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5BAB5-AE93-4E8B-B019-3C8C7513C90D}" type="datetimeFigureOut">
              <a:rPr lang="zh-CN" altLang="en-US" smtClean="0"/>
              <a:t>2025-06-24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69913" y="1336675"/>
            <a:ext cx="641985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26F88-7867-4059-ACBB-5BD718210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56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426F88-7867-4059-ACBB-5BD7182104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5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528840"/>
            <a:ext cx="9633240" cy="115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1876680"/>
            <a:ext cx="9633240" cy="4026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34.png"/><Relationship Id="rId3" Type="http://schemas.openxmlformats.org/officeDocument/2006/relationships/image" Target="../media/image127.png"/><Relationship Id="rId7" Type="http://schemas.openxmlformats.org/officeDocument/2006/relationships/image" Target="../media/image20.png"/><Relationship Id="rId12" Type="http://schemas.openxmlformats.org/officeDocument/2006/relationships/image" Target="../media/image1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png"/><Relationship Id="rId11" Type="http://schemas.openxmlformats.org/officeDocument/2006/relationships/image" Target="../media/image132.png"/><Relationship Id="rId5" Type="http://schemas.openxmlformats.org/officeDocument/2006/relationships/image" Target="../media/image128.png"/><Relationship Id="rId15" Type="http://schemas.openxmlformats.org/officeDocument/2006/relationships/image" Target="../media/image135.png"/><Relationship Id="rId10" Type="http://schemas.openxmlformats.org/officeDocument/2006/relationships/image" Target="../media/image131.png"/><Relationship Id="rId4" Type="http://schemas.openxmlformats.org/officeDocument/2006/relationships/image" Target="../media/image31.png"/><Relationship Id="rId9" Type="http://schemas.openxmlformats.org/officeDocument/2006/relationships/image" Target="../media/image130.png"/><Relationship Id="rId1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143.png"/><Relationship Id="rId18" Type="http://schemas.openxmlformats.org/officeDocument/2006/relationships/image" Target="../media/image146.png"/><Relationship Id="rId3" Type="http://schemas.openxmlformats.org/officeDocument/2006/relationships/image" Target="../media/image57.png"/><Relationship Id="rId7" Type="http://schemas.openxmlformats.org/officeDocument/2006/relationships/image" Target="../media/image137.png"/><Relationship Id="rId12" Type="http://schemas.openxmlformats.org/officeDocument/2006/relationships/image" Target="../media/image142.png"/><Relationship Id="rId17" Type="http://schemas.openxmlformats.org/officeDocument/2006/relationships/image" Target="../media/image75.png"/><Relationship Id="rId2" Type="http://schemas.openxmlformats.org/officeDocument/2006/relationships/image" Target="../media/image136.png"/><Relationship Id="rId16" Type="http://schemas.openxmlformats.org/officeDocument/2006/relationships/image" Target="../media/image1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141.png"/><Relationship Id="rId5" Type="http://schemas.openxmlformats.org/officeDocument/2006/relationships/image" Target="../media/image19.png"/><Relationship Id="rId15" Type="http://schemas.openxmlformats.org/officeDocument/2006/relationships/image" Target="../media/image63.png"/><Relationship Id="rId10" Type="http://schemas.openxmlformats.org/officeDocument/2006/relationships/image" Target="../media/image140.png"/><Relationship Id="rId19" Type="http://schemas.openxmlformats.org/officeDocument/2006/relationships/image" Target="../media/image147.png"/><Relationship Id="rId4" Type="http://schemas.openxmlformats.org/officeDocument/2006/relationships/image" Target="../media/image18.png"/><Relationship Id="rId9" Type="http://schemas.openxmlformats.org/officeDocument/2006/relationships/image" Target="../media/image139.png"/><Relationship Id="rId14" Type="http://schemas.openxmlformats.org/officeDocument/2006/relationships/image" Target="../media/image1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6.png"/><Relationship Id="rId18" Type="http://schemas.openxmlformats.org/officeDocument/2006/relationships/image" Target="../media/image161.png"/><Relationship Id="rId3" Type="http://schemas.openxmlformats.org/officeDocument/2006/relationships/image" Target="../media/image149.png"/><Relationship Id="rId7" Type="http://schemas.openxmlformats.org/officeDocument/2006/relationships/image" Target="../media/image151.png"/><Relationship Id="rId12" Type="http://schemas.openxmlformats.org/officeDocument/2006/relationships/image" Target="../media/image155.png"/><Relationship Id="rId17" Type="http://schemas.openxmlformats.org/officeDocument/2006/relationships/image" Target="../media/image160.png"/><Relationship Id="rId2" Type="http://schemas.openxmlformats.org/officeDocument/2006/relationships/image" Target="../media/image148.png"/><Relationship Id="rId16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154.png"/><Relationship Id="rId5" Type="http://schemas.openxmlformats.org/officeDocument/2006/relationships/image" Target="../media/image150.png"/><Relationship Id="rId15" Type="http://schemas.openxmlformats.org/officeDocument/2006/relationships/image" Target="../media/image158.png"/><Relationship Id="rId10" Type="http://schemas.openxmlformats.org/officeDocument/2006/relationships/image" Target="../media/image63.png"/><Relationship Id="rId19" Type="http://schemas.openxmlformats.org/officeDocument/2006/relationships/image" Target="../media/image29.png"/><Relationship Id="rId4" Type="http://schemas.openxmlformats.org/officeDocument/2006/relationships/image" Target="../media/image18.png"/><Relationship Id="rId9" Type="http://schemas.openxmlformats.org/officeDocument/2006/relationships/image" Target="../media/image153.png"/><Relationship Id="rId14" Type="http://schemas.openxmlformats.org/officeDocument/2006/relationships/image" Target="../media/image1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13" Type="http://schemas.openxmlformats.org/officeDocument/2006/relationships/image" Target="../media/image171.png"/><Relationship Id="rId18" Type="http://schemas.openxmlformats.org/officeDocument/2006/relationships/image" Target="../media/image54.png"/><Relationship Id="rId3" Type="http://schemas.openxmlformats.org/officeDocument/2006/relationships/image" Target="../media/image163.png"/><Relationship Id="rId7" Type="http://schemas.openxmlformats.org/officeDocument/2006/relationships/image" Target="../media/image166.png"/><Relationship Id="rId12" Type="http://schemas.openxmlformats.org/officeDocument/2006/relationships/image" Target="../media/image170.png"/><Relationship Id="rId17" Type="http://schemas.openxmlformats.org/officeDocument/2006/relationships/image" Target="../media/image173.png"/><Relationship Id="rId2" Type="http://schemas.openxmlformats.org/officeDocument/2006/relationships/image" Target="../media/image162.png"/><Relationship Id="rId16" Type="http://schemas.openxmlformats.org/officeDocument/2006/relationships/image" Target="../media/image1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1.png"/><Relationship Id="rId5" Type="http://schemas.openxmlformats.org/officeDocument/2006/relationships/image" Target="../media/image165.png"/><Relationship Id="rId15" Type="http://schemas.openxmlformats.org/officeDocument/2006/relationships/image" Target="../media/image172.png"/><Relationship Id="rId10" Type="http://schemas.openxmlformats.org/officeDocument/2006/relationships/image" Target="../media/image169.png"/><Relationship Id="rId4" Type="http://schemas.openxmlformats.org/officeDocument/2006/relationships/image" Target="../media/image164.png"/><Relationship Id="rId9" Type="http://schemas.openxmlformats.org/officeDocument/2006/relationships/image" Target="../media/image168.png"/><Relationship Id="rId1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png"/><Relationship Id="rId18" Type="http://schemas.openxmlformats.org/officeDocument/2006/relationships/image" Target="../media/image187.png"/><Relationship Id="rId26" Type="http://schemas.openxmlformats.org/officeDocument/2006/relationships/image" Target="../media/image195.png"/><Relationship Id="rId3" Type="http://schemas.openxmlformats.org/officeDocument/2006/relationships/image" Target="../media/image174.png"/><Relationship Id="rId21" Type="http://schemas.openxmlformats.org/officeDocument/2006/relationships/image" Target="../media/image190.png"/><Relationship Id="rId7" Type="http://schemas.openxmlformats.org/officeDocument/2006/relationships/image" Target="../media/image20.png"/><Relationship Id="rId12" Type="http://schemas.openxmlformats.org/officeDocument/2006/relationships/image" Target="../media/image181.png"/><Relationship Id="rId17" Type="http://schemas.openxmlformats.org/officeDocument/2006/relationships/image" Target="../media/image186.png"/><Relationship Id="rId25" Type="http://schemas.openxmlformats.org/officeDocument/2006/relationships/image" Target="../media/image194.png"/><Relationship Id="rId2" Type="http://schemas.openxmlformats.org/officeDocument/2006/relationships/image" Target="../media/image1.png"/><Relationship Id="rId16" Type="http://schemas.openxmlformats.org/officeDocument/2006/relationships/image" Target="../media/image185.png"/><Relationship Id="rId20" Type="http://schemas.openxmlformats.org/officeDocument/2006/relationships/image" Target="../media/image18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6.png"/><Relationship Id="rId11" Type="http://schemas.openxmlformats.org/officeDocument/2006/relationships/image" Target="../media/image180.png"/><Relationship Id="rId24" Type="http://schemas.openxmlformats.org/officeDocument/2006/relationships/image" Target="../media/image193.png"/><Relationship Id="rId5" Type="http://schemas.openxmlformats.org/officeDocument/2006/relationships/image" Target="../media/image19.png"/><Relationship Id="rId15" Type="http://schemas.openxmlformats.org/officeDocument/2006/relationships/image" Target="../media/image184.png"/><Relationship Id="rId23" Type="http://schemas.openxmlformats.org/officeDocument/2006/relationships/image" Target="../media/image192.png"/><Relationship Id="rId10" Type="http://schemas.openxmlformats.org/officeDocument/2006/relationships/image" Target="../media/image179.png"/><Relationship Id="rId19" Type="http://schemas.openxmlformats.org/officeDocument/2006/relationships/image" Target="../media/image188.png"/><Relationship Id="rId4" Type="http://schemas.openxmlformats.org/officeDocument/2006/relationships/image" Target="../media/image175.png"/><Relationship Id="rId9" Type="http://schemas.openxmlformats.org/officeDocument/2006/relationships/image" Target="../media/image178.png"/><Relationship Id="rId14" Type="http://schemas.openxmlformats.org/officeDocument/2006/relationships/image" Target="../media/image183.png"/><Relationship Id="rId22" Type="http://schemas.openxmlformats.org/officeDocument/2006/relationships/image" Target="../media/image191.png"/><Relationship Id="rId27" Type="http://schemas.openxmlformats.org/officeDocument/2006/relationships/image" Target="../media/image19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51.png"/><Relationship Id="rId5" Type="http://schemas.openxmlformats.org/officeDocument/2006/relationships/image" Target="../media/image46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6.png"/><Relationship Id="rId7" Type="http://schemas.openxmlformats.org/officeDocument/2006/relationships/image" Target="../media/image20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image" Target="../media/image55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9.png"/><Relationship Id="rId11" Type="http://schemas.openxmlformats.org/officeDocument/2006/relationships/image" Target="../media/image63.png"/><Relationship Id="rId5" Type="http://schemas.openxmlformats.org/officeDocument/2006/relationships/image" Target="../media/image58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93.png"/><Relationship Id="rId3" Type="http://schemas.openxmlformats.org/officeDocument/2006/relationships/image" Target="../media/image71.png"/><Relationship Id="rId21" Type="http://schemas.openxmlformats.org/officeDocument/2006/relationships/image" Target="../media/image88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5" Type="http://schemas.openxmlformats.org/officeDocument/2006/relationships/image" Target="../media/image92.png"/><Relationship Id="rId2" Type="http://schemas.openxmlformats.org/officeDocument/2006/relationships/image" Target="../media/image1.png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78.png"/><Relationship Id="rId24" Type="http://schemas.openxmlformats.org/officeDocument/2006/relationships/image" Target="../media/image91.png"/><Relationship Id="rId5" Type="http://schemas.openxmlformats.org/officeDocument/2006/relationships/image" Target="../media/image73.png"/><Relationship Id="rId15" Type="http://schemas.openxmlformats.org/officeDocument/2006/relationships/image" Target="../media/image82.png"/><Relationship Id="rId23" Type="http://schemas.openxmlformats.org/officeDocument/2006/relationships/image" Target="../media/image90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2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57.png"/><Relationship Id="rId7" Type="http://schemas.openxmlformats.org/officeDocument/2006/relationships/image" Target="../media/image9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29.png"/><Relationship Id="rId3" Type="http://schemas.openxmlformats.org/officeDocument/2006/relationships/image" Target="../media/image99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11" Type="http://schemas.openxmlformats.org/officeDocument/2006/relationships/image" Target="../media/image106.png"/><Relationship Id="rId5" Type="http://schemas.openxmlformats.org/officeDocument/2006/relationships/image" Target="../media/image101.png"/><Relationship Id="rId10" Type="http://schemas.openxmlformats.org/officeDocument/2006/relationships/image" Target="../media/image105.png"/><Relationship Id="rId4" Type="http://schemas.openxmlformats.org/officeDocument/2006/relationships/image" Target="../media/image100.png"/><Relationship Id="rId9" Type="http://schemas.openxmlformats.org/officeDocument/2006/relationships/image" Target="../media/image10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image" Target="../media/image109.png"/><Relationship Id="rId21" Type="http://schemas.openxmlformats.org/officeDocument/2006/relationships/image" Target="../media/image125.png"/><Relationship Id="rId7" Type="http://schemas.openxmlformats.org/officeDocument/2006/relationships/image" Target="../media/image20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" Type="http://schemas.openxmlformats.org/officeDocument/2006/relationships/image" Target="../media/image108.png"/><Relationship Id="rId16" Type="http://schemas.openxmlformats.org/officeDocument/2006/relationships/image" Target="../media/image120.png"/><Relationship Id="rId20" Type="http://schemas.openxmlformats.org/officeDocument/2006/relationships/image" Target="../media/image12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2.png"/><Relationship Id="rId11" Type="http://schemas.openxmlformats.org/officeDocument/2006/relationships/image" Target="../media/image115.png"/><Relationship Id="rId5" Type="http://schemas.openxmlformats.org/officeDocument/2006/relationships/image" Target="../media/image111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19" Type="http://schemas.openxmlformats.org/officeDocument/2006/relationships/image" Target="../media/image123.png"/><Relationship Id="rId4" Type="http://schemas.openxmlformats.org/officeDocument/2006/relationships/image" Target="../media/image110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Relationship Id="rId22" Type="http://schemas.openxmlformats.org/officeDocument/2006/relationships/image" Target="../media/image1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/>
          <p:nvPr/>
        </p:nvPicPr>
        <p:blipFill>
          <a:blip r:embed="rId2"/>
          <a:stretch/>
        </p:blipFill>
        <p:spPr>
          <a:xfrm>
            <a:off x="117180" y="-77273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图片 22"/>
          <p:cNvPicPr/>
          <p:nvPr/>
        </p:nvPicPr>
        <p:blipFill>
          <a:blip r:embed="rId3"/>
          <a:stretch/>
        </p:blipFill>
        <p:spPr>
          <a:xfrm>
            <a:off x="534960" y="60156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图片 23"/>
          <p:cNvPicPr/>
          <p:nvPr/>
        </p:nvPicPr>
        <p:blipFill>
          <a:blip r:embed="rId4"/>
          <a:stretch/>
        </p:blipFill>
        <p:spPr>
          <a:xfrm>
            <a:off x="9142200" y="1805040"/>
            <a:ext cx="70164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图片 24"/>
          <p:cNvPicPr/>
          <p:nvPr/>
        </p:nvPicPr>
        <p:blipFill>
          <a:blip r:embed="rId5"/>
          <a:stretch/>
        </p:blipFill>
        <p:spPr>
          <a:xfrm>
            <a:off x="1287000" y="391104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" name="图片 25"/>
          <p:cNvPicPr/>
          <p:nvPr/>
        </p:nvPicPr>
        <p:blipFill>
          <a:blip r:embed="rId6"/>
          <a:stretch/>
        </p:blipFill>
        <p:spPr>
          <a:xfrm>
            <a:off x="8289720" y="4312080"/>
            <a:ext cx="80172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" name="图片 26"/>
          <p:cNvPicPr/>
          <p:nvPr/>
        </p:nvPicPr>
        <p:blipFill>
          <a:blip r:embed="rId7"/>
          <a:stretch/>
        </p:blipFill>
        <p:spPr>
          <a:xfrm>
            <a:off x="6150600" y="90252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" name="图片 27"/>
          <p:cNvPicPr/>
          <p:nvPr/>
        </p:nvPicPr>
        <p:blipFill>
          <a:blip r:embed="rId8"/>
          <a:stretch/>
        </p:blipFill>
        <p:spPr>
          <a:xfrm>
            <a:off x="2674080" y="3309120"/>
            <a:ext cx="75168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" name="图片 28"/>
          <p:cNvPicPr/>
          <p:nvPr/>
        </p:nvPicPr>
        <p:blipFill>
          <a:blip r:embed="rId9"/>
          <a:stretch/>
        </p:blipFill>
        <p:spPr>
          <a:xfrm>
            <a:off x="4847040" y="2139480"/>
            <a:ext cx="10026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文本框 29"/>
          <p:cNvSpPr txBox="1"/>
          <p:nvPr/>
        </p:nvSpPr>
        <p:spPr>
          <a:xfrm>
            <a:off x="3292560" y="1414800"/>
            <a:ext cx="4008960" cy="581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16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构建智能旅⾏预订助⼿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92520" y="2441520"/>
            <a:ext cx="1488240" cy="29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979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75360" y="2383200"/>
            <a:ext cx="25236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和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26280" y="2441520"/>
            <a:ext cx="828720" cy="29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979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2339640" y="3342600"/>
            <a:ext cx="1771920" cy="835920"/>
          </a:xfrm>
          <a:custGeom>
            <a:avLst/>
            <a:gdLst/>
            <a:ahLst/>
            <a:cxnLst/>
            <a:rect l="0" t="0" r="r" b="b"/>
            <a:pathLst>
              <a:path w="4922" h="2322">
                <a:moveTo>
                  <a:pt x="0" y="213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4737" y="0"/>
                </a:lnTo>
                <a:cubicBezTo>
                  <a:pt x="4749" y="0"/>
                  <a:pt x="4761" y="1"/>
                  <a:pt x="4773" y="3"/>
                </a:cubicBezTo>
                <a:cubicBezTo>
                  <a:pt x="4785" y="6"/>
                  <a:pt x="4796" y="9"/>
                  <a:pt x="4808" y="14"/>
                </a:cubicBezTo>
                <a:cubicBezTo>
                  <a:pt x="4819" y="19"/>
                  <a:pt x="4830" y="24"/>
                  <a:pt x="4840" y="31"/>
                </a:cubicBezTo>
                <a:cubicBezTo>
                  <a:pt x="4850" y="38"/>
                  <a:pt x="4859" y="45"/>
                  <a:pt x="4868" y="54"/>
                </a:cubicBezTo>
                <a:cubicBezTo>
                  <a:pt x="4877" y="63"/>
                  <a:pt x="4884" y="72"/>
                  <a:pt x="4891" y="82"/>
                </a:cubicBezTo>
                <a:cubicBezTo>
                  <a:pt x="4898" y="92"/>
                  <a:pt x="4904" y="103"/>
                  <a:pt x="4908" y="114"/>
                </a:cubicBezTo>
                <a:cubicBezTo>
                  <a:pt x="4913" y="126"/>
                  <a:pt x="4916" y="137"/>
                  <a:pt x="4919" y="149"/>
                </a:cubicBezTo>
                <a:cubicBezTo>
                  <a:pt x="4921" y="161"/>
                  <a:pt x="4922" y="173"/>
                  <a:pt x="4922" y="185"/>
                </a:cubicBezTo>
                <a:lnTo>
                  <a:pt x="4922" y="2136"/>
                </a:lnTo>
                <a:cubicBezTo>
                  <a:pt x="4922" y="2149"/>
                  <a:pt x="4921" y="2161"/>
                  <a:pt x="4919" y="2173"/>
                </a:cubicBezTo>
                <a:cubicBezTo>
                  <a:pt x="4916" y="2185"/>
                  <a:pt x="4913" y="2196"/>
                  <a:pt x="4908" y="2207"/>
                </a:cubicBezTo>
                <a:cubicBezTo>
                  <a:pt x="4904" y="2219"/>
                  <a:pt x="4898" y="2229"/>
                  <a:pt x="4891" y="2239"/>
                </a:cubicBezTo>
                <a:cubicBezTo>
                  <a:pt x="4884" y="2250"/>
                  <a:pt x="4877" y="2259"/>
                  <a:pt x="4868" y="2268"/>
                </a:cubicBezTo>
                <a:cubicBezTo>
                  <a:pt x="4859" y="2276"/>
                  <a:pt x="4850" y="2284"/>
                  <a:pt x="4840" y="2291"/>
                </a:cubicBezTo>
                <a:cubicBezTo>
                  <a:pt x="4830" y="2298"/>
                  <a:pt x="4819" y="2303"/>
                  <a:pt x="4808" y="2308"/>
                </a:cubicBezTo>
                <a:cubicBezTo>
                  <a:pt x="4796" y="2313"/>
                  <a:pt x="4785" y="2316"/>
                  <a:pt x="4773" y="2318"/>
                </a:cubicBezTo>
                <a:cubicBezTo>
                  <a:pt x="4761" y="2321"/>
                  <a:pt x="4749" y="2322"/>
                  <a:pt x="4737" y="2322"/>
                </a:cubicBezTo>
                <a:lnTo>
                  <a:pt x="186" y="2322"/>
                </a:lnTo>
                <a:cubicBezTo>
                  <a:pt x="174" y="2322"/>
                  <a:pt x="162" y="2321"/>
                  <a:pt x="150" y="2318"/>
                </a:cubicBezTo>
                <a:cubicBezTo>
                  <a:pt x="138" y="2316"/>
                  <a:pt x="126" y="2313"/>
                  <a:pt x="115" y="2308"/>
                </a:cubicBezTo>
                <a:cubicBezTo>
                  <a:pt x="104" y="2303"/>
                  <a:pt x="93" y="2298"/>
                  <a:pt x="83" y="2291"/>
                </a:cubicBezTo>
                <a:cubicBezTo>
                  <a:pt x="73" y="2284"/>
                  <a:pt x="63" y="2276"/>
                  <a:pt x="55" y="2268"/>
                </a:cubicBezTo>
                <a:cubicBezTo>
                  <a:pt x="46" y="2259"/>
                  <a:pt x="38" y="2250"/>
                  <a:pt x="31" y="2239"/>
                </a:cubicBezTo>
                <a:cubicBezTo>
                  <a:pt x="25" y="2229"/>
                  <a:pt x="19" y="2219"/>
                  <a:pt x="14" y="2207"/>
                </a:cubicBezTo>
                <a:cubicBezTo>
                  <a:pt x="10" y="2196"/>
                  <a:pt x="6" y="2185"/>
                  <a:pt x="4" y="2173"/>
                </a:cubicBezTo>
                <a:cubicBezTo>
                  <a:pt x="1" y="2161"/>
                  <a:pt x="0" y="2149"/>
                  <a:pt x="0" y="2136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" name="图片 34"/>
          <p:cNvPicPr/>
          <p:nvPr/>
        </p:nvPicPr>
        <p:blipFill>
          <a:blip r:embed="rId10"/>
          <a:stretch/>
        </p:blipFill>
        <p:spPr>
          <a:xfrm>
            <a:off x="2540520" y="36100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" name="文本框 35"/>
          <p:cNvSpPr txBox="1"/>
          <p:nvPr/>
        </p:nvSpPr>
        <p:spPr>
          <a:xfrm>
            <a:off x="6251760" y="2383200"/>
            <a:ext cx="75528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的应⽤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" name="图片 36"/>
          <p:cNvPicPr/>
          <p:nvPr/>
        </p:nvPicPr>
        <p:blipFill>
          <a:blip r:embed="rId11"/>
          <a:stretch/>
        </p:blipFill>
        <p:spPr>
          <a:xfrm>
            <a:off x="2975040" y="3777120"/>
            <a:ext cx="93564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任意多边形: 形状 37"/>
          <p:cNvSpPr/>
          <p:nvPr/>
        </p:nvSpPr>
        <p:spPr>
          <a:xfrm>
            <a:off x="4646160" y="3342600"/>
            <a:ext cx="1638360" cy="835920"/>
          </a:xfrm>
          <a:custGeom>
            <a:avLst/>
            <a:gdLst/>
            <a:ahLst/>
            <a:cxnLst/>
            <a:rect l="0" t="0" r="r" b="b"/>
            <a:pathLst>
              <a:path w="4551" h="2322">
                <a:moveTo>
                  <a:pt x="0" y="213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4365" y="0"/>
                </a:lnTo>
                <a:cubicBezTo>
                  <a:pt x="4377" y="0"/>
                  <a:pt x="4389" y="1"/>
                  <a:pt x="4401" y="3"/>
                </a:cubicBezTo>
                <a:cubicBezTo>
                  <a:pt x="4413" y="6"/>
                  <a:pt x="4425" y="9"/>
                  <a:pt x="4436" y="14"/>
                </a:cubicBezTo>
                <a:cubicBezTo>
                  <a:pt x="4447" y="19"/>
                  <a:pt x="4458" y="24"/>
                  <a:pt x="4468" y="31"/>
                </a:cubicBezTo>
                <a:cubicBezTo>
                  <a:pt x="4478" y="38"/>
                  <a:pt x="4488" y="45"/>
                  <a:pt x="4496" y="54"/>
                </a:cubicBezTo>
                <a:cubicBezTo>
                  <a:pt x="4505" y="63"/>
                  <a:pt x="4513" y="72"/>
                  <a:pt x="4519" y="82"/>
                </a:cubicBezTo>
                <a:cubicBezTo>
                  <a:pt x="4526" y="92"/>
                  <a:pt x="4532" y="103"/>
                  <a:pt x="4537" y="114"/>
                </a:cubicBezTo>
                <a:cubicBezTo>
                  <a:pt x="4541" y="126"/>
                  <a:pt x="4545" y="137"/>
                  <a:pt x="4547" y="149"/>
                </a:cubicBezTo>
                <a:cubicBezTo>
                  <a:pt x="4550" y="161"/>
                  <a:pt x="4551" y="173"/>
                  <a:pt x="4551" y="185"/>
                </a:cubicBezTo>
                <a:lnTo>
                  <a:pt x="4551" y="2136"/>
                </a:lnTo>
                <a:cubicBezTo>
                  <a:pt x="4551" y="2149"/>
                  <a:pt x="4550" y="2161"/>
                  <a:pt x="4547" y="2173"/>
                </a:cubicBezTo>
                <a:cubicBezTo>
                  <a:pt x="4545" y="2185"/>
                  <a:pt x="4541" y="2196"/>
                  <a:pt x="4537" y="2207"/>
                </a:cubicBezTo>
                <a:cubicBezTo>
                  <a:pt x="4532" y="2219"/>
                  <a:pt x="4526" y="2229"/>
                  <a:pt x="4519" y="2239"/>
                </a:cubicBezTo>
                <a:cubicBezTo>
                  <a:pt x="4513" y="2250"/>
                  <a:pt x="4505" y="2259"/>
                  <a:pt x="4496" y="2268"/>
                </a:cubicBezTo>
                <a:cubicBezTo>
                  <a:pt x="4488" y="2276"/>
                  <a:pt x="4478" y="2284"/>
                  <a:pt x="4468" y="2291"/>
                </a:cubicBezTo>
                <a:cubicBezTo>
                  <a:pt x="4458" y="2298"/>
                  <a:pt x="4447" y="2303"/>
                  <a:pt x="4436" y="2308"/>
                </a:cubicBezTo>
                <a:cubicBezTo>
                  <a:pt x="4425" y="2313"/>
                  <a:pt x="4413" y="2316"/>
                  <a:pt x="4401" y="2318"/>
                </a:cubicBezTo>
                <a:cubicBezTo>
                  <a:pt x="4389" y="2321"/>
                  <a:pt x="4377" y="2322"/>
                  <a:pt x="4365" y="2322"/>
                </a:cubicBezTo>
                <a:lnTo>
                  <a:pt x="186" y="2322"/>
                </a:lnTo>
                <a:cubicBezTo>
                  <a:pt x="173" y="2322"/>
                  <a:pt x="161" y="2321"/>
                  <a:pt x="149" y="2318"/>
                </a:cubicBezTo>
                <a:cubicBezTo>
                  <a:pt x="137" y="2316"/>
                  <a:pt x="126" y="2313"/>
                  <a:pt x="115" y="2308"/>
                </a:cubicBezTo>
                <a:cubicBezTo>
                  <a:pt x="103" y="2303"/>
                  <a:pt x="93" y="2298"/>
                  <a:pt x="82" y="2291"/>
                </a:cubicBezTo>
                <a:cubicBezTo>
                  <a:pt x="72" y="2284"/>
                  <a:pt x="63" y="2276"/>
                  <a:pt x="54" y="2268"/>
                </a:cubicBezTo>
                <a:cubicBezTo>
                  <a:pt x="46" y="2259"/>
                  <a:pt x="38" y="2250"/>
                  <a:pt x="31" y="2239"/>
                </a:cubicBezTo>
                <a:cubicBezTo>
                  <a:pt x="24" y="2229"/>
                  <a:pt x="19" y="2219"/>
                  <a:pt x="14" y="2207"/>
                </a:cubicBezTo>
                <a:cubicBezTo>
                  <a:pt x="9" y="2196"/>
                  <a:pt x="6" y="2185"/>
                  <a:pt x="4" y="2173"/>
                </a:cubicBezTo>
                <a:cubicBezTo>
                  <a:pt x="1" y="2161"/>
                  <a:pt x="0" y="2149"/>
                  <a:pt x="0" y="2136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" name="图片 38"/>
          <p:cNvPicPr/>
          <p:nvPr/>
        </p:nvPicPr>
        <p:blipFill>
          <a:blip r:embed="rId12"/>
          <a:stretch/>
        </p:blipFill>
        <p:spPr>
          <a:xfrm>
            <a:off x="4847040" y="36100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文本框 39"/>
          <p:cNvSpPr txBox="1"/>
          <p:nvPr/>
        </p:nvSpPr>
        <p:spPr>
          <a:xfrm>
            <a:off x="2970720" y="353592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多轮推理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" name="图片 40"/>
          <p:cNvPicPr/>
          <p:nvPr/>
        </p:nvPicPr>
        <p:blipFill>
          <a:blip r:embed="rId13"/>
          <a:stretch/>
        </p:blipFill>
        <p:spPr>
          <a:xfrm>
            <a:off x="5281560" y="3777120"/>
            <a:ext cx="8017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任意多边形: 形状 41"/>
          <p:cNvSpPr/>
          <p:nvPr/>
        </p:nvSpPr>
        <p:spPr>
          <a:xfrm>
            <a:off x="6551640" y="3342600"/>
            <a:ext cx="1813680" cy="835920"/>
          </a:xfrm>
          <a:custGeom>
            <a:avLst/>
            <a:gdLst/>
            <a:ahLst/>
            <a:cxnLst/>
            <a:rect l="0" t="0" r="r" b="b"/>
            <a:pathLst>
              <a:path w="5038" h="2322">
                <a:moveTo>
                  <a:pt x="0" y="213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4852" y="0"/>
                </a:lnTo>
                <a:cubicBezTo>
                  <a:pt x="4864" y="0"/>
                  <a:pt x="4876" y="1"/>
                  <a:pt x="4888" y="3"/>
                </a:cubicBezTo>
                <a:cubicBezTo>
                  <a:pt x="4900" y="6"/>
                  <a:pt x="4912" y="9"/>
                  <a:pt x="4923" y="14"/>
                </a:cubicBezTo>
                <a:cubicBezTo>
                  <a:pt x="4934" y="19"/>
                  <a:pt x="4945" y="24"/>
                  <a:pt x="4955" y="31"/>
                </a:cubicBezTo>
                <a:cubicBezTo>
                  <a:pt x="4965" y="38"/>
                  <a:pt x="4975" y="45"/>
                  <a:pt x="4983" y="54"/>
                </a:cubicBezTo>
                <a:cubicBezTo>
                  <a:pt x="4992" y="63"/>
                  <a:pt x="5000" y="72"/>
                  <a:pt x="5006" y="82"/>
                </a:cubicBezTo>
                <a:cubicBezTo>
                  <a:pt x="5013" y="92"/>
                  <a:pt x="5019" y="103"/>
                  <a:pt x="5024" y="114"/>
                </a:cubicBezTo>
                <a:cubicBezTo>
                  <a:pt x="5028" y="126"/>
                  <a:pt x="5032" y="137"/>
                  <a:pt x="5034" y="149"/>
                </a:cubicBezTo>
                <a:cubicBezTo>
                  <a:pt x="5037" y="161"/>
                  <a:pt x="5038" y="173"/>
                  <a:pt x="5038" y="185"/>
                </a:cubicBezTo>
                <a:lnTo>
                  <a:pt x="5038" y="2136"/>
                </a:lnTo>
                <a:cubicBezTo>
                  <a:pt x="5038" y="2149"/>
                  <a:pt x="5037" y="2161"/>
                  <a:pt x="5034" y="2173"/>
                </a:cubicBezTo>
                <a:cubicBezTo>
                  <a:pt x="5032" y="2185"/>
                  <a:pt x="5028" y="2196"/>
                  <a:pt x="5024" y="2207"/>
                </a:cubicBezTo>
                <a:cubicBezTo>
                  <a:pt x="5019" y="2219"/>
                  <a:pt x="5013" y="2229"/>
                  <a:pt x="5006" y="2239"/>
                </a:cubicBezTo>
                <a:cubicBezTo>
                  <a:pt x="5000" y="2250"/>
                  <a:pt x="4992" y="2259"/>
                  <a:pt x="4983" y="2268"/>
                </a:cubicBezTo>
                <a:cubicBezTo>
                  <a:pt x="4975" y="2276"/>
                  <a:pt x="4965" y="2284"/>
                  <a:pt x="4955" y="2291"/>
                </a:cubicBezTo>
                <a:cubicBezTo>
                  <a:pt x="4945" y="2298"/>
                  <a:pt x="4934" y="2303"/>
                  <a:pt x="4923" y="2308"/>
                </a:cubicBezTo>
                <a:cubicBezTo>
                  <a:pt x="4912" y="2313"/>
                  <a:pt x="4900" y="2316"/>
                  <a:pt x="4888" y="2318"/>
                </a:cubicBezTo>
                <a:cubicBezTo>
                  <a:pt x="4876" y="2321"/>
                  <a:pt x="4864" y="2322"/>
                  <a:pt x="4852" y="2322"/>
                </a:cubicBezTo>
                <a:lnTo>
                  <a:pt x="185" y="2322"/>
                </a:lnTo>
                <a:cubicBezTo>
                  <a:pt x="173" y="2322"/>
                  <a:pt x="161" y="2321"/>
                  <a:pt x="149" y="2318"/>
                </a:cubicBezTo>
                <a:cubicBezTo>
                  <a:pt x="137" y="2316"/>
                  <a:pt x="125" y="2313"/>
                  <a:pt x="114" y="2308"/>
                </a:cubicBezTo>
                <a:cubicBezTo>
                  <a:pt x="103" y="2303"/>
                  <a:pt x="92" y="2298"/>
                  <a:pt x="82" y="2291"/>
                </a:cubicBezTo>
                <a:cubicBezTo>
                  <a:pt x="72" y="2284"/>
                  <a:pt x="63" y="2276"/>
                  <a:pt x="54" y="2268"/>
                </a:cubicBezTo>
                <a:cubicBezTo>
                  <a:pt x="45" y="2259"/>
                  <a:pt x="38" y="2250"/>
                  <a:pt x="31" y="2239"/>
                </a:cubicBezTo>
                <a:cubicBezTo>
                  <a:pt x="24" y="2229"/>
                  <a:pt x="18" y="2219"/>
                  <a:pt x="14" y="2207"/>
                </a:cubicBezTo>
                <a:cubicBezTo>
                  <a:pt x="9" y="2196"/>
                  <a:pt x="5" y="2185"/>
                  <a:pt x="3" y="2173"/>
                </a:cubicBezTo>
                <a:cubicBezTo>
                  <a:pt x="1" y="2161"/>
                  <a:pt x="0" y="2149"/>
                  <a:pt x="0" y="2136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图片 42"/>
          <p:cNvPicPr/>
          <p:nvPr/>
        </p:nvPicPr>
        <p:blipFill>
          <a:blip r:embed="rId14"/>
          <a:stretch/>
        </p:blipFill>
        <p:spPr>
          <a:xfrm>
            <a:off x="6752160" y="3610080"/>
            <a:ext cx="3423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5277240" y="353592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⼯具调⽤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" name="图片 44"/>
          <p:cNvPicPr/>
          <p:nvPr/>
        </p:nvPicPr>
        <p:blipFill>
          <a:blip r:embed="rId15"/>
          <a:stretch/>
        </p:blipFill>
        <p:spPr>
          <a:xfrm>
            <a:off x="7228440" y="3777120"/>
            <a:ext cx="93564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" name="图片 45"/>
          <p:cNvPicPr/>
          <p:nvPr/>
        </p:nvPicPr>
        <p:blipFill>
          <a:blip r:embed="rId16"/>
          <a:stretch/>
        </p:blipFill>
        <p:spPr>
          <a:xfrm>
            <a:off x="334440" y="554868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" name="文本框 46"/>
          <p:cNvSpPr txBox="1"/>
          <p:nvPr/>
        </p:nvSpPr>
        <p:spPr>
          <a:xfrm>
            <a:off x="7224480" y="3535920"/>
            <a:ext cx="7552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上下⽂记忆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4960" y="5508000"/>
            <a:ext cx="15156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第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5080" y="554292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6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0840" y="5508000"/>
            <a:ext cx="15156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章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1320" y="554292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" name="图片 51"/>
          <p:cNvPicPr/>
          <p:nvPr/>
        </p:nvPicPr>
        <p:blipFill>
          <a:blip r:embed="rId17"/>
          <a:stretch/>
        </p:blipFill>
        <p:spPr>
          <a:xfrm>
            <a:off x="8532360" y="55821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" name="文本框 52"/>
          <p:cNvSpPr txBox="1"/>
          <p:nvPr/>
        </p:nvSpPr>
        <p:spPr>
          <a:xfrm>
            <a:off x="979200" y="5508000"/>
            <a:ext cx="181116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贴⾝管家：出⾏订票智能体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763120" y="5566680"/>
            <a:ext cx="13449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LangChain + ReAct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094760" y="5535720"/>
            <a:ext cx="268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实战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E80C07-4AD0-B4F8-1BAA-C91F156932CA}"/>
              </a:ext>
            </a:extLst>
          </p:cNvPr>
          <p:cNvSpPr txBox="1"/>
          <p:nvPr/>
        </p:nvSpPr>
        <p:spPr>
          <a:xfrm>
            <a:off x="3864737" y="125768"/>
            <a:ext cx="28250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6 </a:t>
            </a:r>
            <a:r>
              <a:rPr lang="zh-CN" altLang="en-US" sz="6000" dirty="0">
                <a:solidFill>
                  <a:schemeClr val="bg1"/>
                </a:solidFill>
              </a:rPr>
              <a:t>章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任意多边形: 形状 634"/>
          <p:cNvSpPr/>
          <p:nvPr/>
        </p:nvSpPr>
        <p:spPr>
          <a:xfrm>
            <a:off x="0" y="0"/>
            <a:ext cx="10696680" cy="9727200"/>
          </a:xfrm>
          <a:custGeom>
            <a:avLst/>
            <a:gdLst/>
            <a:ahLst/>
            <a:cxnLst/>
            <a:rect l="0" t="0" r="r" b="b"/>
            <a:pathLst>
              <a:path w="29713" h="27020">
                <a:moveTo>
                  <a:pt x="0" y="0"/>
                </a:moveTo>
                <a:lnTo>
                  <a:pt x="29713" y="0"/>
                </a:lnTo>
                <a:lnTo>
                  <a:pt x="29713" y="27020"/>
                </a:lnTo>
                <a:lnTo>
                  <a:pt x="0" y="2702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tile tx="0" ty="0" sx="87743" sy="-27059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36" name="图片 635"/>
          <p:cNvPicPr/>
          <p:nvPr/>
        </p:nvPicPr>
        <p:blipFill>
          <a:blip r:embed="rId4"/>
          <a:stretch/>
        </p:blipFill>
        <p:spPr>
          <a:xfrm>
            <a:off x="534960" y="146232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7" name="图片 636"/>
          <p:cNvPicPr/>
          <p:nvPr/>
        </p:nvPicPr>
        <p:blipFill>
          <a:blip r:embed="rId5"/>
          <a:stretch/>
        </p:blipFill>
        <p:spPr>
          <a:xfrm>
            <a:off x="9042120" y="6977880"/>
            <a:ext cx="80172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8" name="图片 637"/>
          <p:cNvPicPr/>
          <p:nvPr/>
        </p:nvPicPr>
        <p:blipFill>
          <a:blip r:embed="rId6"/>
          <a:stretch/>
        </p:blipFill>
        <p:spPr>
          <a:xfrm>
            <a:off x="8415360" y="243180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9" name="图片 638"/>
          <p:cNvPicPr/>
          <p:nvPr/>
        </p:nvPicPr>
        <p:blipFill>
          <a:blip r:embed="rId7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0" name="任意多边形: 形状 639"/>
          <p:cNvSpPr/>
          <p:nvPr/>
        </p:nvSpPr>
        <p:spPr>
          <a:xfrm>
            <a:off x="534600" y="1027800"/>
            <a:ext cx="4613400" cy="8131320"/>
          </a:xfrm>
          <a:custGeom>
            <a:avLst/>
            <a:gdLst/>
            <a:ahLst/>
            <a:cxnLst/>
            <a:rect l="0" t="0" r="r" b="b"/>
            <a:pathLst>
              <a:path w="12815" h="22587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7"/>
                  <a:pt x="12643" y="21"/>
                </a:cubicBezTo>
                <a:cubicBezTo>
                  <a:pt x="12677" y="35"/>
                  <a:pt x="12707" y="55"/>
                  <a:pt x="12733" y="81"/>
                </a:cubicBezTo>
                <a:cubicBezTo>
                  <a:pt x="12759" y="107"/>
                  <a:pt x="12779" y="138"/>
                  <a:pt x="12794" y="172"/>
                </a:cubicBezTo>
                <a:cubicBezTo>
                  <a:pt x="12808" y="206"/>
                  <a:pt x="12815" y="241"/>
                  <a:pt x="12815" y="278"/>
                </a:cubicBezTo>
                <a:lnTo>
                  <a:pt x="12815" y="22308"/>
                </a:lnTo>
                <a:cubicBezTo>
                  <a:pt x="12815" y="22345"/>
                  <a:pt x="12808" y="22381"/>
                  <a:pt x="12794" y="22415"/>
                </a:cubicBezTo>
                <a:cubicBezTo>
                  <a:pt x="12779" y="22449"/>
                  <a:pt x="12759" y="22479"/>
                  <a:pt x="12733" y="22505"/>
                </a:cubicBezTo>
                <a:cubicBezTo>
                  <a:pt x="12707" y="22532"/>
                  <a:pt x="12677" y="22552"/>
                  <a:pt x="12643" y="22566"/>
                </a:cubicBezTo>
                <a:cubicBezTo>
                  <a:pt x="12609" y="22580"/>
                  <a:pt x="12573" y="22587"/>
                  <a:pt x="12536" y="22587"/>
                </a:cubicBezTo>
                <a:lnTo>
                  <a:pt x="279" y="22587"/>
                </a:lnTo>
                <a:cubicBezTo>
                  <a:pt x="242" y="22587"/>
                  <a:pt x="206" y="22580"/>
                  <a:pt x="172" y="22566"/>
                </a:cubicBezTo>
                <a:cubicBezTo>
                  <a:pt x="138" y="22552"/>
                  <a:pt x="108" y="22532"/>
                  <a:pt x="82" y="22505"/>
                </a:cubicBezTo>
                <a:cubicBezTo>
                  <a:pt x="56" y="22479"/>
                  <a:pt x="35" y="22449"/>
                  <a:pt x="21" y="22415"/>
                </a:cubicBezTo>
                <a:cubicBezTo>
                  <a:pt x="7" y="22381"/>
                  <a:pt x="0" y="22345"/>
                  <a:pt x="0" y="22308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任意多边形: 形状 640"/>
          <p:cNvSpPr/>
          <p:nvPr/>
        </p:nvSpPr>
        <p:spPr>
          <a:xfrm>
            <a:off x="534600" y="1027800"/>
            <a:ext cx="4613400" cy="8131320"/>
          </a:xfrm>
          <a:custGeom>
            <a:avLst/>
            <a:gdLst/>
            <a:ahLst/>
            <a:cxnLst/>
            <a:rect l="0" t="0" r="r" b="b"/>
            <a:pathLst>
              <a:path w="12815" h="22587">
                <a:moveTo>
                  <a:pt x="0" y="22308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7"/>
                  <a:pt x="12643" y="21"/>
                </a:cubicBezTo>
                <a:cubicBezTo>
                  <a:pt x="12677" y="35"/>
                  <a:pt x="12707" y="55"/>
                  <a:pt x="12733" y="81"/>
                </a:cubicBezTo>
                <a:cubicBezTo>
                  <a:pt x="12759" y="107"/>
                  <a:pt x="12779" y="138"/>
                  <a:pt x="12794" y="172"/>
                </a:cubicBezTo>
                <a:cubicBezTo>
                  <a:pt x="12808" y="206"/>
                  <a:pt x="12815" y="241"/>
                  <a:pt x="12815" y="278"/>
                </a:cubicBezTo>
                <a:lnTo>
                  <a:pt x="12815" y="22308"/>
                </a:lnTo>
                <a:cubicBezTo>
                  <a:pt x="12815" y="22345"/>
                  <a:pt x="12808" y="22381"/>
                  <a:pt x="12794" y="22415"/>
                </a:cubicBezTo>
                <a:cubicBezTo>
                  <a:pt x="12779" y="22449"/>
                  <a:pt x="12759" y="22479"/>
                  <a:pt x="12733" y="22505"/>
                </a:cubicBezTo>
                <a:cubicBezTo>
                  <a:pt x="12707" y="22532"/>
                  <a:pt x="12677" y="22552"/>
                  <a:pt x="12643" y="22566"/>
                </a:cubicBezTo>
                <a:cubicBezTo>
                  <a:pt x="12609" y="22580"/>
                  <a:pt x="12573" y="22587"/>
                  <a:pt x="12536" y="22587"/>
                </a:cubicBezTo>
                <a:lnTo>
                  <a:pt x="279" y="22587"/>
                </a:lnTo>
                <a:cubicBezTo>
                  <a:pt x="242" y="22587"/>
                  <a:pt x="206" y="22580"/>
                  <a:pt x="172" y="22566"/>
                </a:cubicBezTo>
                <a:cubicBezTo>
                  <a:pt x="138" y="22552"/>
                  <a:pt x="108" y="22532"/>
                  <a:pt x="82" y="22505"/>
                </a:cubicBezTo>
                <a:cubicBezTo>
                  <a:pt x="56" y="22479"/>
                  <a:pt x="35" y="22449"/>
                  <a:pt x="21" y="22415"/>
                </a:cubicBezTo>
                <a:cubicBezTo>
                  <a:pt x="7" y="22381"/>
                  <a:pt x="0" y="22345"/>
                  <a:pt x="0" y="22308"/>
                </a:cubicBezTo>
                <a:moveTo>
                  <a:pt x="23" y="278"/>
                </a:moveTo>
                <a:lnTo>
                  <a:pt x="23" y="22308"/>
                </a:lnTo>
                <a:cubicBezTo>
                  <a:pt x="23" y="22325"/>
                  <a:pt x="25" y="22342"/>
                  <a:pt x="28" y="22358"/>
                </a:cubicBezTo>
                <a:cubicBezTo>
                  <a:pt x="32" y="22375"/>
                  <a:pt x="36" y="22391"/>
                  <a:pt x="43" y="22406"/>
                </a:cubicBezTo>
                <a:cubicBezTo>
                  <a:pt x="49" y="22422"/>
                  <a:pt x="57" y="22436"/>
                  <a:pt x="66" y="22450"/>
                </a:cubicBezTo>
                <a:cubicBezTo>
                  <a:pt x="76" y="22464"/>
                  <a:pt x="86" y="22477"/>
                  <a:pt x="98" y="22489"/>
                </a:cubicBezTo>
                <a:cubicBezTo>
                  <a:pt x="110" y="22501"/>
                  <a:pt x="123" y="22511"/>
                  <a:pt x="137" y="22521"/>
                </a:cubicBezTo>
                <a:cubicBezTo>
                  <a:pt x="151" y="22530"/>
                  <a:pt x="165" y="22538"/>
                  <a:pt x="181" y="22544"/>
                </a:cubicBezTo>
                <a:cubicBezTo>
                  <a:pt x="196" y="22551"/>
                  <a:pt x="212" y="22556"/>
                  <a:pt x="229" y="22559"/>
                </a:cubicBezTo>
                <a:cubicBezTo>
                  <a:pt x="245" y="22562"/>
                  <a:pt x="262" y="22564"/>
                  <a:pt x="279" y="22564"/>
                </a:cubicBezTo>
                <a:lnTo>
                  <a:pt x="12536" y="22564"/>
                </a:lnTo>
                <a:cubicBezTo>
                  <a:pt x="12553" y="22564"/>
                  <a:pt x="12570" y="22562"/>
                  <a:pt x="12586" y="22559"/>
                </a:cubicBezTo>
                <a:cubicBezTo>
                  <a:pt x="12602" y="22556"/>
                  <a:pt x="12618" y="22551"/>
                  <a:pt x="12634" y="22544"/>
                </a:cubicBezTo>
                <a:cubicBezTo>
                  <a:pt x="12649" y="22538"/>
                  <a:pt x="12664" y="22530"/>
                  <a:pt x="12678" y="22521"/>
                </a:cubicBezTo>
                <a:cubicBezTo>
                  <a:pt x="12692" y="22511"/>
                  <a:pt x="12705" y="22501"/>
                  <a:pt x="12717" y="22489"/>
                </a:cubicBezTo>
                <a:cubicBezTo>
                  <a:pt x="12729" y="22477"/>
                  <a:pt x="12739" y="22464"/>
                  <a:pt x="12748" y="22450"/>
                </a:cubicBezTo>
                <a:cubicBezTo>
                  <a:pt x="12758" y="22436"/>
                  <a:pt x="12766" y="22422"/>
                  <a:pt x="12772" y="22406"/>
                </a:cubicBezTo>
                <a:cubicBezTo>
                  <a:pt x="12779" y="22391"/>
                  <a:pt x="12783" y="22375"/>
                  <a:pt x="12787" y="22358"/>
                </a:cubicBezTo>
                <a:cubicBezTo>
                  <a:pt x="12790" y="22342"/>
                  <a:pt x="12792" y="22325"/>
                  <a:pt x="12792" y="22308"/>
                </a:cubicBezTo>
                <a:lnTo>
                  <a:pt x="12792" y="278"/>
                </a:lnTo>
                <a:cubicBezTo>
                  <a:pt x="12792" y="261"/>
                  <a:pt x="12790" y="245"/>
                  <a:pt x="12787" y="228"/>
                </a:cubicBezTo>
                <a:cubicBezTo>
                  <a:pt x="12783" y="212"/>
                  <a:pt x="12779" y="196"/>
                  <a:pt x="12772" y="181"/>
                </a:cubicBezTo>
                <a:cubicBezTo>
                  <a:pt x="12766" y="165"/>
                  <a:pt x="12758" y="150"/>
                  <a:pt x="12748" y="136"/>
                </a:cubicBezTo>
                <a:cubicBezTo>
                  <a:pt x="12739" y="122"/>
                  <a:pt x="12729" y="110"/>
                  <a:pt x="12717" y="98"/>
                </a:cubicBezTo>
                <a:cubicBezTo>
                  <a:pt x="12705" y="86"/>
                  <a:pt x="12692" y="75"/>
                  <a:pt x="12678" y="66"/>
                </a:cubicBezTo>
                <a:cubicBezTo>
                  <a:pt x="12664" y="57"/>
                  <a:pt x="12649" y="49"/>
                  <a:pt x="12634" y="42"/>
                </a:cubicBezTo>
                <a:cubicBezTo>
                  <a:pt x="12618" y="36"/>
                  <a:pt x="12602" y="31"/>
                  <a:pt x="12586" y="28"/>
                </a:cubicBezTo>
                <a:cubicBezTo>
                  <a:pt x="12570" y="25"/>
                  <a:pt x="12553" y="23"/>
                  <a:pt x="12536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2" name="图片 641"/>
          <p:cNvPicPr/>
          <p:nvPr/>
        </p:nvPicPr>
        <p:blipFill>
          <a:blip r:embed="rId8"/>
          <a:stretch/>
        </p:blipFill>
        <p:spPr>
          <a:xfrm>
            <a:off x="743760" y="1805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3" name="任意多边形: 形状 642"/>
          <p:cNvSpPr/>
          <p:nvPr/>
        </p:nvSpPr>
        <p:spPr>
          <a:xfrm>
            <a:off x="743400" y="1963800"/>
            <a:ext cx="4195440" cy="334440"/>
          </a:xfrm>
          <a:custGeom>
            <a:avLst/>
            <a:gdLst/>
            <a:ahLst/>
            <a:cxnLst/>
            <a:rect l="0" t="0" r="r" b="b"/>
            <a:pathLst>
              <a:path w="11654" h="929">
                <a:moveTo>
                  <a:pt x="0" y="0"/>
                </a:moveTo>
                <a:lnTo>
                  <a:pt x="11654" y="0"/>
                </a:lnTo>
                <a:lnTo>
                  <a:pt x="11654" y="929"/>
                </a:lnTo>
                <a:lnTo>
                  <a:pt x="0" y="929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任意多边形: 形状 643"/>
          <p:cNvSpPr/>
          <p:nvPr/>
        </p:nvSpPr>
        <p:spPr>
          <a:xfrm>
            <a:off x="743400" y="1963800"/>
            <a:ext cx="25560" cy="334440"/>
          </a:xfrm>
          <a:custGeom>
            <a:avLst/>
            <a:gdLst/>
            <a:ahLst/>
            <a:cxnLst/>
            <a:rect l="0" t="0" r="r" b="b"/>
            <a:pathLst>
              <a:path w="71" h="929">
                <a:moveTo>
                  <a:pt x="0" y="0"/>
                </a:moveTo>
                <a:lnTo>
                  <a:pt x="71" y="0"/>
                </a:lnTo>
                <a:lnTo>
                  <a:pt x="71" y="929"/>
                </a:lnTo>
                <a:lnTo>
                  <a:pt x="0" y="929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任意多边形: 形状 644"/>
          <p:cNvSpPr/>
          <p:nvPr/>
        </p:nvSpPr>
        <p:spPr>
          <a:xfrm>
            <a:off x="743400" y="2431440"/>
            <a:ext cx="4195440" cy="2181600"/>
          </a:xfrm>
          <a:custGeom>
            <a:avLst/>
            <a:gdLst/>
            <a:ahLst/>
            <a:cxnLst/>
            <a:rect l="0" t="0" r="r" b="b"/>
            <a:pathLst>
              <a:path w="11654" h="6060">
                <a:moveTo>
                  <a:pt x="0" y="5874"/>
                </a:moveTo>
                <a:lnTo>
                  <a:pt x="0" y="186"/>
                </a:lnTo>
                <a:cubicBezTo>
                  <a:pt x="0" y="174"/>
                  <a:pt x="2" y="162"/>
                  <a:pt x="4" y="150"/>
                </a:cubicBezTo>
                <a:cubicBezTo>
                  <a:pt x="6" y="138"/>
                  <a:pt x="10" y="126"/>
                  <a:pt x="15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9" y="73"/>
                  <a:pt x="46" y="64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11469" y="0"/>
                </a:lnTo>
                <a:cubicBezTo>
                  <a:pt x="11481" y="0"/>
                  <a:pt x="11493" y="2"/>
                  <a:pt x="11505" y="4"/>
                </a:cubicBezTo>
                <a:cubicBezTo>
                  <a:pt x="11517" y="6"/>
                  <a:pt x="11529" y="10"/>
                  <a:pt x="11540" y="15"/>
                </a:cubicBezTo>
                <a:cubicBezTo>
                  <a:pt x="11551" y="19"/>
                  <a:pt x="11562" y="25"/>
                  <a:pt x="11572" y="32"/>
                </a:cubicBezTo>
                <a:cubicBezTo>
                  <a:pt x="11582" y="39"/>
                  <a:pt x="11591" y="46"/>
                  <a:pt x="11600" y="55"/>
                </a:cubicBezTo>
                <a:cubicBezTo>
                  <a:pt x="11609" y="64"/>
                  <a:pt x="11616" y="73"/>
                  <a:pt x="11623" y="83"/>
                </a:cubicBezTo>
                <a:cubicBezTo>
                  <a:pt x="11630" y="93"/>
                  <a:pt x="11636" y="104"/>
                  <a:pt x="11640" y="115"/>
                </a:cubicBezTo>
                <a:cubicBezTo>
                  <a:pt x="11645" y="126"/>
                  <a:pt x="11648" y="138"/>
                  <a:pt x="11651" y="150"/>
                </a:cubicBezTo>
                <a:cubicBezTo>
                  <a:pt x="11653" y="162"/>
                  <a:pt x="11654" y="174"/>
                  <a:pt x="11654" y="186"/>
                </a:cubicBezTo>
                <a:lnTo>
                  <a:pt x="11654" y="5874"/>
                </a:lnTo>
                <a:cubicBezTo>
                  <a:pt x="11654" y="5887"/>
                  <a:pt x="11653" y="5899"/>
                  <a:pt x="11651" y="5911"/>
                </a:cubicBezTo>
                <a:cubicBezTo>
                  <a:pt x="11648" y="5923"/>
                  <a:pt x="11645" y="5934"/>
                  <a:pt x="11640" y="5945"/>
                </a:cubicBezTo>
                <a:cubicBezTo>
                  <a:pt x="11636" y="5957"/>
                  <a:pt x="11630" y="5967"/>
                  <a:pt x="11623" y="5978"/>
                </a:cubicBezTo>
                <a:cubicBezTo>
                  <a:pt x="11616" y="5988"/>
                  <a:pt x="11609" y="5997"/>
                  <a:pt x="11600" y="6006"/>
                </a:cubicBezTo>
                <a:cubicBezTo>
                  <a:pt x="11591" y="6014"/>
                  <a:pt x="11582" y="6022"/>
                  <a:pt x="11572" y="6029"/>
                </a:cubicBezTo>
                <a:cubicBezTo>
                  <a:pt x="11562" y="6036"/>
                  <a:pt x="11551" y="6041"/>
                  <a:pt x="11540" y="6046"/>
                </a:cubicBezTo>
                <a:cubicBezTo>
                  <a:pt x="11529" y="6051"/>
                  <a:pt x="11517" y="6054"/>
                  <a:pt x="11505" y="6057"/>
                </a:cubicBezTo>
                <a:cubicBezTo>
                  <a:pt x="11493" y="6059"/>
                  <a:pt x="11481" y="6060"/>
                  <a:pt x="11469" y="6060"/>
                </a:cubicBezTo>
                <a:lnTo>
                  <a:pt x="186" y="6060"/>
                </a:lnTo>
                <a:cubicBezTo>
                  <a:pt x="174" y="6060"/>
                  <a:pt x="162" y="6059"/>
                  <a:pt x="150" y="6057"/>
                </a:cubicBezTo>
                <a:cubicBezTo>
                  <a:pt x="138" y="6054"/>
                  <a:pt x="126" y="6051"/>
                  <a:pt x="115" y="6046"/>
                </a:cubicBezTo>
                <a:cubicBezTo>
                  <a:pt x="104" y="6041"/>
                  <a:pt x="93" y="6036"/>
                  <a:pt x="83" y="6029"/>
                </a:cubicBezTo>
                <a:cubicBezTo>
                  <a:pt x="73" y="6022"/>
                  <a:pt x="63" y="6014"/>
                  <a:pt x="55" y="6006"/>
                </a:cubicBezTo>
                <a:cubicBezTo>
                  <a:pt x="46" y="5997"/>
                  <a:pt x="39" y="5988"/>
                  <a:pt x="32" y="5978"/>
                </a:cubicBezTo>
                <a:cubicBezTo>
                  <a:pt x="25" y="5967"/>
                  <a:pt x="19" y="5957"/>
                  <a:pt x="15" y="5945"/>
                </a:cubicBezTo>
                <a:cubicBezTo>
                  <a:pt x="10" y="5934"/>
                  <a:pt x="6" y="5923"/>
                  <a:pt x="4" y="5911"/>
                </a:cubicBezTo>
                <a:cubicBezTo>
                  <a:pt x="2" y="5899"/>
                  <a:pt x="0" y="5887"/>
                  <a:pt x="0" y="587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任意多边形: 形状 645"/>
          <p:cNvSpPr/>
          <p:nvPr/>
        </p:nvSpPr>
        <p:spPr>
          <a:xfrm>
            <a:off x="743400" y="123660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4" y="484"/>
                  <a:pt x="11" y="448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8" y="94"/>
                </a:cubicBezTo>
                <a:cubicBezTo>
                  <a:pt x="278" y="74"/>
                  <a:pt x="311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8" y="28"/>
                  <a:pt x="772" y="42"/>
                </a:cubicBezTo>
                <a:cubicBezTo>
                  <a:pt x="806" y="56"/>
                  <a:pt x="838" y="74"/>
                  <a:pt x="868" y="94"/>
                </a:cubicBezTo>
                <a:cubicBezTo>
                  <a:pt x="899" y="114"/>
                  <a:pt x="927" y="137"/>
                  <a:pt x="953" y="163"/>
                </a:cubicBezTo>
                <a:cubicBezTo>
                  <a:pt x="978" y="189"/>
                  <a:pt x="1001" y="217"/>
                  <a:pt x="1022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8"/>
                </a:cubicBezTo>
                <a:cubicBezTo>
                  <a:pt x="1112" y="484"/>
                  <a:pt x="1116" y="521"/>
                  <a:pt x="1116" y="557"/>
                </a:cubicBezTo>
                <a:lnTo>
                  <a:pt x="1116" y="650"/>
                </a:lnTo>
                <a:cubicBezTo>
                  <a:pt x="1116" y="687"/>
                  <a:pt x="1112" y="723"/>
                  <a:pt x="1105" y="759"/>
                </a:cubicBezTo>
                <a:cubicBezTo>
                  <a:pt x="1098" y="796"/>
                  <a:pt x="1087" y="830"/>
                  <a:pt x="1073" y="864"/>
                </a:cubicBezTo>
                <a:cubicBezTo>
                  <a:pt x="1059" y="898"/>
                  <a:pt x="1042" y="930"/>
                  <a:pt x="1022" y="961"/>
                </a:cubicBezTo>
                <a:cubicBezTo>
                  <a:pt x="1001" y="991"/>
                  <a:pt x="978" y="1019"/>
                  <a:pt x="953" y="1045"/>
                </a:cubicBezTo>
                <a:cubicBezTo>
                  <a:pt x="927" y="1071"/>
                  <a:pt x="899" y="1094"/>
                  <a:pt x="868" y="1114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2" y="1190"/>
                  <a:pt x="666" y="1197"/>
                </a:cubicBezTo>
                <a:cubicBezTo>
                  <a:pt x="630" y="1205"/>
                  <a:pt x="594" y="1208"/>
                  <a:pt x="558" y="1208"/>
                </a:cubicBezTo>
                <a:cubicBezTo>
                  <a:pt x="521" y="1208"/>
                  <a:pt x="485" y="1205"/>
                  <a:pt x="449" y="1197"/>
                </a:cubicBezTo>
                <a:cubicBezTo>
                  <a:pt x="413" y="1190"/>
                  <a:pt x="378" y="1180"/>
                  <a:pt x="344" y="1166"/>
                </a:cubicBezTo>
                <a:cubicBezTo>
                  <a:pt x="311" y="1152"/>
                  <a:pt x="278" y="1135"/>
                  <a:pt x="248" y="1114"/>
                </a:cubicBezTo>
                <a:cubicBezTo>
                  <a:pt x="218" y="1094"/>
                  <a:pt x="190" y="1071"/>
                  <a:pt x="164" y="1045"/>
                </a:cubicBezTo>
                <a:cubicBezTo>
                  <a:pt x="138" y="1019"/>
                  <a:pt x="115" y="991"/>
                  <a:pt x="94" y="961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6"/>
                  <a:pt x="11" y="759"/>
                </a:cubicBezTo>
                <a:cubicBezTo>
                  <a:pt x="4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47" name="图片 646"/>
          <p:cNvPicPr/>
          <p:nvPr/>
        </p:nvPicPr>
        <p:blipFill>
          <a:blip r:embed="rId9"/>
          <a:stretch/>
        </p:blipFill>
        <p:spPr>
          <a:xfrm>
            <a:off x="844200" y="1337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8" name="文本框 647"/>
          <p:cNvSpPr txBox="1"/>
          <p:nvPr/>
        </p:nvSpPr>
        <p:spPr>
          <a:xfrm>
            <a:off x="534960" y="252720"/>
            <a:ext cx="3350276" cy="36471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⾃</a:t>
            </a:r>
            <a:r>
              <a:rPr lang="zh-CN" sz="2370" b="0" u="none" strike="noStrike" dirty="0">
                <a:effectLst/>
                <a:uFillTx/>
                <a:latin typeface="NotoSansCJKsc"/>
                <a:ea typeface="NotoSansCJKsc"/>
              </a:rPr>
              <a:t>定义⼯具与回调处理器</a:t>
            </a:r>
            <a:endParaRPr lang="en-US" sz="237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1278720" y="1288440"/>
            <a:ext cx="4032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1806396" y="1272240"/>
            <a:ext cx="9867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 dirty="0" err="1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Pydantic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文本框 651"/>
          <p:cNvSpPr txBox="1"/>
          <p:nvPr/>
        </p:nvSpPr>
        <p:spPr>
          <a:xfrm>
            <a:off x="2666520" y="128844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定义⼯具结构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869040" y="2752200"/>
            <a:ext cx="2606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pydantic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BaseModel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Field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文本框 653"/>
          <p:cNvSpPr txBox="1"/>
          <p:nvPr/>
        </p:nvSpPr>
        <p:spPr>
          <a:xfrm>
            <a:off x="869040" y="292752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typing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Optional, Dict, Any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869040" y="32785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1009440" y="3240360"/>
            <a:ext cx="14090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定义⼯具属性的结构化模型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869040" y="345420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Action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(BaseModel):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869040" y="3629520"/>
            <a:ext cx="246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name: str = Field(description=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3326400" y="359136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⼯具或指令名称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4145400" y="362952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文本框 660"/>
          <p:cNvSpPr txBox="1"/>
          <p:nvPr/>
        </p:nvSpPr>
        <p:spPr>
          <a:xfrm>
            <a:off x="869040" y="380520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args: Optional[Dict[str, Any]] = Field(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文本框 661"/>
          <p:cNvSpPr txBox="1"/>
          <p:nvPr/>
        </p:nvSpPr>
        <p:spPr>
          <a:xfrm>
            <a:off x="869040" y="398052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description=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文本框 662"/>
          <p:cNvSpPr txBox="1"/>
          <p:nvPr/>
        </p:nvSpPr>
        <p:spPr>
          <a:xfrm>
            <a:off x="2343600" y="3942360"/>
            <a:ext cx="2230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⼯具或指令参数，由参数名称和参数值组成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4566240" y="39805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869040" y="415620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6" name="图片 665"/>
          <p:cNvPicPr/>
          <p:nvPr/>
        </p:nvPicPr>
        <p:blipFill>
          <a:blip r:embed="rId10"/>
          <a:stretch/>
        </p:blipFill>
        <p:spPr>
          <a:xfrm>
            <a:off x="743760" y="4813560"/>
            <a:ext cx="4194720" cy="157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7" name="任意多边形: 形状 666"/>
          <p:cNvSpPr/>
          <p:nvPr/>
        </p:nvSpPr>
        <p:spPr>
          <a:xfrm>
            <a:off x="5348160" y="1027800"/>
            <a:ext cx="4813920" cy="8131320"/>
          </a:xfrm>
          <a:custGeom>
            <a:avLst/>
            <a:gdLst/>
            <a:ahLst/>
            <a:cxnLst/>
            <a:rect l="0" t="0" r="r" b="b"/>
            <a:pathLst>
              <a:path w="13372" h="22587">
                <a:moveTo>
                  <a:pt x="21" y="172"/>
                </a:moveTo>
                <a:cubicBezTo>
                  <a:pt x="35" y="138"/>
                  <a:pt x="55" y="107"/>
                  <a:pt x="81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3093" y="0"/>
                </a:lnTo>
                <a:cubicBezTo>
                  <a:pt x="13130" y="0"/>
                  <a:pt x="13165" y="7"/>
                  <a:pt x="13200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6" y="107"/>
                  <a:pt x="13336" y="138"/>
                  <a:pt x="13350" y="172"/>
                </a:cubicBezTo>
                <a:cubicBezTo>
                  <a:pt x="13365" y="206"/>
                  <a:pt x="13372" y="241"/>
                  <a:pt x="13372" y="278"/>
                </a:cubicBezTo>
                <a:lnTo>
                  <a:pt x="13372" y="22308"/>
                </a:lnTo>
                <a:cubicBezTo>
                  <a:pt x="13372" y="22345"/>
                  <a:pt x="13365" y="22381"/>
                  <a:pt x="13350" y="22415"/>
                </a:cubicBezTo>
                <a:cubicBezTo>
                  <a:pt x="13336" y="22449"/>
                  <a:pt x="13316" y="22479"/>
                  <a:pt x="13290" y="22505"/>
                </a:cubicBezTo>
                <a:cubicBezTo>
                  <a:pt x="13264" y="22532"/>
                  <a:pt x="13234" y="22552"/>
                  <a:pt x="13200" y="22566"/>
                </a:cubicBezTo>
                <a:cubicBezTo>
                  <a:pt x="13165" y="22580"/>
                  <a:pt x="13130" y="22587"/>
                  <a:pt x="13093" y="22587"/>
                </a:cubicBezTo>
                <a:lnTo>
                  <a:pt x="278" y="22587"/>
                </a:lnTo>
                <a:cubicBezTo>
                  <a:pt x="241" y="22587"/>
                  <a:pt x="206" y="22580"/>
                  <a:pt x="172" y="22566"/>
                </a:cubicBezTo>
                <a:cubicBezTo>
                  <a:pt x="138" y="22552"/>
                  <a:pt x="108" y="22532"/>
                  <a:pt x="81" y="22505"/>
                </a:cubicBezTo>
                <a:cubicBezTo>
                  <a:pt x="55" y="22479"/>
                  <a:pt x="35" y="22449"/>
                  <a:pt x="21" y="22415"/>
                </a:cubicBezTo>
                <a:cubicBezTo>
                  <a:pt x="7" y="22381"/>
                  <a:pt x="0" y="22345"/>
                  <a:pt x="0" y="22309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8" name="任意多边形: 形状 667"/>
          <p:cNvSpPr/>
          <p:nvPr/>
        </p:nvSpPr>
        <p:spPr>
          <a:xfrm>
            <a:off x="5348160" y="1027800"/>
            <a:ext cx="4813920" cy="8131320"/>
          </a:xfrm>
          <a:custGeom>
            <a:avLst/>
            <a:gdLst/>
            <a:ahLst/>
            <a:cxnLst/>
            <a:rect l="0" t="0" r="r" b="b"/>
            <a:pathLst>
              <a:path w="13372" h="22587">
                <a:moveTo>
                  <a:pt x="0" y="22308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3093" y="0"/>
                </a:lnTo>
                <a:cubicBezTo>
                  <a:pt x="13130" y="0"/>
                  <a:pt x="13165" y="7"/>
                  <a:pt x="13200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6" y="107"/>
                  <a:pt x="13336" y="138"/>
                  <a:pt x="13350" y="172"/>
                </a:cubicBezTo>
                <a:cubicBezTo>
                  <a:pt x="13365" y="206"/>
                  <a:pt x="13372" y="241"/>
                  <a:pt x="13372" y="278"/>
                </a:cubicBezTo>
                <a:lnTo>
                  <a:pt x="13372" y="22308"/>
                </a:lnTo>
                <a:cubicBezTo>
                  <a:pt x="13372" y="22345"/>
                  <a:pt x="13365" y="22381"/>
                  <a:pt x="13350" y="22415"/>
                </a:cubicBezTo>
                <a:cubicBezTo>
                  <a:pt x="13336" y="22449"/>
                  <a:pt x="13316" y="22479"/>
                  <a:pt x="13290" y="22505"/>
                </a:cubicBezTo>
                <a:cubicBezTo>
                  <a:pt x="13264" y="22532"/>
                  <a:pt x="13234" y="22552"/>
                  <a:pt x="13200" y="22566"/>
                </a:cubicBezTo>
                <a:cubicBezTo>
                  <a:pt x="13165" y="22580"/>
                  <a:pt x="13130" y="22587"/>
                  <a:pt x="13093" y="22587"/>
                </a:cubicBezTo>
                <a:lnTo>
                  <a:pt x="278" y="22587"/>
                </a:lnTo>
                <a:cubicBezTo>
                  <a:pt x="241" y="22587"/>
                  <a:pt x="206" y="22580"/>
                  <a:pt x="172" y="22566"/>
                </a:cubicBezTo>
                <a:cubicBezTo>
                  <a:pt x="138" y="22552"/>
                  <a:pt x="108" y="22532"/>
                  <a:pt x="81" y="22505"/>
                </a:cubicBezTo>
                <a:cubicBezTo>
                  <a:pt x="55" y="22479"/>
                  <a:pt x="35" y="22449"/>
                  <a:pt x="21" y="22415"/>
                </a:cubicBezTo>
                <a:cubicBezTo>
                  <a:pt x="7" y="22381"/>
                  <a:pt x="0" y="22345"/>
                  <a:pt x="0" y="22308"/>
                </a:cubicBezTo>
                <a:moveTo>
                  <a:pt x="23" y="278"/>
                </a:moveTo>
                <a:lnTo>
                  <a:pt x="23" y="22308"/>
                </a:lnTo>
                <a:cubicBezTo>
                  <a:pt x="23" y="22325"/>
                  <a:pt x="25" y="22342"/>
                  <a:pt x="28" y="22358"/>
                </a:cubicBezTo>
                <a:cubicBezTo>
                  <a:pt x="31" y="22375"/>
                  <a:pt x="36" y="22391"/>
                  <a:pt x="43" y="22406"/>
                </a:cubicBezTo>
                <a:cubicBezTo>
                  <a:pt x="49" y="22422"/>
                  <a:pt x="57" y="22436"/>
                  <a:pt x="66" y="22450"/>
                </a:cubicBezTo>
                <a:cubicBezTo>
                  <a:pt x="75" y="22464"/>
                  <a:pt x="86" y="22477"/>
                  <a:pt x="98" y="22489"/>
                </a:cubicBezTo>
                <a:cubicBezTo>
                  <a:pt x="110" y="22501"/>
                  <a:pt x="123" y="22511"/>
                  <a:pt x="137" y="22521"/>
                </a:cubicBezTo>
                <a:cubicBezTo>
                  <a:pt x="150" y="22530"/>
                  <a:pt x="165" y="22538"/>
                  <a:pt x="181" y="22544"/>
                </a:cubicBezTo>
                <a:cubicBezTo>
                  <a:pt x="196" y="22551"/>
                  <a:pt x="212" y="22556"/>
                  <a:pt x="229" y="22559"/>
                </a:cubicBezTo>
                <a:cubicBezTo>
                  <a:pt x="245" y="22562"/>
                  <a:pt x="262" y="22564"/>
                  <a:pt x="278" y="22564"/>
                </a:cubicBezTo>
                <a:lnTo>
                  <a:pt x="13093" y="22564"/>
                </a:lnTo>
                <a:cubicBezTo>
                  <a:pt x="13110" y="22564"/>
                  <a:pt x="13126" y="22562"/>
                  <a:pt x="13143" y="22559"/>
                </a:cubicBezTo>
                <a:cubicBezTo>
                  <a:pt x="13159" y="22556"/>
                  <a:pt x="13175" y="22551"/>
                  <a:pt x="13191" y="22544"/>
                </a:cubicBezTo>
                <a:cubicBezTo>
                  <a:pt x="13206" y="22538"/>
                  <a:pt x="13221" y="22530"/>
                  <a:pt x="13235" y="22521"/>
                </a:cubicBezTo>
                <a:cubicBezTo>
                  <a:pt x="13249" y="22511"/>
                  <a:pt x="13262" y="22501"/>
                  <a:pt x="13274" y="22489"/>
                </a:cubicBezTo>
                <a:cubicBezTo>
                  <a:pt x="13285" y="22477"/>
                  <a:pt x="13296" y="22464"/>
                  <a:pt x="13305" y="22450"/>
                </a:cubicBezTo>
                <a:cubicBezTo>
                  <a:pt x="13315" y="22436"/>
                  <a:pt x="13323" y="22422"/>
                  <a:pt x="13329" y="22406"/>
                </a:cubicBezTo>
                <a:cubicBezTo>
                  <a:pt x="13335" y="22391"/>
                  <a:pt x="13340" y="22375"/>
                  <a:pt x="13343" y="22358"/>
                </a:cubicBezTo>
                <a:cubicBezTo>
                  <a:pt x="13347" y="22342"/>
                  <a:pt x="13348" y="22325"/>
                  <a:pt x="13348" y="22308"/>
                </a:cubicBezTo>
                <a:lnTo>
                  <a:pt x="13348" y="278"/>
                </a:lnTo>
                <a:cubicBezTo>
                  <a:pt x="13348" y="261"/>
                  <a:pt x="13347" y="245"/>
                  <a:pt x="13343" y="228"/>
                </a:cubicBezTo>
                <a:cubicBezTo>
                  <a:pt x="13340" y="212"/>
                  <a:pt x="13335" y="196"/>
                  <a:pt x="13329" y="181"/>
                </a:cubicBezTo>
                <a:cubicBezTo>
                  <a:pt x="13323" y="165"/>
                  <a:pt x="13315" y="150"/>
                  <a:pt x="13305" y="136"/>
                </a:cubicBezTo>
                <a:cubicBezTo>
                  <a:pt x="13296" y="122"/>
                  <a:pt x="13285" y="110"/>
                  <a:pt x="13274" y="98"/>
                </a:cubicBezTo>
                <a:cubicBezTo>
                  <a:pt x="13262" y="86"/>
                  <a:pt x="13249" y="75"/>
                  <a:pt x="13235" y="66"/>
                </a:cubicBezTo>
                <a:cubicBezTo>
                  <a:pt x="13221" y="57"/>
                  <a:pt x="13206" y="49"/>
                  <a:pt x="13191" y="42"/>
                </a:cubicBezTo>
                <a:cubicBezTo>
                  <a:pt x="13175" y="36"/>
                  <a:pt x="13159" y="31"/>
                  <a:pt x="13143" y="28"/>
                </a:cubicBezTo>
                <a:cubicBezTo>
                  <a:pt x="13126" y="25"/>
                  <a:pt x="13110" y="23"/>
                  <a:pt x="13093" y="23"/>
                </a:cubicBezTo>
                <a:lnTo>
                  <a:pt x="278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0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9" name="图片 668"/>
          <p:cNvPicPr/>
          <p:nvPr/>
        </p:nvPicPr>
        <p:blipFill>
          <a:blip r:embed="rId8"/>
          <a:stretch/>
        </p:blipFill>
        <p:spPr>
          <a:xfrm>
            <a:off x="5557320" y="1805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0" name="任意多边形: 形状 669"/>
          <p:cNvSpPr/>
          <p:nvPr/>
        </p:nvSpPr>
        <p:spPr>
          <a:xfrm>
            <a:off x="5556960" y="1963800"/>
            <a:ext cx="4395960" cy="334440"/>
          </a:xfrm>
          <a:custGeom>
            <a:avLst/>
            <a:gdLst/>
            <a:ahLst/>
            <a:cxnLst/>
            <a:rect l="0" t="0" r="r" b="b"/>
            <a:pathLst>
              <a:path w="12211" h="929">
                <a:moveTo>
                  <a:pt x="0" y="0"/>
                </a:moveTo>
                <a:lnTo>
                  <a:pt x="12211" y="0"/>
                </a:lnTo>
                <a:lnTo>
                  <a:pt x="12211" y="929"/>
                </a:lnTo>
                <a:lnTo>
                  <a:pt x="0" y="929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任意多边形: 形状 670"/>
          <p:cNvSpPr/>
          <p:nvPr/>
        </p:nvSpPr>
        <p:spPr>
          <a:xfrm>
            <a:off x="5556960" y="1963800"/>
            <a:ext cx="25560" cy="334440"/>
          </a:xfrm>
          <a:custGeom>
            <a:avLst/>
            <a:gdLst/>
            <a:ahLst/>
            <a:cxnLst/>
            <a:rect l="0" t="0" r="r" b="b"/>
            <a:pathLst>
              <a:path w="71" h="929">
                <a:moveTo>
                  <a:pt x="0" y="0"/>
                </a:moveTo>
                <a:lnTo>
                  <a:pt x="71" y="0"/>
                </a:lnTo>
                <a:lnTo>
                  <a:pt x="71" y="929"/>
                </a:lnTo>
                <a:lnTo>
                  <a:pt x="0" y="929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任意多边形: 形状 671"/>
          <p:cNvSpPr/>
          <p:nvPr/>
        </p:nvSpPr>
        <p:spPr>
          <a:xfrm>
            <a:off x="5556960" y="2431440"/>
            <a:ext cx="4395960" cy="4813920"/>
          </a:xfrm>
          <a:custGeom>
            <a:avLst/>
            <a:gdLst/>
            <a:ahLst/>
            <a:cxnLst/>
            <a:rect l="0" t="0" r="r" b="b"/>
            <a:pathLst>
              <a:path w="12211" h="13372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2026" y="0"/>
                </a:lnTo>
                <a:cubicBezTo>
                  <a:pt x="12050" y="0"/>
                  <a:pt x="12074" y="5"/>
                  <a:pt x="12097" y="15"/>
                </a:cubicBezTo>
                <a:cubicBezTo>
                  <a:pt x="12119" y="24"/>
                  <a:pt x="12139" y="37"/>
                  <a:pt x="12157" y="55"/>
                </a:cubicBezTo>
                <a:cubicBezTo>
                  <a:pt x="12174" y="72"/>
                  <a:pt x="12188" y="92"/>
                  <a:pt x="12197" y="115"/>
                </a:cubicBezTo>
                <a:cubicBezTo>
                  <a:pt x="12207" y="138"/>
                  <a:pt x="12211" y="162"/>
                  <a:pt x="12211" y="186"/>
                </a:cubicBezTo>
                <a:lnTo>
                  <a:pt x="12211" y="13186"/>
                </a:lnTo>
                <a:cubicBezTo>
                  <a:pt x="12211" y="13210"/>
                  <a:pt x="12207" y="13234"/>
                  <a:pt x="12197" y="13257"/>
                </a:cubicBezTo>
                <a:cubicBezTo>
                  <a:pt x="12188" y="13279"/>
                  <a:pt x="12174" y="13299"/>
                  <a:pt x="12157" y="13318"/>
                </a:cubicBezTo>
                <a:cubicBezTo>
                  <a:pt x="12139" y="13335"/>
                  <a:pt x="12119" y="13349"/>
                  <a:pt x="12097" y="13358"/>
                </a:cubicBezTo>
                <a:cubicBezTo>
                  <a:pt x="12074" y="13367"/>
                  <a:pt x="12050" y="13372"/>
                  <a:pt x="12026" y="13372"/>
                </a:cubicBezTo>
                <a:lnTo>
                  <a:pt x="186" y="13372"/>
                </a:lnTo>
                <a:cubicBezTo>
                  <a:pt x="161" y="13372"/>
                  <a:pt x="138" y="13367"/>
                  <a:pt x="115" y="13358"/>
                </a:cubicBezTo>
                <a:cubicBezTo>
                  <a:pt x="92" y="13349"/>
                  <a:pt x="72" y="13335"/>
                  <a:pt x="55" y="13318"/>
                </a:cubicBezTo>
                <a:cubicBezTo>
                  <a:pt x="37" y="13299"/>
                  <a:pt x="24" y="13279"/>
                  <a:pt x="14" y="13257"/>
                </a:cubicBezTo>
                <a:cubicBezTo>
                  <a:pt x="5" y="13234"/>
                  <a:pt x="0" y="13210"/>
                  <a:pt x="0" y="13186"/>
                </a:cubicBez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任意多边形: 形状 672"/>
          <p:cNvSpPr/>
          <p:nvPr/>
        </p:nvSpPr>
        <p:spPr>
          <a:xfrm>
            <a:off x="5556960" y="123660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4" y="484"/>
                  <a:pt x="11" y="448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8" y="28"/>
                  <a:pt x="771" y="42"/>
                </a:cubicBezTo>
                <a:cubicBezTo>
                  <a:pt x="805" y="56"/>
                  <a:pt x="837" y="74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2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8"/>
                </a:cubicBezTo>
                <a:cubicBezTo>
                  <a:pt x="1112" y="484"/>
                  <a:pt x="1115" y="521"/>
                  <a:pt x="1115" y="557"/>
                </a:cubicBezTo>
                <a:lnTo>
                  <a:pt x="1115" y="650"/>
                </a:lnTo>
                <a:cubicBezTo>
                  <a:pt x="1115" y="687"/>
                  <a:pt x="1112" y="723"/>
                  <a:pt x="1105" y="759"/>
                </a:cubicBezTo>
                <a:cubicBezTo>
                  <a:pt x="1098" y="796"/>
                  <a:pt x="1087" y="830"/>
                  <a:pt x="1073" y="864"/>
                </a:cubicBezTo>
                <a:cubicBezTo>
                  <a:pt x="1059" y="898"/>
                  <a:pt x="1042" y="930"/>
                  <a:pt x="1022" y="961"/>
                </a:cubicBezTo>
                <a:cubicBezTo>
                  <a:pt x="1001" y="991"/>
                  <a:pt x="978" y="1019"/>
                  <a:pt x="952" y="1045"/>
                </a:cubicBezTo>
                <a:cubicBezTo>
                  <a:pt x="926" y="1071"/>
                  <a:pt x="898" y="1094"/>
                  <a:pt x="868" y="1114"/>
                </a:cubicBezTo>
                <a:cubicBezTo>
                  <a:pt x="837" y="1135"/>
                  <a:pt x="805" y="1152"/>
                  <a:pt x="771" y="1166"/>
                </a:cubicBezTo>
                <a:cubicBezTo>
                  <a:pt x="738" y="1180"/>
                  <a:pt x="702" y="1190"/>
                  <a:pt x="666" y="1197"/>
                </a:cubicBezTo>
                <a:cubicBezTo>
                  <a:pt x="630" y="1205"/>
                  <a:pt x="594" y="1208"/>
                  <a:pt x="557" y="1208"/>
                </a:cubicBezTo>
                <a:cubicBezTo>
                  <a:pt x="521" y="1208"/>
                  <a:pt x="484" y="1205"/>
                  <a:pt x="449" y="1197"/>
                </a:cubicBezTo>
                <a:cubicBezTo>
                  <a:pt x="413" y="1190"/>
                  <a:pt x="378" y="1180"/>
                  <a:pt x="344" y="1166"/>
                </a:cubicBezTo>
                <a:cubicBezTo>
                  <a:pt x="310" y="1152"/>
                  <a:pt x="278" y="1135"/>
                  <a:pt x="248" y="1114"/>
                </a:cubicBezTo>
                <a:cubicBezTo>
                  <a:pt x="217" y="1094"/>
                  <a:pt x="189" y="1071"/>
                  <a:pt x="163" y="1045"/>
                </a:cubicBezTo>
                <a:cubicBezTo>
                  <a:pt x="137" y="1019"/>
                  <a:pt x="114" y="991"/>
                  <a:pt x="94" y="961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6"/>
                  <a:pt x="11" y="759"/>
                </a:cubicBezTo>
                <a:cubicBezTo>
                  <a:pt x="4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4" name="图片 673"/>
          <p:cNvPicPr/>
          <p:nvPr/>
        </p:nvPicPr>
        <p:blipFill>
          <a:blip r:embed="rId11"/>
          <a:stretch/>
        </p:blipFill>
        <p:spPr>
          <a:xfrm>
            <a:off x="5657400" y="1337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5" name="文本框 674"/>
          <p:cNvSpPr txBox="1"/>
          <p:nvPr/>
        </p:nvSpPr>
        <p:spPr>
          <a:xfrm>
            <a:off x="869040" y="433152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6" name="图片 675"/>
          <p:cNvPicPr/>
          <p:nvPr/>
        </p:nvPicPr>
        <p:blipFill>
          <a:blip r:embed="rId12"/>
          <a:stretch/>
        </p:blipFill>
        <p:spPr>
          <a:xfrm>
            <a:off x="5682600" y="2030760"/>
            <a:ext cx="41695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7" name="文本框 676"/>
          <p:cNvSpPr txBox="1"/>
          <p:nvPr/>
        </p:nvSpPr>
        <p:spPr>
          <a:xfrm>
            <a:off x="6091920" y="1288440"/>
            <a:ext cx="20124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实现⾃定义回调处理器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5682600" y="2752200"/>
            <a:ext cx="3944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langchain_core.callbacks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BaseCallbackHandler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文本框 678"/>
          <p:cNvSpPr txBox="1"/>
          <p:nvPr/>
        </p:nvSpPr>
        <p:spPr>
          <a:xfrm>
            <a:off x="5682600" y="2927520"/>
            <a:ext cx="429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langchain_core.outputs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GenerationChunk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ChatGener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文本框 679"/>
          <p:cNvSpPr txBox="1"/>
          <p:nvPr/>
        </p:nvSpPr>
        <p:spPr>
          <a:xfrm>
            <a:off x="5682600" y="310320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sys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5682600" y="345420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MyPrintHandler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BaseCallbackHandler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):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文本框 681"/>
          <p:cNvSpPr txBox="1"/>
          <p:nvPr/>
        </p:nvSpPr>
        <p:spPr>
          <a:xfrm>
            <a:off x="5682600" y="362952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6174000" y="359136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⾃定义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6525000" y="362952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LLM CallbackHandler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7858800" y="3591360"/>
            <a:ext cx="1761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，⽤于打印⼤模型返回的思考过程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文本框 685"/>
          <p:cNvSpPr txBox="1"/>
          <p:nvPr/>
        </p:nvSpPr>
        <p:spPr>
          <a:xfrm>
            <a:off x="9613800" y="36295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文本框 686"/>
          <p:cNvSpPr txBox="1"/>
          <p:nvPr/>
        </p:nvSpPr>
        <p:spPr>
          <a:xfrm>
            <a:off x="5682600" y="380520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on_llm_new_token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token: str, *,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文本框 687"/>
          <p:cNvSpPr txBox="1"/>
          <p:nvPr/>
        </p:nvSpPr>
        <p:spPr>
          <a:xfrm>
            <a:off x="5682600" y="3980520"/>
            <a:ext cx="4296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chunk: Optional[Union[GenerationChun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5682600" y="4156200"/>
            <a:ext cx="4296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                     ChatGenerationC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5682600" y="433152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run_id: UUID,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5682600" y="4507200"/>
            <a:ext cx="4296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parent_run_id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Optional[UUID] = </a:t>
            </a:r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None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5682600" y="4682520"/>
            <a:ext cx="331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**kwargs: Any) -&gt; Any: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5682600" y="485820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end =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5682600" y="503352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content = token + end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5682600" y="520920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sys.stdout.write(content)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5682600" y="538452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sys.stdout.flush()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文本框 696"/>
          <p:cNvSpPr txBox="1"/>
          <p:nvPr/>
        </p:nvSpPr>
        <p:spPr>
          <a:xfrm>
            <a:off x="5682600" y="5560200"/>
            <a:ext cx="1409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token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文本框 697"/>
          <p:cNvSpPr txBox="1"/>
          <p:nvPr/>
        </p:nvSpPr>
        <p:spPr>
          <a:xfrm>
            <a:off x="5682600" y="57355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5682600" y="5910840"/>
            <a:ext cx="4296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on_llm_end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response: LLMResult, **kwargs: Any)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5682600" y="608652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end =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5682600" y="626184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content =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"\n"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+ end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5682600" y="643752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sys.stdout.write(content)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文本框 702"/>
          <p:cNvSpPr txBox="1"/>
          <p:nvPr/>
        </p:nvSpPr>
        <p:spPr>
          <a:xfrm>
            <a:off x="5682600" y="661284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sys.stdout.flush()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文本框 703"/>
          <p:cNvSpPr txBox="1"/>
          <p:nvPr/>
        </p:nvSpPr>
        <p:spPr>
          <a:xfrm>
            <a:off x="5682600" y="6788520"/>
            <a:ext cx="1620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response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5" name="图片 704"/>
          <p:cNvPicPr/>
          <p:nvPr/>
        </p:nvPicPr>
        <p:blipFill>
          <a:blip r:embed="rId13"/>
          <a:stretch/>
        </p:blipFill>
        <p:spPr>
          <a:xfrm>
            <a:off x="5557320" y="7378920"/>
            <a:ext cx="4395240" cy="157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6" name="图片 705"/>
          <p:cNvPicPr/>
          <p:nvPr/>
        </p:nvPicPr>
        <p:blipFill>
          <a:blip r:embed="rId14"/>
          <a:stretch/>
        </p:blipFill>
        <p:spPr>
          <a:xfrm>
            <a:off x="534960" y="93844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7" name="文本框 706"/>
          <p:cNvSpPr txBox="1"/>
          <p:nvPr/>
        </p:nvSpPr>
        <p:spPr>
          <a:xfrm>
            <a:off x="5682600" y="696384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693720" y="9349200"/>
            <a:ext cx="3169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这些组件使智能体能够结构化地调⽤⼯具并实时展⽰思考过程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文本框 708"/>
          <p:cNvSpPr txBox="1"/>
          <p:nvPr/>
        </p:nvSpPr>
        <p:spPr>
          <a:xfrm>
            <a:off x="9824400" y="937620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10/14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1" name="图片 650"/>
          <p:cNvPicPr/>
          <p:nvPr/>
        </p:nvPicPr>
        <p:blipFill>
          <a:blip r:embed="rId15"/>
          <a:stretch/>
        </p:blipFill>
        <p:spPr>
          <a:xfrm>
            <a:off x="869040" y="2030760"/>
            <a:ext cx="3969000" cy="2001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图片 709"/>
          <p:cNvPicPr/>
          <p:nvPr/>
        </p:nvPicPr>
        <p:blipFill>
          <a:blip r:embed="rId2"/>
          <a:stretch/>
        </p:blipFill>
        <p:spPr>
          <a:xfrm>
            <a:off x="0" y="0"/>
            <a:ext cx="10696320" cy="785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1" name="图片 710"/>
          <p:cNvPicPr/>
          <p:nvPr/>
        </p:nvPicPr>
        <p:blipFill>
          <a:blip r:embed="rId3"/>
          <a:stretch/>
        </p:blipFill>
        <p:spPr>
          <a:xfrm>
            <a:off x="534960" y="117828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2" name="图片 711"/>
          <p:cNvPicPr/>
          <p:nvPr/>
        </p:nvPicPr>
        <p:blipFill>
          <a:blip r:embed="rId4"/>
          <a:stretch/>
        </p:blipFill>
        <p:spPr>
          <a:xfrm>
            <a:off x="8841240" y="5482080"/>
            <a:ext cx="10026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3" name="图片 712"/>
          <p:cNvPicPr/>
          <p:nvPr/>
        </p:nvPicPr>
        <p:blipFill>
          <a:blip r:embed="rId5"/>
          <a:stretch/>
        </p:blipFill>
        <p:spPr>
          <a:xfrm>
            <a:off x="8490240" y="1963800"/>
            <a:ext cx="60120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4" name="图片 713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5" name="文本框 714"/>
          <p:cNvSpPr txBox="1"/>
          <p:nvPr/>
        </p:nvSpPr>
        <p:spPr>
          <a:xfrm>
            <a:off x="534960" y="252720"/>
            <a:ext cx="240264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智能体核⼼类实现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534960" y="921600"/>
            <a:ext cx="6667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MyAgent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文本框 716"/>
          <p:cNvSpPr txBox="1"/>
          <p:nvPr/>
        </p:nvSpPr>
        <p:spPr>
          <a:xfrm>
            <a:off x="1198800" y="886680"/>
            <a:ext cx="135864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类设计与实现，整合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2552760" y="921600"/>
            <a:ext cx="2991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任意多边形: 形状 718"/>
          <p:cNvSpPr/>
          <p:nvPr/>
        </p:nvSpPr>
        <p:spPr>
          <a:xfrm>
            <a:off x="2139120" y="1261800"/>
            <a:ext cx="6418440" cy="827640"/>
          </a:xfrm>
          <a:custGeom>
            <a:avLst/>
            <a:gdLst/>
            <a:ahLst/>
            <a:cxnLst/>
            <a:rect l="0" t="0" r="r" b="b"/>
            <a:pathLst>
              <a:path w="17829" h="2299">
                <a:moveTo>
                  <a:pt x="14" y="114"/>
                </a:moveTo>
                <a:cubicBezTo>
                  <a:pt x="24" y="92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7643" y="0"/>
                </a:lnTo>
                <a:cubicBezTo>
                  <a:pt x="17668" y="0"/>
                  <a:pt x="17691" y="4"/>
                  <a:pt x="17714" y="14"/>
                </a:cubicBezTo>
                <a:cubicBezTo>
                  <a:pt x="17737" y="23"/>
                  <a:pt x="17757" y="37"/>
                  <a:pt x="17774" y="54"/>
                </a:cubicBezTo>
                <a:cubicBezTo>
                  <a:pt x="17792" y="71"/>
                  <a:pt x="17805" y="92"/>
                  <a:pt x="17815" y="114"/>
                </a:cubicBezTo>
                <a:cubicBezTo>
                  <a:pt x="17824" y="137"/>
                  <a:pt x="17829" y="161"/>
                  <a:pt x="17829" y="185"/>
                </a:cubicBezTo>
                <a:lnTo>
                  <a:pt x="17829" y="2112"/>
                </a:lnTo>
                <a:cubicBezTo>
                  <a:pt x="17829" y="2137"/>
                  <a:pt x="17824" y="2160"/>
                  <a:pt x="17815" y="2183"/>
                </a:cubicBezTo>
                <a:cubicBezTo>
                  <a:pt x="17805" y="2206"/>
                  <a:pt x="17792" y="2226"/>
                  <a:pt x="17774" y="2244"/>
                </a:cubicBezTo>
                <a:cubicBezTo>
                  <a:pt x="17757" y="2262"/>
                  <a:pt x="17737" y="2275"/>
                  <a:pt x="17714" y="2285"/>
                </a:cubicBezTo>
                <a:cubicBezTo>
                  <a:pt x="17691" y="2294"/>
                  <a:pt x="17668" y="2299"/>
                  <a:pt x="17643" y="2299"/>
                </a:cubicBezTo>
                <a:lnTo>
                  <a:pt x="186" y="2299"/>
                </a:lnTo>
                <a:cubicBezTo>
                  <a:pt x="161" y="2299"/>
                  <a:pt x="137" y="2294"/>
                  <a:pt x="115" y="2285"/>
                </a:cubicBezTo>
                <a:cubicBezTo>
                  <a:pt x="92" y="2275"/>
                  <a:pt x="72" y="2262"/>
                  <a:pt x="54" y="2244"/>
                </a:cubicBezTo>
                <a:cubicBezTo>
                  <a:pt x="37" y="2226"/>
                  <a:pt x="24" y="2206"/>
                  <a:pt x="14" y="2183"/>
                </a:cubicBezTo>
                <a:cubicBezTo>
                  <a:pt x="5" y="2160"/>
                  <a:pt x="0" y="2137"/>
                  <a:pt x="0" y="2112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0" name="任意多边形: 形状 719"/>
          <p:cNvSpPr/>
          <p:nvPr/>
        </p:nvSpPr>
        <p:spPr>
          <a:xfrm>
            <a:off x="2139120" y="1261800"/>
            <a:ext cx="6418440" cy="827640"/>
          </a:xfrm>
          <a:custGeom>
            <a:avLst/>
            <a:gdLst/>
            <a:ahLst/>
            <a:cxnLst/>
            <a:rect l="0" t="0" r="r" b="b"/>
            <a:pathLst>
              <a:path w="17829" h="2299">
                <a:moveTo>
                  <a:pt x="0" y="2112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7643" y="0"/>
                </a:lnTo>
                <a:cubicBezTo>
                  <a:pt x="17668" y="0"/>
                  <a:pt x="17691" y="4"/>
                  <a:pt x="17714" y="14"/>
                </a:cubicBezTo>
                <a:cubicBezTo>
                  <a:pt x="17737" y="23"/>
                  <a:pt x="17757" y="37"/>
                  <a:pt x="17774" y="54"/>
                </a:cubicBezTo>
                <a:cubicBezTo>
                  <a:pt x="17792" y="71"/>
                  <a:pt x="17805" y="92"/>
                  <a:pt x="17815" y="114"/>
                </a:cubicBezTo>
                <a:cubicBezTo>
                  <a:pt x="17824" y="137"/>
                  <a:pt x="17829" y="161"/>
                  <a:pt x="17829" y="185"/>
                </a:cubicBezTo>
                <a:lnTo>
                  <a:pt x="17829" y="2112"/>
                </a:lnTo>
                <a:cubicBezTo>
                  <a:pt x="17829" y="2137"/>
                  <a:pt x="17824" y="2160"/>
                  <a:pt x="17815" y="2183"/>
                </a:cubicBezTo>
                <a:cubicBezTo>
                  <a:pt x="17805" y="2206"/>
                  <a:pt x="17792" y="2226"/>
                  <a:pt x="17774" y="2244"/>
                </a:cubicBezTo>
                <a:cubicBezTo>
                  <a:pt x="17757" y="2262"/>
                  <a:pt x="17737" y="2275"/>
                  <a:pt x="17714" y="2285"/>
                </a:cubicBezTo>
                <a:cubicBezTo>
                  <a:pt x="17691" y="2294"/>
                  <a:pt x="17668" y="2299"/>
                  <a:pt x="17643" y="2299"/>
                </a:cubicBezTo>
                <a:lnTo>
                  <a:pt x="186" y="2299"/>
                </a:lnTo>
                <a:cubicBezTo>
                  <a:pt x="161" y="2299"/>
                  <a:pt x="137" y="2294"/>
                  <a:pt x="115" y="2285"/>
                </a:cubicBezTo>
                <a:cubicBezTo>
                  <a:pt x="92" y="2275"/>
                  <a:pt x="72" y="2262"/>
                  <a:pt x="54" y="2244"/>
                </a:cubicBezTo>
                <a:cubicBezTo>
                  <a:pt x="37" y="2226"/>
                  <a:pt x="24" y="2206"/>
                  <a:pt x="14" y="2183"/>
                </a:cubicBezTo>
                <a:cubicBezTo>
                  <a:pt x="5" y="2160"/>
                  <a:pt x="0" y="2137"/>
                  <a:pt x="0" y="2112"/>
                </a:cubicBezTo>
                <a:moveTo>
                  <a:pt x="23" y="185"/>
                </a:moveTo>
                <a:lnTo>
                  <a:pt x="23" y="2112"/>
                </a:lnTo>
                <a:cubicBezTo>
                  <a:pt x="23" y="2123"/>
                  <a:pt x="24" y="2133"/>
                  <a:pt x="26" y="2144"/>
                </a:cubicBezTo>
                <a:cubicBezTo>
                  <a:pt x="28" y="2154"/>
                  <a:pt x="32" y="2164"/>
                  <a:pt x="36" y="2174"/>
                </a:cubicBezTo>
                <a:cubicBezTo>
                  <a:pt x="40" y="2184"/>
                  <a:pt x="45" y="2193"/>
                  <a:pt x="51" y="2202"/>
                </a:cubicBezTo>
                <a:cubicBezTo>
                  <a:pt x="57" y="2211"/>
                  <a:pt x="63" y="2219"/>
                  <a:pt x="71" y="2227"/>
                </a:cubicBezTo>
                <a:cubicBezTo>
                  <a:pt x="78" y="2235"/>
                  <a:pt x="87" y="2242"/>
                  <a:pt x="95" y="2248"/>
                </a:cubicBezTo>
                <a:cubicBezTo>
                  <a:pt x="104" y="2254"/>
                  <a:pt x="114" y="2259"/>
                  <a:pt x="124" y="2263"/>
                </a:cubicBezTo>
                <a:cubicBezTo>
                  <a:pt x="133" y="2267"/>
                  <a:pt x="144" y="2270"/>
                  <a:pt x="154" y="2272"/>
                </a:cubicBezTo>
                <a:cubicBezTo>
                  <a:pt x="165" y="2275"/>
                  <a:pt x="175" y="2276"/>
                  <a:pt x="186" y="2276"/>
                </a:cubicBezTo>
                <a:lnTo>
                  <a:pt x="17643" y="2276"/>
                </a:lnTo>
                <a:cubicBezTo>
                  <a:pt x="17654" y="2276"/>
                  <a:pt x="17664" y="2275"/>
                  <a:pt x="17675" y="2272"/>
                </a:cubicBezTo>
                <a:cubicBezTo>
                  <a:pt x="17685" y="2270"/>
                  <a:pt x="17695" y="2267"/>
                  <a:pt x="17705" y="2263"/>
                </a:cubicBezTo>
                <a:cubicBezTo>
                  <a:pt x="17715" y="2259"/>
                  <a:pt x="17724" y="2254"/>
                  <a:pt x="17733" y="2248"/>
                </a:cubicBezTo>
                <a:cubicBezTo>
                  <a:pt x="17742" y="2242"/>
                  <a:pt x="17750" y="2235"/>
                  <a:pt x="17758" y="2227"/>
                </a:cubicBezTo>
                <a:cubicBezTo>
                  <a:pt x="17765" y="2219"/>
                  <a:pt x="17772" y="2211"/>
                  <a:pt x="17778" y="2202"/>
                </a:cubicBezTo>
                <a:cubicBezTo>
                  <a:pt x="17784" y="2193"/>
                  <a:pt x="17789" y="2184"/>
                  <a:pt x="17793" y="2174"/>
                </a:cubicBezTo>
                <a:cubicBezTo>
                  <a:pt x="17797" y="2164"/>
                  <a:pt x="17800" y="2154"/>
                  <a:pt x="17802" y="2144"/>
                </a:cubicBezTo>
                <a:cubicBezTo>
                  <a:pt x="17804" y="2133"/>
                  <a:pt x="17805" y="2123"/>
                  <a:pt x="17805" y="2112"/>
                </a:cubicBezTo>
                <a:lnTo>
                  <a:pt x="17805" y="185"/>
                </a:lnTo>
                <a:cubicBezTo>
                  <a:pt x="17805" y="175"/>
                  <a:pt x="17804" y="164"/>
                  <a:pt x="17802" y="154"/>
                </a:cubicBezTo>
                <a:cubicBezTo>
                  <a:pt x="17800" y="143"/>
                  <a:pt x="17797" y="133"/>
                  <a:pt x="17793" y="123"/>
                </a:cubicBezTo>
                <a:cubicBezTo>
                  <a:pt x="17789" y="113"/>
                  <a:pt x="17784" y="104"/>
                  <a:pt x="17778" y="95"/>
                </a:cubicBezTo>
                <a:cubicBezTo>
                  <a:pt x="17772" y="86"/>
                  <a:pt x="17765" y="78"/>
                  <a:pt x="17758" y="70"/>
                </a:cubicBezTo>
                <a:cubicBezTo>
                  <a:pt x="17750" y="63"/>
                  <a:pt x="17742" y="56"/>
                  <a:pt x="17733" y="50"/>
                </a:cubicBezTo>
                <a:cubicBezTo>
                  <a:pt x="17724" y="44"/>
                  <a:pt x="17715" y="39"/>
                  <a:pt x="17705" y="35"/>
                </a:cubicBezTo>
                <a:cubicBezTo>
                  <a:pt x="17695" y="31"/>
                  <a:pt x="17685" y="28"/>
                  <a:pt x="17675" y="26"/>
                </a:cubicBezTo>
                <a:cubicBezTo>
                  <a:pt x="17664" y="24"/>
                  <a:pt x="17654" y="23"/>
                  <a:pt x="17643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1" name="图片 720"/>
          <p:cNvPicPr/>
          <p:nvPr/>
        </p:nvPicPr>
        <p:blipFill>
          <a:blip r:embed="rId7"/>
          <a:stretch/>
        </p:blipFill>
        <p:spPr>
          <a:xfrm>
            <a:off x="2281320" y="14374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2" name="文本框 721"/>
          <p:cNvSpPr txBox="1"/>
          <p:nvPr/>
        </p:nvSpPr>
        <p:spPr>
          <a:xfrm>
            <a:off x="2850120" y="886680"/>
            <a:ext cx="15094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、⼯具调⽤和多轮推理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2607120" y="1418400"/>
            <a:ext cx="1077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MyAgent 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4" name="图片 723"/>
          <p:cNvPicPr/>
          <p:nvPr/>
        </p:nvPicPr>
        <p:blipFill>
          <a:blip r:embed="rId8"/>
          <a:stretch/>
        </p:blipFill>
        <p:spPr>
          <a:xfrm>
            <a:off x="2615760" y="1738080"/>
            <a:ext cx="5799240" cy="20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5" name="任意多边形: 形状 724"/>
          <p:cNvSpPr/>
          <p:nvPr/>
        </p:nvSpPr>
        <p:spPr>
          <a:xfrm>
            <a:off x="534600" y="2222640"/>
            <a:ext cx="4011480" cy="1738440"/>
          </a:xfrm>
          <a:custGeom>
            <a:avLst/>
            <a:gdLst/>
            <a:ahLst/>
            <a:cxnLst/>
            <a:rect l="0" t="0" r="r" b="b"/>
            <a:pathLst>
              <a:path w="11143" h="4829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2" y="0"/>
                  <a:pt x="11006" y="5"/>
                  <a:pt x="11029" y="14"/>
                </a:cubicBezTo>
                <a:cubicBezTo>
                  <a:pt x="11052" y="24"/>
                  <a:pt x="11072" y="37"/>
                  <a:pt x="11089" y="55"/>
                </a:cubicBezTo>
                <a:cubicBezTo>
                  <a:pt x="11106" y="72"/>
                  <a:pt x="11120" y="92"/>
                  <a:pt x="11129" y="115"/>
                </a:cubicBezTo>
                <a:cubicBezTo>
                  <a:pt x="11139" y="138"/>
                  <a:pt x="11143" y="161"/>
                  <a:pt x="11143" y="186"/>
                </a:cubicBezTo>
                <a:lnTo>
                  <a:pt x="11143" y="4644"/>
                </a:lnTo>
                <a:cubicBezTo>
                  <a:pt x="11143" y="4668"/>
                  <a:pt x="11139" y="4692"/>
                  <a:pt x="11129" y="4715"/>
                </a:cubicBezTo>
                <a:cubicBezTo>
                  <a:pt x="11120" y="4738"/>
                  <a:pt x="11106" y="4758"/>
                  <a:pt x="11089" y="4775"/>
                </a:cubicBezTo>
                <a:cubicBezTo>
                  <a:pt x="11072" y="4793"/>
                  <a:pt x="11052" y="4806"/>
                  <a:pt x="11029" y="4815"/>
                </a:cubicBezTo>
                <a:cubicBezTo>
                  <a:pt x="11006" y="4825"/>
                  <a:pt x="10982" y="4829"/>
                  <a:pt x="10958" y="4829"/>
                </a:cubicBezTo>
                <a:lnTo>
                  <a:pt x="186" y="4829"/>
                </a:lnTo>
                <a:cubicBezTo>
                  <a:pt x="161" y="4829"/>
                  <a:pt x="138" y="4825"/>
                  <a:pt x="115" y="4815"/>
                </a:cubicBezTo>
                <a:cubicBezTo>
                  <a:pt x="92" y="4806"/>
                  <a:pt x="72" y="4793"/>
                  <a:pt x="55" y="4775"/>
                </a:cubicBezTo>
                <a:cubicBezTo>
                  <a:pt x="37" y="4758"/>
                  <a:pt x="24" y="4738"/>
                  <a:pt x="14" y="4715"/>
                </a:cubicBezTo>
                <a:cubicBezTo>
                  <a:pt x="5" y="4692"/>
                  <a:pt x="0" y="4668"/>
                  <a:pt x="0" y="4644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6" name="任意多边形: 形状 725"/>
          <p:cNvSpPr/>
          <p:nvPr/>
        </p:nvSpPr>
        <p:spPr>
          <a:xfrm>
            <a:off x="534600" y="2222640"/>
            <a:ext cx="4011480" cy="1738440"/>
          </a:xfrm>
          <a:custGeom>
            <a:avLst/>
            <a:gdLst/>
            <a:ahLst/>
            <a:cxnLst/>
            <a:rect l="0" t="0" r="r" b="b"/>
            <a:pathLst>
              <a:path w="11143" h="4829">
                <a:moveTo>
                  <a:pt x="0" y="4644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2" y="0"/>
                  <a:pt x="11006" y="5"/>
                  <a:pt x="11029" y="14"/>
                </a:cubicBezTo>
                <a:cubicBezTo>
                  <a:pt x="11052" y="24"/>
                  <a:pt x="11072" y="37"/>
                  <a:pt x="11089" y="55"/>
                </a:cubicBezTo>
                <a:cubicBezTo>
                  <a:pt x="11106" y="72"/>
                  <a:pt x="11120" y="92"/>
                  <a:pt x="11129" y="115"/>
                </a:cubicBezTo>
                <a:cubicBezTo>
                  <a:pt x="11139" y="138"/>
                  <a:pt x="11143" y="161"/>
                  <a:pt x="11143" y="186"/>
                </a:cubicBezTo>
                <a:lnTo>
                  <a:pt x="11143" y="4644"/>
                </a:lnTo>
                <a:cubicBezTo>
                  <a:pt x="11143" y="4668"/>
                  <a:pt x="11139" y="4692"/>
                  <a:pt x="11129" y="4715"/>
                </a:cubicBezTo>
                <a:cubicBezTo>
                  <a:pt x="11120" y="4738"/>
                  <a:pt x="11106" y="4758"/>
                  <a:pt x="11089" y="4775"/>
                </a:cubicBezTo>
                <a:cubicBezTo>
                  <a:pt x="11072" y="4793"/>
                  <a:pt x="11052" y="4806"/>
                  <a:pt x="11029" y="4815"/>
                </a:cubicBezTo>
                <a:cubicBezTo>
                  <a:pt x="11006" y="4825"/>
                  <a:pt x="10982" y="4829"/>
                  <a:pt x="10958" y="4829"/>
                </a:cubicBezTo>
                <a:lnTo>
                  <a:pt x="186" y="4829"/>
                </a:lnTo>
                <a:cubicBezTo>
                  <a:pt x="161" y="4829"/>
                  <a:pt x="138" y="4825"/>
                  <a:pt x="115" y="4815"/>
                </a:cubicBezTo>
                <a:cubicBezTo>
                  <a:pt x="92" y="4806"/>
                  <a:pt x="72" y="4793"/>
                  <a:pt x="55" y="4775"/>
                </a:cubicBezTo>
                <a:cubicBezTo>
                  <a:pt x="37" y="4758"/>
                  <a:pt x="24" y="4738"/>
                  <a:pt x="14" y="4715"/>
                </a:cubicBezTo>
                <a:cubicBezTo>
                  <a:pt x="5" y="4692"/>
                  <a:pt x="0" y="4668"/>
                  <a:pt x="0" y="4644"/>
                </a:cubicBezTo>
                <a:moveTo>
                  <a:pt x="23" y="186"/>
                </a:moveTo>
                <a:lnTo>
                  <a:pt x="23" y="4644"/>
                </a:lnTo>
                <a:cubicBezTo>
                  <a:pt x="23" y="4654"/>
                  <a:pt x="24" y="4665"/>
                  <a:pt x="26" y="4675"/>
                </a:cubicBezTo>
                <a:cubicBezTo>
                  <a:pt x="29" y="4686"/>
                  <a:pt x="32" y="4696"/>
                  <a:pt x="36" y="4706"/>
                </a:cubicBezTo>
                <a:cubicBezTo>
                  <a:pt x="40" y="4716"/>
                  <a:pt x="45" y="4725"/>
                  <a:pt x="51" y="4734"/>
                </a:cubicBezTo>
                <a:cubicBezTo>
                  <a:pt x="57" y="4743"/>
                  <a:pt x="63" y="4751"/>
                  <a:pt x="71" y="4759"/>
                </a:cubicBezTo>
                <a:cubicBezTo>
                  <a:pt x="78" y="4766"/>
                  <a:pt x="87" y="4773"/>
                  <a:pt x="96" y="4779"/>
                </a:cubicBezTo>
                <a:cubicBezTo>
                  <a:pt x="104" y="4785"/>
                  <a:pt x="114" y="4790"/>
                  <a:pt x="124" y="4794"/>
                </a:cubicBezTo>
                <a:cubicBezTo>
                  <a:pt x="134" y="4798"/>
                  <a:pt x="144" y="4801"/>
                  <a:pt x="154" y="4803"/>
                </a:cubicBezTo>
                <a:cubicBezTo>
                  <a:pt x="165" y="4805"/>
                  <a:pt x="175" y="4806"/>
                  <a:pt x="186" y="4806"/>
                </a:cubicBezTo>
                <a:lnTo>
                  <a:pt x="10958" y="4806"/>
                </a:lnTo>
                <a:cubicBezTo>
                  <a:pt x="10968" y="4806"/>
                  <a:pt x="10979" y="4805"/>
                  <a:pt x="10989" y="4803"/>
                </a:cubicBezTo>
                <a:cubicBezTo>
                  <a:pt x="11000" y="4801"/>
                  <a:pt x="11010" y="4798"/>
                  <a:pt x="11020" y="4794"/>
                </a:cubicBezTo>
                <a:cubicBezTo>
                  <a:pt x="11030" y="4790"/>
                  <a:pt x="11039" y="4785"/>
                  <a:pt x="11048" y="4779"/>
                </a:cubicBezTo>
                <a:cubicBezTo>
                  <a:pt x="11057" y="4773"/>
                  <a:pt x="11065" y="4766"/>
                  <a:pt x="11073" y="4759"/>
                </a:cubicBezTo>
                <a:cubicBezTo>
                  <a:pt x="11080" y="4751"/>
                  <a:pt x="11087" y="4743"/>
                  <a:pt x="11093" y="4734"/>
                </a:cubicBezTo>
                <a:cubicBezTo>
                  <a:pt x="11099" y="4725"/>
                  <a:pt x="11104" y="4716"/>
                  <a:pt x="11108" y="4706"/>
                </a:cubicBezTo>
                <a:cubicBezTo>
                  <a:pt x="11112" y="4696"/>
                  <a:pt x="11115" y="4686"/>
                  <a:pt x="11117" y="4675"/>
                </a:cubicBezTo>
                <a:cubicBezTo>
                  <a:pt x="11119" y="4665"/>
                  <a:pt x="11120" y="4654"/>
                  <a:pt x="11120" y="4644"/>
                </a:cubicBezTo>
                <a:lnTo>
                  <a:pt x="11120" y="186"/>
                </a:lnTo>
                <a:cubicBezTo>
                  <a:pt x="11120" y="175"/>
                  <a:pt x="11119" y="165"/>
                  <a:pt x="11117" y="154"/>
                </a:cubicBezTo>
                <a:cubicBezTo>
                  <a:pt x="11115" y="144"/>
                  <a:pt x="11112" y="134"/>
                  <a:pt x="11108" y="124"/>
                </a:cubicBezTo>
                <a:cubicBezTo>
                  <a:pt x="11104" y="114"/>
                  <a:pt x="11099" y="104"/>
                  <a:pt x="11093" y="96"/>
                </a:cubicBezTo>
                <a:cubicBezTo>
                  <a:pt x="11087" y="87"/>
                  <a:pt x="11080" y="79"/>
                  <a:pt x="11073" y="71"/>
                </a:cubicBezTo>
                <a:cubicBezTo>
                  <a:pt x="11065" y="63"/>
                  <a:pt x="11057" y="57"/>
                  <a:pt x="11048" y="51"/>
                </a:cubicBezTo>
                <a:cubicBezTo>
                  <a:pt x="11039" y="45"/>
                  <a:pt x="11030" y="40"/>
                  <a:pt x="11020" y="36"/>
                </a:cubicBezTo>
                <a:cubicBezTo>
                  <a:pt x="11010" y="32"/>
                  <a:pt x="11000" y="29"/>
                  <a:pt x="10989" y="27"/>
                </a:cubicBezTo>
                <a:cubicBezTo>
                  <a:pt x="10979" y="24"/>
                  <a:pt x="10968" y="23"/>
                  <a:pt x="109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7" name="图片 726"/>
          <p:cNvPicPr/>
          <p:nvPr/>
        </p:nvPicPr>
        <p:blipFill>
          <a:blip r:embed="rId9"/>
          <a:stretch/>
        </p:blipFill>
        <p:spPr>
          <a:xfrm>
            <a:off x="676800" y="2406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8" name="文本框 727"/>
          <p:cNvSpPr txBox="1"/>
          <p:nvPr/>
        </p:nvSpPr>
        <p:spPr>
          <a:xfrm>
            <a:off x="3681000" y="1371960"/>
            <a:ext cx="60408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类结构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文本框 728"/>
          <p:cNvSpPr txBox="1"/>
          <p:nvPr/>
        </p:nvSpPr>
        <p:spPr>
          <a:xfrm>
            <a:off x="944280" y="2346480"/>
            <a:ext cx="50364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初始化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任意多边形: 形状 729"/>
          <p:cNvSpPr/>
          <p:nvPr/>
        </p:nvSpPr>
        <p:spPr>
          <a:xfrm>
            <a:off x="1504080" y="2381400"/>
            <a:ext cx="869400" cy="226080"/>
          </a:xfrm>
          <a:custGeom>
            <a:avLst/>
            <a:gdLst/>
            <a:ahLst/>
            <a:cxnLst/>
            <a:rect l="0" t="0" r="r" b="b"/>
            <a:pathLst>
              <a:path w="2415" h="628">
                <a:moveTo>
                  <a:pt x="0" y="534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2322" y="0"/>
                </a:lnTo>
                <a:cubicBezTo>
                  <a:pt x="2334" y="0"/>
                  <a:pt x="2346" y="3"/>
                  <a:pt x="2358" y="7"/>
                </a:cubicBezTo>
                <a:cubicBezTo>
                  <a:pt x="2369" y="12"/>
                  <a:pt x="2379" y="19"/>
                  <a:pt x="2388" y="27"/>
                </a:cubicBezTo>
                <a:cubicBezTo>
                  <a:pt x="2397" y="36"/>
                  <a:pt x="2403" y="46"/>
                  <a:pt x="2408" y="58"/>
                </a:cubicBezTo>
                <a:cubicBezTo>
                  <a:pt x="2413" y="69"/>
                  <a:pt x="2415" y="81"/>
                  <a:pt x="2415" y="93"/>
                </a:cubicBezTo>
                <a:lnTo>
                  <a:pt x="2415" y="534"/>
                </a:lnTo>
                <a:cubicBezTo>
                  <a:pt x="2415" y="546"/>
                  <a:pt x="2413" y="558"/>
                  <a:pt x="2408" y="570"/>
                </a:cubicBezTo>
                <a:cubicBezTo>
                  <a:pt x="2403" y="581"/>
                  <a:pt x="2397" y="592"/>
                  <a:pt x="2388" y="601"/>
                </a:cubicBezTo>
                <a:cubicBezTo>
                  <a:pt x="2379" y="609"/>
                  <a:pt x="2369" y="616"/>
                  <a:pt x="2358" y="621"/>
                </a:cubicBezTo>
                <a:cubicBezTo>
                  <a:pt x="2346" y="626"/>
                  <a:pt x="2334" y="628"/>
                  <a:pt x="2322" y="628"/>
                </a:cubicBezTo>
                <a:lnTo>
                  <a:pt x="93" y="628"/>
                </a:lnTo>
                <a:cubicBezTo>
                  <a:pt x="80" y="628"/>
                  <a:pt x="69" y="626"/>
                  <a:pt x="57" y="621"/>
                </a:cubicBezTo>
                <a:cubicBezTo>
                  <a:pt x="46" y="616"/>
                  <a:pt x="36" y="609"/>
                  <a:pt x="27" y="601"/>
                </a:cubicBezTo>
                <a:cubicBezTo>
                  <a:pt x="18" y="592"/>
                  <a:pt x="12" y="581"/>
                  <a:pt x="7" y="570"/>
                </a:cubicBezTo>
                <a:cubicBezTo>
                  <a:pt x="2" y="558"/>
                  <a:pt x="0" y="546"/>
                  <a:pt x="0" y="53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1445760" y="23853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2" name="图片 731"/>
          <p:cNvPicPr/>
          <p:nvPr/>
        </p:nvPicPr>
        <p:blipFill>
          <a:blip r:embed="rId10"/>
          <a:stretch/>
        </p:blipFill>
        <p:spPr>
          <a:xfrm>
            <a:off x="944280" y="2682360"/>
            <a:ext cx="3459240" cy="902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3" name="任意多边形: 形状 732"/>
          <p:cNvSpPr/>
          <p:nvPr/>
        </p:nvSpPr>
        <p:spPr>
          <a:xfrm>
            <a:off x="6150240" y="2222640"/>
            <a:ext cx="4011840" cy="1738440"/>
          </a:xfrm>
          <a:custGeom>
            <a:avLst/>
            <a:gdLst/>
            <a:ahLst/>
            <a:cxnLst/>
            <a:rect l="0" t="0" r="r" b="b"/>
            <a:pathLst>
              <a:path w="11144" h="4829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3" y="0"/>
                  <a:pt x="11006" y="5"/>
                  <a:pt x="11029" y="14"/>
                </a:cubicBezTo>
                <a:cubicBezTo>
                  <a:pt x="11052" y="24"/>
                  <a:pt x="11072" y="37"/>
                  <a:pt x="11089" y="55"/>
                </a:cubicBezTo>
                <a:cubicBezTo>
                  <a:pt x="11107" y="72"/>
                  <a:pt x="11120" y="92"/>
                  <a:pt x="11129" y="115"/>
                </a:cubicBezTo>
                <a:cubicBezTo>
                  <a:pt x="11139" y="138"/>
                  <a:pt x="11144" y="161"/>
                  <a:pt x="11144" y="186"/>
                </a:cubicBezTo>
                <a:lnTo>
                  <a:pt x="11144" y="4644"/>
                </a:lnTo>
                <a:cubicBezTo>
                  <a:pt x="11144" y="4668"/>
                  <a:pt x="11139" y="4692"/>
                  <a:pt x="11129" y="4715"/>
                </a:cubicBezTo>
                <a:cubicBezTo>
                  <a:pt x="11120" y="4738"/>
                  <a:pt x="11107" y="4758"/>
                  <a:pt x="11089" y="4775"/>
                </a:cubicBezTo>
                <a:cubicBezTo>
                  <a:pt x="11072" y="4793"/>
                  <a:pt x="11052" y="4806"/>
                  <a:pt x="11029" y="4815"/>
                </a:cubicBezTo>
                <a:cubicBezTo>
                  <a:pt x="11006" y="4825"/>
                  <a:pt x="10982" y="4829"/>
                  <a:pt x="10958" y="4829"/>
                </a:cubicBezTo>
                <a:lnTo>
                  <a:pt x="186" y="4829"/>
                </a:lnTo>
                <a:cubicBezTo>
                  <a:pt x="161" y="4829"/>
                  <a:pt x="138" y="4825"/>
                  <a:pt x="115" y="4815"/>
                </a:cubicBezTo>
                <a:cubicBezTo>
                  <a:pt x="92" y="4806"/>
                  <a:pt x="72" y="4793"/>
                  <a:pt x="55" y="4775"/>
                </a:cubicBezTo>
                <a:cubicBezTo>
                  <a:pt x="37" y="4758"/>
                  <a:pt x="24" y="4738"/>
                  <a:pt x="14" y="4715"/>
                </a:cubicBezTo>
                <a:cubicBezTo>
                  <a:pt x="5" y="4692"/>
                  <a:pt x="0" y="4669"/>
                  <a:pt x="0" y="4644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任意多边形: 形状 733"/>
          <p:cNvSpPr/>
          <p:nvPr/>
        </p:nvSpPr>
        <p:spPr>
          <a:xfrm>
            <a:off x="6150240" y="2222640"/>
            <a:ext cx="4011840" cy="1738440"/>
          </a:xfrm>
          <a:custGeom>
            <a:avLst/>
            <a:gdLst/>
            <a:ahLst/>
            <a:cxnLst/>
            <a:rect l="0" t="0" r="r" b="b"/>
            <a:pathLst>
              <a:path w="11144" h="4829">
                <a:moveTo>
                  <a:pt x="0" y="4644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2" y="0"/>
                  <a:pt x="11006" y="5"/>
                  <a:pt x="11029" y="14"/>
                </a:cubicBezTo>
                <a:cubicBezTo>
                  <a:pt x="11052" y="24"/>
                  <a:pt x="11072" y="37"/>
                  <a:pt x="11089" y="55"/>
                </a:cubicBezTo>
                <a:cubicBezTo>
                  <a:pt x="11107" y="72"/>
                  <a:pt x="11120" y="92"/>
                  <a:pt x="11129" y="115"/>
                </a:cubicBezTo>
                <a:cubicBezTo>
                  <a:pt x="11139" y="138"/>
                  <a:pt x="11144" y="161"/>
                  <a:pt x="11144" y="186"/>
                </a:cubicBezTo>
                <a:lnTo>
                  <a:pt x="11144" y="4644"/>
                </a:lnTo>
                <a:cubicBezTo>
                  <a:pt x="11144" y="4668"/>
                  <a:pt x="11139" y="4692"/>
                  <a:pt x="11129" y="4715"/>
                </a:cubicBezTo>
                <a:cubicBezTo>
                  <a:pt x="11120" y="4738"/>
                  <a:pt x="11107" y="4758"/>
                  <a:pt x="11089" y="4775"/>
                </a:cubicBezTo>
                <a:cubicBezTo>
                  <a:pt x="11072" y="4793"/>
                  <a:pt x="11052" y="4806"/>
                  <a:pt x="11029" y="4815"/>
                </a:cubicBezTo>
                <a:cubicBezTo>
                  <a:pt x="11006" y="4825"/>
                  <a:pt x="10982" y="4829"/>
                  <a:pt x="10958" y="4829"/>
                </a:cubicBezTo>
                <a:lnTo>
                  <a:pt x="186" y="4829"/>
                </a:lnTo>
                <a:cubicBezTo>
                  <a:pt x="161" y="4829"/>
                  <a:pt x="138" y="4825"/>
                  <a:pt x="115" y="4815"/>
                </a:cubicBezTo>
                <a:cubicBezTo>
                  <a:pt x="92" y="4806"/>
                  <a:pt x="72" y="4793"/>
                  <a:pt x="55" y="4775"/>
                </a:cubicBezTo>
                <a:cubicBezTo>
                  <a:pt x="37" y="4758"/>
                  <a:pt x="24" y="4738"/>
                  <a:pt x="14" y="4715"/>
                </a:cubicBezTo>
                <a:cubicBezTo>
                  <a:pt x="5" y="4692"/>
                  <a:pt x="0" y="4668"/>
                  <a:pt x="0" y="4644"/>
                </a:cubicBezTo>
                <a:moveTo>
                  <a:pt x="24" y="186"/>
                </a:moveTo>
                <a:lnTo>
                  <a:pt x="24" y="4644"/>
                </a:lnTo>
                <a:cubicBezTo>
                  <a:pt x="24" y="4654"/>
                  <a:pt x="25" y="4665"/>
                  <a:pt x="27" y="4675"/>
                </a:cubicBezTo>
                <a:cubicBezTo>
                  <a:pt x="29" y="4686"/>
                  <a:pt x="32" y="4696"/>
                  <a:pt x="36" y="4706"/>
                </a:cubicBezTo>
                <a:cubicBezTo>
                  <a:pt x="40" y="4716"/>
                  <a:pt x="45" y="4725"/>
                  <a:pt x="51" y="4734"/>
                </a:cubicBezTo>
                <a:cubicBezTo>
                  <a:pt x="57" y="4743"/>
                  <a:pt x="64" y="4751"/>
                  <a:pt x="71" y="4759"/>
                </a:cubicBezTo>
                <a:cubicBezTo>
                  <a:pt x="79" y="4766"/>
                  <a:pt x="87" y="4773"/>
                  <a:pt x="96" y="4779"/>
                </a:cubicBezTo>
                <a:cubicBezTo>
                  <a:pt x="105" y="4785"/>
                  <a:pt x="114" y="4790"/>
                  <a:pt x="124" y="4794"/>
                </a:cubicBezTo>
                <a:cubicBezTo>
                  <a:pt x="134" y="4798"/>
                  <a:pt x="144" y="4801"/>
                  <a:pt x="154" y="4803"/>
                </a:cubicBezTo>
                <a:cubicBezTo>
                  <a:pt x="165" y="4805"/>
                  <a:pt x="175" y="4806"/>
                  <a:pt x="186" y="4806"/>
                </a:cubicBezTo>
                <a:lnTo>
                  <a:pt x="10958" y="4806"/>
                </a:lnTo>
                <a:cubicBezTo>
                  <a:pt x="10969" y="4806"/>
                  <a:pt x="10979" y="4805"/>
                  <a:pt x="10990" y="4803"/>
                </a:cubicBezTo>
                <a:cubicBezTo>
                  <a:pt x="11000" y="4801"/>
                  <a:pt x="11010" y="4798"/>
                  <a:pt x="11020" y="4794"/>
                </a:cubicBezTo>
                <a:cubicBezTo>
                  <a:pt x="11030" y="4790"/>
                  <a:pt x="11039" y="4785"/>
                  <a:pt x="11048" y="4779"/>
                </a:cubicBezTo>
                <a:cubicBezTo>
                  <a:pt x="11057" y="4773"/>
                  <a:pt x="11065" y="4766"/>
                  <a:pt x="11073" y="4759"/>
                </a:cubicBezTo>
                <a:cubicBezTo>
                  <a:pt x="11080" y="4751"/>
                  <a:pt x="11087" y="4743"/>
                  <a:pt x="11093" y="4734"/>
                </a:cubicBezTo>
                <a:cubicBezTo>
                  <a:pt x="11099" y="4725"/>
                  <a:pt x="11104" y="4716"/>
                  <a:pt x="11108" y="4706"/>
                </a:cubicBezTo>
                <a:cubicBezTo>
                  <a:pt x="11112" y="4696"/>
                  <a:pt x="11115" y="4686"/>
                  <a:pt x="11117" y="4675"/>
                </a:cubicBezTo>
                <a:cubicBezTo>
                  <a:pt x="11119" y="4665"/>
                  <a:pt x="11120" y="4654"/>
                  <a:pt x="11120" y="4644"/>
                </a:cubicBezTo>
                <a:lnTo>
                  <a:pt x="11120" y="186"/>
                </a:lnTo>
                <a:cubicBezTo>
                  <a:pt x="11120" y="175"/>
                  <a:pt x="11119" y="165"/>
                  <a:pt x="11117" y="154"/>
                </a:cubicBezTo>
                <a:cubicBezTo>
                  <a:pt x="11115" y="144"/>
                  <a:pt x="11112" y="134"/>
                  <a:pt x="11108" y="124"/>
                </a:cubicBezTo>
                <a:cubicBezTo>
                  <a:pt x="11104" y="114"/>
                  <a:pt x="11099" y="104"/>
                  <a:pt x="11093" y="96"/>
                </a:cubicBezTo>
                <a:cubicBezTo>
                  <a:pt x="11087" y="87"/>
                  <a:pt x="11080" y="79"/>
                  <a:pt x="11073" y="71"/>
                </a:cubicBezTo>
                <a:cubicBezTo>
                  <a:pt x="11065" y="63"/>
                  <a:pt x="11057" y="57"/>
                  <a:pt x="11048" y="51"/>
                </a:cubicBezTo>
                <a:cubicBezTo>
                  <a:pt x="11039" y="45"/>
                  <a:pt x="11030" y="40"/>
                  <a:pt x="11020" y="36"/>
                </a:cubicBezTo>
                <a:cubicBezTo>
                  <a:pt x="11010" y="32"/>
                  <a:pt x="11000" y="29"/>
                  <a:pt x="10990" y="27"/>
                </a:cubicBezTo>
                <a:cubicBezTo>
                  <a:pt x="10979" y="24"/>
                  <a:pt x="10969" y="23"/>
                  <a:pt x="109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5" name="图片 734"/>
          <p:cNvPicPr/>
          <p:nvPr/>
        </p:nvPicPr>
        <p:blipFill>
          <a:blip r:embed="rId11"/>
          <a:stretch/>
        </p:blipFill>
        <p:spPr>
          <a:xfrm>
            <a:off x="6292440" y="24066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6" name="文本框 735"/>
          <p:cNvSpPr txBox="1"/>
          <p:nvPr/>
        </p:nvSpPr>
        <p:spPr>
          <a:xfrm>
            <a:off x="1537200" y="2401200"/>
            <a:ext cx="80568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文本框 736"/>
          <p:cNvSpPr txBox="1"/>
          <p:nvPr/>
        </p:nvSpPr>
        <p:spPr>
          <a:xfrm>
            <a:off x="6543360" y="234648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任务执⾏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任意多边形: 形状 737"/>
          <p:cNvSpPr/>
          <p:nvPr/>
        </p:nvSpPr>
        <p:spPr>
          <a:xfrm>
            <a:off x="7270200" y="2381400"/>
            <a:ext cx="367920" cy="226080"/>
          </a:xfrm>
          <a:custGeom>
            <a:avLst/>
            <a:gdLst/>
            <a:ahLst/>
            <a:cxnLst/>
            <a:rect l="0" t="0" r="r" b="b"/>
            <a:pathLst>
              <a:path w="1022" h="628">
                <a:moveTo>
                  <a:pt x="0" y="534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929" y="0"/>
                </a:lnTo>
                <a:cubicBezTo>
                  <a:pt x="942" y="0"/>
                  <a:pt x="954" y="3"/>
                  <a:pt x="965" y="7"/>
                </a:cubicBezTo>
                <a:cubicBezTo>
                  <a:pt x="976" y="12"/>
                  <a:pt x="986" y="19"/>
                  <a:pt x="995" y="27"/>
                </a:cubicBezTo>
                <a:cubicBezTo>
                  <a:pt x="1004" y="36"/>
                  <a:pt x="1010" y="46"/>
                  <a:pt x="1015" y="58"/>
                </a:cubicBezTo>
                <a:cubicBezTo>
                  <a:pt x="1020" y="69"/>
                  <a:pt x="1022" y="81"/>
                  <a:pt x="1022" y="93"/>
                </a:cubicBezTo>
                <a:lnTo>
                  <a:pt x="1022" y="534"/>
                </a:lnTo>
                <a:cubicBezTo>
                  <a:pt x="1022" y="546"/>
                  <a:pt x="1020" y="558"/>
                  <a:pt x="1015" y="570"/>
                </a:cubicBezTo>
                <a:cubicBezTo>
                  <a:pt x="1010" y="581"/>
                  <a:pt x="1004" y="592"/>
                  <a:pt x="995" y="601"/>
                </a:cubicBezTo>
                <a:cubicBezTo>
                  <a:pt x="986" y="609"/>
                  <a:pt x="976" y="616"/>
                  <a:pt x="965" y="621"/>
                </a:cubicBezTo>
                <a:cubicBezTo>
                  <a:pt x="954" y="626"/>
                  <a:pt x="942" y="628"/>
                  <a:pt x="929" y="628"/>
                </a:cubicBezTo>
                <a:lnTo>
                  <a:pt x="93" y="628"/>
                </a:lnTo>
                <a:cubicBezTo>
                  <a:pt x="80" y="628"/>
                  <a:pt x="69" y="626"/>
                  <a:pt x="57" y="621"/>
                </a:cubicBezTo>
                <a:cubicBezTo>
                  <a:pt x="46" y="616"/>
                  <a:pt x="36" y="609"/>
                  <a:pt x="27" y="601"/>
                </a:cubicBezTo>
                <a:cubicBezTo>
                  <a:pt x="18" y="592"/>
                  <a:pt x="12" y="581"/>
                  <a:pt x="7" y="570"/>
                </a:cubicBezTo>
                <a:cubicBezTo>
                  <a:pt x="2" y="558"/>
                  <a:pt x="0" y="546"/>
                  <a:pt x="0" y="53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7211880" y="23853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0" name="图片 739"/>
          <p:cNvPicPr/>
          <p:nvPr/>
        </p:nvPicPr>
        <p:blipFill>
          <a:blip r:embed="rId12"/>
          <a:stretch/>
        </p:blipFill>
        <p:spPr>
          <a:xfrm>
            <a:off x="6559920" y="2682360"/>
            <a:ext cx="3459240" cy="1136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1" name="任意多边形: 形状 740"/>
          <p:cNvSpPr/>
          <p:nvPr/>
        </p:nvSpPr>
        <p:spPr>
          <a:xfrm>
            <a:off x="534600" y="4094640"/>
            <a:ext cx="4011480" cy="1512720"/>
          </a:xfrm>
          <a:custGeom>
            <a:avLst/>
            <a:gdLst/>
            <a:ahLst/>
            <a:cxnLst/>
            <a:rect l="0" t="0" r="r" b="b"/>
            <a:pathLst>
              <a:path w="11143" h="4202">
                <a:moveTo>
                  <a:pt x="14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2" y="0"/>
                  <a:pt x="11006" y="5"/>
                  <a:pt x="11029" y="14"/>
                </a:cubicBezTo>
                <a:cubicBezTo>
                  <a:pt x="11052" y="23"/>
                  <a:pt x="11072" y="37"/>
                  <a:pt x="11089" y="54"/>
                </a:cubicBezTo>
                <a:cubicBezTo>
                  <a:pt x="11106" y="72"/>
                  <a:pt x="11120" y="92"/>
                  <a:pt x="11129" y="115"/>
                </a:cubicBezTo>
                <a:cubicBezTo>
                  <a:pt x="11139" y="137"/>
                  <a:pt x="11143" y="161"/>
                  <a:pt x="11143" y="186"/>
                </a:cubicBezTo>
                <a:lnTo>
                  <a:pt x="11143" y="4017"/>
                </a:lnTo>
                <a:cubicBezTo>
                  <a:pt x="11143" y="4041"/>
                  <a:pt x="11139" y="4065"/>
                  <a:pt x="11129" y="4088"/>
                </a:cubicBezTo>
                <a:cubicBezTo>
                  <a:pt x="11120" y="4111"/>
                  <a:pt x="11106" y="4131"/>
                  <a:pt x="11089" y="4148"/>
                </a:cubicBezTo>
                <a:cubicBezTo>
                  <a:pt x="11072" y="4165"/>
                  <a:pt x="11052" y="4179"/>
                  <a:pt x="11029" y="4188"/>
                </a:cubicBezTo>
                <a:cubicBezTo>
                  <a:pt x="11006" y="4198"/>
                  <a:pt x="10982" y="4202"/>
                  <a:pt x="10958" y="4202"/>
                </a:cubicBezTo>
                <a:lnTo>
                  <a:pt x="186" y="4202"/>
                </a:lnTo>
                <a:cubicBezTo>
                  <a:pt x="161" y="4202"/>
                  <a:pt x="138" y="4198"/>
                  <a:pt x="115" y="4188"/>
                </a:cubicBezTo>
                <a:cubicBezTo>
                  <a:pt x="92" y="4179"/>
                  <a:pt x="72" y="4165"/>
                  <a:pt x="55" y="4148"/>
                </a:cubicBezTo>
                <a:cubicBezTo>
                  <a:pt x="37" y="4131"/>
                  <a:pt x="24" y="4111"/>
                  <a:pt x="14" y="4088"/>
                </a:cubicBezTo>
                <a:cubicBezTo>
                  <a:pt x="5" y="4065"/>
                  <a:pt x="0" y="4041"/>
                  <a:pt x="0" y="4017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任意多边形: 形状 741"/>
          <p:cNvSpPr/>
          <p:nvPr/>
        </p:nvSpPr>
        <p:spPr>
          <a:xfrm>
            <a:off x="534600" y="4094640"/>
            <a:ext cx="4011480" cy="1512720"/>
          </a:xfrm>
          <a:custGeom>
            <a:avLst/>
            <a:gdLst/>
            <a:ahLst/>
            <a:cxnLst/>
            <a:rect l="0" t="0" r="r" b="b"/>
            <a:pathLst>
              <a:path w="11143" h="4202">
                <a:moveTo>
                  <a:pt x="0" y="4017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2" y="0"/>
                  <a:pt x="11006" y="5"/>
                  <a:pt x="11029" y="14"/>
                </a:cubicBezTo>
                <a:cubicBezTo>
                  <a:pt x="11052" y="23"/>
                  <a:pt x="11072" y="37"/>
                  <a:pt x="11089" y="54"/>
                </a:cubicBezTo>
                <a:cubicBezTo>
                  <a:pt x="11106" y="72"/>
                  <a:pt x="11120" y="92"/>
                  <a:pt x="11129" y="115"/>
                </a:cubicBezTo>
                <a:cubicBezTo>
                  <a:pt x="11139" y="137"/>
                  <a:pt x="11143" y="161"/>
                  <a:pt x="11143" y="186"/>
                </a:cubicBezTo>
                <a:lnTo>
                  <a:pt x="11143" y="4017"/>
                </a:lnTo>
                <a:cubicBezTo>
                  <a:pt x="11143" y="4041"/>
                  <a:pt x="11139" y="4065"/>
                  <a:pt x="11129" y="4088"/>
                </a:cubicBezTo>
                <a:cubicBezTo>
                  <a:pt x="11120" y="4111"/>
                  <a:pt x="11106" y="4131"/>
                  <a:pt x="11089" y="4148"/>
                </a:cubicBezTo>
                <a:cubicBezTo>
                  <a:pt x="11072" y="4165"/>
                  <a:pt x="11052" y="4179"/>
                  <a:pt x="11029" y="4188"/>
                </a:cubicBezTo>
                <a:cubicBezTo>
                  <a:pt x="11006" y="4198"/>
                  <a:pt x="10982" y="4202"/>
                  <a:pt x="10958" y="4202"/>
                </a:cubicBezTo>
                <a:lnTo>
                  <a:pt x="186" y="4202"/>
                </a:lnTo>
                <a:cubicBezTo>
                  <a:pt x="161" y="4202"/>
                  <a:pt x="138" y="4198"/>
                  <a:pt x="115" y="4188"/>
                </a:cubicBezTo>
                <a:cubicBezTo>
                  <a:pt x="92" y="4179"/>
                  <a:pt x="72" y="4165"/>
                  <a:pt x="55" y="4148"/>
                </a:cubicBezTo>
                <a:cubicBezTo>
                  <a:pt x="37" y="4131"/>
                  <a:pt x="24" y="4111"/>
                  <a:pt x="14" y="4088"/>
                </a:cubicBezTo>
                <a:cubicBezTo>
                  <a:pt x="5" y="4065"/>
                  <a:pt x="0" y="4041"/>
                  <a:pt x="0" y="4017"/>
                </a:cubicBezTo>
                <a:moveTo>
                  <a:pt x="23" y="186"/>
                </a:moveTo>
                <a:lnTo>
                  <a:pt x="23" y="4017"/>
                </a:lnTo>
                <a:cubicBezTo>
                  <a:pt x="23" y="4027"/>
                  <a:pt x="24" y="4038"/>
                  <a:pt x="26" y="4048"/>
                </a:cubicBezTo>
                <a:cubicBezTo>
                  <a:pt x="29" y="4059"/>
                  <a:pt x="32" y="4069"/>
                  <a:pt x="36" y="4079"/>
                </a:cubicBezTo>
                <a:cubicBezTo>
                  <a:pt x="40" y="4089"/>
                  <a:pt x="45" y="4098"/>
                  <a:pt x="51" y="4107"/>
                </a:cubicBezTo>
                <a:cubicBezTo>
                  <a:pt x="57" y="4116"/>
                  <a:pt x="63" y="4124"/>
                  <a:pt x="71" y="4132"/>
                </a:cubicBezTo>
                <a:cubicBezTo>
                  <a:pt x="78" y="4139"/>
                  <a:pt x="87" y="4146"/>
                  <a:pt x="96" y="4152"/>
                </a:cubicBezTo>
                <a:cubicBezTo>
                  <a:pt x="104" y="4158"/>
                  <a:pt x="114" y="4163"/>
                  <a:pt x="124" y="4167"/>
                </a:cubicBezTo>
                <a:cubicBezTo>
                  <a:pt x="134" y="4171"/>
                  <a:pt x="144" y="4174"/>
                  <a:pt x="154" y="4176"/>
                </a:cubicBezTo>
                <a:cubicBezTo>
                  <a:pt x="165" y="4178"/>
                  <a:pt x="175" y="4179"/>
                  <a:pt x="186" y="4179"/>
                </a:cubicBezTo>
                <a:lnTo>
                  <a:pt x="10958" y="4179"/>
                </a:lnTo>
                <a:cubicBezTo>
                  <a:pt x="10968" y="4179"/>
                  <a:pt x="10979" y="4178"/>
                  <a:pt x="10989" y="4176"/>
                </a:cubicBezTo>
                <a:cubicBezTo>
                  <a:pt x="11000" y="4174"/>
                  <a:pt x="11010" y="4171"/>
                  <a:pt x="11020" y="4167"/>
                </a:cubicBezTo>
                <a:cubicBezTo>
                  <a:pt x="11030" y="4163"/>
                  <a:pt x="11039" y="4158"/>
                  <a:pt x="11048" y="4152"/>
                </a:cubicBezTo>
                <a:cubicBezTo>
                  <a:pt x="11057" y="4146"/>
                  <a:pt x="11065" y="4139"/>
                  <a:pt x="11073" y="4132"/>
                </a:cubicBezTo>
                <a:cubicBezTo>
                  <a:pt x="11080" y="4124"/>
                  <a:pt x="11087" y="4116"/>
                  <a:pt x="11093" y="4107"/>
                </a:cubicBezTo>
                <a:cubicBezTo>
                  <a:pt x="11099" y="4098"/>
                  <a:pt x="11104" y="4089"/>
                  <a:pt x="11108" y="4079"/>
                </a:cubicBezTo>
                <a:cubicBezTo>
                  <a:pt x="11112" y="4069"/>
                  <a:pt x="11115" y="4059"/>
                  <a:pt x="11117" y="4048"/>
                </a:cubicBezTo>
                <a:cubicBezTo>
                  <a:pt x="11119" y="4038"/>
                  <a:pt x="11120" y="4027"/>
                  <a:pt x="11120" y="4017"/>
                </a:cubicBezTo>
                <a:lnTo>
                  <a:pt x="11120" y="186"/>
                </a:lnTo>
                <a:cubicBezTo>
                  <a:pt x="11120" y="175"/>
                  <a:pt x="11119" y="164"/>
                  <a:pt x="11117" y="154"/>
                </a:cubicBezTo>
                <a:cubicBezTo>
                  <a:pt x="11115" y="143"/>
                  <a:pt x="11112" y="133"/>
                  <a:pt x="11108" y="123"/>
                </a:cubicBezTo>
                <a:cubicBezTo>
                  <a:pt x="11104" y="114"/>
                  <a:pt x="11099" y="104"/>
                  <a:pt x="11093" y="95"/>
                </a:cubicBezTo>
                <a:cubicBezTo>
                  <a:pt x="11087" y="86"/>
                  <a:pt x="11080" y="78"/>
                  <a:pt x="11073" y="71"/>
                </a:cubicBezTo>
                <a:cubicBezTo>
                  <a:pt x="11065" y="63"/>
                  <a:pt x="11057" y="56"/>
                  <a:pt x="11048" y="50"/>
                </a:cubicBezTo>
                <a:cubicBezTo>
                  <a:pt x="11039" y="45"/>
                  <a:pt x="11030" y="40"/>
                  <a:pt x="11020" y="35"/>
                </a:cubicBezTo>
                <a:cubicBezTo>
                  <a:pt x="11010" y="31"/>
                  <a:pt x="11000" y="28"/>
                  <a:pt x="10989" y="26"/>
                </a:cubicBezTo>
                <a:cubicBezTo>
                  <a:pt x="10979" y="24"/>
                  <a:pt x="10968" y="23"/>
                  <a:pt x="109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4" y="45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3" name="图片 742"/>
          <p:cNvPicPr/>
          <p:nvPr/>
        </p:nvPicPr>
        <p:blipFill>
          <a:blip r:embed="rId13"/>
          <a:stretch/>
        </p:blipFill>
        <p:spPr>
          <a:xfrm>
            <a:off x="676800" y="42786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4" name="文本框 743"/>
          <p:cNvSpPr txBox="1"/>
          <p:nvPr/>
        </p:nvSpPr>
        <p:spPr>
          <a:xfrm>
            <a:off x="7303320" y="2401200"/>
            <a:ext cx="30240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run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986040" y="421848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单步执⾏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任意多边形: 形状 745"/>
          <p:cNvSpPr/>
          <p:nvPr/>
        </p:nvSpPr>
        <p:spPr>
          <a:xfrm>
            <a:off x="1712880" y="4253400"/>
            <a:ext cx="668880" cy="226080"/>
          </a:xfrm>
          <a:custGeom>
            <a:avLst/>
            <a:gdLst/>
            <a:ahLst/>
            <a:cxnLst/>
            <a:rect l="0" t="0" r="r" b="b"/>
            <a:pathLst>
              <a:path w="1858" h="628">
                <a:moveTo>
                  <a:pt x="0" y="535"/>
                </a:moveTo>
                <a:lnTo>
                  <a:pt x="0" y="93"/>
                </a:lnTo>
                <a:cubicBezTo>
                  <a:pt x="0" y="80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1765" y="0"/>
                </a:lnTo>
                <a:cubicBezTo>
                  <a:pt x="1778" y="0"/>
                  <a:pt x="1790" y="2"/>
                  <a:pt x="1801" y="7"/>
                </a:cubicBezTo>
                <a:cubicBezTo>
                  <a:pt x="1812" y="12"/>
                  <a:pt x="1822" y="18"/>
                  <a:pt x="1831" y="27"/>
                </a:cubicBezTo>
                <a:cubicBezTo>
                  <a:pt x="1840" y="36"/>
                  <a:pt x="1846" y="46"/>
                  <a:pt x="1851" y="57"/>
                </a:cubicBezTo>
                <a:cubicBezTo>
                  <a:pt x="1856" y="69"/>
                  <a:pt x="1858" y="80"/>
                  <a:pt x="1858" y="93"/>
                </a:cubicBezTo>
                <a:lnTo>
                  <a:pt x="1858" y="535"/>
                </a:lnTo>
                <a:cubicBezTo>
                  <a:pt x="1858" y="547"/>
                  <a:pt x="1856" y="559"/>
                  <a:pt x="1851" y="570"/>
                </a:cubicBezTo>
                <a:cubicBezTo>
                  <a:pt x="1846" y="582"/>
                  <a:pt x="1840" y="592"/>
                  <a:pt x="1831" y="601"/>
                </a:cubicBezTo>
                <a:cubicBezTo>
                  <a:pt x="1822" y="609"/>
                  <a:pt x="1812" y="616"/>
                  <a:pt x="1801" y="621"/>
                </a:cubicBezTo>
                <a:cubicBezTo>
                  <a:pt x="1790" y="625"/>
                  <a:pt x="1778" y="628"/>
                  <a:pt x="1765" y="628"/>
                </a:cubicBezTo>
                <a:lnTo>
                  <a:pt x="93" y="628"/>
                </a:lnTo>
                <a:cubicBezTo>
                  <a:pt x="81" y="628"/>
                  <a:pt x="69" y="625"/>
                  <a:pt x="57" y="621"/>
                </a:cubicBezTo>
                <a:cubicBezTo>
                  <a:pt x="46" y="616"/>
                  <a:pt x="36" y="609"/>
                  <a:pt x="27" y="601"/>
                </a:cubicBezTo>
                <a:cubicBezTo>
                  <a:pt x="19" y="592"/>
                  <a:pt x="12" y="582"/>
                  <a:pt x="7" y="570"/>
                </a:cubicBezTo>
                <a:cubicBezTo>
                  <a:pt x="3" y="559"/>
                  <a:pt x="0" y="547"/>
                  <a:pt x="0" y="53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47" name="文本框 746"/>
          <p:cNvSpPr txBox="1"/>
          <p:nvPr/>
        </p:nvSpPr>
        <p:spPr>
          <a:xfrm>
            <a:off x="1654560" y="42573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8" name="图片 747"/>
          <p:cNvPicPr/>
          <p:nvPr/>
        </p:nvPicPr>
        <p:blipFill>
          <a:blip r:embed="rId14"/>
          <a:stretch/>
        </p:blipFill>
        <p:spPr>
          <a:xfrm>
            <a:off x="944280" y="4554360"/>
            <a:ext cx="3459240" cy="910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9" name="任意多边形: 形状 748"/>
          <p:cNvSpPr/>
          <p:nvPr/>
        </p:nvSpPr>
        <p:spPr>
          <a:xfrm>
            <a:off x="6150240" y="4094640"/>
            <a:ext cx="4011840" cy="1512720"/>
          </a:xfrm>
          <a:custGeom>
            <a:avLst/>
            <a:gdLst/>
            <a:ahLst/>
            <a:cxnLst/>
            <a:rect l="0" t="0" r="r" b="b"/>
            <a:pathLst>
              <a:path w="11144" h="4202">
                <a:moveTo>
                  <a:pt x="14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3" y="0"/>
                  <a:pt x="11006" y="5"/>
                  <a:pt x="11029" y="14"/>
                </a:cubicBezTo>
                <a:cubicBezTo>
                  <a:pt x="11052" y="23"/>
                  <a:pt x="11072" y="37"/>
                  <a:pt x="11089" y="54"/>
                </a:cubicBezTo>
                <a:cubicBezTo>
                  <a:pt x="11107" y="72"/>
                  <a:pt x="11120" y="92"/>
                  <a:pt x="11129" y="115"/>
                </a:cubicBezTo>
                <a:cubicBezTo>
                  <a:pt x="11139" y="137"/>
                  <a:pt x="11144" y="161"/>
                  <a:pt x="11144" y="186"/>
                </a:cubicBezTo>
                <a:lnTo>
                  <a:pt x="11144" y="4017"/>
                </a:lnTo>
                <a:cubicBezTo>
                  <a:pt x="11144" y="4041"/>
                  <a:pt x="11139" y="4065"/>
                  <a:pt x="11129" y="4088"/>
                </a:cubicBezTo>
                <a:cubicBezTo>
                  <a:pt x="11120" y="4111"/>
                  <a:pt x="11107" y="4131"/>
                  <a:pt x="11089" y="4148"/>
                </a:cubicBezTo>
                <a:cubicBezTo>
                  <a:pt x="11072" y="4165"/>
                  <a:pt x="11052" y="4179"/>
                  <a:pt x="11029" y="4188"/>
                </a:cubicBezTo>
                <a:cubicBezTo>
                  <a:pt x="11006" y="4198"/>
                  <a:pt x="10982" y="4202"/>
                  <a:pt x="10958" y="4202"/>
                </a:cubicBezTo>
                <a:lnTo>
                  <a:pt x="186" y="4202"/>
                </a:lnTo>
                <a:cubicBezTo>
                  <a:pt x="161" y="4202"/>
                  <a:pt x="138" y="4198"/>
                  <a:pt x="115" y="4188"/>
                </a:cubicBezTo>
                <a:cubicBezTo>
                  <a:pt x="92" y="4179"/>
                  <a:pt x="72" y="4165"/>
                  <a:pt x="55" y="4148"/>
                </a:cubicBezTo>
                <a:cubicBezTo>
                  <a:pt x="37" y="4131"/>
                  <a:pt x="24" y="4111"/>
                  <a:pt x="14" y="4088"/>
                </a:cubicBezTo>
                <a:cubicBezTo>
                  <a:pt x="5" y="4065"/>
                  <a:pt x="0" y="4041"/>
                  <a:pt x="0" y="4017"/>
                </a:cubicBezTo>
                <a:lnTo>
                  <a:pt x="0" y="185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任意多边形: 形状 749"/>
          <p:cNvSpPr/>
          <p:nvPr/>
        </p:nvSpPr>
        <p:spPr>
          <a:xfrm>
            <a:off x="6150240" y="4094640"/>
            <a:ext cx="4011840" cy="1512720"/>
          </a:xfrm>
          <a:custGeom>
            <a:avLst/>
            <a:gdLst/>
            <a:ahLst/>
            <a:cxnLst/>
            <a:rect l="0" t="0" r="r" b="b"/>
            <a:pathLst>
              <a:path w="11144" h="4202">
                <a:moveTo>
                  <a:pt x="0" y="4017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0958" y="0"/>
                </a:lnTo>
                <a:cubicBezTo>
                  <a:pt x="10982" y="0"/>
                  <a:pt x="11006" y="5"/>
                  <a:pt x="11029" y="14"/>
                </a:cubicBezTo>
                <a:cubicBezTo>
                  <a:pt x="11052" y="23"/>
                  <a:pt x="11072" y="37"/>
                  <a:pt x="11089" y="54"/>
                </a:cubicBezTo>
                <a:cubicBezTo>
                  <a:pt x="11107" y="72"/>
                  <a:pt x="11120" y="92"/>
                  <a:pt x="11129" y="115"/>
                </a:cubicBezTo>
                <a:cubicBezTo>
                  <a:pt x="11139" y="137"/>
                  <a:pt x="11144" y="161"/>
                  <a:pt x="11144" y="186"/>
                </a:cubicBezTo>
                <a:lnTo>
                  <a:pt x="11144" y="4017"/>
                </a:lnTo>
                <a:cubicBezTo>
                  <a:pt x="11144" y="4041"/>
                  <a:pt x="11139" y="4065"/>
                  <a:pt x="11129" y="4088"/>
                </a:cubicBezTo>
                <a:cubicBezTo>
                  <a:pt x="11120" y="4111"/>
                  <a:pt x="11107" y="4131"/>
                  <a:pt x="11089" y="4148"/>
                </a:cubicBezTo>
                <a:cubicBezTo>
                  <a:pt x="11072" y="4165"/>
                  <a:pt x="11052" y="4179"/>
                  <a:pt x="11029" y="4188"/>
                </a:cubicBezTo>
                <a:cubicBezTo>
                  <a:pt x="11006" y="4198"/>
                  <a:pt x="10982" y="4202"/>
                  <a:pt x="10958" y="4202"/>
                </a:cubicBezTo>
                <a:lnTo>
                  <a:pt x="186" y="4202"/>
                </a:lnTo>
                <a:cubicBezTo>
                  <a:pt x="161" y="4202"/>
                  <a:pt x="138" y="4198"/>
                  <a:pt x="115" y="4188"/>
                </a:cubicBezTo>
                <a:cubicBezTo>
                  <a:pt x="92" y="4179"/>
                  <a:pt x="72" y="4165"/>
                  <a:pt x="55" y="4148"/>
                </a:cubicBezTo>
                <a:cubicBezTo>
                  <a:pt x="37" y="4131"/>
                  <a:pt x="24" y="4111"/>
                  <a:pt x="14" y="4088"/>
                </a:cubicBezTo>
                <a:cubicBezTo>
                  <a:pt x="5" y="4065"/>
                  <a:pt x="0" y="4041"/>
                  <a:pt x="0" y="4017"/>
                </a:cubicBezTo>
                <a:moveTo>
                  <a:pt x="24" y="186"/>
                </a:moveTo>
                <a:lnTo>
                  <a:pt x="24" y="4017"/>
                </a:lnTo>
                <a:cubicBezTo>
                  <a:pt x="24" y="4027"/>
                  <a:pt x="25" y="4038"/>
                  <a:pt x="27" y="4048"/>
                </a:cubicBezTo>
                <a:cubicBezTo>
                  <a:pt x="29" y="4059"/>
                  <a:pt x="32" y="4069"/>
                  <a:pt x="36" y="4079"/>
                </a:cubicBezTo>
                <a:cubicBezTo>
                  <a:pt x="40" y="4089"/>
                  <a:pt x="45" y="4098"/>
                  <a:pt x="51" y="4107"/>
                </a:cubicBezTo>
                <a:cubicBezTo>
                  <a:pt x="57" y="4116"/>
                  <a:pt x="64" y="4124"/>
                  <a:pt x="71" y="4132"/>
                </a:cubicBezTo>
                <a:cubicBezTo>
                  <a:pt x="79" y="4139"/>
                  <a:pt x="87" y="4146"/>
                  <a:pt x="96" y="4152"/>
                </a:cubicBezTo>
                <a:cubicBezTo>
                  <a:pt x="105" y="4158"/>
                  <a:pt x="114" y="4163"/>
                  <a:pt x="124" y="4167"/>
                </a:cubicBezTo>
                <a:cubicBezTo>
                  <a:pt x="134" y="4171"/>
                  <a:pt x="144" y="4174"/>
                  <a:pt x="154" y="4176"/>
                </a:cubicBezTo>
                <a:cubicBezTo>
                  <a:pt x="165" y="4178"/>
                  <a:pt x="175" y="4179"/>
                  <a:pt x="186" y="4179"/>
                </a:cubicBezTo>
                <a:lnTo>
                  <a:pt x="10958" y="4179"/>
                </a:lnTo>
                <a:cubicBezTo>
                  <a:pt x="10969" y="4179"/>
                  <a:pt x="10979" y="4178"/>
                  <a:pt x="10990" y="4176"/>
                </a:cubicBezTo>
                <a:cubicBezTo>
                  <a:pt x="11000" y="4174"/>
                  <a:pt x="11010" y="4171"/>
                  <a:pt x="11020" y="4167"/>
                </a:cubicBezTo>
                <a:cubicBezTo>
                  <a:pt x="11030" y="4163"/>
                  <a:pt x="11039" y="4158"/>
                  <a:pt x="11048" y="4152"/>
                </a:cubicBezTo>
                <a:cubicBezTo>
                  <a:pt x="11057" y="4146"/>
                  <a:pt x="11065" y="4139"/>
                  <a:pt x="11073" y="4132"/>
                </a:cubicBezTo>
                <a:cubicBezTo>
                  <a:pt x="11080" y="4124"/>
                  <a:pt x="11087" y="4116"/>
                  <a:pt x="11093" y="4107"/>
                </a:cubicBezTo>
                <a:cubicBezTo>
                  <a:pt x="11099" y="4098"/>
                  <a:pt x="11104" y="4089"/>
                  <a:pt x="11108" y="4079"/>
                </a:cubicBezTo>
                <a:cubicBezTo>
                  <a:pt x="11112" y="4069"/>
                  <a:pt x="11115" y="4059"/>
                  <a:pt x="11117" y="4048"/>
                </a:cubicBezTo>
                <a:cubicBezTo>
                  <a:pt x="11119" y="4038"/>
                  <a:pt x="11120" y="4027"/>
                  <a:pt x="11120" y="4017"/>
                </a:cubicBezTo>
                <a:lnTo>
                  <a:pt x="11120" y="186"/>
                </a:lnTo>
                <a:cubicBezTo>
                  <a:pt x="11120" y="175"/>
                  <a:pt x="11119" y="164"/>
                  <a:pt x="11117" y="154"/>
                </a:cubicBezTo>
                <a:cubicBezTo>
                  <a:pt x="11115" y="143"/>
                  <a:pt x="11112" y="133"/>
                  <a:pt x="11108" y="123"/>
                </a:cubicBezTo>
                <a:cubicBezTo>
                  <a:pt x="11104" y="114"/>
                  <a:pt x="11099" y="104"/>
                  <a:pt x="11093" y="95"/>
                </a:cubicBezTo>
                <a:cubicBezTo>
                  <a:pt x="11087" y="86"/>
                  <a:pt x="11080" y="78"/>
                  <a:pt x="11073" y="71"/>
                </a:cubicBezTo>
                <a:cubicBezTo>
                  <a:pt x="11065" y="63"/>
                  <a:pt x="11057" y="56"/>
                  <a:pt x="11048" y="50"/>
                </a:cubicBezTo>
                <a:cubicBezTo>
                  <a:pt x="11039" y="45"/>
                  <a:pt x="11030" y="40"/>
                  <a:pt x="11020" y="35"/>
                </a:cubicBezTo>
                <a:cubicBezTo>
                  <a:pt x="11010" y="31"/>
                  <a:pt x="11000" y="28"/>
                  <a:pt x="10990" y="26"/>
                </a:cubicBezTo>
                <a:cubicBezTo>
                  <a:pt x="10979" y="24"/>
                  <a:pt x="10969" y="23"/>
                  <a:pt x="109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5" y="45"/>
                  <a:pt x="96" y="50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1" name="图片 750"/>
          <p:cNvPicPr/>
          <p:nvPr/>
        </p:nvPicPr>
        <p:blipFill>
          <a:blip r:embed="rId15"/>
          <a:stretch/>
        </p:blipFill>
        <p:spPr>
          <a:xfrm>
            <a:off x="6292440" y="4278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2" name="文本框 751"/>
          <p:cNvSpPr txBox="1"/>
          <p:nvPr/>
        </p:nvSpPr>
        <p:spPr>
          <a:xfrm>
            <a:off x="1746360" y="4273200"/>
            <a:ext cx="60444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__step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文本框 752"/>
          <p:cNvSpPr txBox="1"/>
          <p:nvPr/>
        </p:nvSpPr>
        <p:spPr>
          <a:xfrm>
            <a:off x="6559920" y="421848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⼯具调⽤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任意多边形: 形状 753"/>
          <p:cNvSpPr/>
          <p:nvPr/>
        </p:nvSpPr>
        <p:spPr>
          <a:xfrm>
            <a:off x="7286760" y="4253400"/>
            <a:ext cx="1370880" cy="226080"/>
          </a:xfrm>
          <a:custGeom>
            <a:avLst/>
            <a:gdLst/>
            <a:ahLst/>
            <a:cxnLst/>
            <a:rect l="0" t="0" r="r" b="b"/>
            <a:pathLst>
              <a:path w="3808" h="628">
                <a:moveTo>
                  <a:pt x="0" y="535"/>
                </a:moveTo>
                <a:lnTo>
                  <a:pt x="0" y="93"/>
                </a:lnTo>
                <a:cubicBezTo>
                  <a:pt x="0" y="80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3715" y="0"/>
                </a:lnTo>
                <a:cubicBezTo>
                  <a:pt x="3728" y="0"/>
                  <a:pt x="3740" y="2"/>
                  <a:pt x="3751" y="7"/>
                </a:cubicBezTo>
                <a:cubicBezTo>
                  <a:pt x="3762" y="12"/>
                  <a:pt x="3772" y="18"/>
                  <a:pt x="3781" y="27"/>
                </a:cubicBezTo>
                <a:cubicBezTo>
                  <a:pt x="3790" y="36"/>
                  <a:pt x="3796" y="46"/>
                  <a:pt x="3801" y="57"/>
                </a:cubicBezTo>
                <a:cubicBezTo>
                  <a:pt x="3806" y="69"/>
                  <a:pt x="3808" y="80"/>
                  <a:pt x="3808" y="93"/>
                </a:cubicBezTo>
                <a:lnTo>
                  <a:pt x="3808" y="535"/>
                </a:lnTo>
                <a:cubicBezTo>
                  <a:pt x="3808" y="547"/>
                  <a:pt x="3806" y="559"/>
                  <a:pt x="3801" y="570"/>
                </a:cubicBezTo>
                <a:cubicBezTo>
                  <a:pt x="3796" y="582"/>
                  <a:pt x="3790" y="592"/>
                  <a:pt x="3781" y="601"/>
                </a:cubicBezTo>
                <a:cubicBezTo>
                  <a:pt x="3772" y="609"/>
                  <a:pt x="3762" y="616"/>
                  <a:pt x="3751" y="621"/>
                </a:cubicBezTo>
                <a:cubicBezTo>
                  <a:pt x="3740" y="625"/>
                  <a:pt x="3728" y="628"/>
                  <a:pt x="3715" y="628"/>
                </a:cubicBezTo>
                <a:lnTo>
                  <a:pt x="93" y="628"/>
                </a:lnTo>
                <a:cubicBezTo>
                  <a:pt x="81" y="628"/>
                  <a:pt x="69" y="625"/>
                  <a:pt x="58" y="621"/>
                </a:cubicBezTo>
                <a:cubicBezTo>
                  <a:pt x="46" y="616"/>
                  <a:pt x="36" y="609"/>
                  <a:pt x="27" y="601"/>
                </a:cubicBezTo>
                <a:cubicBezTo>
                  <a:pt x="19" y="592"/>
                  <a:pt x="12" y="582"/>
                  <a:pt x="7" y="570"/>
                </a:cubicBezTo>
                <a:cubicBezTo>
                  <a:pt x="3" y="559"/>
                  <a:pt x="0" y="547"/>
                  <a:pt x="0" y="53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7228440" y="42573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6" name="图片 755"/>
          <p:cNvPicPr/>
          <p:nvPr/>
        </p:nvPicPr>
        <p:blipFill>
          <a:blip r:embed="rId16"/>
          <a:stretch/>
        </p:blipFill>
        <p:spPr>
          <a:xfrm>
            <a:off x="6559920" y="4554360"/>
            <a:ext cx="3459240" cy="910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7" name="任意多边形: 形状 756"/>
          <p:cNvSpPr/>
          <p:nvPr/>
        </p:nvSpPr>
        <p:spPr>
          <a:xfrm>
            <a:off x="534600" y="5740920"/>
            <a:ext cx="9627480" cy="1011600"/>
          </a:xfrm>
          <a:custGeom>
            <a:avLst/>
            <a:gdLst/>
            <a:ahLst/>
            <a:cxnLst/>
            <a:rect l="0" t="0" r="r" b="b"/>
            <a:pathLst>
              <a:path w="26743" h="2810">
                <a:moveTo>
                  <a:pt x="14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26557" y="0"/>
                </a:lnTo>
                <a:cubicBezTo>
                  <a:pt x="26582" y="0"/>
                  <a:pt x="26605" y="5"/>
                  <a:pt x="26628" y="14"/>
                </a:cubicBezTo>
                <a:cubicBezTo>
                  <a:pt x="26651" y="23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2624"/>
                </a:lnTo>
                <a:cubicBezTo>
                  <a:pt x="26743" y="2649"/>
                  <a:pt x="26738" y="2672"/>
                  <a:pt x="26728" y="2695"/>
                </a:cubicBezTo>
                <a:cubicBezTo>
                  <a:pt x="26719" y="2718"/>
                  <a:pt x="26706" y="2738"/>
                  <a:pt x="26688" y="2755"/>
                </a:cubicBezTo>
                <a:cubicBezTo>
                  <a:pt x="26671" y="2773"/>
                  <a:pt x="26651" y="2786"/>
                  <a:pt x="26628" y="2796"/>
                </a:cubicBezTo>
                <a:cubicBezTo>
                  <a:pt x="26605" y="2805"/>
                  <a:pt x="26582" y="2810"/>
                  <a:pt x="26557" y="2810"/>
                </a:cubicBezTo>
                <a:lnTo>
                  <a:pt x="186" y="2810"/>
                </a:lnTo>
                <a:cubicBezTo>
                  <a:pt x="161" y="2810"/>
                  <a:pt x="138" y="2805"/>
                  <a:pt x="115" y="2796"/>
                </a:cubicBezTo>
                <a:cubicBezTo>
                  <a:pt x="92" y="2786"/>
                  <a:pt x="72" y="2773"/>
                  <a:pt x="55" y="2755"/>
                </a:cubicBezTo>
                <a:cubicBezTo>
                  <a:pt x="37" y="2738"/>
                  <a:pt x="24" y="2718"/>
                  <a:pt x="14" y="2695"/>
                </a:cubicBezTo>
                <a:cubicBezTo>
                  <a:pt x="5" y="2672"/>
                  <a:pt x="0" y="2649"/>
                  <a:pt x="0" y="2624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任意多边形: 形状 757"/>
          <p:cNvSpPr/>
          <p:nvPr/>
        </p:nvSpPr>
        <p:spPr>
          <a:xfrm>
            <a:off x="534600" y="5740920"/>
            <a:ext cx="9627480" cy="1011600"/>
          </a:xfrm>
          <a:custGeom>
            <a:avLst/>
            <a:gdLst/>
            <a:ahLst/>
            <a:cxnLst/>
            <a:rect l="0" t="0" r="r" b="b"/>
            <a:pathLst>
              <a:path w="26743" h="2810">
                <a:moveTo>
                  <a:pt x="0" y="2624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3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2624"/>
                </a:lnTo>
                <a:cubicBezTo>
                  <a:pt x="26743" y="2649"/>
                  <a:pt x="26738" y="2672"/>
                  <a:pt x="26728" y="2695"/>
                </a:cubicBezTo>
                <a:cubicBezTo>
                  <a:pt x="26719" y="2718"/>
                  <a:pt x="26706" y="2738"/>
                  <a:pt x="26688" y="2755"/>
                </a:cubicBezTo>
                <a:cubicBezTo>
                  <a:pt x="26671" y="2773"/>
                  <a:pt x="26651" y="2786"/>
                  <a:pt x="26628" y="2796"/>
                </a:cubicBezTo>
                <a:cubicBezTo>
                  <a:pt x="26605" y="2805"/>
                  <a:pt x="26581" y="2810"/>
                  <a:pt x="26557" y="2810"/>
                </a:cubicBezTo>
                <a:lnTo>
                  <a:pt x="186" y="2810"/>
                </a:lnTo>
                <a:cubicBezTo>
                  <a:pt x="161" y="2810"/>
                  <a:pt x="138" y="2805"/>
                  <a:pt x="115" y="2796"/>
                </a:cubicBezTo>
                <a:cubicBezTo>
                  <a:pt x="92" y="2786"/>
                  <a:pt x="72" y="2773"/>
                  <a:pt x="55" y="2755"/>
                </a:cubicBezTo>
                <a:cubicBezTo>
                  <a:pt x="37" y="2738"/>
                  <a:pt x="24" y="2718"/>
                  <a:pt x="14" y="2695"/>
                </a:cubicBezTo>
                <a:cubicBezTo>
                  <a:pt x="5" y="2672"/>
                  <a:pt x="0" y="2649"/>
                  <a:pt x="0" y="2624"/>
                </a:cubicBezTo>
                <a:moveTo>
                  <a:pt x="23" y="186"/>
                </a:moveTo>
                <a:lnTo>
                  <a:pt x="23" y="2624"/>
                </a:lnTo>
                <a:cubicBezTo>
                  <a:pt x="23" y="2635"/>
                  <a:pt x="24" y="2645"/>
                  <a:pt x="26" y="2656"/>
                </a:cubicBezTo>
                <a:cubicBezTo>
                  <a:pt x="29" y="2666"/>
                  <a:pt x="32" y="2676"/>
                  <a:pt x="36" y="2686"/>
                </a:cubicBezTo>
                <a:cubicBezTo>
                  <a:pt x="40" y="2696"/>
                  <a:pt x="45" y="2705"/>
                  <a:pt x="51" y="2714"/>
                </a:cubicBezTo>
                <a:cubicBezTo>
                  <a:pt x="57" y="2723"/>
                  <a:pt x="63" y="2731"/>
                  <a:pt x="71" y="2739"/>
                </a:cubicBezTo>
                <a:cubicBezTo>
                  <a:pt x="78" y="2746"/>
                  <a:pt x="87" y="2753"/>
                  <a:pt x="96" y="2759"/>
                </a:cubicBezTo>
                <a:cubicBezTo>
                  <a:pt x="104" y="2765"/>
                  <a:pt x="114" y="2770"/>
                  <a:pt x="124" y="2774"/>
                </a:cubicBezTo>
                <a:cubicBezTo>
                  <a:pt x="134" y="2778"/>
                  <a:pt x="144" y="2781"/>
                  <a:pt x="154" y="2783"/>
                </a:cubicBezTo>
                <a:cubicBezTo>
                  <a:pt x="165" y="2785"/>
                  <a:pt x="175" y="2786"/>
                  <a:pt x="186" y="2786"/>
                </a:cubicBezTo>
                <a:lnTo>
                  <a:pt x="26557" y="2786"/>
                </a:lnTo>
                <a:cubicBezTo>
                  <a:pt x="26568" y="2786"/>
                  <a:pt x="26578" y="2785"/>
                  <a:pt x="26589" y="2783"/>
                </a:cubicBezTo>
                <a:cubicBezTo>
                  <a:pt x="26599" y="2781"/>
                  <a:pt x="26609" y="2778"/>
                  <a:pt x="26619" y="2774"/>
                </a:cubicBezTo>
                <a:cubicBezTo>
                  <a:pt x="26629" y="2770"/>
                  <a:pt x="26638" y="2765"/>
                  <a:pt x="26647" y="2759"/>
                </a:cubicBezTo>
                <a:cubicBezTo>
                  <a:pt x="26656" y="2753"/>
                  <a:pt x="26664" y="2746"/>
                  <a:pt x="26672" y="2739"/>
                </a:cubicBezTo>
                <a:cubicBezTo>
                  <a:pt x="26679" y="2731"/>
                  <a:pt x="26686" y="2723"/>
                  <a:pt x="26692" y="2714"/>
                </a:cubicBezTo>
                <a:cubicBezTo>
                  <a:pt x="26698" y="2705"/>
                  <a:pt x="26703" y="2696"/>
                  <a:pt x="26707" y="2686"/>
                </a:cubicBezTo>
                <a:cubicBezTo>
                  <a:pt x="26711" y="2676"/>
                  <a:pt x="26714" y="2666"/>
                  <a:pt x="26716" y="2656"/>
                </a:cubicBezTo>
                <a:cubicBezTo>
                  <a:pt x="26718" y="2645"/>
                  <a:pt x="26719" y="2635"/>
                  <a:pt x="26719" y="2624"/>
                </a:cubicBezTo>
                <a:lnTo>
                  <a:pt x="26719" y="186"/>
                </a:lnTo>
                <a:cubicBezTo>
                  <a:pt x="26719" y="175"/>
                  <a:pt x="26718" y="164"/>
                  <a:pt x="26716" y="154"/>
                </a:cubicBezTo>
                <a:cubicBezTo>
                  <a:pt x="26714" y="143"/>
                  <a:pt x="26711" y="133"/>
                  <a:pt x="26707" y="123"/>
                </a:cubicBezTo>
                <a:cubicBezTo>
                  <a:pt x="26703" y="114"/>
                  <a:pt x="26698" y="104"/>
                  <a:pt x="26692" y="95"/>
                </a:cubicBezTo>
                <a:cubicBezTo>
                  <a:pt x="26686" y="86"/>
                  <a:pt x="26679" y="78"/>
                  <a:pt x="26672" y="71"/>
                </a:cubicBezTo>
                <a:cubicBezTo>
                  <a:pt x="26664" y="63"/>
                  <a:pt x="26656" y="56"/>
                  <a:pt x="26647" y="50"/>
                </a:cubicBezTo>
                <a:cubicBezTo>
                  <a:pt x="26638" y="45"/>
                  <a:pt x="26629" y="40"/>
                  <a:pt x="26619" y="35"/>
                </a:cubicBezTo>
                <a:cubicBezTo>
                  <a:pt x="26609" y="31"/>
                  <a:pt x="26599" y="28"/>
                  <a:pt x="26589" y="26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4" y="45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9" name="图片 758"/>
          <p:cNvPicPr/>
          <p:nvPr/>
        </p:nvPicPr>
        <p:blipFill>
          <a:blip r:embed="rId17"/>
          <a:stretch/>
        </p:blipFill>
        <p:spPr>
          <a:xfrm>
            <a:off x="676800" y="59248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0" name="文本框 759"/>
          <p:cNvSpPr txBox="1"/>
          <p:nvPr/>
        </p:nvSpPr>
        <p:spPr>
          <a:xfrm>
            <a:off x="7320240" y="4273200"/>
            <a:ext cx="130860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__exec_action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文本框 760"/>
          <p:cNvSpPr txBox="1"/>
          <p:nvPr/>
        </p:nvSpPr>
        <p:spPr>
          <a:xfrm>
            <a:off x="969480" y="586476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记忆更新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任意多边形: 形状 761"/>
          <p:cNvSpPr/>
          <p:nvPr/>
        </p:nvSpPr>
        <p:spPr>
          <a:xfrm>
            <a:off x="1696320" y="5899680"/>
            <a:ext cx="1571400" cy="226080"/>
          </a:xfrm>
          <a:custGeom>
            <a:avLst/>
            <a:gdLst/>
            <a:ahLst/>
            <a:cxnLst/>
            <a:rect l="0" t="0" r="r" b="b"/>
            <a:pathLst>
              <a:path w="4365" h="628">
                <a:moveTo>
                  <a:pt x="0" y="535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4272" y="0"/>
                </a:lnTo>
                <a:cubicBezTo>
                  <a:pt x="4284" y="0"/>
                  <a:pt x="4296" y="2"/>
                  <a:pt x="4307" y="7"/>
                </a:cubicBezTo>
                <a:cubicBezTo>
                  <a:pt x="4319" y="12"/>
                  <a:pt x="4329" y="18"/>
                  <a:pt x="4338" y="27"/>
                </a:cubicBezTo>
                <a:cubicBezTo>
                  <a:pt x="4346" y="36"/>
                  <a:pt x="4353" y="46"/>
                  <a:pt x="4358" y="57"/>
                </a:cubicBezTo>
                <a:cubicBezTo>
                  <a:pt x="4362" y="69"/>
                  <a:pt x="4365" y="80"/>
                  <a:pt x="4365" y="93"/>
                </a:cubicBezTo>
                <a:lnTo>
                  <a:pt x="4365" y="535"/>
                </a:lnTo>
                <a:cubicBezTo>
                  <a:pt x="4365" y="547"/>
                  <a:pt x="4362" y="559"/>
                  <a:pt x="4358" y="570"/>
                </a:cubicBezTo>
                <a:cubicBezTo>
                  <a:pt x="4353" y="582"/>
                  <a:pt x="4346" y="592"/>
                  <a:pt x="4338" y="600"/>
                </a:cubicBezTo>
                <a:cubicBezTo>
                  <a:pt x="4329" y="609"/>
                  <a:pt x="4319" y="616"/>
                  <a:pt x="4307" y="621"/>
                </a:cubicBezTo>
                <a:cubicBezTo>
                  <a:pt x="4296" y="625"/>
                  <a:pt x="4284" y="628"/>
                  <a:pt x="4272" y="628"/>
                </a:cubicBezTo>
                <a:lnTo>
                  <a:pt x="93" y="628"/>
                </a:lnTo>
                <a:cubicBezTo>
                  <a:pt x="80" y="628"/>
                  <a:pt x="68" y="625"/>
                  <a:pt x="57" y="621"/>
                </a:cubicBezTo>
                <a:cubicBezTo>
                  <a:pt x="46" y="616"/>
                  <a:pt x="36" y="609"/>
                  <a:pt x="27" y="600"/>
                </a:cubicBezTo>
                <a:cubicBezTo>
                  <a:pt x="18" y="592"/>
                  <a:pt x="12" y="582"/>
                  <a:pt x="7" y="570"/>
                </a:cubicBezTo>
                <a:cubicBezTo>
                  <a:pt x="2" y="559"/>
                  <a:pt x="0" y="547"/>
                  <a:pt x="0" y="53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1638000" y="590364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4" name="图片 763"/>
          <p:cNvPicPr/>
          <p:nvPr/>
        </p:nvPicPr>
        <p:blipFill>
          <a:blip r:embed="rId18"/>
          <a:stretch/>
        </p:blipFill>
        <p:spPr>
          <a:xfrm>
            <a:off x="944280" y="6200640"/>
            <a:ext cx="9074880" cy="408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5" name="任意多边形: 形状 764"/>
          <p:cNvSpPr/>
          <p:nvPr/>
        </p:nvSpPr>
        <p:spPr>
          <a:xfrm>
            <a:off x="1738080" y="6818760"/>
            <a:ext cx="7220520" cy="543600"/>
          </a:xfrm>
          <a:custGeom>
            <a:avLst/>
            <a:gdLst/>
            <a:ahLst/>
            <a:cxnLst/>
            <a:rect l="0" t="0" r="r" b="b"/>
            <a:pathLst>
              <a:path w="20057" h="1510">
                <a:moveTo>
                  <a:pt x="0" y="1323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6" y="0"/>
                </a:cubicBezTo>
                <a:lnTo>
                  <a:pt x="19871" y="0"/>
                </a:lnTo>
                <a:cubicBezTo>
                  <a:pt x="19883" y="0"/>
                  <a:pt x="19895" y="2"/>
                  <a:pt x="19907" y="4"/>
                </a:cubicBezTo>
                <a:cubicBezTo>
                  <a:pt x="19919" y="6"/>
                  <a:pt x="19931" y="10"/>
                  <a:pt x="19942" y="14"/>
                </a:cubicBezTo>
                <a:cubicBezTo>
                  <a:pt x="19954" y="19"/>
                  <a:pt x="19964" y="25"/>
                  <a:pt x="19974" y="32"/>
                </a:cubicBezTo>
                <a:cubicBezTo>
                  <a:pt x="19984" y="38"/>
                  <a:pt x="19994" y="46"/>
                  <a:pt x="20003" y="55"/>
                </a:cubicBezTo>
                <a:cubicBezTo>
                  <a:pt x="20011" y="63"/>
                  <a:pt x="20019" y="73"/>
                  <a:pt x="20026" y="83"/>
                </a:cubicBezTo>
                <a:cubicBezTo>
                  <a:pt x="20032" y="93"/>
                  <a:pt x="20038" y="104"/>
                  <a:pt x="20043" y="115"/>
                </a:cubicBezTo>
                <a:cubicBezTo>
                  <a:pt x="20047" y="126"/>
                  <a:pt x="20051" y="138"/>
                  <a:pt x="20053" y="150"/>
                </a:cubicBezTo>
                <a:cubicBezTo>
                  <a:pt x="20056" y="162"/>
                  <a:pt x="20057" y="174"/>
                  <a:pt x="20057" y="186"/>
                </a:cubicBezTo>
                <a:lnTo>
                  <a:pt x="20057" y="1323"/>
                </a:lnTo>
                <a:cubicBezTo>
                  <a:pt x="20057" y="1336"/>
                  <a:pt x="20056" y="1348"/>
                  <a:pt x="20053" y="1360"/>
                </a:cubicBezTo>
                <a:cubicBezTo>
                  <a:pt x="20051" y="1372"/>
                  <a:pt x="20047" y="1383"/>
                  <a:pt x="20043" y="1395"/>
                </a:cubicBezTo>
                <a:cubicBezTo>
                  <a:pt x="20038" y="1406"/>
                  <a:pt x="20032" y="1418"/>
                  <a:pt x="20026" y="1428"/>
                </a:cubicBezTo>
                <a:cubicBezTo>
                  <a:pt x="20019" y="1438"/>
                  <a:pt x="20011" y="1447"/>
                  <a:pt x="20003" y="1456"/>
                </a:cubicBezTo>
                <a:cubicBezTo>
                  <a:pt x="19994" y="1464"/>
                  <a:pt x="19984" y="1472"/>
                  <a:pt x="19974" y="1479"/>
                </a:cubicBezTo>
                <a:cubicBezTo>
                  <a:pt x="19964" y="1486"/>
                  <a:pt x="19954" y="1491"/>
                  <a:pt x="19942" y="1496"/>
                </a:cubicBezTo>
                <a:cubicBezTo>
                  <a:pt x="19931" y="1501"/>
                  <a:pt x="19919" y="1504"/>
                  <a:pt x="19907" y="1507"/>
                </a:cubicBezTo>
                <a:cubicBezTo>
                  <a:pt x="19895" y="1509"/>
                  <a:pt x="19883" y="1510"/>
                  <a:pt x="19871" y="1510"/>
                </a:cubicBezTo>
                <a:lnTo>
                  <a:pt x="186" y="1510"/>
                </a:lnTo>
                <a:cubicBezTo>
                  <a:pt x="173" y="1510"/>
                  <a:pt x="161" y="1509"/>
                  <a:pt x="149" y="1507"/>
                </a:cubicBezTo>
                <a:cubicBezTo>
                  <a:pt x="137" y="1504"/>
                  <a:pt x="126" y="1501"/>
                  <a:pt x="114" y="1496"/>
                </a:cubicBezTo>
                <a:cubicBezTo>
                  <a:pt x="103" y="1491"/>
                  <a:pt x="92" y="1486"/>
                  <a:pt x="82" y="1479"/>
                </a:cubicBezTo>
                <a:cubicBezTo>
                  <a:pt x="72" y="1472"/>
                  <a:pt x="63" y="1464"/>
                  <a:pt x="54" y="1456"/>
                </a:cubicBezTo>
                <a:cubicBezTo>
                  <a:pt x="46" y="1447"/>
                  <a:pt x="38" y="1438"/>
                  <a:pt x="31" y="1428"/>
                </a:cubicBezTo>
                <a:cubicBezTo>
                  <a:pt x="24" y="1418"/>
                  <a:pt x="19" y="1406"/>
                  <a:pt x="14" y="1395"/>
                </a:cubicBezTo>
                <a:cubicBezTo>
                  <a:pt x="9" y="1383"/>
                  <a:pt x="6" y="1372"/>
                  <a:pt x="3" y="1360"/>
                </a:cubicBezTo>
                <a:cubicBezTo>
                  <a:pt x="1" y="1348"/>
                  <a:pt x="0" y="1336"/>
                  <a:pt x="0" y="132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1729440" y="5919480"/>
            <a:ext cx="150984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__update_memory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文本框 766"/>
          <p:cNvSpPr txBox="1"/>
          <p:nvPr/>
        </p:nvSpPr>
        <p:spPr>
          <a:xfrm>
            <a:off x="1845000" y="690912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执⾏流程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任意多边形: 形状 767"/>
          <p:cNvSpPr/>
          <p:nvPr/>
        </p:nvSpPr>
        <p:spPr>
          <a:xfrm>
            <a:off x="2389680" y="6927480"/>
            <a:ext cx="418320" cy="167400"/>
          </a:xfrm>
          <a:custGeom>
            <a:avLst/>
            <a:gdLst/>
            <a:ahLst/>
            <a:cxnLst/>
            <a:rect l="0" t="0" r="r" b="b"/>
            <a:pathLst>
              <a:path w="1162" h="465">
                <a:moveTo>
                  <a:pt x="0" y="373"/>
                </a:moveTo>
                <a:lnTo>
                  <a:pt x="0" y="94"/>
                </a:lnTo>
                <a:cubicBezTo>
                  <a:pt x="0" y="82"/>
                  <a:pt x="3" y="70"/>
                  <a:pt x="8" y="58"/>
                </a:cubicBezTo>
                <a:cubicBezTo>
                  <a:pt x="12" y="47"/>
                  <a:pt x="19" y="37"/>
                  <a:pt x="28" y="28"/>
                </a:cubicBezTo>
                <a:cubicBezTo>
                  <a:pt x="36" y="20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069" y="0"/>
                </a:lnTo>
                <a:cubicBezTo>
                  <a:pt x="1082" y="0"/>
                  <a:pt x="1093" y="2"/>
                  <a:pt x="1105" y="7"/>
                </a:cubicBezTo>
                <a:cubicBezTo>
                  <a:pt x="1116" y="12"/>
                  <a:pt x="1126" y="20"/>
                  <a:pt x="1135" y="28"/>
                </a:cubicBezTo>
                <a:cubicBezTo>
                  <a:pt x="1144" y="37"/>
                  <a:pt x="1150" y="47"/>
                  <a:pt x="1155" y="58"/>
                </a:cubicBezTo>
                <a:cubicBezTo>
                  <a:pt x="1160" y="70"/>
                  <a:pt x="1162" y="82"/>
                  <a:pt x="1162" y="94"/>
                </a:cubicBezTo>
                <a:lnTo>
                  <a:pt x="1162" y="373"/>
                </a:lnTo>
                <a:cubicBezTo>
                  <a:pt x="1162" y="385"/>
                  <a:pt x="1160" y="397"/>
                  <a:pt x="1155" y="408"/>
                </a:cubicBezTo>
                <a:cubicBezTo>
                  <a:pt x="1150" y="419"/>
                  <a:pt x="1144" y="429"/>
                  <a:pt x="1135" y="438"/>
                </a:cubicBezTo>
                <a:cubicBezTo>
                  <a:pt x="1126" y="447"/>
                  <a:pt x="1116" y="454"/>
                  <a:pt x="1105" y="458"/>
                </a:cubicBezTo>
                <a:cubicBezTo>
                  <a:pt x="1093" y="463"/>
                  <a:pt x="1082" y="465"/>
                  <a:pt x="1069" y="465"/>
                </a:cubicBezTo>
                <a:lnTo>
                  <a:pt x="93" y="465"/>
                </a:lnTo>
                <a:cubicBezTo>
                  <a:pt x="81" y="465"/>
                  <a:pt x="69" y="463"/>
                  <a:pt x="58" y="458"/>
                </a:cubicBezTo>
                <a:cubicBezTo>
                  <a:pt x="46" y="454"/>
                  <a:pt x="36" y="447"/>
                  <a:pt x="28" y="438"/>
                </a:cubicBezTo>
                <a:cubicBezTo>
                  <a:pt x="19" y="429"/>
                  <a:pt x="12" y="419"/>
                  <a:pt x="8" y="408"/>
                </a:cubicBezTo>
                <a:cubicBezTo>
                  <a:pt x="3" y="397"/>
                  <a:pt x="0" y="385"/>
                  <a:pt x="0" y="37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2313000" y="6936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2422800" y="690912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初始化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任意多边形: 形状 770"/>
          <p:cNvSpPr/>
          <p:nvPr/>
        </p:nvSpPr>
        <p:spPr>
          <a:xfrm>
            <a:off x="2983320" y="6927480"/>
            <a:ext cx="651960" cy="167400"/>
          </a:xfrm>
          <a:custGeom>
            <a:avLst/>
            <a:gdLst/>
            <a:ahLst/>
            <a:cxnLst/>
            <a:rect l="0" t="0" r="r" b="b"/>
            <a:pathLst>
              <a:path w="1811" h="465">
                <a:moveTo>
                  <a:pt x="0" y="373"/>
                </a:moveTo>
                <a:lnTo>
                  <a:pt x="0" y="94"/>
                </a:lnTo>
                <a:cubicBezTo>
                  <a:pt x="0" y="82"/>
                  <a:pt x="2" y="70"/>
                  <a:pt x="7" y="58"/>
                </a:cubicBezTo>
                <a:cubicBezTo>
                  <a:pt x="11" y="47"/>
                  <a:pt x="18" y="37"/>
                  <a:pt x="27" y="28"/>
                </a:cubicBezTo>
                <a:cubicBezTo>
                  <a:pt x="35" y="20"/>
                  <a:pt x="46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1718" y="0"/>
                </a:lnTo>
                <a:cubicBezTo>
                  <a:pt x="1731" y="0"/>
                  <a:pt x="1742" y="2"/>
                  <a:pt x="1754" y="7"/>
                </a:cubicBezTo>
                <a:cubicBezTo>
                  <a:pt x="1765" y="12"/>
                  <a:pt x="1775" y="20"/>
                  <a:pt x="1784" y="28"/>
                </a:cubicBezTo>
                <a:cubicBezTo>
                  <a:pt x="1793" y="37"/>
                  <a:pt x="1799" y="47"/>
                  <a:pt x="1804" y="58"/>
                </a:cubicBezTo>
                <a:cubicBezTo>
                  <a:pt x="1809" y="70"/>
                  <a:pt x="1811" y="82"/>
                  <a:pt x="1811" y="94"/>
                </a:cubicBezTo>
                <a:lnTo>
                  <a:pt x="1811" y="373"/>
                </a:lnTo>
                <a:cubicBezTo>
                  <a:pt x="1811" y="385"/>
                  <a:pt x="1809" y="397"/>
                  <a:pt x="1804" y="408"/>
                </a:cubicBezTo>
                <a:cubicBezTo>
                  <a:pt x="1799" y="419"/>
                  <a:pt x="1793" y="429"/>
                  <a:pt x="1784" y="438"/>
                </a:cubicBezTo>
                <a:cubicBezTo>
                  <a:pt x="1775" y="447"/>
                  <a:pt x="1765" y="454"/>
                  <a:pt x="1754" y="458"/>
                </a:cubicBezTo>
                <a:cubicBezTo>
                  <a:pt x="1742" y="463"/>
                  <a:pt x="1731" y="465"/>
                  <a:pt x="1718" y="465"/>
                </a:cubicBezTo>
                <a:lnTo>
                  <a:pt x="92" y="465"/>
                </a:lnTo>
                <a:cubicBezTo>
                  <a:pt x="80" y="465"/>
                  <a:pt x="68" y="463"/>
                  <a:pt x="57" y="458"/>
                </a:cubicBezTo>
                <a:cubicBezTo>
                  <a:pt x="46" y="454"/>
                  <a:pt x="35" y="447"/>
                  <a:pt x="27" y="438"/>
                </a:cubicBezTo>
                <a:cubicBezTo>
                  <a:pt x="18" y="429"/>
                  <a:pt x="11" y="419"/>
                  <a:pt x="7" y="408"/>
                </a:cubicBezTo>
                <a:cubicBezTo>
                  <a:pt x="2" y="397"/>
                  <a:pt x="0" y="385"/>
                  <a:pt x="0" y="37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2807280" y="693612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3013200" y="69472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run(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3294000" y="69091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任务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3528000" y="6947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任意多边形: 形状 775"/>
          <p:cNvSpPr/>
          <p:nvPr/>
        </p:nvSpPr>
        <p:spPr>
          <a:xfrm>
            <a:off x="3801960" y="6927480"/>
            <a:ext cx="861120" cy="167400"/>
          </a:xfrm>
          <a:custGeom>
            <a:avLst/>
            <a:gdLst/>
            <a:ahLst/>
            <a:cxnLst/>
            <a:rect l="0" t="0" r="r" b="b"/>
            <a:pathLst>
              <a:path w="2392" h="465">
                <a:moveTo>
                  <a:pt x="0" y="373"/>
                </a:moveTo>
                <a:lnTo>
                  <a:pt x="0" y="94"/>
                </a:lnTo>
                <a:cubicBezTo>
                  <a:pt x="0" y="82"/>
                  <a:pt x="3" y="70"/>
                  <a:pt x="8" y="58"/>
                </a:cubicBezTo>
                <a:cubicBezTo>
                  <a:pt x="12" y="47"/>
                  <a:pt x="19" y="37"/>
                  <a:pt x="28" y="28"/>
                </a:cubicBezTo>
                <a:cubicBezTo>
                  <a:pt x="36" y="20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300" y="0"/>
                </a:lnTo>
                <a:cubicBezTo>
                  <a:pt x="2312" y="0"/>
                  <a:pt x="2324" y="2"/>
                  <a:pt x="2335" y="7"/>
                </a:cubicBezTo>
                <a:cubicBezTo>
                  <a:pt x="2346" y="12"/>
                  <a:pt x="2356" y="20"/>
                  <a:pt x="2365" y="28"/>
                </a:cubicBezTo>
                <a:cubicBezTo>
                  <a:pt x="2374" y="37"/>
                  <a:pt x="2381" y="47"/>
                  <a:pt x="2385" y="58"/>
                </a:cubicBezTo>
                <a:cubicBezTo>
                  <a:pt x="2390" y="70"/>
                  <a:pt x="2392" y="82"/>
                  <a:pt x="2392" y="94"/>
                </a:cubicBezTo>
                <a:lnTo>
                  <a:pt x="2392" y="373"/>
                </a:lnTo>
                <a:cubicBezTo>
                  <a:pt x="2392" y="385"/>
                  <a:pt x="2390" y="397"/>
                  <a:pt x="2385" y="408"/>
                </a:cubicBezTo>
                <a:cubicBezTo>
                  <a:pt x="2381" y="419"/>
                  <a:pt x="2374" y="429"/>
                  <a:pt x="2365" y="438"/>
                </a:cubicBezTo>
                <a:cubicBezTo>
                  <a:pt x="2356" y="447"/>
                  <a:pt x="2346" y="454"/>
                  <a:pt x="2335" y="458"/>
                </a:cubicBezTo>
                <a:cubicBezTo>
                  <a:pt x="2324" y="463"/>
                  <a:pt x="2312" y="465"/>
                  <a:pt x="2300" y="465"/>
                </a:cubicBezTo>
                <a:lnTo>
                  <a:pt x="93" y="465"/>
                </a:lnTo>
                <a:cubicBezTo>
                  <a:pt x="81" y="465"/>
                  <a:pt x="69" y="463"/>
                  <a:pt x="58" y="458"/>
                </a:cubicBezTo>
                <a:cubicBezTo>
                  <a:pt x="46" y="454"/>
                  <a:pt x="36" y="447"/>
                  <a:pt x="28" y="438"/>
                </a:cubicBezTo>
                <a:cubicBezTo>
                  <a:pt x="19" y="429"/>
                  <a:pt x="12" y="419"/>
                  <a:pt x="8" y="408"/>
                </a:cubicBezTo>
                <a:cubicBezTo>
                  <a:pt x="3" y="397"/>
                  <a:pt x="0" y="385"/>
                  <a:pt x="0" y="37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3631680" y="693612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3837600" y="694728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__step(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文本框 778"/>
          <p:cNvSpPr txBox="1"/>
          <p:nvPr/>
        </p:nvSpPr>
        <p:spPr>
          <a:xfrm>
            <a:off x="4329000" y="69091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推理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0" name="文本框 779"/>
          <p:cNvSpPr txBox="1"/>
          <p:nvPr/>
        </p:nvSpPr>
        <p:spPr>
          <a:xfrm>
            <a:off x="4563000" y="6947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任意多边形: 形状 780"/>
          <p:cNvSpPr/>
          <p:nvPr/>
        </p:nvSpPr>
        <p:spPr>
          <a:xfrm>
            <a:off x="4838400" y="6927480"/>
            <a:ext cx="1587960" cy="167400"/>
          </a:xfrm>
          <a:custGeom>
            <a:avLst/>
            <a:gdLst/>
            <a:ahLst/>
            <a:cxnLst/>
            <a:rect l="0" t="0" r="r" b="b"/>
            <a:pathLst>
              <a:path w="4411" h="465">
                <a:moveTo>
                  <a:pt x="0" y="373"/>
                </a:moveTo>
                <a:lnTo>
                  <a:pt x="0" y="94"/>
                </a:lnTo>
                <a:cubicBezTo>
                  <a:pt x="0" y="82"/>
                  <a:pt x="2" y="70"/>
                  <a:pt x="7" y="58"/>
                </a:cubicBezTo>
                <a:cubicBezTo>
                  <a:pt x="12" y="47"/>
                  <a:pt x="18" y="37"/>
                  <a:pt x="27" y="28"/>
                </a:cubicBezTo>
                <a:cubicBezTo>
                  <a:pt x="36" y="20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4318" y="0"/>
                </a:lnTo>
                <a:cubicBezTo>
                  <a:pt x="4331" y="0"/>
                  <a:pt x="4343" y="2"/>
                  <a:pt x="4354" y="7"/>
                </a:cubicBezTo>
                <a:cubicBezTo>
                  <a:pt x="4365" y="12"/>
                  <a:pt x="4375" y="20"/>
                  <a:pt x="4384" y="28"/>
                </a:cubicBezTo>
                <a:cubicBezTo>
                  <a:pt x="4393" y="37"/>
                  <a:pt x="4400" y="47"/>
                  <a:pt x="4404" y="58"/>
                </a:cubicBezTo>
                <a:cubicBezTo>
                  <a:pt x="4409" y="70"/>
                  <a:pt x="4411" y="82"/>
                  <a:pt x="4411" y="94"/>
                </a:cubicBezTo>
                <a:lnTo>
                  <a:pt x="4411" y="373"/>
                </a:lnTo>
                <a:cubicBezTo>
                  <a:pt x="4411" y="385"/>
                  <a:pt x="4409" y="397"/>
                  <a:pt x="4404" y="408"/>
                </a:cubicBezTo>
                <a:cubicBezTo>
                  <a:pt x="4400" y="419"/>
                  <a:pt x="4393" y="429"/>
                  <a:pt x="4384" y="438"/>
                </a:cubicBezTo>
                <a:cubicBezTo>
                  <a:pt x="4375" y="447"/>
                  <a:pt x="4365" y="454"/>
                  <a:pt x="4354" y="458"/>
                </a:cubicBezTo>
                <a:cubicBezTo>
                  <a:pt x="4343" y="463"/>
                  <a:pt x="4331" y="465"/>
                  <a:pt x="4318" y="465"/>
                </a:cubicBezTo>
                <a:lnTo>
                  <a:pt x="93" y="465"/>
                </a:lnTo>
                <a:cubicBezTo>
                  <a:pt x="80" y="465"/>
                  <a:pt x="69" y="463"/>
                  <a:pt x="57" y="458"/>
                </a:cubicBezTo>
                <a:cubicBezTo>
                  <a:pt x="46" y="454"/>
                  <a:pt x="36" y="447"/>
                  <a:pt x="27" y="438"/>
                </a:cubicBezTo>
                <a:cubicBezTo>
                  <a:pt x="18" y="429"/>
                  <a:pt x="12" y="419"/>
                  <a:pt x="7" y="408"/>
                </a:cubicBezTo>
                <a:cubicBezTo>
                  <a:pt x="2" y="397"/>
                  <a:pt x="0" y="385"/>
                  <a:pt x="0" y="37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文本框 781"/>
          <p:cNvSpPr txBox="1"/>
          <p:nvPr/>
        </p:nvSpPr>
        <p:spPr>
          <a:xfrm>
            <a:off x="4666680" y="693612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4872600" y="694728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__exec_action(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5855760" y="690912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⼯具调⽤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文本框 784"/>
          <p:cNvSpPr txBox="1"/>
          <p:nvPr/>
        </p:nvSpPr>
        <p:spPr>
          <a:xfrm>
            <a:off x="6323760" y="6947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任意多边形: 形状 785"/>
          <p:cNvSpPr/>
          <p:nvPr/>
        </p:nvSpPr>
        <p:spPr>
          <a:xfrm>
            <a:off x="6601680" y="6927480"/>
            <a:ext cx="1730160" cy="167400"/>
          </a:xfrm>
          <a:custGeom>
            <a:avLst/>
            <a:gdLst/>
            <a:ahLst/>
            <a:cxnLst/>
            <a:rect l="0" t="0" r="r" b="b"/>
            <a:pathLst>
              <a:path w="4806" h="465">
                <a:moveTo>
                  <a:pt x="0" y="373"/>
                </a:moveTo>
                <a:lnTo>
                  <a:pt x="0" y="94"/>
                </a:lnTo>
                <a:cubicBezTo>
                  <a:pt x="0" y="82"/>
                  <a:pt x="2" y="70"/>
                  <a:pt x="7" y="58"/>
                </a:cubicBezTo>
                <a:cubicBezTo>
                  <a:pt x="12" y="47"/>
                  <a:pt x="18" y="37"/>
                  <a:pt x="27" y="28"/>
                </a:cubicBezTo>
                <a:cubicBezTo>
                  <a:pt x="36" y="20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4713" y="0"/>
                </a:lnTo>
                <a:cubicBezTo>
                  <a:pt x="4725" y="0"/>
                  <a:pt x="4737" y="2"/>
                  <a:pt x="4749" y="7"/>
                </a:cubicBezTo>
                <a:cubicBezTo>
                  <a:pt x="4760" y="12"/>
                  <a:pt x="4770" y="20"/>
                  <a:pt x="4779" y="28"/>
                </a:cubicBezTo>
                <a:cubicBezTo>
                  <a:pt x="4787" y="37"/>
                  <a:pt x="4794" y="47"/>
                  <a:pt x="4799" y="58"/>
                </a:cubicBezTo>
                <a:cubicBezTo>
                  <a:pt x="4804" y="70"/>
                  <a:pt x="4806" y="82"/>
                  <a:pt x="4806" y="94"/>
                </a:cubicBezTo>
                <a:lnTo>
                  <a:pt x="4806" y="373"/>
                </a:lnTo>
                <a:cubicBezTo>
                  <a:pt x="4806" y="385"/>
                  <a:pt x="4804" y="397"/>
                  <a:pt x="4799" y="408"/>
                </a:cubicBezTo>
                <a:cubicBezTo>
                  <a:pt x="4794" y="419"/>
                  <a:pt x="4787" y="429"/>
                  <a:pt x="4779" y="438"/>
                </a:cubicBezTo>
                <a:cubicBezTo>
                  <a:pt x="4770" y="447"/>
                  <a:pt x="4760" y="454"/>
                  <a:pt x="4749" y="458"/>
                </a:cubicBezTo>
                <a:cubicBezTo>
                  <a:pt x="4737" y="463"/>
                  <a:pt x="4725" y="465"/>
                  <a:pt x="4713" y="465"/>
                </a:cubicBezTo>
                <a:lnTo>
                  <a:pt x="93" y="465"/>
                </a:lnTo>
                <a:cubicBezTo>
                  <a:pt x="80" y="465"/>
                  <a:pt x="69" y="463"/>
                  <a:pt x="57" y="458"/>
                </a:cubicBezTo>
                <a:cubicBezTo>
                  <a:pt x="46" y="454"/>
                  <a:pt x="36" y="447"/>
                  <a:pt x="27" y="438"/>
                </a:cubicBezTo>
                <a:cubicBezTo>
                  <a:pt x="18" y="429"/>
                  <a:pt x="12" y="419"/>
                  <a:pt x="7" y="408"/>
                </a:cubicBezTo>
                <a:cubicBezTo>
                  <a:pt x="2" y="397"/>
                  <a:pt x="0" y="385"/>
                  <a:pt x="0" y="37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6427440" y="693612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6633360" y="694728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__update_memory(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7756560" y="690912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更新记忆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文本框 789"/>
          <p:cNvSpPr txBox="1"/>
          <p:nvPr/>
        </p:nvSpPr>
        <p:spPr>
          <a:xfrm>
            <a:off x="8224560" y="6947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文本框 790"/>
          <p:cNvSpPr txBox="1"/>
          <p:nvPr/>
        </p:nvSpPr>
        <p:spPr>
          <a:xfrm>
            <a:off x="8328240" y="693612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文本框 791"/>
          <p:cNvSpPr txBox="1"/>
          <p:nvPr/>
        </p:nvSpPr>
        <p:spPr>
          <a:xfrm>
            <a:off x="8500680" y="690912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循环或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3" name="图片 792"/>
          <p:cNvPicPr/>
          <p:nvPr/>
        </p:nvPicPr>
        <p:blipFill>
          <a:blip r:embed="rId19"/>
          <a:stretch/>
        </p:blipFill>
        <p:spPr>
          <a:xfrm>
            <a:off x="534960" y="757944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4" name="文本框 793"/>
          <p:cNvSpPr txBox="1"/>
          <p:nvPr/>
        </p:nvSpPr>
        <p:spPr>
          <a:xfrm>
            <a:off x="5231160" y="708444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完成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702000" y="754416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核⼼类整合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文本框 795"/>
          <p:cNvSpPr txBox="1"/>
          <p:nvPr/>
        </p:nvSpPr>
        <p:spPr>
          <a:xfrm>
            <a:off x="1287000" y="7571160"/>
            <a:ext cx="232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文本框 796"/>
          <p:cNvSpPr txBox="1"/>
          <p:nvPr/>
        </p:nvSpPr>
        <p:spPr>
          <a:xfrm>
            <a:off x="1518120" y="7544160"/>
            <a:ext cx="258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推理、⼯具调⽤和记忆管理，实现复杂任务⾃动化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9824400" y="757116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11/14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" name="图片 798"/>
          <p:cNvPicPr/>
          <p:nvPr/>
        </p:nvPicPr>
        <p:blipFill>
          <a:blip r:embed="rId2"/>
          <a:stretch/>
        </p:blipFill>
        <p:spPr>
          <a:xfrm>
            <a:off x="0" y="0"/>
            <a:ext cx="10696320" cy="75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0" name="图片 799"/>
          <p:cNvPicPr/>
          <p:nvPr/>
        </p:nvPicPr>
        <p:blipFill>
          <a:blip r:embed="rId3"/>
          <a:stretch/>
        </p:blipFill>
        <p:spPr>
          <a:xfrm>
            <a:off x="534960" y="1128240"/>
            <a:ext cx="106920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1" name="图片 800"/>
          <p:cNvPicPr/>
          <p:nvPr/>
        </p:nvPicPr>
        <p:blipFill>
          <a:blip r:embed="rId4"/>
          <a:stretch/>
        </p:blipFill>
        <p:spPr>
          <a:xfrm>
            <a:off x="8841240" y="5214600"/>
            <a:ext cx="10026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2" name="图片 801"/>
          <p:cNvPicPr/>
          <p:nvPr/>
        </p:nvPicPr>
        <p:blipFill>
          <a:blip r:embed="rId5"/>
          <a:stretch/>
        </p:blipFill>
        <p:spPr>
          <a:xfrm>
            <a:off x="8565480" y="1880280"/>
            <a:ext cx="52596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3" name="图片 802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4" name="图片 803"/>
          <p:cNvPicPr/>
          <p:nvPr/>
        </p:nvPicPr>
        <p:blipFill>
          <a:blip r:embed="rId7"/>
          <a:stretch/>
        </p:blipFill>
        <p:spPr>
          <a:xfrm>
            <a:off x="2741040" y="155448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5" name="图片 804"/>
          <p:cNvPicPr/>
          <p:nvPr/>
        </p:nvPicPr>
        <p:blipFill>
          <a:blip r:embed="rId8"/>
          <a:stretch/>
        </p:blipFill>
        <p:spPr>
          <a:xfrm>
            <a:off x="5306400" y="155448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6" name="图片 805"/>
          <p:cNvPicPr/>
          <p:nvPr/>
        </p:nvPicPr>
        <p:blipFill>
          <a:blip r:embed="rId8"/>
          <a:stretch/>
        </p:blipFill>
        <p:spPr>
          <a:xfrm>
            <a:off x="7872120" y="155448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7" name="任意多边形: 形状 806"/>
          <p:cNvSpPr/>
          <p:nvPr/>
        </p:nvSpPr>
        <p:spPr>
          <a:xfrm>
            <a:off x="534600" y="1027800"/>
            <a:ext cx="1922400" cy="1186920"/>
          </a:xfrm>
          <a:custGeom>
            <a:avLst/>
            <a:gdLst/>
            <a:ahLst/>
            <a:cxnLst/>
            <a:rect l="0" t="0" r="r" b="b"/>
            <a:pathLst>
              <a:path w="5340" h="3297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062" y="0"/>
                </a:lnTo>
                <a:cubicBezTo>
                  <a:pt x="5099" y="0"/>
                  <a:pt x="5134" y="7"/>
                  <a:pt x="5168" y="21"/>
                </a:cubicBezTo>
                <a:cubicBezTo>
                  <a:pt x="5202" y="35"/>
                  <a:pt x="5232" y="55"/>
                  <a:pt x="5259" y="81"/>
                </a:cubicBezTo>
                <a:cubicBezTo>
                  <a:pt x="5285" y="107"/>
                  <a:pt x="5305" y="138"/>
                  <a:pt x="5319" y="172"/>
                </a:cubicBezTo>
                <a:cubicBezTo>
                  <a:pt x="5333" y="206"/>
                  <a:pt x="5340" y="241"/>
                  <a:pt x="5340" y="278"/>
                </a:cubicBezTo>
                <a:lnTo>
                  <a:pt x="5340" y="3018"/>
                </a:lnTo>
                <a:cubicBezTo>
                  <a:pt x="5340" y="3055"/>
                  <a:pt x="5333" y="3091"/>
                  <a:pt x="5319" y="3125"/>
                </a:cubicBezTo>
                <a:cubicBezTo>
                  <a:pt x="5305" y="3159"/>
                  <a:pt x="5285" y="3189"/>
                  <a:pt x="5259" y="3215"/>
                </a:cubicBezTo>
                <a:cubicBezTo>
                  <a:pt x="5232" y="3241"/>
                  <a:pt x="5202" y="3262"/>
                  <a:pt x="5168" y="3276"/>
                </a:cubicBezTo>
                <a:cubicBezTo>
                  <a:pt x="5134" y="3290"/>
                  <a:pt x="5099" y="3297"/>
                  <a:pt x="5062" y="3297"/>
                </a:cubicBezTo>
                <a:lnTo>
                  <a:pt x="279" y="3297"/>
                </a:lnTo>
                <a:cubicBezTo>
                  <a:pt x="242" y="3297"/>
                  <a:pt x="206" y="3290"/>
                  <a:pt x="172" y="3276"/>
                </a:cubicBezTo>
                <a:cubicBezTo>
                  <a:pt x="138" y="3262"/>
                  <a:pt x="108" y="3241"/>
                  <a:pt x="82" y="3215"/>
                </a:cubicBezTo>
                <a:cubicBezTo>
                  <a:pt x="56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: 形状 807"/>
          <p:cNvSpPr/>
          <p:nvPr/>
        </p:nvSpPr>
        <p:spPr>
          <a:xfrm>
            <a:off x="534600" y="1027800"/>
            <a:ext cx="1922400" cy="1186920"/>
          </a:xfrm>
          <a:custGeom>
            <a:avLst/>
            <a:gdLst/>
            <a:ahLst/>
            <a:cxnLst/>
            <a:rect l="0" t="0" r="r" b="b"/>
            <a:pathLst>
              <a:path w="5340" h="3297">
                <a:moveTo>
                  <a:pt x="0" y="3018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062" y="0"/>
                </a:lnTo>
                <a:cubicBezTo>
                  <a:pt x="5099" y="0"/>
                  <a:pt x="5134" y="7"/>
                  <a:pt x="5168" y="21"/>
                </a:cubicBezTo>
                <a:cubicBezTo>
                  <a:pt x="5202" y="35"/>
                  <a:pt x="5232" y="55"/>
                  <a:pt x="5259" y="81"/>
                </a:cubicBezTo>
                <a:cubicBezTo>
                  <a:pt x="5285" y="107"/>
                  <a:pt x="5305" y="138"/>
                  <a:pt x="5319" y="172"/>
                </a:cubicBezTo>
                <a:cubicBezTo>
                  <a:pt x="5333" y="206"/>
                  <a:pt x="5340" y="241"/>
                  <a:pt x="5340" y="278"/>
                </a:cubicBezTo>
                <a:lnTo>
                  <a:pt x="5340" y="3018"/>
                </a:lnTo>
                <a:cubicBezTo>
                  <a:pt x="5340" y="3055"/>
                  <a:pt x="5333" y="3091"/>
                  <a:pt x="5319" y="3125"/>
                </a:cubicBezTo>
                <a:cubicBezTo>
                  <a:pt x="5305" y="3159"/>
                  <a:pt x="5285" y="3189"/>
                  <a:pt x="5259" y="3215"/>
                </a:cubicBezTo>
                <a:cubicBezTo>
                  <a:pt x="5232" y="3241"/>
                  <a:pt x="5202" y="3262"/>
                  <a:pt x="5168" y="3276"/>
                </a:cubicBezTo>
                <a:cubicBezTo>
                  <a:pt x="5134" y="3290"/>
                  <a:pt x="5099" y="3297"/>
                  <a:pt x="5062" y="3297"/>
                </a:cubicBezTo>
                <a:lnTo>
                  <a:pt x="279" y="3297"/>
                </a:lnTo>
                <a:cubicBezTo>
                  <a:pt x="242" y="3297"/>
                  <a:pt x="206" y="3290"/>
                  <a:pt x="172" y="3276"/>
                </a:cubicBezTo>
                <a:cubicBezTo>
                  <a:pt x="138" y="3262"/>
                  <a:pt x="108" y="3241"/>
                  <a:pt x="82" y="3215"/>
                </a:cubicBezTo>
                <a:cubicBezTo>
                  <a:pt x="56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moveTo>
                  <a:pt x="23" y="278"/>
                </a:moveTo>
                <a:lnTo>
                  <a:pt x="23" y="3018"/>
                </a:lnTo>
                <a:cubicBezTo>
                  <a:pt x="23" y="3035"/>
                  <a:pt x="25" y="3052"/>
                  <a:pt x="28" y="3068"/>
                </a:cubicBezTo>
                <a:cubicBezTo>
                  <a:pt x="32" y="3085"/>
                  <a:pt x="36" y="3101"/>
                  <a:pt x="43" y="3116"/>
                </a:cubicBezTo>
                <a:cubicBezTo>
                  <a:pt x="49" y="3132"/>
                  <a:pt x="57" y="3146"/>
                  <a:pt x="66" y="3160"/>
                </a:cubicBezTo>
                <a:cubicBezTo>
                  <a:pt x="76" y="3174"/>
                  <a:pt x="86" y="3187"/>
                  <a:pt x="98" y="3199"/>
                </a:cubicBezTo>
                <a:cubicBezTo>
                  <a:pt x="110" y="3211"/>
                  <a:pt x="123" y="3221"/>
                  <a:pt x="137" y="3231"/>
                </a:cubicBezTo>
                <a:cubicBezTo>
                  <a:pt x="151" y="3240"/>
                  <a:pt x="165" y="3248"/>
                  <a:pt x="181" y="3254"/>
                </a:cubicBezTo>
                <a:cubicBezTo>
                  <a:pt x="196" y="3261"/>
                  <a:pt x="212" y="3266"/>
                  <a:pt x="229" y="3269"/>
                </a:cubicBezTo>
                <a:cubicBezTo>
                  <a:pt x="245" y="3272"/>
                  <a:pt x="262" y="3274"/>
                  <a:pt x="279" y="3274"/>
                </a:cubicBezTo>
                <a:lnTo>
                  <a:pt x="5062" y="3274"/>
                </a:lnTo>
                <a:cubicBezTo>
                  <a:pt x="5078" y="3274"/>
                  <a:pt x="5095" y="3272"/>
                  <a:pt x="5111" y="3269"/>
                </a:cubicBezTo>
                <a:cubicBezTo>
                  <a:pt x="5128" y="3266"/>
                  <a:pt x="5144" y="3261"/>
                  <a:pt x="5159" y="3254"/>
                </a:cubicBezTo>
                <a:cubicBezTo>
                  <a:pt x="5175" y="3248"/>
                  <a:pt x="5190" y="3240"/>
                  <a:pt x="5203" y="3231"/>
                </a:cubicBezTo>
                <a:cubicBezTo>
                  <a:pt x="5217" y="3221"/>
                  <a:pt x="5230" y="3211"/>
                  <a:pt x="5242" y="3199"/>
                </a:cubicBezTo>
                <a:cubicBezTo>
                  <a:pt x="5254" y="3187"/>
                  <a:pt x="5265" y="3174"/>
                  <a:pt x="5274" y="3160"/>
                </a:cubicBezTo>
                <a:cubicBezTo>
                  <a:pt x="5283" y="3146"/>
                  <a:pt x="5291" y="3132"/>
                  <a:pt x="5297" y="3116"/>
                </a:cubicBezTo>
                <a:cubicBezTo>
                  <a:pt x="5304" y="3101"/>
                  <a:pt x="5309" y="3085"/>
                  <a:pt x="5312" y="3068"/>
                </a:cubicBezTo>
                <a:cubicBezTo>
                  <a:pt x="5315" y="3052"/>
                  <a:pt x="5317" y="3035"/>
                  <a:pt x="5317" y="3018"/>
                </a:cubicBezTo>
                <a:lnTo>
                  <a:pt x="5317" y="278"/>
                </a:lnTo>
                <a:cubicBezTo>
                  <a:pt x="5317" y="261"/>
                  <a:pt x="5315" y="245"/>
                  <a:pt x="5312" y="228"/>
                </a:cubicBezTo>
                <a:cubicBezTo>
                  <a:pt x="5309" y="212"/>
                  <a:pt x="5304" y="196"/>
                  <a:pt x="5297" y="181"/>
                </a:cubicBezTo>
                <a:cubicBezTo>
                  <a:pt x="5291" y="165"/>
                  <a:pt x="5283" y="150"/>
                  <a:pt x="5274" y="136"/>
                </a:cubicBezTo>
                <a:cubicBezTo>
                  <a:pt x="5265" y="122"/>
                  <a:pt x="5254" y="110"/>
                  <a:pt x="5242" y="98"/>
                </a:cubicBezTo>
                <a:cubicBezTo>
                  <a:pt x="5230" y="86"/>
                  <a:pt x="5217" y="75"/>
                  <a:pt x="5203" y="66"/>
                </a:cubicBezTo>
                <a:cubicBezTo>
                  <a:pt x="5190" y="57"/>
                  <a:pt x="5175" y="49"/>
                  <a:pt x="5159" y="42"/>
                </a:cubicBezTo>
                <a:cubicBezTo>
                  <a:pt x="5144" y="36"/>
                  <a:pt x="5128" y="31"/>
                  <a:pt x="5111" y="28"/>
                </a:cubicBezTo>
                <a:cubicBezTo>
                  <a:pt x="5095" y="25"/>
                  <a:pt x="5078" y="23"/>
                  <a:pt x="506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任意多边形: 形状 808"/>
          <p:cNvSpPr/>
          <p:nvPr/>
        </p:nvSpPr>
        <p:spPr>
          <a:xfrm>
            <a:off x="1337040" y="1169640"/>
            <a:ext cx="326160" cy="401760"/>
          </a:xfrm>
          <a:custGeom>
            <a:avLst/>
            <a:gdLst/>
            <a:ahLst/>
            <a:cxnLst/>
            <a:rect l="0" t="0" r="r" b="b"/>
            <a:pathLst>
              <a:path w="906" h="1116">
                <a:moveTo>
                  <a:pt x="0" y="663"/>
                </a:moveTo>
                <a:lnTo>
                  <a:pt x="0" y="453"/>
                </a:lnTo>
                <a:cubicBezTo>
                  <a:pt x="0" y="423"/>
                  <a:pt x="2" y="394"/>
                  <a:pt x="8" y="365"/>
                </a:cubicBezTo>
                <a:cubicBezTo>
                  <a:pt x="14" y="336"/>
                  <a:pt x="23" y="307"/>
                  <a:pt x="34" y="280"/>
                </a:cubicBezTo>
                <a:cubicBezTo>
                  <a:pt x="45" y="252"/>
                  <a:pt x="59" y="226"/>
                  <a:pt x="76" y="202"/>
                </a:cubicBezTo>
                <a:cubicBezTo>
                  <a:pt x="92" y="177"/>
                  <a:pt x="111" y="154"/>
                  <a:pt x="132" y="133"/>
                </a:cubicBezTo>
                <a:cubicBezTo>
                  <a:pt x="153" y="112"/>
                  <a:pt x="176" y="93"/>
                  <a:pt x="201" y="77"/>
                </a:cubicBezTo>
                <a:cubicBezTo>
                  <a:pt x="225" y="60"/>
                  <a:pt x="252" y="46"/>
                  <a:pt x="279" y="35"/>
                </a:cubicBezTo>
                <a:cubicBezTo>
                  <a:pt x="306" y="23"/>
                  <a:pt x="335" y="15"/>
                  <a:pt x="365" y="9"/>
                </a:cubicBezTo>
                <a:cubicBezTo>
                  <a:pt x="394" y="3"/>
                  <a:pt x="424" y="0"/>
                  <a:pt x="453" y="0"/>
                </a:cubicBezTo>
                <a:cubicBezTo>
                  <a:pt x="483" y="0"/>
                  <a:pt x="512" y="3"/>
                  <a:pt x="542" y="9"/>
                </a:cubicBezTo>
                <a:cubicBezTo>
                  <a:pt x="571" y="15"/>
                  <a:pt x="599" y="23"/>
                  <a:pt x="626" y="35"/>
                </a:cubicBezTo>
                <a:cubicBezTo>
                  <a:pt x="654" y="46"/>
                  <a:pt x="680" y="60"/>
                  <a:pt x="705" y="77"/>
                </a:cubicBezTo>
                <a:cubicBezTo>
                  <a:pt x="729" y="93"/>
                  <a:pt x="752" y="112"/>
                  <a:pt x="773" y="133"/>
                </a:cubicBezTo>
                <a:cubicBezTo>
                  <a:pt x="794" y="154"/>
                  <a:pt x="813" y="177"/>
                  <a:pt x="830" y="202"/>
                </a:cubicBezTo>
                <a:cubicBezTo>
                  <a:pt x="846" y="226"/>
                  <a:pt x="860" y="252"/>
                  <a:pt x="871" y="280"/>
                </a:cubicBezTo>
                <a:cubicBezTo>
                  <a:pt x="883" y="307"/>
                  <a:pt x="891" y="336"/>
                  <a:pt x="897" y="365"/>
                </a:cubicBezTo>
                <a:cubicBezTo>
                  <a:pt x="903" y="394"/>
                  <a:pt x="906" y="423"/>
                  <a:pt x="906" y="453"/>
                </a:cubicBezTo>
                <a:lnTo>
                  <a:pt x="906" y="663"/>
                </a:lnTo>
                <a:cubicBezTo>
                  <a:pt x="906" y="693"/>
                  <a:pt x="903" y="722"/>
                  <a:pt x="897" y="751"/>
                </a:cubicBezTo>
                <a:cubicBezTo>
                  <a:pt x="891" y="780"/>
                  <a:pt x="883" y="809"/>
                  <a:pt x="871" y="836"/>
                </a:cubicBezTo>
                <a:cubicBezTo>
                  <a:pt x="860" y="864"/>
                  <a:pt x="846" y="890"/>
                  <a:pt x="830" y="914"/>
                </a:cubicBezTo>
                <a:cubicBezTo>
                  <a:pt x="813" y="939"/>
                  <a:pt x="794" y="962"/>
                  <a:pt x="773" y="983"/>
                </a:cubicBezTo>
                <a:cubicBezTo>
                  <a:pt x="752" y="1004"/>
                  <a:pt x="729" y="1023"/>
                  <a:pt x="705" y="1039"/>
                </a:cubicBezTo>
                <a:cubicBezTo>
                  <a:pt x="680" y="1056"/>
                  <a:pt x="654" y="1070"/>
                  <a:pt x="626" y="1081"/>
                </a:cubicBezTo>
                <a:cubicBezTo>
                  <a:pt x="599" y="1092"/>
                  <a:pt x="571" y="1101"/>
                  <a:pt x="542" y="1107"/>
                </a:cubicBezTo>
                <a:cubicBezTo>
                  <a:pt x="512" y="1113"/>
                  <a:pt x="483" y="1116"/>
                  <a:pt x="453" y="1116"/>
                </a:cubicBezTo>
                <a:cubicBezTo>
                  <a:pt x="424" y="1116"/>
                  <a:pt x="394" y="1113"/>
                  <a:pt x="365" y="1107"/>
                </a:cubicBezTo>
                <a:cubicBezTo>
                  <a:pt x="335" y="1101"/>
                  <a:pt x="306" y="1092"/>
                  <a:pt x="279" y="1081"/>
                </a:cubicBezTo>
                <a:cubicBezTo>
                  <a:pt x="252" y="1070"/>
                  <a:pt x="225" y="1056"/>
                  <a:pt x="201" y="1039"/>
                </a:cubicBezTo>
                <a:cubicBezTo>
                  <a:pt x="176" y="1023"/>
                  <a:pt x="153" y="1004"/>
                  <a:pt x="132" y="983"/>
                </a:cubicBezTo>
                <a:cubicBezTo>
                  <a:pt x="111" y="962"/>
                  <a:pt x="92" y="939"/>
                  <a:pt x="76" y="914"/>
                </a:cubicBezTo>
                <a:cubicBezTo>
                  <a:pt x="59" y="890"/>
                  <a:pt x="45" y="864"/>
                  <a:pt x="34" y="836"/>
                </a:cubicBezTo>
                <a:cubicBezTo>
                  <a:pt x="23" y="809"/>
                  <a:pt x="14" y="780"/>
                  <a:pt x="8" y="751"/>
                </a:cubicBezTo>
                <a:cubicBezTo>
                  <a:pt x="2" y="722"/>
                  <a:pt x="0" y="693"/>
                  <a:pt x="0" y="663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0" name="图片 809"/>
          <p:cNvPicPr/>
          <p:nvPr/>
        </p:nvPicPr>
        <p:blipFill>
          <a:blip r:embed="rId9"/>
          <a:stretch/>
        </p:blipFill>
        <p:spPr>
          <a:xfrm>
            <a:off x="1437480" y="127008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1" name="文本框 810"/>
          <p:cNvSpPr txBox="1"/>
          <p:nvPr/>
        </p:nvSpPr>
        <p:spPr>
          <a:xfrm>
            <a:off x="534960" y="25272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多轮推理与任务执⾏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文本框 811"/>
          <p:cNvSpPr txBox="1"/>
          <p:nvPr/>
        </p:nvSpPr>
        <p:spPr>
          <a:xfrm>
            <a:off x="1196640" y="1630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思考阶段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任意多边形: 形状 812"/>
          <p:cNvSpPr/>
          <p:nvPr/>
        </p:nvSpPr>
        <p:spPr>
          <a:xfrm>
            <a:off x="3100320" y="1027800"/>
            <a:ext cx="1930680" cy="1186920"/>
          </a:xfrm>
          <a:custGeom>
            <a:avLst/>
            <a:gdLst/>
            <a:ahLst/>
            <a:cxnLst/>
            <a:rect l="0" t="0" r="r" b="b"/>
            <a:pathLst>
              <a:path w="5363" h="3297">
                <a:moveTo>
                  <a:pt x="21" y="172"/>
                </a:move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084" y="0"/>
                </a:lnTo>
                <a:cubicBezTo>
                  <a:pt x="5121" y="0"/>
                  <a:pt x="5157" y="7"/>
                  <a:pt x="5191" y="21"/>
                </a:cubicBezTo>
                <a:cubicBezTo>
                  <a:pt x="5225" y="35"/>
                  <a:pt x="5255" y="55"/>
                  <a:pt x="5281" y="81"/>
                </a:cubicBezTo>
                <a:cubicBezTo>
                  <a:pt x="5307" y="107"/>
                  <a:pt x="5327" y="138"/>
                  <a:pt x="5342" y="172"/>
                </a:cubicBezTo>
                <a:cubicBezTo>
                  <a:pt x="5356" y="206"/>
                  <a:pt x="5363" y="241"/>
                  <a:pt x="5363" y="278"/>
                </a:cubicBezTo>
                <a:lnTo>
                  <a:pt x="5363" y="3018"/>
                </a:lnTo>
                <a:cubicBezTo>
                  <a:pt x="5363" y="3055"/>
                  <a:pt x="5356" y="3091"/>
                  <a:pt x="5342" y="3125"/>
                </a:cubicBezTo>
                <a:cubicBezTo>
                  <a:pt x="5327" y="3159"/>
                  <a:pt x="5307" y="3189"/>
                  <a:pt x="5281" y="3215"/>
                </a:cubicBezTo>
                <a:cubicBezTo>
                  <a:pt x="5255" y="3241"/>
                  <a:pt x="5225" y="3262"/>
                  <a:pt x="5191" y="3276"/>
                </a:cubicBezTo>
                <a:cubicBezTo>
                  <a:pt x="5157" y="3290"/>
                  <a:pt x="5121" y="3297"/>
                  <a:pt x="5084" y="3297"/>
                </a:cubicBezTo>
                <a:lnTo>
                  <a:pt x="278" y="3297"/>
                </a:lnTo>
                <a:cubicBezTo>
                  <a:pt x="241" y="3297"/>
                  <a:pt x="206" y="3290"/>
                  <a:pt x="172" y="3276"/>
                </a:cubicBezTo>
                <a:cubicBezTo>
                  <a:pt x="137" y="3262"/>
                  <a:pt x="107" y="3241"/>
                  <a:pt x="81" y="3215"/>
                </a:cubicBezTo>
                <a:cubicBezTo>
                  <a:pt x="55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任意多边形: 形状 813"/>
          <p:cNvSpPr/>
          <p:nvPr/>
        </p:nvSpPr>
        <p:spPr>
          <a:xfrm>
            <a:off x="3100320" y="1027800"/>
            <a:ext cx="1930680" cy="1186920"/>
          </a:xfrm>
          <a:custGeom>
            <a:avLst/>
            <a:gdLst/>
            <a:ahLst/>
            <a:cxnLst/>
            <a:rect l="0" t="0" r="r" b="b"/>
            <a:pathLst>
              <a:path w="5363" h="3297">
                <a:moveTo>
                  <a:pt x="0" y="3018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084" y="0"/>
                </a:lnTo>
                <a:cubicBezTo>
                  <a:pt x="5121" y="0"/>
                  <a:pt x="5157" y="7"/>
                  <a:pt x="5191" y="21"/>
                </a:cubicBezTo>
                <a:cubicBezTo>
                  <a:pt x="5225" y="35"/>
                  <a:pt x="5255" y="55"/>
                  <a:pt x="5281" y="81"/>
                </a:cubicBezTo>
                <a:cubicBezTo>
                  <a:pt x="5307" y="107"/>
                  <a:pt x="5327" y="138"/>
                  <a:pt x="5342" y="172"/>
                </a:cubicBezTo>
                <a:cubicBezTo>
                  <a:pt x="5356" y="206"/>
                  <a:pt x="5363" y="241"/>
                  <a:pt x="5363" y="278"/>
                </a:cubicBezTo>
                <a:lnTo>
                  <a:pt x="5363" y="3018"/>
                </a:lnTo>
                <a:cubicBezTo>
                  <a:pt x="5363" y="3055"/>
                  <a:pt x="5356" y="3091"/>
                  <a:pt x="5342" y="3125"/>
                </a:cubicBezTo>
                <a:cubicBezTo>
                  <a:pt x="5327" y="3159"/>
                  <a:pt x="5307" y="3189"/>
                  <a:pt x="5281" y="3215"/>
                </a:cubicBezTo>
                <a:cubicBezTo>
                  <a:pt x="5255" y="3241"/>
                  <a:pt x="5225" y="3262"/>
                  <a:pt x="5191" y="3276"/>
                </a:cubicBezTo>
                <a:cubicBezTo>
                  <a:pt x="5157" y="3290"/>
                  <a:pt x="5121" y="3297"/>
                  <a:pt x="5084" y="3297"/>
                </a:cubicBezTo>
                <a:lnTo>
                  <a:pt x="278" y="3297"/>
                </a:lnTo>
                <a:cubicBezTo>
                  <a:pt x="241" y="3297"/>
                  <a:pt x="206" y="3290"/>
                  <a:pt x="172" y="3276"/>
                </a:cubicBezTo>
                <a:cubicBezTo>
                  <a:pt x="137" y="3262"/>
                  <a:pt x="107" y="3241"/>
                  <a:pt x="81" y="3215"/>
                </a:cubicBezTo>
                <a:cubicBezTo>
                  <a:pt x="55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moveTo>
                  <a:pt x="23" y="278"/>
                </a:moveTo>
                <a:lnTo>
                  <a:pt x="23" y="3018"/>
                </a:lnTo>
                <a:cubicBezTo>
                  <a:pt x="23" y="3035"/>
                  <a:pt x="24" y="3052"/>
                  <a:pt x="28" y="3068"/>
                </a:cubicBezTo>
                <a:cubicBezTo>
                  <a:pt x="31" y="3085"/>
                  <a:pt x="36" y="3101"/>
                  <a:pt x="42" y="3116"/>
                </a:cubicBezTo>
                <a:cubicBezTo>
                  <a:pt x="49" y="3132"/>
                  <a:pt x="56" y="3146"/>
                  <a:pt x="66" y="3160"/>
                </a:cubicBezTo>
                <a:cubicBezTo>
                  <a:pt x="75" y="3174"/>
                  <a:pt x="86" y="3187"/>
                  <a:pt x="98" y="3199"/>
                </a:cubicBezTo>
                <a:cubicBezTo>
                  <a:pt x="109" y="3211"/>
                  <a:pt x="122" y="3221"/>
                  <a:pt x="136" y="3231"/>
                </a:cubicBezTo>
                <a:cubicBezTo>
                  <a:pt x="150" y="3240"/>
                  <a:pt x="165" y="3248"/>
                  <a:pt x="180" y="3254"/>
                </a:cubicBezTo>
                <a:cubicBezTo>
                  <a:pt x="196" y="3261"/>
                  <a:pt x="212" y="3266"/>
                  <a:pt x="228" y="3269"/>
                </a:cubicBezTo>
                <a:cubicBezTo>
                  <a:pt x="245" y="3272"/>
                  <a:pt x="261" y="3274"/>
                  <a:pt x="278" y="3274"/>
                </a:cubicBezTo>
                <a:lnTo>
                  <a:pt x="5084" y="3274"/>
                </a:lnTo>
                <a:cubicBezTo>
                  <a:pt x="5101" y="3274"/>
                  <a:pt x="5118" y="3272"/>
                  <a:pt x="5134" y="3269"/>
                </a:cubicBezTo>
                <a:cubicBezTo>
                  <a:pt x="5150" y="3266"/>
                  <a:pt x="5166" y="3261"/>
                  <a:pt x="5182" y="3254"/>
                </a:cubicBezTo>
                <a:cubicBezTo>
                  <a:pt x="5197" y="3248"/>
                  <a:pt x="5212" y="3240"/>
                  <a:pt x="5226" y="3231"/>
                </a:cubicBezTo>
                <a:cubicBezTo>
                  <a:pt x="5240" y="3221"/>
                  <a:pt x="5253" y="3211"/>
                  <a:pt x="5265" y="3199"/>
                </a:cubicBezTo>
                <a:cubicBezTo>
                  <a:pt x="5277" y="3187"/>
                  <a:pt x="5287" y="3174"/>
                  <a:pt x="5297" y="3160"/>
                </a:cubicBezTo>
                <a:cubicBezTo>
                  <a:pt x="5306" y="3146"/>
                  <a:pt x="5314" y="3132"/>
                  <a:pt x="5320" y="3116"/>
                </a:cubicBezTo>
                <a:cubicBezTo>
                  <a:pt x="5327" y="3101"/>
                  <a:pt x="5331" y="3085"/>
                  <a:pt x="5335" y="3068"/>
                </a:cubicBezTo>
                <a:cubicBezTo>
                  <a:pt x="5338" y="3052"/>
                  <a:pt x="5340" y="3035"/>
                  <a:pt x="5340" y="3018"/>
                </a:cubicBezTo>
                <a:lnTo>
                  <a:pt x="5340" y="278"/>
                </a:lnTo>
                <a:cubicBezTo>
                  <a:pt x="5340" y="261"/>
                  <a:pt x="5338" y="245"/>
                  <a:pt x="5335" y="228"/>
                </a:cubicBezTo>
                <a:cubicBezTo>
                  <a:pt x="5331" y="212"/>
                  <a:pt x="5327" y="196"/>
                  <a:pt x="5320" y="181"/>
                </a:cubicBezTo>
                <a:cubicBezTo>
                  <a:pt x="5314" y="165"/>
                  <a:pt x="5306" y="150"/>
                  <a:pt x="5297" y="136"/>
                </a:cubicBezTo>
                <a:cubicBezTo>
                  <a:pt x="5287" y="122"/>
                  <a:pt x="5277" y="110"/>
                  <a:pt x="5265" y="98"/>
                </a:cubicBezTo>
                <a:cubicBezTo>
                  <a:pt x="5253" y="86"/>
                  <a:pt x="5240" y="75"/>
                  <a:pt x="5226" y="66"/>
                </a:cubicBezTo>
                <a:cubicBezTo>
                  <a:pt x="5212" y="57"/>
                  <a:pt x="5197" y="49"/>
                  <a:pt x="5182" y="42"/>
                </a:cubicBezTo>
                <a:cubicBezTo>
                  <a:pt x="5166" y="36"/>
                  <a:pt x="5150" y="31"/>
                  <a:pt x="5134" y="28"/>
                </a:cubicBezTo>
                <a:cubicBezTo>
                  <a:pt x="5118" y="25"/>
                  <a:pt x="5101" y="23"/>
                  <a:pt x="5084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1"/>
                  <a:pt x="196" y="36"/>
                  <a:pt x="180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09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6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4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任意多边形: 形状 814"/>
          <p:cNvSpPr/>
          <p:nvPr/>
        </p:nvSpPr>
        <p:spPr>
          <a:xfrm>
            <a:off x="3877200" y="1169640"/>
            <a:ext cx="368280" cy="401760"/>
          </a:xfrm>
          <a:custGeom>
            <a:avLst/>
            <a:gdLst/>
            <a:ahLst/>
            <a:cxnLst/>
            <a:rect l="0" t="0" r="r" b="b"/>
            <a:pathLst>
              <a:path w="1023" h="1116">
                <a:moveTo>
                  <a:pt x="0" y="604"/>
                </a:moveTo>
                <a:lnTo>
                  <a:pt x="0" y="511"/>
                </a:lnTo>
                <a:cubicBezTo>
                  <a:pt x="0" y="477"/>
                  <a:pt x="4" y="444"/>
                  <a:pt x="10" y="411"/>
                </a:cubicBezTo>
                <a:cubicBezTo>
                  <a:pt x="17" y="378"/>
                  <a:pt x="26" y="347"/>
                  <a:pt x="39" y="316"/>
                </a:cubicBezTo>
                <a:cubicBezTo>
                  <a:pt x="52" y="285"/>
                  <a:pt x="68" y="255"/>
                  <a:pt x="86" y="227"/>
                </a:cubicBezTo>
                <a:cubicBezTo>
                  <a:pt x="105" y="199"/>
                  <a:pt x="126" y="174"/>
                  <a:pt x="150" y="150"/>
                </a:cubicBezTo>
                <a:cubicBezTo>
                  <a:pt x="174" y="126"/>
                  <a:pt x="199" y="105"/>
                  <a:pt x="227" y="86"/>
                </a:cubicBezTo>
                <a:cubicBezTo>
                  <a:pt x="255" y="68"/>
                  <a:pt x="285" y="52"/>
                  <a:pt x="316" y="39"/>
                </a:cubicBezTo>
                <a:cubicBezTo>
                  <a:pt x="347" y="26"/>
                  <a:pt x="379" y="17"/>
                  <a:pt x="411" y="10"/>
                </a:cubicBezTo>
                <a:cubicBezTo>
                  <a:pt x="444" y="4"/>
                  <a:pt x="478" y="0"/>
                  <a:pt x="511" y="0"/>
                </a:cubicBezTo>
                <a:cubicBezTo>
                  <a:pt x="545" y="0"/>
                  <a:pt x="578" y="4"/>
                  <a:pt x="611" y="10"/>
                </a:cubicBezTo>
                <a:cubicBezTo>
                  <a:pt x="644" y="17"/>
                  <a:pt x="675" y="26"/>
                  <a:pt x="706" y="39"/>
                </a:cubicBezTo>
                <a:cubicBezTo>
                  <a:pt x="737" y="52"/>
                  <a:pt x="767" y="68"/>
                  <a:pt x="795" y="86"/>
                </a:cubicBezTo>
                <a:cubicBezTo>
                  <a:pt x="823" y="105"/>
                  <a:pt x="848" y="126"/>
                  <a:pt x="872" y="150"/>
                </a:cubicBezTo>
                <a:cubicBezTo>
                  <a:pt x="896" y="174"/>
                  <a:pt x="917" y="199"/>
                  <a:pt x="936" y="227"/>
                </a:cubicBezTo>
                <a:cubicBezTo>
                  <a:pt x="954" y="255"/>
                  <a:pt x="970" y="285"/>
                  <a:pt x="984" y="316"/>
                </a:cubicBezTo>
                <a:cubicBezTo>
                  <a:pt x="997" y="347"/>
                  <a:pt x="1006" y="378"/>
                  <a:pt x="1013" y="411"/>
                </a:cubicBezTo>
                <a:cubicBezTo>
                  <a:pt x="1019" y="444"/>
                  <a:pt x="1023" y="477"/>
                  <a:pt x="1023" y="511"/>
                </a:cubicBezTo>
                <a:lnTo>
                  <a:pt x="1023" y="604"/>
                </a:lnTo>
                <a:cubicBezTo>
                  <a:pt x="1023" y="637"/>
                  <a:pt x="1019" y="672"/>
                  <a:pt x="1013" y="704"/>
                </a:cubicBezTo>
                <a:cubicBezTo>
                  <a:pt x="1006" y="737"/>
                  <a:pt x="997" y="769"/>
                  <a:pt x="984" y="800"/>
                </a:cubicBezTo>
                <a:cubicBezTo>
                  <a:pt x="970" y="831"/>
                  <a:pt x="954" y="861"/>
                  <a:pt x="936" y="889"/>
                </a:cubicBezTo>
                <a:cubicBezTo>
                  <a:pt x="917" y="916"/>
                  <a:pt x="896" y="942"/>
                  <a:pt x="872" y="966"/>
                </a:cubicBezTo>
                <a:cubicBezTo>
                  <a:pt x="848" y="990"/>
                  <a:pt x="823" y="1011"/>
                  <a:pt x="795" y="1029"/>
                </a:cubicBezTo>
                <a:cubicBezTo>
                  <a:pt x="767" y="1048"/>
                  <a:pt x="737" y="1064"/>
                  <a:pt x="706" y="1077"/>
                </a:cubicBezTo>
                <a:cubicBezTo>
                  <a:pt x="675" y="1090"/>
                  <a:pt x="644" y="1099"/>
                  <a:pt x="611" y="1106"/>
                </a:cubicBezTo>
                <a:cubicBezTo>
                  <a:pt x="578" y="1112"/>
                  <a:pt x="545" y="1116"/>
                  <a:pt x="511" y="1116"/>
                </a:cubicBezTo>
                <a:cubicBezTo>
                  <a:pt x="478" y="1116"/>
                  <a:pt x="444" y="1112"/>
                  <a:pt x="411" y="1106"/>
                </a:cubicBezTo>
                <a:cubicBezTo>
                  <a:pt x="379" y="1099"/>
                  <a:pt x="347" y="1090"/>
                  <a:pt x="316" y="1077"/>
                </a:cubicBezTo>
                <a:cubicBezTo>
                  <a:pt x="285" y="1064"/>
                  <a:pt x="255" y="1048"/>
                  <a:pt x="227" y="1029"/>
                </a:cubicBezTo>
                <a:cubicBezTo>
                  <a:pt x="199" y="1011"/>
                  <a:pt x="174" y="990"/>
                  <a:pt x="150" y="966"/>
                </a:cubicBezTo>
                <a:cubicBezTo>
                  <a:pt x="126" y="942"/>
                  <a:pt x="105" y="916"/>
                  <a:pt x="86" y="889"/>
                </a:cubicBezTo>
                <a:cubicBezTo>
                  <a:pt x="68" y="861"/>
                  <a:pt x="52" y="831"/>
                  <a:pt x="39" y="800"/>
                </a:cubicBezTo>
                <a:cubicBezTo>
                  <a:pt x="26" y="769"/>
                  <a:pt x="17" y="737"/>
                  <a:pt x="10" y="704"/>
                </a:cubicBezTo>
                <a:cubicBezTo>
                  <a:pt x="4" y="672"/>
                  <a:pt x="0" y="637"/>
                  <a:pt x="0" y="604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6" name="图片 815"/>
          <p:cNvPicPr/>
          <p:nvPr/>
        </p:nvPicPr>
        <p:blipFill>
          <a:blip r:embed="rId10"/>
          <a:stretch/>
        </p:blipFill>
        <p:spPr>
          <a:xfrm>
            <a:off x="3977640" y="1270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7" name="文本框 816"/>
          <p:cNvSpPr txBox="1"/>
          <p:nvPr/>
        </p:nvSpPr>
        <p:spPr>
          <a:xfrm>
            <a:off x="970920" y="189504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分析任务和执⾏记录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3763800" y="1630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⾏动阶段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任意多边形: 形状 818"/>
          <p:cNvSpPr/>
          <p:nvPr/>
        </p:nvSpPr>
        <p:spPr>
          <a:xfrm>
            <a:off x="5665680" y="1027800"/>
            <a:ext cx="1930680" cy="1186920"/>
          </a:xfrm>
          <a:custGeom>
            <a:avLst/>
            <a:gdLst/>
            <a:ahLst/>
            <a:cxnLst/>
            <a:rect l="0" t="0" r="r" b="b"/>
            <a:pathLst>
              <a:path w="5363" h="3297">
                <a:moveTo>
                  <a:pt x="21" y="172"/>
                </a:moveTo>
                <a:cubicBezTo>
                  <a:pt x="35" y="138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085" y="0"/>
                </a:lnTo>
                <a:cubicBezTo>
                  <a:pt x="5122" y="0"/>
                  <a:pt x="5157" y="7"/>
                  <a:pt x="5191" y="21"/>
                </a:cubicBezTo>
                <a:cubicBezTo>
                  <a:pt x="5225" y="35"/>
                  <a:pt x="5255" y="55"/>
                  <a:pt x="5282" y="81"/>
                </a:cubicBezTo>
                <a:cubicBezTo>
                  <a:pt x="5308" y="107"/>
                  <a:pt x="5328" y="138"/>
                  <a:pt x="5342" y="172"/>
                </a:cubicBezTo>
                <a:cubicBezTo>
                  <a:pt x="5356" y="206"/>
                  <a:pt x="5363" y="241"/>
                  <a:pt x="5363" y="278"/>
                </a:cubicBezTo>
                <a:lnTo>
                  <a:pt x="5363" y="3018"/>
                </a:lnTo>
                <a:cubicBezTo>
                  <a:pt x="5363" y="3055"/>
                  <a:pt x="5356" y="3091"/>
                  <a:pt x="5342" y="3125"/>
                </a:cubicBezTo>
                <a:cubicBezTo>
                  <a:pt x="5328" y="3159"/>
                  <a:pt x="5308" y="3189"/>
                  <a:pt x="5282" y="3215"/>
                </a:cubicBezTo>
                <a:cubicBezTo>
                  <a:pt x="5255" y="3241"/>
                  <a:pt x="5225" y="3262"/>
                  <a:pt x="5191" y="3276"/>
                </a:cubicBezTo>
                <a:cubicBezTo>
                  <a:pt x="5157" y="3290"/>
                  <a:pt x="5122" y="3297"/>
                  <a:pt x="5085" y="3297"/>
                </a:cubicBezTo>
                <a:lnTo>
                  <a:pt x="279" y="3297"/>
                </a:lnTo>
                <a:cubicBezTo>
                  <a:pt x="242" y="3297"/>
                  <a:pt x="206" y="3290"/>
                  <a:pt x="172" y="3276"/>
                </a:cubicBezTo>
                <a:cubicBezTo>
                  <a:pt x="138" y="3262"/>
                  <a:pt x="108" y="3241"/>
                  <a:pt x="82" y="3215"/>
                </a:cubicBezTo>
                <a:cubicBezTo>
                  <a:pt x="55" y="3189"/>
                  <a:pt x="35" y="3159"/>
                  <a:pt x="21" y="3125"/>
                </a:cubicBezTo>
                <a:cubicBezTo>
                  <a:pt x="7" y="3091"/>
                  <a:pt x="0" y="3055"/>
                  <a:pt x="0" y="3019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任意多边形: 形状 819"/>
          <p:cNvSpPr/>
          <p:nvPr/>
        </p:nvSpPr>
        <p:spPr>
          <a:xfrm>
            <a:off x="5665680" y="1027800"/>
            <a:ext cx="1930680" cy="1186920"/>
          </a:xfrm>
          <a:custGeom>
            <a:avLst/>
            <a:gdLst/>
            <a:ahLst/>
            <a:cxnLst/>
            <a:rect l="0" t="0" r="r" b="b"/>
            <a:pathLst>
              <a:path w="5363" h="3297">
                <a:moveTo>
                  <a:pt x="0" y="3018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085" y="0"/>
                </a:lnTo>
                <a:cubicBezTo>
                  <a:pt x="5122" y="0"/>
                  <a:pt x="5157" y="7"/>
                  <a:pt x="5191" y="21"/>
                </a:cubicBezTo>
                <a:cubicBezTo>
                  <a:pt x="5225" y="35"/>
                  <a:pt x="5255" y="55"/>
                  <a:pt x="5282" y="81"/>
                </a:cubicBezTo>
                <a:cubicBezTo>
                  <a:pt x="5308" y="107"/>
                  <a:pt x="5328" y="138"/>
                  <a:pt x="5342" y="172"/>
                </a:cubicBezTo>
                <a:cubicBezTo>
                  <a:pt x="5356" y="206"/>
                  <a:pt x="5363" y="241"/>
                  <a:pt x="5363" y="278"/>
                </a:cubicBezTo>
                <a:lnTo>
                  <a:pt x="5363" y="3018"/>
                </a:lnTo>
                <a:cubicBezTo>
                  <a:pt x="5363" y="3055"/>
                  <a:pt x="5356" y="3091"/>
                  <a:pt x="5342" y="3125"/>
                </a:cubicBezTo>
                <a:cubicBezTo>
                  <a:pt x="5328" y="3159"/>
                  <a:pt x="5308" y="3189"/>
                  <a:pt x="5282" y="3215"/>
                </a:cubicBezTo>
                <a:cubicBezTo>
                  <a:pt x="5255" y="3241"/>
                  <a:pt x="5225" y="3262"/>
                  <a:pt x="5191" y="3276"/>
                </a:cubicBezTo>
                <a:cubicBezTo>
                  <a:pt x="5157" y="3290"/>
                  <a:pt x="5122" y="3297"/>
                  <a:pt x="5085" y="3297"/>
                </a:cubicBezTo>
                <a:lnTo>
                  <a:pt x="279" y="3297"/>
                </a:lnTo>
                <a:cubicBezTo>
                  <a:pt x="242" y="3297"/>
                  <a:pt x="206" y="3290"/>
                  <a:pt x="172" y="3276"/>
                </a:cubicBezTo>
                <a:cubicBezTo>
                  <a:pt x="138" y="3262"/>
                  <a:pt x="108" y="3241"/>
                  <a:pt x="82" y="3215"/>
                </a:cubicBezTo>
                <a:cubicBezTo>
                  <a:pt x="55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moveTo>
                  <a:pt x="23" y="278"/>
                </a:moveTo>
                <a:lnTo>
                  <a:pt x="23" y="3018"/>
                </a:lnTo>
                <a:cubicBezTo>
                  <a:pt x="23" y="3035"/>
                  <a:pt x="25" y="3052"/>
                  <a:pt x="28" y="3068"/>
                </a:cubicBezTo>
                <a:cubicBezTo>
                  <a:pt x="31" y="3085"/>
                  <a:pt x="36" y="3101"/>
                  <a:pt x="43" y="3116"/>
                </a:cubicBezTo>
                <a:cubicBezTo>
                  <a:pt x="49" y="3132"/>
                  <a:pt x="57" y="3146"/>
                  <a:pt x="66" y="3160"/>
                </a:cubicBezTo>
                <a:cubicBezTo>
                  <a:pt x="76" y="3174"/>
                  <a:pt x="86" y="3187"/>
                  <a:pt x="98" y="3199"/>
                </a:cubicBezTo>
                <a:cubicBezTo>
                  <a:pt x="110" y="3211"/>
                  <a:pt x="123" y="3221"/>
                  <a:pt x="137" y="3231"/>
                </a:cubicBezTo>
                <a:cubicBezTo>
                  <a:pt x="151" y="3240"/>
                  <a:pt x="165" y="3248"/>
                  <a:pt x="181" y="3254"/>
                </a:cubicBezTo>
                <a:cubicBezTo>
                  <a:pt x="196" y="3261"/>
                  <a:pt x="212" y="3266"/>
                  <a:pt x="229" y="3269"/>
                </a:cubicBezTo>
                <a:cubicBezTo>
                  <a:pt x="245" y="3272"/>
                  <a:pt x="262" y="3274"/>
                  <a:pt x="279" y="3274"/>
                </a:cubicBezTo>
                <a:lnTo>
                  <a:pt x="5085" y="3274"/>
                </a:lnTo>
                <a:cubicBezTo>
                  <a:pt x="5101" y="3274"/>
                  <a:pt x="5118" y="3272"/>
                  <a:pt x="5134" y="3269"/>
                </a:cubicBezTo>
                <a:cubicBezTo>
                  <a:pt x="5151" y="3266"/>
                  <a:pt x="5167" y="3261"/>
                  <a:pt x="5182" y="3254"/>
                </a:cubicBezTo>
                <a:cubicBezTo>
                  <a:pt x="5198" y="3248"/>
                  <a:pt x="5213" y="3240"/>
                  <a:pt x="5226" y="3231"/>
                </a:cubicBezTo>
                <a:cubicBezTo>
                  <a:pt x="5240" y="3221"/>
                  <a:pt x="5253" y="3211"/>
                  <a:pt x="5265" y="3199"/>
                </a:cubicBezTo>
                <a:cubicBezTo>
                  <a:pt x="5277" y="3187"/>
                  <a:pt x="5288" y="3174"/>
                  <a:pt x="5297" y="3160"/>
                </a:cubicBezTo>
                <a:cubicBezTo>
                  <a:pt x="5306" y="3146"/>
                  <a:pt x="5314" y="3132"/>
                  <a:pt x="5321" y="3116"/>
                </a:cubicBezTo>
                <a:cubicBezTo>
                  <a:pt x="5327" y="3101"/>
                  <a:pt x="5332" y="3085"/>
                  <a:pt x="5335" y="3068"/>
                </a:cubicBezTo>
                <a:cubicBezTo>
                  <a:pt x="5338" y="3052"/>
                  <a:pt x="5340" y="3035"/>
                  <a:pt x="5340" y="3018"/>
                </a:cubicBezTo>
                <a:lnTo>
                  <a:pt x="5340" y="278"/>
                </a:lnTo>
                <a:cubicBezTo>
                  <a:pt x="5340" y="261"/>
                  <a:pt x="5338" y="245"/>
                  <a:pt x="5335" y="228"/>
                </a:cubicBezTo>
                <a:cubicBezTo>
                  <a:pt x="5332" y="212"/>
                  <a:pt x="5327" y="196"/>
                  <a:pt x="5321" y="181"/>
                </a:cubicBezTo>
                <a:cubicBezTo>
                  <a:pt x="5314" y="165"/>
                  <a:pt x="5306" y="150"/>
                  <a:pt x="5297" y="136"/>
                </a:cubicBezTo>
                <a:cubicBezTo>
                  <a:pt x="5288" y="122"/>
                  <a:pt x="5277" y="110"/>
                  <a:pt x="5265" y="98"/>
                </a:cubicBezTo>
                <a:cubicBezTo>
                  <a:pt x="5253" y="86"/>
                  <a:pt x="5240" y="75"/>
                  <a:pt x="5226" y="66"/>
                </a:cubicBezTo>
                <a:cubicBezTo>
                  <a:pt x="5213" y="57"/>
                  <a:pt x="5198" y="49"/>
                  <a:pt x="5182" y="42"/>
                </a:cubicBezTo>
                <a:cubicBezTo>
                  <a:pt x="5167" y="36"/>
                  <a:pt x="5151" y="31"/>
                  <a:pt x="5134" y="28"/>
                </a:cubicBezTo>
                <a:cubicBezTo>
                  <a:pt x="5118" y="25"/>
                  <a:pt x="5101" y="23"/>
                  <a:pt x="508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任意多边形: 形状 820"/>
          <p:cNvSpPr/>
          <p:nvPr/>
        </p:nvSpPr>
        <p:spPr>
          <a:xfrm>
            <a:off x="6434640" y="1169640"/>
            <a:ext cx="393120" cy="401760"/>
          </a:xfrm>
          <a:custGeom>
            <a:avLst/>
            <a:gdLst/>
            <a:ahLst/>
            <a:cxnLst/>
            <a:rect l="0" t="0" r="r" b="b"/>
            <a:pathLst>
              <a:path w="1092" h="1116">
                <a:moveTo>
                  <a:pt x="0" y="569"/>
                </a:moveTo>
                <a:lnTo>
                  <a:pt x="0" y="546"/>
                </a:lnTo>
                <a:cubicBezTo>
                  <a:pt x="0" y="510"/>
                  <a:pt x="3" y="475"/>
                  <a:pt x="10" y="439"/>
                </a:cubicBezTo>
                <a:cubicBezTo>
                  <a:pt x="17" y="404"/>
                  <a:pt x="27" y="370"/>
                  <a:pt x="41" y="337"/>
                </a:cubicBezTo>
                <a:cubicBezTo>
                  <a:pt x="55" y="304"/>
                  <a:pt x="72" y="273"/>
                  <a:pt x="91" y="243"/>
                </a:cubicBezTo>
                <a:cubicBezTo>
                  <a:pt x="111" y="213"/>
                  <a:pt x="135" y="185"/>
                  <a:pt x="160" y="160"/>
                </a:cubicBezTo>
                <a:cubicBezTo>
                  <a:pt x="186" y="135"/>
                  <a:pt x="213" y="112"/>
                  <a:pt x="243" y="92"/>
                </a:cubicBezTo>
                <a:cubicBezTo>
                  <a:pt x="273" y="72"/>
                  <a:pt x="304" y="56"/>
                  <a:pt x="337" y="42"/>
                </a:cubicBezTo>
                <a:cubicBezTo>
                  <a:pt x="370" y="28"/>
                  <a:pt x="405" y="18"/>
                  <a:pt x="440" y="11"/>
                </a:cubicBezTo>
                <a:cubicBezTo>
                  <a:pt x="475" y="4"/>
                  <a:pt x="510" y="0"/>
                  <a:pt x="546" y="0"/>
                </a:cubicBezTo>
                <a:cubicBezTo>
                  <a:pt x="582" y="0"/>
                  <a:pt x="617" y="4"/>
                  <a:pt x="652" y="11"/>
                </a:cubicBezTo>
                <a:cubicBezTo>
                  <a:pt x="688" y="18"/>
                  <a:pt x="722" y="28"/>
                  <a:pt x="755" y="42"/>
                </a:cubicBezTo>
                <a:cubicBezTo>
                  <a:pt x="788" y="56"/>
                  <a:pt x="819" y="72"/>
                  <a:pt x="849" y="92"/>
                </a:cubicBezTo>
                <a:cubicBezTo>
                  <a:pt x="879" y="112"/>
                  <a:pt x="906" y="135"/>
                  <a:pt x="932" y="160"/>
                </a:cubicBezTo>
                <a:cubicBezTo>
                  <a:pt x="957" y="185"/>
                  <a:pt x="980" y="213"/>
                  <a:pt x="1000" y="243"/>
                </a:cubicBezTo>
                <a:cubicBezTo>
                  <a:pt x="1020" y="273"/>
                  <a:pt x="1036" y="304"/>
                  <a:pt x="1050" y="337"/>
                </a:cubicBezTo>
                <a:cubicBezTo>
                  <a:pt x="1064" y="370"/>
                  <a:pt x="1074" y="404"/>
                  <a:pt x="1081" y="439"/>
                </a:cubicBezTo>
                <a:cubicBezTo>
                  <a:pt x="1088" y="475"/>
                  <a:pt x="1092" y="510"/>
                  <a:pt x="1092" y="546"/>
                </a:cubicBezTo>
                <a:lnTo>
                  <a:pt x="1092" y="569"/>
                </a:lnTo>
                <a:cubicBezTo>
                  <a:pt x="1092" y="605"/>
                  <a:pt x="1088" y="640"/>
                  <a:pt x="1081" y="676"/>
                </a:cubicBezTo>
                <a:cubicBezTo>
                  <a:pt x="1074" y="712"/>
                  <a:pt x="1064" y="746"/>
                  <a:pt x="1050" y="779"/>
                </a:cubicBezTo>
                <a:cubicBezTo>
                  <a:pt x="1036" y="812"/>
                  <a:pt x="1020" y="843"/>
                  <a:pt x="1000" y="873"/>
                </a:cubicBezTo>
                <a:cubicBezTo>
                  <a:pt x="980" y="903"/>
                  <a:pt x="957" y="930"/>
                  <a:pt x="932" y="956"/>
                </a:cubicBezTo>
                <a:cubicBezTo>
                  <a:pt x="906" y="981"/>
                  <a:pt x="879" y="1004"/>
                  <a:pt x="849" y="1024"/>
                </a:cubicBezTo>
                <a:cubicBezTo>
                  <a:pt x="819" y="1044"/>
                  <a:pt x="788" y="1060"/>
                  <a:pt x="755" y="1074"/>
                </a:cubicBezTo>
                <a:cubicBezTo>
                  <a:pt x="722" y="1088"/>
                  <a:pt x="688" y="1098"/>
                  <a:pt x="652" y="1105"/>
                </a:cubicBezTo>
                <a:cubicBezTo>
                  <a:pt x="617" y="1112"/>
                  <a:pt x="582" y="1116"/>
                  <a:pt x="546" y="1116"/>
                </a:cubicBezTo>
                <a:cubicBezTo>
                  <a:pt x="510" y="1116"/>
                  <a:pt x="475" y="1112"/>
                  <a:pt x="440" y="1105"/>
                </a:cubicBezTo>
                <a:cubicBezTo>
                  <a:pt x="405" y="1098"/>
                  <a:pt x="370" y="1088"/>
                  <a:pt x="337" y="1074"/>
                </a:cubicBezTo>
                <a:cubicBezTo>
                  <a:pt x="304" y="1060"/>
                  <a:pt x="273" y="1044"/>
                  <a:pt x="243" y="1024"/>
                </a:cubicBezTo>
                <a:cubicBezTo>
                  <a:pt x="213" y="1004"/>
                  <a:pt x="186" y="981"/>
                  <a:pt x="160" y="956"/>
                </a:cubicBezTo>
                <a:cubicBezTo>
                  <a:pt x="135" y="930"/>
                  <a:pt x="111" y="903"/>
                  <a:pt x="91" y="873"/>
                </a:cubicBezTo>
                <a:cubicBezTo>
                  <a:pt x="72" y="843"/>
                  <a:pt x="55" y="812"/>
                  <a:pt x="41" y="779"/>
                </a:cubicBezTo>
                <a:cubicBezTo>
                  <a:pt x="27" y="746"/>
                  <a:pt x="17" y="712"/>
                  <a:pt x="10" y="676"/>
                </a:cubicBezTo>
                <a:cubicBezTo>
                  <a:pt x="3" y="640"/>
                  <a:pt x="0" y="605"/>
                  <a:pt x="0" y="569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2" name="图片 821"/>
          <p:cNvPicPr/>
          <p:nvPr/>
        </p:nvPicPr>
        <p:blipFill>
          <a:blip r:embed="rId11"/>
          <a:stretch/>
        </p:blipFill>
        <p:spPr>
          <a:xfrm>
            <a:off x="6535080" y="12700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3" name="文本框 822"/>
          <p:cNvSpPr txBox="1"/>
          <p:nvPr/>
        </p:nvSpPr>
        <p:spPr>
          <a:xfrm>
            <a:off x="3655080" y="189504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选择并执⾏⼯具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4" name="文本框 823"/>
          <p:cNvSpPr txBox="1"/>
          <p:nvPr/>
        </p:nvSpPr>
        <p:spPr>
          <a:xfrm>
            <a:off x="6330960" y="1630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观察阶段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5" name="任意多边形: 形状 824"/>
          <p:cNvSpPr/>
          <p:nvPr/>
        </p:nvSpPr>
        <p:spPr>
          <a:xfrm>
            <a:off x="8239680" y="1027800"/>
            <a:ext cx="1922400" cy="1186920"/>
          </a:xfrm>
          <a:custGeom>
            <a:avLst/>
            <a:gdLst/>
            <a:ahLst/>
            <a:cxnLst/>
            <a:rect l="0" t="0" r="r" b="b"/>
            <a:pathLst>
              <a:path w="5340" h="3297">
                <a:moveTo>
                  <a:pt x="21" y="172"/>
                </a:move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061" y="0"/>
                </a:lnTo>
                <a:cubicBezTo>
                  <a:pt x="5098" y="0"/>
                  <a:pt x="5133" y="7"/>
                  <a:pt x="5168" y="21"/>
                </a:cubicBezTo>
                <a:cubicBezTo>
                  <a:pt x="5202" y="35"/>
                  <a:pt x="5232" y="55"/>
                  <a:pt x="5258" y="81"/>
                </a:cubicBezTo>
                <a:cubicBezTo>
                  <a:pt x="5284" y="107"/>
                  <a:pt x="5304" y="138"/>
                  <a:pt x="5318" y="172"/>
                </a:cubicBezTo>
                <a:cubicBezTo>
                  <a:pt x="5333" y="206"/>
                  <a:pt x="5340" y="241"/>
                  <a:pt x="5340" y="278"/>
                </a:cubicBezTo>
                <a:lnTo>
                  <a:pt x="5340" y="3018"/>
                </a:lnTo>
                <a:cubicBezTo>
                  <a:pt x="5340" y="3055"/>
                  <a:pt x="5333" y="3091"/>
                  <a:pt x="5318" y="3125"/>
                </a:cubicBezTo>
                <a:cubicBezTo>
                  <a:pt x="5304" y="3159"/>
                  <a:pt x="5284" y="3189"/>
                  <a:pt x="5258" y="3215"/>
                </a:cubicBezTo>
                <a:cubicBezTo>
                  <a:pt x="5232" y="3241"/>
                  <a:pt x="5202" y="3262"/>
                  <a:pt x="5168" y="3276"/>
                </a:cubicBezTo>
                <a:cubicBezTo>
                  <a:pt x="5133" y="3290"/>
                  <a:pt x="5098" y="3297"/>
                  <a:pt x="5061" y="3297"/>
                </a:cubicBezTo>
                <a:lnTo>
                  <a:pt x="278" y="3297"/>
                </a:lnTo>
                <a:cubicBezTo>
                  <a:pt x="241" y="3297"/>
                  <a:pt x="206" y="3290"/>
                  <a:pt x="172" y="3276"/>
                </a:cubicBezTo>
                <a:cubicBezTo>
                  <a:pt x="137" y="3262"/>
                  <a:pt x="107" y="3241"/>
                  <a:pt x="81" y="3215"/>
                </a:cubicBezTo>
                <a:cubicBezTo>
                  <a:pt x="55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任意多边形: 形状 825"/>
          <p:cNvSpPr/>
          <p:nvPr/>
        </p:nvSpPr>
        <p:spPr>
          <a:xfrm>
            <a:off x="8239680" y="1027800"/>
            <a:ext cx="1922400" cy="1186920"/>
          </a:xfrm>
          <a:custGeom>
            <a:avLst/>
            <a:gdLst/>
            <a:ahLst/>
            <a:cxnLst/>
            <a:rect l="0" t="0" r="r" b="b"/>
            <a:pathLst>
              <a:path w="5340" h="3297">
                <a:moveTo>
                  <a:pt x="0" y="3018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061" y="0"/>
                </a:lnTo>
                <a:cubicBezTo>
                  <a:pt x="5098" y="0"/>
                  <a:pt x="5133" y="7"/>
                  <a:pt x="5168" y="21"/>
                </a:cubicBezTo>
                <a:cubicBezTo>
                  <a:pt x="5202" y="35"/>
                  <a:pt x="5232" y="55"/>
                  <a:pt x="5258" y="81"/>
                </a:cubicBezTo>
                <a:cubicBezTo>
                  <a:pt x="5284" y="107"/>
                  <a:pt x="5304" y="138"/>
                  <a:pt x="5318" y="172"/>
                </a:cubicBezTo>
                <a:cubicBezTo>
                  <a:pt x="5333" y="206"/>
                  <a:pt x="5340" y="241"/>
                  <a:pt x="5340" y="278"/>
                </a:cubicBezTo>
                <a:lnTo>
                  <a:pt x="5340" y="3018"/>
                </a:lnTo>
                <a:cubicBezTo>
                  <a:pt x="5340" y="3055"/>
                  <a:pt x="5333" y="3091"/>
                  <a:pt x="5318" y="3125"/>
                </a:cubicBezTo>
                <a:cubicBezTo>
                  <a:pt x="5304" y="3159"/>
                  <a:pt x="5284" y="3189"/>
                  <a:pt x="5258" y="3215"/>
                </a:cubicBezTo>
                <a:cubicBezTo>
                  <a:pt x="5232" y="3241"/>
                  <a:pt x="5202" y="3262"/>
                  <a:pt x="5168" y="3276"/>
                </a:cubicBezTo>
                <a:cubicBezTo>
                  <a:pt x="5133" y="3290"/>
                  <a:pt x="5098" y="3297"/>
                  <a:pt x="5061" y="3297"/>
                </a:cubicBezTo>
                <a:lnTo>
                  <a:pt x="278" y="3297"/>
                </a:lnTo>
                <a:cubicBezTo>
                  <a:pt x="241" y="3297"/>
                  <a:pt x="206" y="3290"/>
                  <a:pt x="172" y="3276"/>
                </a:cubicBezTo>
                <a:cubicBezTo>
                  <a:pt x="137" y="3262"/>
                  <a:pt x="107" y="3241"/>
                  <a:pt x="81" y="3215"/>
                </a:cubicBezTo>
                <a:cubicBezTo>
                  <a:pt x="55" y="3189"/>
                  <a:pt x="35" y="3159"/>
                  <a:pt x="21" y="3125"/>
                </a:cubicBezTo>
                <a:cubicBezTo>
                  <a:pt x="7" y="3091"/>
                  <a:pt x="0" y="3055"/>
                  <a:pt x="0" y="3018"/>
                </a:cubicBezTo>
                <a:moveTo>
                  <a:pt x="23" y="278"/>
                </a:moveTo>
                <a:lnTo>
                  <a:pt x="23" y="3018"/>
                </a:lnTo>
                <a:cubicBezTo>
                  <a:pt x="23" y="3035"/>
                  <a:pt x="24" y="3052"/>
                  <a:pt x="28" y="3068"/>
                </a:cubicBezTo>
                <a:cubicBezTo>
                  <a:pt x="31" y="3085"/>
                  <a:pt x="36" y="3101"/>
                  <a:pt x="42" y="3116"/>
                </a:cubicBezTo>
                <a:cubicBezTo>
                  <a:pt x="49" y="3132"/>
                  <a:pt x="56" y="3146"/>
                  <a:pt x="66" y="3160"/>
                </a:cubicBezTo>
                <a:cubicBezTo>
                  <a:pt x="75" y="3174"/>
                  <a:pt x="86" y="3187"/>
                  <a:pt x="98" y="3199"/>
                </a:cubicBezTo>
                <a:cubicBezTo>
                  <a:pt x="109" y="3211"/>
                  <a:pt x="122" y="3221"/>
                  <a:pt x="136" y="3231"/>
                </a:cubicBezTo>
                <a:cubicBezTo>
                  <a:pt x="150" y="3240"/>
                  <a:pt x="165" y="3248"/>
                  <a:pt x="180" y="3254"/>
                </a:cubicBezTo>
                <a:cubicBezTo>
                  <a:pt x="196" y="3261"/>
                  <a:pt x="212" y="3266"/>
                  <a:pt x="228" y="3269"/>
                </a:cubicBezTo>
                <a:cubicBezTo>
                  <a:pt x="245" y="3272"/>
                  <a:pt x="261" y="3274"/>
                  <a:pt x="278" y="3274"/>
                </a:cubicBezTo>
                <a:lnTo>
                  <a:pt x="5061" y="3274"/>
                </a:lnTo>
                <a:cubicBezTo>
                  <a:pt x="5078" y="3274"/>
                  <a:pt x="5094" y="3272"/>
                  <a:pt x="5111" y="3269"/>
                </a:cubicBezTo>
                <a:cubicBezTo>
                  <a:pt x="5127" y="3266"/>
                  <a:pt x="5143" y="3261"/>
                  <a:pt x="5159" y="3254"/>
                </a:cubicBezTo>
                <a:cubicBezTo>
                  <a:pt x="5174" y="3248"/>
                  <a:pt x="5189" y="3240"/>
                  <a:pt x="5203" y="3231"/>
                </a:cubicBezTo>
                <a:cubicBezTo>
                  <a:pt x="5217" y="3221"/>
                  <a:pt x="5230" y="3211"/>
                  <a:pt x="5242" y="3199"/>
                </a:cubicBezTo>
                <a:cubicBezTo>
                  <a:pt x="5253" y="3187"/>
                  <a:pt x="5264" y="3174"/>
                  <a:pt x="5273" y="3160"/>
                </a:cubicBezTo>
                <a:cubicBezTo>
                  <a:pt x="5283" y="3146"/>
                  <a:pt x="5291" y="3132"/>
                  <a:pt x="5297" y="3116"/>
                </a:cubicBezTo>
                <a:cubicBezTo>
                  <a:pt x="5303" y="3101"/>
                  <a:pt x="5308" y="3085"/>
                  <a:pt x="5311" y="3068"/>
                </a:cubicBezTo>
                <a:cubicBezTo>
                  <a:pt x="5315" y="3052"/>
                  <a:pt x="5316" y="3035"/>
                  <a:pt x="5316" y="3018"/>
                </a:cubicBezTo>
                <a:lnTo>
                  <a:pt x="5316" y="278"/>
                </a:lnTo>
                <a:cubicBezTo>
                  <a:pt x="5316" y="261"/>
                  <a:pt x="5315" y="245"/>
                  <a:pt x="5311" y="228"/>
                </a:cubicBezTo>
                <a:cubicBezTo>
                  <a:pt x="5308" y="212"/>
                  <a:pt x="5303" y="196"/>
                  <a:pt x="5297" y="181"/>
                </a:cubicBezTo>
                <a:cubicBezTo>
                  <a:pt x="5291" y="165"/>
                  <a:pt x="5283" y="150"/>
                  <a:pt x="5273" y="136"/>
                </a:cubicBezTo>
                <a:cubicBezTo>
                  <a:pt x="5264" y="122"/>
                  <a:pt x="5253" y="110"/>
                  <a:pt x="5242" y="98"/>
                </a:cubicBezTo>
                <a:cubicBezTo>
                  <a:pt x="5230" y="86"/>
                  <a:pt x="5217" y="75"/>
                  <a:pt x="5203" y="66"/>
                </a:cubicBezTo>
                <a:cubicBezTo>
                  <a:pt x="5189" y="57"/>
                  <a:pt x="5174" y="49"/>
                  <a:pt x="5159" y="42"/>
                </a:cubicBezTo>
                <a:cubicBezTo>
                  <a:pt x="5143" y="36"/>
                  <a:pt x="5127" y="31"/>
                  <a:pt x="5111" y="28"/>
                </a:cubicBezTo>
                <a:cubicBezTo>
                  <a:pt x="5094" y="25"/>
                  <a:pt x="5078" y="23"/>
                  <a:pt x="5061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1"/>
                  <a:pt x="196" y="36"/>
                  <a:pt x="180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09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6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4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任意多边形: 形状 826"/>
          <p:cNvSpPr/>
          <p:nvPr/>
        </p:nvSpPr>
        <p:spPr>
          <a:xfrm>
            <a:off x="9016560" y="1169640"/>
            <a:ext cx="368280" cy="401760"/>
          </a:xfrm>
          <a:custGeom>
            <a:avLst/>
            <a:gdLst/>
            <a:ahLst/>
            <a:cxnLst/>
            <a:rect l="0" t="0" r="r" b="b"/>
            <a:pathLst>
              <a:path w="1023" h="1116">
                <a:moveTo>
                  <a:pt x="0" y="604"/>
                </a:moveTo>
                <a:lnTo>
                  <a:pt x="0" y="511"/>
                </a:lnTo>
                <a:cubicBezTo>
                  <a:pt x="0" y="477"/>
                  <a:pt x="4" y="444"/>
                  <a:pt x="10" y="411"/>
                </a:cubicBezTo>
                <a:cubicBezTo>
                  <a:pt x="17" y="378"/>
                  <a:pt x="26" y="347"/>
                  <a:pt x="39" y="316"/>
                </a:cubicBezTo>
                <a:cubicBezTo>
                  <a:pt x="52" y="285"/>
                  <a:pt x="68" y="255"/>
                  <a:pt x="86" y="227"/>
                </a:cubicBezTo>
                <a:cubicBezTo>
                  <a:pt x="105" y="199"/>
                  <a:pt x="126" y="174"/>
                  <a:pt x="150" y="150"/>
                </a:cubicBezTo>
                <a:cubicBezTo>
                  <a:pt x="174" y="126"/>
                  <a:pt x="199" y="105"/>
                  <a:pt x="227" y="86"/>
                </a:cubicBezTo>
                <a:cubicBezTo>
                  <a:pt x="255" y="68"/>
                  <a:pt x="285" y="52"/>
                  <a:pt x="316" y="39"/>
                </a:cubicBezTo>
                <a:cubicBezTo>
                  <a:pt x="347" y="26"/>
                  <a:pt x="379" y="17"/>
                  <a:pt x="411" y="10"/>
                </a:cubicBezTo>
                <a:cubicBezTo>
                  <a:pt x="444" y="4"/>
                  <a:pt x="478" y="0"/>
                  <a:pt x="511" y="0"/>
                </a:cubicBezTo>
                <a:cubicBezTo>
                  <a:pt x="545" y="0"/>
                  <a:pt x="578" y="4"/>
                  <a:pt x="611" y="10"/>
                </a:cubicBezTo>
                <a:cubicBezTo>
                  <a:pt x="644" y="17"/>
                  <a:pt x="676" y="26"/>
                  <a:pt x="706" y="39"/>
                </a:cubicBezTo>
                <a:cubicBezTo>
                  <a:pt x="737" y="52"/>
                  <a:pt x="767" y="68"/>
                  <a:pt x="795" y="86"/>
                </a:cubicBezTo>
                <a:cubicBezTo>
                  <a:pt x="823" y="105"/>
                  <a:pt x="848" y="126"/>
                  <a:pt x="872" y="150"/>
                </a:cubicBezTo>
                <a:cubicBezTo>
                  <a:pt x="896" y="174"/>
                  <a:pt x="917" y="199"/>
                  <a:pt x="936" y="227"/>
                </a:cubicBezTo>
                <a:cubicBezTo>
                  <a:pt x="954" y="255"/>
                  <a:pt x="970" y="285"/>
                  <a:pt x="983" y="316"/>
                </a:cubicBezTo>
                <a:cubicBezTo>
                  <a:pt x="997" y="347"/>
                  <a:pt x="1006" y="378"/>
                  <a:pt x="1013" y="411"/>
                </a:cubicBezTo>
                <a:cubicBezTo>
                  <a:pt x="1019" y="444"/>
                  <a:pt x="1023" y="477"/>
                  <a:pt x="1023" y="511"/>
                </a:cubicBezTo>
                <a:lnTo>
                  <a:pt x="1023" y="604"/>
                </a:lnTo>
                <a:cubicBezTo>
                  <a:pt x="1023" y="637"/>
                  <a:pt x="1019" y="672"/>
                  <a:pt x="1013" y="704"/>
                </a:cubicBezTo>
                <a:cubicBezTo>
                  <a:pt x="1006" y="737"/>
                  <a:pt x="997" y="769"/>
                  <a:pt x="983" y="800"/>
                </a:cubicBezTo>
                <a:cubicBezTo>
                  <a:pt x="970" y="831"/>
                  <a:pt x="954" y="861"/>
                  <a:pt x="936" y="889"/>
                </a:cubicBezTo>
                <a:cubicBezTo>
                  <a:pt x="917" y="916"/>
                  <a:pt x="896" y="942"/>
                  <a:pt x="872" y="966"/>
                </a:cubicBezTo>
                <a:cubicBezTo>
                  <a:pt x="848" y="990"/>
                  <a:pt x="823" y="1011"/>
                  <a:pt x="795" y="1029"/>
                </a:cubicBezTo>
                <a:cubicBezTo>
                  <a:pt x="767" y="1048"/>
                  <a:pt x="737" y="1064"/>
                  <a:pt x="706" y="1077"/>
                </a:cubicBezTo>
                <a:cubicBezTo>
                  <a:pt x="676" y="1090"/>
                  <a:pt x="644" y="1099"/>
                  <a:pt x="611" y="1106"/>
                </a:cubicBezTo>
                <a:cubicBezTo>
                  <a:pt x="578" y="1112"/>
                  <a:pt x="545" y="1116"/>
                  <a:pt x="511" y="1116"/>
                </a:cubicBezTo>
                <a:cubicBezTo>
                  <a:pt x="478" y="1116"/>
                  <a:pt x="444" y="1112"/>
                  <a:pt x="411" y="1106"/>
                </a:cubicBezTo>
                <a:cubicBezTo>
                  <a:pt x="379" y="1099"/>
                  <a:pt x="347" y="1090"/>
                  <a:pt x="316" y="1077"/>
                </a:cubicBezTo>
                <a:cubicBezTo>
                  <a:pt x="285" y="1064"/>
                  <a:pt x="255" y="1048"/>
                  <a:pt x="227" y="1029"/>
                </a:cubicBezTo>
                <a:cubicBezTo>
                  <a:pt x="199" y="1011"/>
                  <a:pt x="174" y="990"/>
                  <a:pt x="150" y="966"/>
                </a:cubicBezTo>
                <a:cubicBezTo>
                  <a:pt x="126" y="942"/>
                  <a:pt x="105" y="916"/>
                  <a:pt x="86" y="889"/>
                </a:cubicBezTo>
                <a:cubicBezTo>
                  <a:pt x="68" y="861"/>
                  <a:pt x="52" y="831"/>
                  <a:pt x="39" y="800"/>
                </a:cubicBezTo>
                <a:cubicBezTo>
                  <a:pt x="26" y="769"/>
                  <a:pt x="17" y="737"/>
                  <a:pt x="10" y="704"/>
                </a:cubicBezTo>
                <a:cubicBezTo>
                  <a:pt x="4" y="672"/>
                  <a:pt x="0" y="637"/>
                  <a:pt x="0" y="604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8" name="图片 827"/>
          <p:cNvPicPr/>
          <p:nvPr/>
        </p:nvPicPr>
        <p:blipFill>
          <a:blip r:embed="rId12"/>
          <a:stretch/>
        </p:blipFill>
        <p:spPr>
          <a:xfrm>
            <a:off x="9117000" y="1270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9" name="文本框 828"/>
          <p:cNvSpPr txBox="1"/>
          <p:nvPr/>
        </p:nvSpPr>
        <p:spPr>
          <a:xfrm>
            <a:off x="6280920" y="189504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分析执⾏结果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文本框 829"/>
          <p:cNvSpPr txBox="1"/>
          <p:nvPr/>
        </p:nvSpPr>
        <p:spPr>
          <a:xfrm>
            <a:off x="8898120" y="1630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结果⽣成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1" name="任意多边形: 形状 830"/>
          <p:cNvSpPr/>
          <p:nvPr/>
        </p:nvSpPr>
        <p:spPr>
          <a:xfrm>
            <a:off x="534600" y="2481840"/>
            <a:ext cx="4621680" cy="2239920"/>
          </a:xfrm>
          <a:custGeom>
            <a:avLst/>
            <a:gdLst/>
            <a:ahLst/>
            <a:cxnLst/>
            <a:rect l="0" t="0" r="r" b="b"/>
            <a:pathLst>
              <a:path w="12838" h="6222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59" y="0"/>
                </a:lnTo>
                <a:cubicBezTo>
                  <a:pt x="12596" y="0"/>
                  <a:pt x="12632" y="7"/>
                  <a:pt x="12666" y="21"/>
                </a:cubicBezTo>
                <a:cubicBezTo>
                  <a:pt x="12700" y="35"/>
                  <a:pt x="12730" y="55"/>
                  <a:pt x="12756" y="81"/>
                </a:cubicBezTo>
                <a:cubicBezTo>
                  <a:pt x="12782" y="107"/>
                  <a:pt x="12803" y="138"/>
                  <a:pt x="12817" y="172"/>
                </a:cubicBezTo>
                <a:cubicBezTo>
                  <a:pt x="12831" y="206"/>
                  <a:pt x="12838" y="241"/>
                  <a:pt x="12838" y="278"/>
                </a:cubicBezTo>
                <a:lnTo>
                  <a:pt x="12838" y="5943"/>
                </a:lnTo>
                <a:cubicBezTo>
                  <a:pt x="12838" y="5980"/>
                  <a:pt x="12831" y="6016"/>
                  <a:pt x="12817" y="6050"/>
                </a:cubicBezTo>
                <a:cubicBezTo>
                  <a:pt x="12803" y="6084"/>
                  <a:pt x="12782" y="6114"/>
                  <a:pt x="12756" y="6140"/>
                </a:cubicBezTo>
                <a:cubicBezTo>
                  <a:pt x="12730" y="6166"/>
                  <a:pt x="12700" y="6187"/>
                  <a:pt x="12666" y="6201"/>
                </a:cubicBezTo>
                <a:cubicBezTo>
                  <a:pt x="12632" y="6215"/>
                  <a:pt x="12596" y="6222"/>
                  <a:pt x="12559" y="6222"/>
                </a:cubicBezTo>
                <a:lnTo>
                  <a:pt x="279" y="6222"/>
                </a:lnTo>
                <a:cubicBezTo>
                  <a:pt x="242" y="6222"/>
                  <a:pt x="206" y="6215"/>
                  <a:pt x="172" y="6201"/>
                </a:cubicBezTo>
                <a:cubicBezTo>
                  <a:pt x="138" y="6187"/>
                  <a:pt x="108" y="6166"/>
                  <a:pt x="82" y="6140"/>
                </a:cubicBezTo>
                <a:cubicBezTo>
                  <a:pt x="56" y="6114"/>
                  <a:pt x="35" y="6084"/>
                  <a:pt x="21" y="6050"/>
                </a:cubicBezTo>
                <a:cubicBezTo>
                  <a:pt x="7" y="6016"/>
                  <a:pt x="0" y="5980"/>
                  <a:pt x="0" y="5943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任意多边形: 形状 831"/>
          <p:cNvSpPr/>
          <p:nvPr/>
        </p:nvSpPr>
        <p:spPr>
          <a:xfrm>
            <a:off x="534600" y="2481840"/>
            <a:ext cx="4621680" cy="2239920"/>
          </a:xfrm>
          <a:custGeom>
            <a:avLst/>
            <a:gdLst/>
            <a:ahLst/>
            <a:cxnLst/>
            <a:rect l="0" t="0" r="r" b="b"/>
            <a:pathLst>
              <a:path w="12838" h="6222">
                <a:moveTo>
                  <a:pt x="0" y="5943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59" y="0"/>
                </a:lnTo>
                <a:cubicBezTo>
                  <a:pt x="12596" y="0"/>
                  <a:pt x="12632" y="7"/>
                  <a:pt x="12666" y="21"/>
                </a:cubicBezTo>
                <a:cubicBezTo>
                  <a:pt x="12700" y="35"/>
                  <a:pt x="12730" y="55"/>
                  <a:pt x="12756" y="81"/>
                </a:cubicBezTo>
                <a:cubicBezTo>
                  <a:pt x="12782" y="107"/>
                  <a:pt x="12803" y="138"/>
                  <a:pt x="12817" y="172"/>
                </a:cubicBezTo>
                <a:cubicBezTo>
                  <a:pt x="12831" y="206"/>
                  <a:pt x="12838" y="241"/>
                  <a:pt x="12838" y="278"/>
                </a:cubicBezTo>
                <a:lnTo>
                  <a:pt x="12838" y="5943"/>
                </a:lnTo>
                <a:cubicBezTo>
                  <a:pt x="12838" y="5980"/>
                  <a:pt x="12831" y="6016"/>
                  <a:pt x="12817" y="6050"/>
                </a:cubicBezTo>
                <a:cubicBezTo>
                  <a:pt x="12803" y="6084"/>
                  <a:pt x="12782" y="6114"/>
                  <a:pt x="12756" y="6140"/>
                </a:cubicBezTo>
                <a:cubicBezTo>
                  <a:pt x="12730" y="6166"/>
                  <a:pt x="12700" y="6187"/>
                  <a:pt x="12666" y="6201"/>
                </a:cubicBezTo>
                <a:cubicBezTo>
                  <a:pt x="12632" y="6215"/>
                  <a:pt x="12596" y="6222"/>
                  <a:pt x="12559" y="6222"/>
                </a:cubicBezTo>
                <a:lnTo>
                  <a:pt x="279" y="6222"/>
                </a:lnTo>
                <a:cubicBezTo>
                  <a:pt x="242" y="6222"/>
                  <a:pt x="206" y="6215"/>
                  <a:pt x="172" y="6201"/>
                </a:cubicBezTo>
                <a:cubicBezTo>
                  <a:pt x="138" y="6187"/>
                  <a:pt x="108" y="6166"/>
                  <a:pt x="82" y="6140"/>
                </a:cubicBezTo>
                <a:cubicBezTo>
                  <a:pt x="56" y="6114"/>
                  <a:pt x="35" y="6084"/>
                  <a:pt x="21" y="6050"/>
                </a:cubicBezTo>
                <a:cubicBezTo>
                  <a:pt x="7" y="6016"/>
                  <a:pt x="0" y="5980"/>
                  <a:pt x="0" y="5943"/>
                </a:cubicBezTo>
                <a:moveTo>
                  <a:pt x="23" y="278"/>
                </a:moveTo>
                <a:lnTo>
                  <a:pt x="23" y="5943"/>
                </a:lnTo>
                <a:cubicBezTo>
                  <a:pt x="23" y="5960"/>
                  <a:pt x="25" y="5977"/>
                  <a:pt x="28" y="5993"/>
                </a:cubicBezTo>
                <a:cubicBezTo>
                  <a:pt x="32" y="6010"/>
                  <a:pt x="36" y="6026"/>
                  <a:pt x="43" y="6041"/>
                </a:cubicBezTo>
                <a:cubicBezTo>
                  <a:pt x="49" y="6057"/>
                  <a:pt x="57" y="6071"/>
                  <a:pt x="66" y="6085"/>
                </a:cubicBezTo>
                <a:cubicBezTo>
                  <a:pt x="76" y="6099"/>
                  <a:pt x="86" y="6112"/>
                  <a:pt x="98" y="6124"/>
                </a:cubicBezTo>
                <a:cubicBezTo>
                  <a:pt x="110" y="6136"/>
                  <a:pt x="123" y="6146"/>
                  <a:pt x="137" y="6156"/>
                </a:cubicBezTo>
                <a:cubicBezTo>
                  <a:pt x="151" y="6165"/>
                  <a:pt x="165" y="6173"/>
                  <a:pt x="181" y="6179"/>
                </a:cubicBezTo>
                <a:cubicBezTo>
                  <a:pt x="196" y="6186"/>
                  <a:pt x="212" y="6190"/>
                  <a:pt x="229" y="6194"/>
                </a:cubicBezTo>
                <a:cubicBezTo>
                  <a:pt x="245" y="6197"/>
                  <a:pt x="262" y="6199"/>
                  <a:pt x="279" y="6199"/>
                </a:cubicBezTo>
                <a:lnTo>
                  <a:pt x="12559" y="6199"/>
                </a:lnTo>
                <a:cubicBezTo>
                  <a:pt x="12576" y="6199"/>
                  <a:pt x="12593" y="6197"/>
                  <a:pt x="12609" y="6194"/>
                </a:cubicBezTo>
                <a:cubicBezTo>
                  <a:pt x="12626" y="6190"/>
                  <a:pt x="12642" y="6186"/>
                  <a:pt x="12657" y="6179"/>
                </a:cubicBezTo>
                <a:cubicBezTo>
                  <a:pt x="12673" y="6173"/>
                  <a:pt x="12687" y="6165"/>
                  <a:pt x="12701" y="6156"/>
                </a:cubicBezTo>
                <a:cubicBezTo>
                  <a:pt x="12715" y="6146"/>
                  <a:pt x="12728" y="6136"/>
                  <a:pt x="12740" y="6124"/>
                </a:cubicBezTo>
                <a:cubicBezTo>
                  <a:pt x="12752" y="6112"/>
                  <a:pt x="12762" y="6099"/>
                  <a:pt x="12772" y="6085"/>
                </a:cubicBezTo>
                <a:cubicBezTo>
                  <a:pt x="12781" y="6071"/>
                  <a:pt x="12789" y="6057"/>
                  <a:pt x="12795" y="6041"/>
                </a:cubicBezTo>
                <a:cubicBezTo>
                  <a:pt x="12802" y="6026"/>
                  <a:pt x="12807" y="6010"/>
                  <a:pt x="12810" y="5993"/>
                </a:cubicBezTo>
                <a:cubicBezTo>
                  <a:pt x="12813" y="5977"/>
                  <a:pt x="12815" y="5960"/>
                  <a:pt x="12815" y="5943"/>
                </a:cubicBezTo>
                <a:lnTo>
                  <a:pt x="12815" y="278"/>
                </a:lnTo>
                <a:cubicBezTo>
                  <a:pt x="12815" y="262"/>
                  <a:pt x="12813" y="245"/>
                  <a:pt x="12810" y="229"/>
                </a:cubicBezTo>
                <a:cubicBezTo>
                  <a:pt x="12807" y="212"/>
                  <a:pt x="12802" y="196"/>
                  <a:pt x="12795" y="181"/>
                </a:cubicBezTo>
                <a:cubicBezTo>
                  <a:pt x="12789" y="165"/>
                  <a:pt x="12781" y="150"/>
                  <a:pt x="12772" y="136"/>
                </a:cubicBezTo>
                <a:cubicBezTo>
                  <a:pt x="12762" y="123"/>
                  <a:pt x="12752" y="110"/>
                  <a:pt x="12740" y="98"/>
                </a:cubicBezTo>
                <a:cubicBezTo>
                  <a:pt x="12728" y="86"/>
                  <a:pt x="12715" y="75"/>
                  <a:pt x="12701" y="66"/>
                </a:cubicBezTo>
                <a:cubicBezTo>
                  <a:pt x="12687" y="57"/>
                  <a:pt x="12673" y="49"/>
                  <a:pt x="12657" y="42"/>
                </a:cubicBezTo>
                <a:cubicBezTo>
                  <a:pt x="12642" y="36"/>
                  <a:pt x="12626" y="31"/>
                  <a:pt x="12609" y="28"/>
                </a:cubicBezTo>
                <a:cubicBezTo>
                  <a:pt x="12593" y="25"/>
                  <a:pt x="12576" y="23"/>
                  <a:pt x="12559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3" name="图片 832"/>
          <p:cNvPicPr/>
          <p:nvPr/>
        </p:nvPicPr>
        <p:blipFill>
          <a:blip r:embed="rId13"/>
          <a:stretch/>
        </p:blipFill>
        <p:spPr>
          <a:xfrm>
            <a:off x="710280" y="299160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4" name="图片 833"/>
          <p:cNvPicPr/>
          <p:nvPr/>
        </p:nvPicPr>
        <p:blipFill>
          <a:blip r:embed="rId14"/>
          <a:stretch/>
        </p:blipFill>
        <p:spPr>
          <a:xfrm>
            <a:off x="710280" y="26910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5" name="文本框 834"/>
          <p:cNvSpPr txBox="1"/>
          <p:nvPr/>
        </p:nvSpPr>
        <p:spPr>
          <a:xfrm>
            <a:off x="8848080" y="189504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⽣成最终答案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6" name="图片 835"/>
          <p:cNvPicPr/>
          <p:nvPr/>
        </p:nvPicPr>
        <p:blipFill>
          <a:blip r:embed="rId15"/>
          <a:stretch/>
        </p:blipFill>
        <p:spPr>
          <a:xfrm>
            <a:off x="710280" y="3150360"/>
            <a:ext cx="4269960" cy="1395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7" name="任意多边形: 形状 836"/>
          <p:cNvSpPr/>
          <p:nvPr/>
        </p:nvSpPr>
        <p:spPr>
          <a:xfrm>
            <a:off x="5540400" y="2481840"/>
            <a:ext cx="4621680" cy="2239920"/>
          </a:xfrm>
          <a:custGeom>
            <a:avLst/>
            <a:gdLst/>
            <a:ahLst/>
            <a:cxnLst/>
            <a:rect l="0" t="0" r="r" b="b"/>
            <a:pathLst>
              <a:path w="12838" h="6222">
                <a:moveTo>
                  <a:pt x="21" y="172"/>
                </a:move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2559" y="0"/>
                </a:lnTo>
                <a:cubicBezTo>
                  <a:pt x="12596" y="0"/>
                  <a:pt x="12632" y="7"/>
                  <a:pt x="12666" y="21"/>
                </a:cubicBezTo>
                <a:cubicBezTo>
                  <a:pt x="12700" y="35"/>
                  <a:pt x="12730" y="55"/>
                  <a:pt x="12756" y="81"/>
                </a:cubicBezTo>
                <a:cubicBezTo>
                  <a:pt x="12782" y="107"/>
                  <a:pt x="12802" y="138"/>
                  <a:pt x="12816" y="172"/>
                </a:cubicBezTo>
                <a:cubicBezTo>
                  <a:pt x="12831" y="206"/>
                  <a:pt x="12838" y="241"/>
                  <a:pt x="12838" y="278"/>
                </a:cubicBezTo>
                <a:lnTo>
                  <a:pt x="12838" y="5943"/>
                </a:lnTo>
                <a:cubicBezTo>
                  <a:pt x="12838" y="5980"/>
                  <a:pt x="12831" y="6016"/>
                  <a:pt x="12816" y="6050"/>
                </a:cubicBezTo>
                <a:cubicBezTo>
                  <a:pt x="12802" y="6084"/>
                  <a:pt x="12782" y="6114"/>
                  <a:pt x="12756" y="6140"/>
                </a:cubicBezTo>
                <a:cubicBezTo>
                  <a:pt x="12730" y="6166"/>
                  <a:pt x="12700" y="6187"/>
                  <a:pt x="12666" y="6201"/>
                </a:cubicBezTo>
                <a:cubicBezTo>
                  <a:pt x="12631" y="6215"/>
                  <a:pt x="12596" y="6222"/>
                  <a:pt x="12559" y="6222"/>
                </a:cubicBezTo>
                <a:lnTo>
                  <a:pt x="278" y="6222"/>
                </a:lnTo>
                <a:cubicBezTo>
                  <a:pt x="241" y="6222"/>
                  <a:pt x="206" y="6215"/>
                  <a:pt x="172" y="6201"/>
                </a:cubicBezTo>
                <a:cubicBezTo>
                  <a:pt x="138" y="6187"/>
                  <a:pt x="107" y="6166"/>
                  <a:pt x="81" y="6140"/>
                </a:cubicBezTo>
                <a:cubicBezTo>
                  <a:pt x="55" y="6114"/>
                  <a:pt x="35" y="6084"/>
                  <a:pt x="21" y="6050"/>
                </a:cubicBezTo>
                <a:cubicBezTo>
                  <a:pt x="7" y="6016"/>
                  <a:pt x="0" y="5980"/>
                  <a:pt x="0" y="5943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任意多边形: 形状 837"/>
          <p:cNvSpPr/>
          <p:nvPr/>
        </p:nvSpPr>
        <p:spPr>
          <a:xfrm>
            <a:off x="5540400" y="2481840"/>
            <a:ext cx="4621680" cy="2239920"/>
          </a:xfrm>
          <a:custGeom>
            <a:avLst/>
            <a:gdLst/>
            <a:ahLst/>
            <a:cxnLst/>
            <a:rect l="0" t="0" r="r" b="b"/>
            <a:pathLst>
              <a:path w="12838" h="6222">
                <a:moveTo>
                  <a:pt x="0" y="5943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2559" y="0"/>
                </a:lnTo>
                <a:cubicBezTo>
                  <a:pt x="12596" y="0"/>
                  <a:pt x="12631" y="7"/>
                  <a:pt x="12666" y="21"/>
                </a:cubicBezTo>
                <a:cubicBezTo>
                  <a:pt x="12700" y="35"/>
                  <a:pt x="12730" y="55"/>
                  <a:pt x="12756" y="81"/>
                </a:cubicBezTo>
                <a:cubicBezTo>
                  <a:pt x="12782" y="107"/>
                  <a:pt x="12802" y="138"/>
                  <a:pt x="12816" y="172"/>
                </a:cubicBezTo>
                <a:cubicBezTo>
                  <a:pt x="12831" y="206"/>
                  <a:pt x="12838" y="241"/>
                  <a:pt x="12838" y="278"/>
                </a:cubicBezTo>
                <a:lnTo>
                  <a:pt x="12838" y="5943"/>
                </a:lnTo>
                <a:cubicBezTo>
                  <a:pt x="12838" y="5980"/>
                  <a:pt x="12831" y="6016"/>
                  <a:pt x="12816" y="6050"/>
                </a:cubicBezTo>
                <a:cubicBezTo>
                  <a:pt x="12802" y="6084"/>
                  <a:pt x="12782" y="6114"/>
                  <a:pt x="12756" y="6140"/>
                </a:cubicBezTo>
                <a:cubicBezTo>
                  <a:pt x="12730" y="6166"/>
                  <a:pt x="12700" y="6187"/>
                  <a:pt x="12666" y="6201"/>
                </a:cubicBezTo>
                <a:cubicBezTo>
                  <a:pt x="12631" y="6215"/>
                  <a:pt x="12596" y="6222"/>
                  <a:pt x="12559" y="6222"/>
                </a:cubicBezTo>
                <a:lnTo>
                  <a:pt x="278" y="6222"/>
                </a:lnTo>
                <a:cubicBezTo>
                  <a:pt x="241" y="6222"/>
                  <a:pt x="206" y="6215"/>
                  <a:pt x="172" y="6201"/>
                </a:cubicBezTo>
                <a:cubicBezTo>
                  <a:pt x="138" y="6187"/>
                  <a:pt x="107" y="6166"/>
                  <a:pt x="81" y="6140"/>
                </a:cubicBezTo>
                <a:cubicBezTo>
                  <a:pt x="55" y="6114"/>
                  <a:pt x="35" y="6084"/>
                  <a:pt x="21" y="6050"/>
                </a:cubicBezTo>
                <a:cubicBezTo>
                  <a:pt x="7" y="6016"/>
                  <a:pt x="0" y="5980"/>
                  <a:pt x="0" y="5943"/>
                </a:cubicBezTo>
                <a:moveTo>
                  <a:pt x="23" y="278"/>
                </a:moveTo>
                <a:lnTo>
                  <a:pt x="23" y="5943"/>
                </a:lnTo>
                <a:cubicBezTo>
                  <a:pt x="23" y="5960"/>
                  <a:pt x="25" y="5977"/>
                  <a:pt x="28" y="5993"/>
                </a:cubicBezTo>
                <a:cubicBezTo>
                  <a:pt x="31" y="6010"/>
                  <a:pt x="36" y="6026"/>
                  <a:pt x="42" y="6041"/>
                </a:cubicBezTo>
                <a:cubicBezTo>
                  <a:pt x="49" y="6057"/>
                  <a:pt x="57" y="6071"/>
                  <a:pt x="66" y="6085"/>
                </a:cubicBezTo>
                <a:cubicBezTo>
                  <a:pt x="75" y="6099"/>
                  <a:pt x="86" y="6112"/>
                  <a:pt x="98" y="6124"/>
                </a:cubicBezTo>
                <a:cubicBezTo>
                  <a:pt x="110" y="6136"/>
                  <a:pt x="123" y="6146"/>
                  <a:pt x="136" y="6156"/>
                </a:cubicBezTo>
                <a:cubicBezTo>
                  <a:pt x="150" y="6165"/>
                  <a:pt x="165" y="6173"/>
                  <a:pt x="181" y="6179"/>
                </a:cubicBezTo>
                <a:cubicBezTo>
                  <a:pt x="196" y="6186"/>
                  <a:pt x="212" y="6190"/>
                  <a:pt x="228" y="6194"/>
                </a:cubicBezTo>
                <a:cubicBezTo>
                  <a:pt x="245" y="6197"/>
                  <a:pt x="262" y="6199"/>
                  <a:pt x="278" y="6199"/>
                </a:cubicBezTo>
                <a:lnTo>
                  <a:pt x="12559" y="6199"/>
                </a:lnTo>
                <a:cubicBezTo>
                  <a:pt x="12576" y="6199"/>
                  <a:pt x="12592" y="6197"/>
                  <a:pt x="12609" y="6194"/>
                </a:cubicBezTo>
                <a:cubicBezTo>
                  <a:pt x="12625" y="6190"/>
                  <a:pt x="12641" y="6186"/>
                  <a:pt x="12657" y="6179"/>
                </a:cubicBezTo>
                <a:cubicBezTo>
                  <a:pt x="12672" y="6173"/>
                  <a:pt x="12687" y="6165"/>
                  <a:pt x="12701" y="6156"/>
                </a:cubicBezTo>
                <a:cubicBezTo>
                  <a:pt x="12715" y="6146"/>
                  <a:pt x="12728" y="6136"/>
                  <a:pt x="12740" y="6124"/>
                </a:cubicBezTo>
                <a:cubicBezTo>
                  <a:pt x="12751" y="6112"/>
                  <a:pt x="12762" y="6099"/>
                  <a:pt x="12771" y="6085"/>
                </a:cubicBezTo>
                <a:cubicBezTo>
                  <a:pt x="12781" y="6071"/>
                  <a:pt x="12789" y="6057"/>
                  <a:pt x="12795" y="6041"/>
                </a:cubicBezTo>
                <a:cubicBezTo>
                  <a:pt x="12801" y="6026"/>
                  <a:pt x="12806" y="6010"/>
                  <a:pt x="12809" y="5993"/>
                </a:cubicBezTo>
                <a:cubicBezTo>
                  <a:pt x="12813" y="5977"/>
                  <a:pt x="12814" y="5960"/>
                  <a:pt x="12814" y="5943"/>
                </a:cubicBezTo>
                <a:lnTo>
                  <a:pt x="12814" y="278"/>
                </a:lnTo>
                <a:cubicBezTo>
                  <a:pt x="12814" y="262"/>
                  <a:pt x="12813" y="245"/>
                  <a:pt x="12809" y="229"/>
                </a:cubicBezTo>
                <a:cubicBezTo>
                  <a:pt x="12806" y="212"/>
                  <a:pt x="12801" y="196"/>
                  <a:pt x="12795" y="181"/>
                </a:cubicBezTo>
                <a:cubicBezTo>
                  <a:pt x="12789" y="165"/>
                  <a:pt x="12781" y="150"/>
                  <a:pt x="12771" y="136"/>
                </a:cubicBezTo>
                <a:cubicBezTo>
                  <a:pt x="12762" y="123"/>
                  <a:pt x="12751" y="110"/>
                  <a:pt x="12740" y="98"/>
                </a:cubicBezTo>
                <a:cubicBezTo>
                  <a:pt x="12728" y="86"/>
                  <a:pt x="12715" y="75"/>
                  <a:pt x="12701" y="66"/>
                </a:cubicBezTo>
                <a:cubicBezTo>
                  <a:pt x="12687" y="57"/>
                  <a:pt x="12672" y="49"/>
                  <a:pt x="12657" y="42"/>
                </a:cubicBezTo>
                <a:cubicBezTo>
                  <a:pt x="12641" y="36"/>
                  <a:pt x="12625" y="31"/>
                  <a:pt x="12609" y="28"/>
                </a:cubicBezTo>
                <a:cubicBezTo>
                  <a:pt x="12592" y="25"/>
                  <a:pt x="12576" y="23"/>
                  <a:pt x="12559" y="23"/>
                </a:cubicBezTo>
                <a:lnTo>
                  <a:pt x="278" y="23"/>
                </a:lnTo>
                <a:cubicBezTo>
                  <a:pt x="262" y="23"/>
                  <a:pt x="245" y="25"/>
                  <a:pt x="228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5" y="123"/>
                  <a:pt x="66" y="136"/>
                </a:cubicBezTo>
                <a:cubicBezTo>
                  <a:pt x="57" y="150"/>
                  <a:pt x="49" y="165"/>
                  <a:pt x="42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9" name="图片 838"/>
          <p:cNvPicPr/>
          <p:nvPr/>
        </p:nvPicPr>
        <p:blipFill>
          <a:blip r:embed="rId13"/>
          <a:stretch/>
        </p:blipFill>
        <p:spPr>
          <a:xfrm>
            <a:off x="5716080" y="299160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0" name="图片 839"/>
          <p:cNvPicPr/>
          <p:nvPr/>
        </p:nvPicPr>
        <p:blipFill>
          <a:blip r:embed="rId16"/>
          <a:stretch/>
        </p:blipFill>
        <p:spPr>
          <a:xfrm>
            <a:off x="5716080" y="269100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1" name="文本框 840"/>
          <p:cNvSpPr txBox="1"/>
          <p:nvPr/>
        </p:nvSpPr>
        <p:spPr>
          <a:xfrm>
            <a:off x="944280" y="263916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思考步骤控制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2" name="图片 841"/>
          <p:cNvPicPr/>
          <p:nvPr/>
        </p:nvPicPr>
        <p:blipFill>
          <a:blip r:embed="rId17"/>
          <a:stretch/>
        </p:blipFill>
        <p:spPr>
          <a:xfrm>
            <a:off x="5716080" y="3150360"/>
            <a:ext cx="4269960" cy="1395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3" name="任意多边形: 形状 842"/>
          <p:cNvSpPr/>
          <p:nvPr/>
        </p:nvSpPr>
        <p:spPr>
          <a:xfrm>
            <a:off x="534600" y="4921920"/>
            <a:ext cx="9627480" cy="1922400"/>
          </a:xfrm>
          <a:custGeom>
            <a:avLst/>
            <a:gdLst/>
            <a:ahLst/>
            <a:cxnLst/>
            <a:rect l="0" t="0" r="r" b="b"/>
            <a:pathLst>
              <a:path w="26743" h="5340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7" y="7"/>
                  <a:pt x="26571" y="21"/>
                </a:cubicBezTo>
                <a:cubicBezTo>
                  <a:pt x="26605" y="35"/>
                  <a:pt x="26635" y="55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5061"/>
                </a:lnTo>
                <a:cubicBezTo>
                  <a:pt x="26743" y="5098"/>
                  <a:pt x="26736" y="5134"/>
                  <a:pt x="26721" y="5168"/>
                </a:cubicBezTo>
                <a:cubicBezTo>
                  <a:pt x="26707" y="5202"/>
                  <a:pt x="26687" y="5232"/>
                  <a:pt x="26661" y="5258"/>
                </a:cubicBezTo>
                <a:cubicBezTo>
                  <a:pt x="26635" y="5285"/>
                  <a:pt x="26605" y="5305"/>
                  <a:pt x="26571" y="5319"/>
                </a:cubicBezTo>
                <a:cubicBezTo>
                  <a:pt x="26536" y="5333"/>
                  <a:pt x="26501" y="5340"/>
                  <a:pt x="26464" y="5340"/>
                </a:cubicBezTo>
                <a:lnTo>
                  <a:pt x="279" y="5340"/>
                </a:lnTo>
                <a:cubicBezTo>
                  <a:pt x="242" y="5340"/>
                  <a:pt x="206" y="5333"/>
                  <a:pt x="172" y="5319"/>
                </a:cubicBezTo>
                <a:cubicBezTo>
                  <a:pt x="138" y="5305"/>
                  <a:pt x="108" y="5285"/>
                  <a:pt x="82" y="5258"/>
                </a:cubicBezTo>
                <a:cubicBezTo>
                  <a:pt x="56" y="5232"/>
                  <a:pt x="35" y="5202"/>
                  <a:pt x="21" y="5168"/>
                </a:cubicBezTo>
                <a:cubicBezTo>
                  <a:pt x="7" y="5134"/>
                  <a:pt x="0" y="5098"/>
                  <a:pt x="0" y="5061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任意多边形: 形状 843"/>
          <p:cNvSpPr/>
          <p:nvPr/>
        </p:nvSpPr>
        <p:spPr>
          <a:xfrm>
            <a:off x="534600" y="4921920"/>
            <a:ext cx="9627480" cy="1922400"/>
          </a:xfrm>
          <a:custGeom>
            <a:avLst/>
            <a:gdLst/>
            <a:ahLst/>
            <a:cxnLst/>
            <a:rect l="0" t="0" r="r" b="b"/>
            <a:pathLst>
              <a:path w="26743" h="5340">
                <a:moveTo>
                  <a:pt x="0" y="5061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5061"/>
                </a:lnTo>
                <a:cubicBezTo>
                  <a:pt x="26743" y="5098"/>
                  <a:pt x="26736" y="5134"/>
                  <a:pt x="26721" y="5168"/>
                </a:cubicBezTo>
                <a:cubicBezTo>
                  <a:pt x="26707" y="5202"/>
                  <a:pt x="26687" y="5232"/>
                  <a:pt x="26661" y="5258"/>
                </a:cubicBezTo>
                <a:cubicBezTo>
                  <a:pt x="26635" y="5285"/>
                  <a:pt x="26605" y="5305"/>
                  <a:pt x="26571" y="5319"/>
                </a:cubicBezTo>
                <a:cubicBezTo>
                  <a:pt x="26536" y="5333"/>
                  <a:pt x="26501" y="5340"/>
                  <a:pt x="26464" y="5340"/>
                </a:cubicBezTo>
                <a:lnTo>
                  <a:pt x="279" y="5340"/>
                </a:lnTo>
                <a:cubicBezTo>
                  <a:pt x="242" y="5340"/>
                  <a:pt x="206" y="5333"/>
                  <a:pt x="172" y="5319"/>
                </a:cubicBezTo>
                <a:cubicBezTo>
                  <a:pt x="138" y="5305"/>
                  <a:pt x="108" y="5285"/>
                  <a:pt x="82" y="5258"/>
                </a:cubicBezTo>
                <a:cubicBezTo>
                  <a:pt x="56" y="5232"/>
                  <a:pt x="35" y="5202"/>
                  <a:pt x="21" y="5168"/>
                </a:cubicBezTo>
                <a:cubicBezTo>
                  <a:pt x="7" y="5134"/>
                  <a:pt x="0" y="5098"/>
                  <a:pt x="0" y="5061"/>
                </a:cubicBezTo>
                <a:moveTo>
                  <a:pt x="23" y="279"/>
                </a:moveTo>
                <a:lnTo>
                  <a:pt x="23" y="5061"/>
                </a:lnTo>
                <a:cubicBezTo>
                  <a:pt x="23" y="5078"/>
                  <a:pt x="25" y="5095"/>
                  <a:pt x="28" y="5111"/>
                </a:cubicBezTo>
                <a:cubicBezTo>
                  <a:pt x="32" y="5128"/>
                  <a:pt x="36" y="5144"/>
                  <a:pt x="43" y="5159"/>
                </a:cubicBezTo>
                <a:cubicBezTo>
                  <a:pt x="49" y="5175"/>
                  <a:pt x="57" y="5189"/>
                  <a:pt x="66" y="5203"/>
                </a:cubicBezTo>
                <a:cubicBezTo>
                  <a:pt x="76" y="5217"/>
                  <a:pt x="86" y="5230"/>
                  <a:pt x="98" y="5242"/>
                </a:cubicBezTo>
                <a:cubicBezTo>
                  <a:pt x="110" y="5254"/>
                  <a:pt x="123" y="5264"/>
                  <a:pt x="137" y="5274"/>
                </a:cubicBezTo>
                <a:cubicBezTo>
                  <a:pt x="151" y="5283"/>
                  <a:pt x="165" y="5291"/>
                  <a:pt x="181" y="5297"/>
                </a:cubicBezTo>
                <a:cubicBezTo>
                  <a:pt x="196" y="5304"/>
                  <a:pt x="212" y="5309"/>
                  <a:pt x="229" y="5312"/>
                </a:cubicBezTo>
                <a:cubicBezTo>
                  <a:pt x="245" y="5315"/>
                  <a:pt x="262" y="5317"/>
                  <a:pt x="279" y="5317"/>
                </a:cubicBezTo>
                <a:lnTo>
                  <a:pt x="26464" y="5317"/>
                </a:lnTo>
                <a:cubicBezTo>
                  <a:pt x="26481" y="5317"/>
                  <a:pt x="26497" y="5315"/>
                  <a:pt x="26514" y="5312"/>
                </a:cubicBezTo>
                <a:cubicBezTo>
                  <a:pt x="26530" y="5309"/>
                  <a:pt x="26546" y="5304"/>
                  <a:pt x="26562" y="5297"/>
                </a:cubicBezTo>
                <a:cubicBezTo>
                  <a:pt x="26577" y="5291"/>
                  <a:pt x="26592" y="5283"/>
                  <a:pt x="26606" y="5274"/>
                </a:cubicBezTo>
                <a:cubicBezTo>
                  <a:pt x="26620" y="5264"/>
                  <a:pt x="26633" y="5254"/>
                  <a:pt x="26645" y="5242"/>
                </a:cubicBezTo>
                <a:cubicBezTo>
                  <a:pt x="26656" y="5230"/>
                  <a:pt x="26667" y="5217"/>
                  <a:pt x="26676" y="5203"/>
                </a:cubicBezTo>
                <a:cubicBezTo>
                  <a:pt x="26686" y="5189"/>
                  <a:pt x="26694" y="5175"/>
                  <a:pt x="26700" y="5159"/>
                </a:cubicBezTo>
                <a:cubicBezTo>
                  <a:pt x="26706" y="5144"/>
                  <a:pt x="26711" y="5128"/>
                  <a:pt x="26714" y="5111"/>
                </a:cubicBezTo>
                <a:cubicBezTo>
                  <a:pt x="26718" y="5095"/>
                  <a:pt x="26719" y="5078"/>
                  <a:pt x="26719" y="5061"/>
                </a:cubicBezTo>
                <a:lnTo>
                  <a:pt x="26719" y="279"/>
                </a:lnTo>
                <a:cubicBezTo>
                  <a:pt x="26719" y="262"/>
                  <a:pt x="26718" y="245"/>
                  <a:pt x="26714" y="229"/>
                </a:cubicBezTo>
                <a:cubicBezTo>
                  <a:pt x="26711" y="212"/>
                  <a:pt x="26706" y="196"/>
                  <a:pt x="26700" y="181"/>
                </a:cubicBezTo>
                <a:cubicBezTo>
                  <a:pt x="26694" y="165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6"/>
                  <a:pt x="26620" y="76"/>
                  <a:pt x="26606" y="66"/>
                </a:cubicBezTo>
                <a:cubicBezTo>
                  <a:pt x="26592" y="57"/>
                  <a:pt x="26577" y="49"/>
                  <a:pt x="26562" y="43"/>
                </a:cubicBezTo>
                <a:cubicBezTo>
                  <a:pt x="26546" y="36"/>
                  <a:pt x="26530" y="31"/>
                  <a:pt x="26514" y="28"/>
                </a:cubicBezTo>
                <a:cubicBezTo>
                  <a:pt x="26497" y="25"/>
                  <a:pt x="26481" y="23"/>
                  <a:pt x="26464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5" name="图片 844"/>
          <p:cNvPicPr/>
          <p:nvPr/>
        </p:nvPicPr>
        <p:blipFill>
          <a:blip r:embed="rId13"/>
          <a:stretch/>
        </p:blipFill>
        <p:spPr>
          <a:xfrm>
            <a:off x="710280" y="54316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6" name="图片 845"/>
          <p:cNvPicPr/>
          <p:nvPr/>
        </p:nvPicPr>
        <p:blipFill>
          <a:blip r:embed="rId18"/>
          <a:stretch/>
        </p:blipFill>
        <p:spPr>
          <a:xfrm>
            <a:off x="710280" y="5131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7" name="文本框 846"/>
          <p:cNvSpPr txBox="1"/>
          <p:nvPr/>
        </p:nvSpPr>
        <p:spPr>
          <a:xfrm>
            <a:off x="5975280" y="263916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最终结果⽣成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8" name="任意多边形: 形状 847"/>
          <p:cNvSpPr/>
          <p:nvPr/>
        </p:nvSpPr>
        <p:spPr>
          <a:xfrm>
            <a:off x="710280" y="5590440"/>
            <a:ext cx="3000240" cy="1078560"/>
          </a:xfrm>
          <a:custGeom>
            <a:avLst/>
            <a:gdLst/>
            <a:ahLst/>
            <a:cxnLst/>
            <a:rect l="0" t="0" r="r" b="b"/>
            <a:pathLst>
              <a:path w="8334" h="2996">
                <a:moveTo>
                  <a:pt x="0" y="2856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8"/>
                  <a:pt x="69" y="18"/>
                  <a:pt x="86" y="11"/>
                </a:cubicBezTo>
                <a:cubicBezTo>
                  <a:pt x="103" y="4"/>
                  <a:pt x="120" y="0"/>
                  <a:pt x="139" y="0"/>
                </a:cubicBezTo>
                <a:lnTo>
                  <a:pt x="8195" y="0"/>
                </a:lnTo>
                <a:cubicBezTo>
                  <a:pt x="8213" y="0"/>
                  <a:pt x="8231" y="4"/>
                  <a:pt x="8248" y="11"/>
                </a:cubicBezTo>
                <a:cubicBezTo>
                  <a:pt x="8265" y="18"/>
                  <a:pt x="8280" y="28"/>
                  <a:pt x="8293" y="41"/>
                </a:cubicBezTo>
                <a:cubicBezTo>
                  <a:pt x="8306" y="54"/>
                  <a:pt x="8316" y="69"/>
                  <a:pt x="8323" y="86"/>
                </a:cubicBezTo>
                <a:cubicBezTo>
                  <a:pt x="8331" y="103"/>
                  <a:pt x="8334" y="121"/>
                  <a:pt x="8334" y="139"/>
                </a:cubicBezTo>
                <a:lnTo>
                  <a:pt x="8334" y="2856"/>
                </a:lnTo>
                <a:cubicBezTo>
                  <a:pt x="8334" y="2875"/>
                  <a:pt x="8331" y="2892"/>
                  <a:pt x="8323" y="2910"/>
                </a:cubicBezTo>
                <a:cubicBezTo>
                  <a:pt x="8316" y="2927"/>
                  <a:pt x="8306" y="2942"/>
                  <a:pt x="8293" y="2955"/>
                </a:cubicBezTo>
                <a:cubicBezTo>
                  <a:pt x="8280" y="2968"/>
                  <a:pt x="8265" y="2978"/>
                  <a:pt x="8248" y="2985"/>
                </a:cubicBezTo>
                <a:cubicBezTo>
                  <a:pt x="8231" y="2992"/>
                  <a:pt x="8213" y="2996"/>
                  <a:pt x="8195" y="2996"/>
                </a:cubicBezTo>
                <a:lnTo>
                  <a:pt x="139" y="2996"/>
                </a:lnTo>
                <a:cubicBezTo>
                  <a:pt x="120" y="2996"/>
                  <a:pt x="103" y="2992"/>
                  <a:pt x="86" y="2985"/>
                </a:cubicBezTo>
                <a:cubicBezTo>
                  <a:pt x="69" y="2978"/>
                  <a:pt x="53" y="2968"/>
                  <a:pt x="40" y="2955"/>
                </a:cubicBezTo>
                <a:cubicBezTo>
                  <a:pt x="27" y="2942"/>
                  <a:pt x="17" y="2927"/>
                  <a:pt x="10" y="2910"/>
                </a:cubicBezTo>
                <a:cubicBezTo>
                  <a:pt x="3" y="2892"/>
                  <a:pt x="0" y="2875"/>
                  <a:pt x="0" y="285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文本框 848"/>
          <p:cNvSpPr txBox="1"/>
          <p:nvPr/>
        </p:nvSpPr>
        <p:spPr>
          <a:xfrm>
            <a:off x="986040" y="5079240"/>
            <a:ext cx="167724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执⾏⽰例：⽕⻋票预订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793800" y="569376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Round: 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793800" y="586440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任务：帮我买⽕⻋票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文本框 851"/>
          <p:cNvSpPr txBox="1"/>
          <p:nvPr/>
        </p:nvSpPr>
        <p:spPr>
          <a:xfrm>
            <a:off x="793800" y="60397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NotoSansCJKsc"/>
                <a:ea typeface="NotoSansCJKsc"/>
              </a:rPr>
              <a:t>思考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文本框 852"/>
          <p:cNvSpPr txBox="1"/>
          <p:nvPr/>
        </p:nvSpPr>
        <p:spPr>
          <a:xfrm>
            <a:off x="1027800" y="60782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文本框 853"/>
          <p:cNvSpPr txBox="1"/>
          <p:nvPr/>
        </p:nvSpPr>
        <p:spPr>
          <a:xfrm>
            <a:off x="1168200" y="603972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NotoSansCJKsc"/>
                <a:ea typeface="NotoSansCJKsc"/>
              </a:rPr>
              <a:t>查询可⽤⻋票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文本框 854"/>
          <p:cNvSpPr txBox="1"/>
          <p:nvPr/>
        </p:nvSpPr>
        <p:spPr>
          <a:xfrm>
            <a:off x="793800" y="621540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动作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文本框 855"/>
          <p:cNvSpPr txBox="1"/>
          <p:nvPr/>
        </p:nvSpPr>
        <p:spPr>
          <a:xfrm>
            <a:off x="1027800" y="62535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文本框 856"/>
          <p:cNvSpPr txBox="1"/>
          <p:nvPr/>
        </p:nvSpPr>
        <p:spPr>
          <a:xfrm>
            <a:off x="1168200" y="621540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查询⽕⻋票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文本框 857"/>
          <p:cNvSpPr txBox="1"/>
          <p:nvPr/>
        </p:nvSpPr>
        <p:spPr>
          <a:xfrm>
            <a:off x="793800" y="63907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BBF24"/>
                </a:solidFill>
                <a:effectLst/>
                <a:uFillTx/>
                <a:latin typeface="NotoSansCJKsc"/>
                <a:ea typeface="NotoSansCJKsc"/>
              </a:rPr>
              <a:t>返回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9" name="文本框 858"/>
          <p:cNvSpPr txBox="1"/>
          <p:nvPr/>
        </p:nvSpPr>
        <p:spPr>
          <a:xfrm>
            <a:off x="1027800" y="642924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: [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文本框 859"/>
          <p:cNvSpPr txBox="1"/>
          <p:nvPr/>
        </p:nvSpPr>
        <p:spPr>
          <a:xfrm>
            <a:off x="1238400" y="63907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BBF24"/>
                </a:solidFill>
                <a:effectLst/>
                <a:uFillTx/>
                <a:latin typeface="NotoSansCJKsc"/>
                <a:ea typeface="NotoSansCJKsc"/>
              </a:rPr>
              <a:t>⻋次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文本框 860"/>
          <p:cNvSpPr txBox="1"/>
          <p:nvPr/>
        </p:nvSpPr>
        <p:spPr>
          <a:xfrm>
            <a:off x="1472400" y="642924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G1234, 8:00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2244600" y="63907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BBF24"/>
                </a:solidFill>
                <a:effectLst/>
                <a:uFillTx/>
                <a:latin typeface="NotoSansCJKsc"/>
                <a:ea typeface="NotoSansCJKsc"/>
              </a:rPr>
              <a:t>出发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任意多边形: 形状 862"/>
          <p:cNvSpPr/>
          <p:nvPr/>
        </p:nvSpPr>
        <p:spPr>
          <a:xfrm>
            <a:off x="3844080" y="5590440"/>
            <a:ext cx="3008520" cy="1078560"/>
          </a:xfrm>
          <a:custGeom>
            <a:avLst/>
            <a:gdLst/>
            <a:ahLst/>
            <a:cxnLst/>
            <a:rect l="0" t="0" r="r" b="b"/>
            <a:pathLst>
              <a:path w="8357" h="2996">
                <a:moveTo>
                  <a:pt x="0" y="2856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8"/>
                  <a:pt x="68" y="18"/>
                  <a:pt x="85" y="11"/>
                </a:cubicBezTo>
                <a:cubicBezTo>
                  <a:pt x="103" y="4"/>
                  <a:pt x="120" y="0"/>
                  <a:pt x="139" y="0"/>
                </a:cubicBezTo>
                <a:lnTo>
                  <a:pt x="8218" y="0"/>
                </a:lnTo>
                <a:cubicBezTo>
                  <a:pt x="8236" y="0"/>
                  <a:pt x="8254" y="4"/>
                  <a:pt x="8271" y="11"/>
                </a:cubicBezTo>
                <a:cubicBezTo>
                  <a:pt x="8288" y="18"/>
                  <a:pt x="8303" y="28"/>
                  <a:pt x="8316" y="41"/>
                </a:cubicBezTo>
                <a:cubicBezTo>
                  <a:pt x="8329" y="54"/>
                  <a:pt x="8340" y="69"/>
                  <a:pt x="8347" y="86"/>
                </a:cubicBezTo>
                <a:cubicBezTo>
                  <a:pt x="8354" y="103"/>
                  <a:pt x="8357" y="121"/>
                  <a:pt x="8357" y="139"/>
                </a:cubicBezTo>
                <a:lnTo>
                  <a:pt x="8357" y="2856"/>
                </a:lnTo>
                <a:cubicBezTo>
                  <a:pt x="8357" y="2875"/>
                  <a:pt x="8354" y="2892"/>
                  <a:pt x="8347" y="2910"/>
                </a:cubicBezTo>
                <a:cubicBezTo>
                  <a:pt x="8340" y="2927"/>
                  <a:pt x="8329" y="2942"/>
                  <a:pt x="8316" y="2955"/>
                </a:cubicBezTo>
                <a:cubicBezTo>
                  <a:pt x="8303" y="2968"/>
                  <a:pt x="8288" y="2978"/>
                  <a:pt x="8271" y="2985"/>
                </a:cubicBezTo>
                <a:cubicBezTo>
                  <a:pt x="8254" y="2992"/>
                  <a:pt x="8236" y="2996"/>
                  <a:pt x="8218" y="2996"/>
                </a:cubicBezTo>
                <a:lnTo>
                  <a:pt x="139" y="2996"/>
                </a:lnTo>
                <a:cubicBezTo>
                  <a:pt x="120" y="2996"/>
                  <a:pt x="103" y="2992"/>
                  <a:pt x="85" y="2985"/>
                </a:cubicBezTo>
                <a:cubicBezTo>
                  <a:pt x="68" y="2978"/>
                  <a:pt x="53" y="2968"/>
                  <a:pt x="40" y="2955"/>
                </a:cubicBezTo>
                <a:cubicBezTo>
                  <a:pt x="27" y="2942"/>
                  <a:pt x="17" y="2927"/>
                  <a:pt x="10" y="2910"/>
                </a:cubicBezTo>
                <a:cubicBezTo>
                  <a:pt x="3" y="2892"/>
                  <a:pt x="0" y="2875"/>
                  <a:pt x="0" y="285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文本框 863"/>
          <p:cNvSpPr txBox="1"/>
          <p:nvPr/>
        </p:nvSpPr>
        <p:spPr>
          <a:xfrm>
            <a:off x="2478600" y="642924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...]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5" name="文本框 864"/>
          <p:cNvSpPr txBox="1"/>
          <p:nvPr/>
        </p:nvSpPr>
        <p:spPr>
          <a:xfrm>
            <a:off x="3930480" y="569376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Round: 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6" name="文本框 865"/>
          <p:cNvSpPr txBox="1"/>
          <p:nvPr/>
        </p:nvSpPr>
        <p:spPr>
          <a:xfrm>
            <a:off x="3930480" y="586440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NotoSansCJKsc"/>
                <a:ea typeface="NotoSansCJKsc"/>
              </a:rPr>
              <a:t>思考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文本框 866"/>
          <p:cNvSpPr txBox="1"/>
          <p:nvPr/>
        </p:nvSpPr>
        <p:spPr>
          <a:xfrm>
            <a:off x="4164480" y="59025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文本框 867"/>
          <p:cNvSpPr txBox="1"/>
          <p:nvPr/>
        </p:nvSpPr>
        <p:spPr>
          <a:xfrm>
            <a:off x="4304880" y="586440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NotoSansCJKsc"/>
                <a:ea typeface="NotoSansCJKsc"/>
              </a:rPr>
              <a:t>选择早班⻋次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文本框 868"/>
          <p:cNvSpPr txBox="1"/>
          <p:nvPr/>
        </p:nvSpPr>
        <p:spPr>
          <a:xfrm>
            <a:off x="5006880" y="590256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G1234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文本框 869"/>
          <p:cNvSpPr txBox="1"/>
          <p:nvPr/>
        </p:nvSpPr>
        <p:spPr>
          <a:xfrm>
            <a:off x="3930480" y="60397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动作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文本框 870"/>
          <p:cNvSpPr txBox="1"/>
          <p:nvPr/>
        </p:nvSpPr>
        <p:spPr>
          <a:xfrm>
            <a:off x="4164480" y="60782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2" name="文本框 871"/>
          <p:cNvSpPr txBox="1"/>
          <p:nvPr/>
        </p:nvSpPr>
        <p:spPr>
          <a:xfrm>
            <a:off x="4304880" y="603972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购买⽕⻋票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3930480" y="621540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BBF24"/>
                </a:solidFill>
                <a:effectLst/>
                <a:uFillTx/>
                <a:latin typeface="NotoSansCJKsc"/>
                <a:ea typeface="NotoSansCJKsc"/>
              </a:rPr>
              <a:t>返回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文本框 873"/>
          <p:cNvSpPr txBox="1"/>
          <p:nvPr/>
        </p:nvSpPr>
        <p:spPr>
          <a:xfrm>
            <a:off x="4164480" y="625356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: {'result': 'success', 'message':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文本框 874"/>
          <p:cNvSpPr txBox="1"/>
          <p:nvPr/>
        </p:nvSpPr>
        <p:spPr>
          <a:xfrm>
            <a:off x="3930480" y="64292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文本框 875"/>
          <p:cNvSpPr txBox="1"/>
          <p:nvPr/>
        </p:nvSpPr>
        <p:spPr>
          <a:xfrm>
            <a:off x="4000680" y="639072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BBF24"/>
                </a:solidFill>
                <a:effectLst/>
                <a:uFillTx/>
                <a:latin typeface="NotoSansCJKsc"/>
                <a:ea typeface="NotoSansCJKsc"/>
              </a:rPr>
              <a:t>购买成功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7" name="任意多边形: 形状 876"/>
          <p:cNvSpPr/>
          <p:nvPr/>
        </p:nvSpPr>
        <p:spPr>
          <a:xfrm>
            <a:off x="6986160" y="5590440"/>
            <a:ext cx="3000240" cy="1078560"/>
          </a:xfrm>
          <a:custGeom>
            <a:avLst/>
            <a:gdLst/>
            <a:ahLst/>
            <a:cxnLst/>
            <a:rect l="0" t="0" r="r" b="b"/>
            <a:pathLst>
              <a:path w="8334" h="2996">
                <a:moveTo>
                  <a:pt x="0" y="2856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8"/>
                  <a:pt x="69" y="18"/>
                  <a:pt x="86" y="11"/>
                </a:cubicBezTo>
                <a:cubicBezTo>
                  <a:pt x="103" y="4"/>
                  <a:pt x="120" y="0"/>
                  <a:pt x="139" y="0"/>
                </a:cubicBezTo>
                <a:lnTo>
                  <a:pt x="8195" y="0"/>
                </a:lnTo>
                <a:cubicBezTo>
                  <a:pt x="8213" y="0"/>
                  <a:pt x="8231" y="4"/>
                  <a:pt x="8248" y="11"/>
                </a:cubicBezTo>
                <a:cubicBezTo>
                  <a:pt x="8265" y="18"/>
                  <a:pt x="8280" y="28"/>
                  <a:pt x="8293" y="41"/>
                </a:cubicBezTo>
                <a:cubicBezTo>
                  <a:pt x="8306" y="54"/>
                  <a:pt x="8316" y="69"/>
                  <a:pt x="8323" y="86"/>
                </a:cubicBezTo>
                <a:cubicBezTo>
                  <a:pt x="8331" y="103"/>
                  <a:pt x="8334" y="121"/>
                  <a:pt x="8334" y="139"/>
                </a:cubicBezTo>
                <a:lnTo>
                  <a:pt x="8334" y="2856"/>
                </a:lnTo>
                <a:cubicBezTo>
                  <a:pt x="8334" y="2875"/>
                  <a:pt x="8331" y="2892"/>
                  <a:pt x="8323" y="2910"/>
                </a:cubicBezTo>
                <a:cubicBezTo>
                  <a:pt x="8316" y="2927"/>
                  <a:pt x="8306" y="2942"/>
                  <a:pt x="8293" y="2955"/>
                </a:cubicBezTo>
                <a:cubicBezTo>
                  <a:pt x="8280" y="2968"/>
                  <a:pt x="8265" y="2978"/>
                  <a:pt x="8248" y="2985"/>
                </a:cubicBezTo>
                <a:cubicBezTo>
                  <a:pt x="8231" y="2992"/>
                  <a:pt x="8213" y="2996"/>
                  <a:pt x="8195" y="2996"/>
                </a:cubicBezTo>
                <a:lnTo>
                  <a:pt x="139" y="2996"/>
                </a:lnTo>
                <a:cubicBezTo>
                  <a:pt x="120" y="2996"/>
                  <a:pt x="103" y="2992"/>
                  <a:pt x="86" y="2985"/>
                </a:cubicBezTo>
                <a:cubicBezTo>
                  <a:pt x="69" y="2978"/>
                  <a:pt x="53" y="2968"/>
                  <a:pt x="40" y="2955"/>
                </a:cubicBezTo>
                <a:cubicBezTo>
                  <a:pt x="27" y="2942"/>
                  <a:pt x="17" y="2927"/>
                  <a:pt x="10" y="2910"/>
                </a:cubicBezTo>
                <a:cubicBezTo>
                  <a:pt x="3" y="2892"/>
                  <a:pt x="0" y="2875"/>
                  <a:pt x="0" y="285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8" name="文本框 877"/>
          <p:cNvSpPr txBox="1"/>
          <p:nvPr/>
        </p:nvSpPr>
        <p:spPr>
          <a:xfrm>
            <a:off x="4468680" y="642924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',...}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7066800" y="569376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Round: 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文本框 879"/>
          <p:cNvSpPr txBox="1"/>
          <p:nvPr/>
        </p:nvSpPr>
        <p:spPr>
          <a:xfrm>
            <a:off x="7066800" y="586440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NotoSansCJKsc"/>
                <a:ea typeface="NotoSansCJKsc"/>
              </a:rPr>
              <a:t>思考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1" name="文本框 880"/>
          <p:cNvSpPr txBox="1"/>
          <p:nvPr/>
        </p:nvSpPr>
        <p:spPr>
          <a:xfrm>
            <a:off x="7300800" y="59025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2" name="文本框 881"/>
          <p:cNvSpPr txBox="1"/>
          <p:nvPr/>
        </p:nvSpPr>
        <p:spPr>
          <a:xfrm>
            <a:off x="7441200" y="586440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NotoSansCJKsc"/>
                <a:ea typeface="NotoSansCJKsc"/>
              </a:rPr>
              <a:t>任务已完成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3" name="文本框 882"/>
          <p:cNvSpPr txBox="1"/>
          <p:nvPr/>
        </p:nvSpPr>
        <p:spPr>
          <a:xfrm>
            <a:off x="7066800" y="60397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动作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4" name="文本框 883"/>
          <p:cNvSpPr txBox="1"/>
          <p:nvPr/>
        </p:nvSpPr>
        <p:spPr>
          <a:xfrm>
            <a:off x="7300800" y="607824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: FINISH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7066800" y="628236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最终结果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7534800" y="63205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7" name="文本框 886"/>
          <p:cNvSpPr txBox="1"/>
          <p:nvPr/>
        </p:nvSpPr>
        <p:spPr>
          <a:xfrm>
            <a:off x="7675200" y="628236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购买成功。⻋次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8" name="文本框 887"/>
          <p:cNvSpPr txBox="1"/>
          <p:nvPr/>
        </p:nvSpPr>
        <p:spPr>
          <a:xfrm>
            <a:off x="8494200" y="632052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G1234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9" name="文本框 888"/>
          <p:cNvSpPr txBox="1"/>
          <p:nvPr/>
        </p:nvSpPr>
        <p:spPr>
          <a:xfrm>
            <a:off x="8845200" y="628236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，座位号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90" name="图片 889"/>
          <p:cNvPicPr/>
          <p:nvPr/>
        </p:nvPicPr>
        <p:blipFill>
          <a:blip r:embed="rId19"/>
          <a:stretch/>
        </p:blipFill>
        <p:spPr>
          <a:xfrm>
            <a:off x="534960" y="71784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1" name="文本框 890"/>
          <p:cNvSpPr txBox="1"/>
          <p:nvPr/>
        </p:nvSpPr>
        <p:spPr>
          <a:xfrm>
            <a:off x="9313200" y="632052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7-17A...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文本框 891"/>
          <p:cNvSpPr txBox="1"/>
          <p:nvPr/>
        </p:nvSpPr>
        <p:spPr>
          <a:xfrm>
            <a:off x="718560" y="7143120"/>
            <a:ext cx="3521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智能体通过有限步数的多轮推理，完成从查询到购票的复杂任务流程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9824400" y="717012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12/14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4" name="图片 893"/>
          <p:cNvPicPr/>
          <p:nvPr/>
        </p:nvPicPr>
        <p:blipFill>
          <a:blip r:embed="rId2"/>
          <a:stretch/>
        </p:blipFill>
        <p:spPr>
          <a:xfrm>
            <a:off x="0" y="0"/>
            <a:ext cx="10696320" cy="6258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5" name="图片 894"/>
          <p:cNvPicPr/>
          <p:nvPr/>
        </p:nvPicPr>
        <p:blipFill>
          <a:blip r:embed="rId3"/>
          <a:stretch/>
        </p:blipFill>
        <p:spPr>
          <a:xfrm>
            <a:off x="534960" y="93600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6" name="图片 895"/>
          <p:cNvPicPr/>
          <p:nvPr/>
        </p:nvPicPr>
        <p:blipFill>
          <a:blip r:embed="rId4"/>
          <a:stretch/>
        </p:blipFill>
        <p:spPr>
          <a:xfrm>
            <a:off x="9042120" y="4203360"/>
            <a:ext cx="80172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7" name="图片 896"/>
          <p:cNvPicPr/>
          <p:nvPr/>
        </p:nvPicPr>
        <p:blipFill>
          <a:blip r:embed="rId5"/>
          <a:stretch/>
        </p:blipFill>
        <p:spPr>
          <a:xfrm>
            <a:off x="8415360" y="156276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8" name="图片 897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9" name="文本框 898"/>
          <p:cNvSpPr txBox="1"/>
          <p:nvPr/>
        </p:nvSpPr>
        <p:spPr>
          <a:xfrm>
            <a:off x="534960" y="25272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系统优化与扩展⽅向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0" name="任意多边形: 形状 899"/>
          <p:cNvSpPr/>
          <p:nvPr/>
        </p:nvSpPr>
        <p:spPr>
          <a:xfrm>
            <a:off x="534600" y="4737960"/>
            <a:ext cx="9627480" cy="953280"/>
          </a:xfrm>
          <a:custGeom>
            <a:avLst/>
            <a:gdLst/>
            <a:ahLst/>
            <a:cxnLst/>
            <a:rect l="0" t="0" r="r" b="b"/>
            <a:pathLst>
              <a:path w="26743" h="2648">
                <a:moveTo>
                  <a:pt x="0" y="2462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4"/>
                </a:cubicBezTo>
                <a:cubicBezTo>
                  <a:pt x="26605" y="6"/>
                  <a:pt x="26617" y="10"/>
                  <a:pt x="26628" y="14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8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462"/>
                </a:lnTo>
                <a:cubicBezTo>
                  <a:pt x="26743" y="2474"/>
                  <a:pt x="26741" y="2486"/>
                  <a:pt x="26739" y="2498"/>
                </a:cubicBezTo>
                <a:cubicBezTo>
                  <a:pt x="26737" y="2510"/>
                  <a:pt x="26733" y="2522"/>
                  <a:pt x="26728" y="2533"/>
                </a:cubicBezTo>
                <a:cubicBezTo>
                  <a:pt x="26724" y="2544"/>
                  <a:pt x="26718" y="2555"/>
                  <a:pt x="26711" y="2565"/>
                </a:cubicBezTo>
                <a:cubicBezTo>
                  <a:pt x="26704" y="2575"/>
                  <a:pt x="26697" y="2585"/>
                  <a:pt x="26688" y="2593"/>
                </a:cubicBezTo>
                <a:cubicBezTo>
                  <a:pt x="26680" y="2602"/>
                  <a:pt x="26670" y="2610"/>
                  <a:pt x="26660" y="2616"/>
                </a:cubicBezTo>
                <a:cubicBezTo>
                  <a:pt x="26650" y="2623"/>
                  <a:pt x="26639" y="2629"/>
                  <a:pt x="26628" y="2633"/>
                </a:cubicBezTo>
                <a:cubicBezTo>
                  <a:pt x="26617" y="2638"/>
                  <a:pt x="26605" y="2642"/>
                  <a:pt x="26593" y="2644"/>
                </a:cubicBezTo>
                <a:cubicBezTo>
                  <a:pt x="26581" y="2646"/>
                  <a:pt x="26569" y="2648"/>
                  <a:pt x="26557" y="2648"/>
                </a:cubicBezTo>
                <a:lnTo>
                  <a:pt x="186" y="2648"/>
                </a:lnTo>
                <a:cubicBezTo>
                  <a:pt x="174" y="2648"/>
                  <a:pt x="162" y="2646"/>
                  <a:pt x="150" y="2644"/>
                </a:cubicBezTo>
                <a:cubicBezTo>
                  <a:pt x="138" y="2642"/>
                  <a:pt x="126" y="2638"/>
                  <a:pt x="115" y="2633"/>
                </a:cubicBezTo>
                <a:cubicBezTo>
                  <a:pt x="104" y="2629"/>
                  <a:pt x="93" y="2623"/>
                  <a:pt x="83" y="2616"/>
                </a:cubicBezTo>
                <a:cubicBezTo>
                  <a:pt x="73" y="2610"/>
                  <a:pt x="63" y="2602"/>
                  <a:pt x="55" y="2593"/>
                </a:cubicBezTo>
                <a:cubicBezTo>
                  <a:pt x="46" y="2585"/>
                  <a:pt x="38" y="2575"/>
                  <a:pt x="31" y="2565"/>
                </a:cubicBezTo>
                <a:cubicBezTo>
                  <a:pt x="25" y="2555"/>
                  <a:pt x="19" y="2544"/>
                  <a:pt x="14" y="2533"/>
                </a:cubicBezTo>
                <a:cubicBezTo>
                  <a:pt x="10" y="2522"/>
                  <a:pt x="6" y="2510"/>
                  <a:pt x="4" y="2498"/>
                </a:cubicBezTo>
                <a:cubicBezTo>
                  <a:pt x="1" y="2486"/>
                  <a:pt x="0" y="2474"/>
                  <a:pt x="0" y="2462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1" name="图片 900"/>
          <p:cNvPicPr/>
          <p:nvPr/>
        </p:nvPicPr>
        <p:blipFill>
          <a:blip r:embed="rId7"/>
          <a:stretch/>
        </p:blipFill>
        <p:spPr>
          <a:xfrm>
            <a:off x="1203480" y="48718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2" name="文本框 901"/>
          <p:cNvSpPr txBox="1"/>
          <p:nvPr/>
        </p:nvSpPr>
        <p:spPr>
          <a:xfrm>
            <a:off x="534960" y="820080"/>
            <a:ext cx="25657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提升智能体性能与扩展功能的关键策略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3" name="文本框 902"/>
          <p:cNvSpPr txBox="1"/>
          <p:nvPr/>
        </p:nvSpPr>
        <p:spPr>
          <a:xfrm>
            <a:off x="927720" y="5176440"/>
            <a:ext cx="8053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错误恢复机制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4" name="任意多边形: 形状 903"/>
          <p:cNvSpPr/>
          <p:nvPr/>
        </p:nvSpPr>
        <p:spPr>
          <a:xfrm>
            <a:off x="2665440" y="5013720"/>
            <a:ext cx="9000" cy="401760"/>
          </a:xfrm>
          <a:custGeom>
            <a:avLst/>
            <a:gdLst/>
            <a:ahLst/>
            <a:cxnLst/>
            <a:rect l="0" t="0" r="r" b="b"/>
            <a:pathLst>
              <a:path w="25" h="1116">
                <a:moveTo>
                  <a:pt x="0" y="0"/>
                </a:moveTo>
                <a:lnTo>
                  <a:pt x="25" y="0"/>
                </a:lnTo>
                <a:lnTo>
                  <a:pt x="25" y="1116"/>
                </a:lnTo>
                <a:lnTo>
                  <a:pt x="0" y="1116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5" name="图片 904"/>
          <p:cNvPicPr/>
          <p:nvPr/>
        </p:nvPicPr>
        <p:blipFill>
          <a:blip r:embed="rId8"/>
          <a:stretch/>
        </p:blipFill>
        <p:spPr>
          <a:xfrm>
            <a:off x="3827520" y="48718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6" name="文本框 905"/>
          <p:cNvSpPr txBox="1"/>
          <p:nvPr/>
        </p:nvSpPr>
        <p:spPr>
          <a:xfrm>
            <a:off x="802080" y="537984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避免任务中断或失败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7" name="文本框 906"/>
          <p:cNvSpPr txBox="1"/>
          <p:nvPr/>
        </p:nvSpPr>
        <p:spPr>
          <a:xfrm>
            <a:off x="3481920" y="5176440"/>
            <a:ext cx="939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状态保持与恢复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任意多边形: 形状 907"/>
          <p:cNvSpPr/>
          <p:nvPr/>
        </p:nvSpPr>
        <p:spPr>
          <a:xfrm>
            <a:off x="5222880" y="5013720"/>
            <a:ext cx="8640" cy="401760"/>
          </a:xfrm>
          <a:custGeom>
            <a:avLst/>
            <a:gdLst/>
            <a:ahLst/>
            <a:cxnLst/>
            <a:rect l="0" t="0" r="r" b="b"/>
            <a:pathLst>
              <a:path w="24" h="1116">
                <a:moveTo>
                  <a:pt x="0" y="0"/>
                </a:moveTo>
                <a:lnTo>
                  <a:pt x="24" y="0"/>
                </a:lnTo>
                <a:lnTo>
                  <a:pt x="24" y="1116"/>
                </a:lnTo>
                <a:lnTo>
                  <a:pt x="0" y="1116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9" name="图片 908"/>
          <p:cNvPicPr/>
          <p:nvPr/>
        </p:nvPicPr>
        <p:blipFill>
          <a:blip r:embed="rId9"/>
          <a:stretch/>
        </p:blipFill>
        <p:spPr>
          <a:xfrm>
            <a:off x="6501600" y="48718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0" name="文本框 909"/>
          <p:cNvSpPr txBox="1"/>
          <p:nvPr/>
        </p:nvSpPr>
        <p:spPr>
          <a:xfrm>
            <a:off x="3481920" y="53798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提升多轮交互体验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1" name="文本框 910"/>
          <p:cNvSpPr txBox="1"/>
          <p:nvPr/>
        </p:nvSpPr>
        <p:spPr>
          <a:xfrm>
            <a:off x="6361920" y="5176440"/>
            <a:ext cx="5371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参数优化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2" name="任意多边形: 形状 911"/>
          <p:cNvSpPr/>
          <p:nvPr/>
        </p:nvSpPr>
        <p:spPr>
          <a:xfrm>
            <a:off x="8022240" y="5013720"/>
            <a:ext cx="8640" cy="401760"/>
          </a:xfrm>
          <a:custGeom>
            <a:avLst/>
            <a:gdLst/>
            <a:ahLst/>
            <a:cxnLst/>
            <a:rect l="0" t="0" r="r" b="b"/>
            <a:pathLst>
              <a:path w="24" h="1116">
                <a:moveTo>
                  <a:pt x="0" y="0"/>
                </a:moveTo>
                <a:lnTo>
                  <a:pt x="24" y="0"/>
                </a:lnTo>
                <a:lnTo>
                  <a:pt x="24" y="1116"/>
                </a:lnTo>
                <a:lnTo>
                  <a:pt x="0" y="1116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3" name="图片 912"/>
          <p:cNvPicPr/>
          <p:nvPr/>
        </p:nvPicPr>
        <p:blipFill>
          <a:blip r:embed="rId10"/>
          <a:stretch/>
        </p:blipFill>
        <p:spPr>
          <a:xfrm>
            <a:off x="9209160" y="487188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4" name="文本框 913"/>
          <p:cNvSpPr txBox="1"/>
          <p:nvPr/>
        </p:nvSpPr>
        <p:spPr>
          <a:xfrm>
            <a:off x="6044400" y="5379840"/>
            <a:ext cx="1174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提⾼推理效率和准确性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5" name="文本框 914"/>
          <p:cNvSpPr txBox="1"/>
          <p:nvPr/>
        </p:nvSpPr>
        <p:spPr>
          <a:xfrm>
            <a:off x="9033480" y="5176440"/>
            <a:ext cx="6714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模块化设计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6" name="任意多边形: 形状 915"/>
          <p:cNvSpPr/>
          <p:nvPr/>
        </p:nvSpPr>
        <p:spPr>
          <a:xfrm>
            <a:off x="534600" y="1261800"/>
            <a:ext cx="3075840" cy="3209040"/>
          </a:xfrm>
          <a:custGeom>
            <a:avLst/>
            <a:gdLst/>
            <a:ahLst/>
            <a:cxnLst/>
            <a:rect l="0" t="0" r="r" b="b"/>
            <a:pathLst>
              <a:path w="8544" h="8914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8265" y="0"/>
                </a:lnTo>
                <a:cubicBezTo>
                  <a:pt x="8302" y="0"/>
                  <a:pt x="8337" y="7"/>
                  <a:pt x="8372" y="21"/>
                </a:cubicBezTo>
                <a:cubicBezTo>
                  <a:pt x="8406" y="35"/>
                  <a:pt x="8436" y="55"/>
                  <a:pt x="8462" y="81"/>
                </a:cubicBezTo>
                <a:cubicBezTo>
                  <a:pt x="8488" y="107"/>
                  <a:pt x="8508" y="138"/>
                  <a:pt x="8522" y="172"/>
                </a:cubicBezTo>
                <a:cubicBezTo>
                  <a:pt x="8536" y="206"/>
                  <a:pt x="8544" y="241"/>
                  <a:pt x="8544" y="278"/>
                </a:cubicBezTo>
                <a:lnTo>
                  <a:pt x="8544" y="8636"/>
                </a:lnTo>
                <a:cubicBezTo>
                  <a:pt x="8544" y="8673"/>
                  <a:pt x="8536" y="8708"/>
                  <a:pt x="8522" y="8743"/>
                </a:cubicBezTo>
                <a:cubicBezTo>
                  <a:pt x="8508" y="8777"/>
                  <a:pt x="8488" y="8807"/>
                  <a:pt x="8462" y="8833"/>
                </a:cubicBezTo>
                <a:cubicBezTo>
                  <a:pt x="8436" y="8859"/>
                  <a:pt x="8406" y="8879"/>
                  <a:pt x="8372" y="8893"/>
                </a:cubicBezTo>
                <a:cubicBezTo>
                  <a:pt x="8337" y="8907"/>
                  <a:pt x="8302" y="8914"/>
                  <a:pt x="8265" y="8914"/>
                </a:cubicBezTo>
                <a:lnTo>
                  <a:pt x="279" y="8914"/>
                </a:lnTo>
                <a:cubicBezTo>
                  <a:pt x="242" y="8914"/>
                  <a:pt x="206" y="8907"/>
                  <a:pt x="172" y="8893"/>
                </a:cubicBezTo>
                <a:cubicBezTo>
                  <a:pt x="138" y="8879"/>
                  <a:pt x="108" y="8859"/>
                  <a:pt x="82" y="8833"/>
                </a:cubicBezTo>
                <a:cubicBezTo>
                  <a:pt x="56" y="8807"/>
                  <a:pt x="35" y="8777"/>
                  <a:pt x="21" y="8743"/>
                </a:cubicBezTo>
                <a:cubicBezTo>
                  <a:pt x="7" y="8708"/>
                  <a:pt x="0" y="8673"/>
                  <a:pt x="0" y="8636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7" name="任意多边形: 形状 916"/>
          <p:cNvSpPr/>
          <p:nvPr/>
        </p:nvSpPr>
        <p:spPr>
          <a:xfrm>
            <a:off x="534600" y="1261800"/>
            <a:ext cx="3075840" cy="3209040"/>
          </a:xfrm>
          <a:custGeom>
            <a:avLst/>
            <a:gdLst/>
            <a:ahLst/>
            <a:cxnLst/>
            <a:rect l="0" t="0" r="r" b="b"/>
            <a:pathLst>
              <a:path w="8544" h="8914">
                <a:moveTo>
                  <a:pt x="0" y="8636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8265" y="0"/>
                </a:lnTo>
                <a:cubicBezTo>
                  <a:pt x="8302" y="0"/>
                  <a:pt x="8337" y="7"/>
                  <a:pt x="8372" y="21"/>
                </a:cubicBezTo>
                <a:cubicBezTo>
                  <a:pt x="8406" y="35"/>
                  <a:pt x="8436" y="55"/>
                  <a:pt x="8462" y="81"/>
                </a:cubicBezTo>
                <a:cubicBezTo>
                  <a:pt x="8488" y="107"/>
                  <a:pt x="8508" y="138"/>
                  <a:pt x="8522" y="172"/>
                </a:cubicBezTo>
                <a:cubicBezTo>
                  <a:pt x="8536" y="206"/>
                  <a:pt x="8544" y="241"/>
                  <a:pt x="8544" y="278"/>
                </a:cubicBezTo>
                <a:lnTo>
                  <a:pt x="8544" y="8636"/>
                </a:lnTo>
                <a:cubicBezTo>
                  <a:pt x="8544" y="8673"/>
                  <a:pt x="8536" y="8708"/>
                  <a:pt x="8522" y="8743"/>
                </a:cubicBezTo>
                <a:cubicBezTo>
                  <a:pt x="8508" y="8777"/>
                  <a:pt x="8488" y="8807"/>
                  <a:pt x="8462" y="8833"/>
                </a:cubicBezTo>
                <a:cubicBezTo>
                  <a:pt x="8436" y="8859"/>
                  <a:pt x="8406" y="8879"/>
                  <a:pt x="8372" y="8893"/>
                </a:cubicBezTo>
                <a:cubicBezTo>
                  <a:pt x="8337" y="8907"/>
                  <a:pt x="8302" y="8914"/>
                  <a:pt x="8265" y="8914"/>
                </a:cubicBezTo>
                <a:lnTo>
                  <a:pt x="279" y="8914"/>
                </a:lnTo>
                <a:cubicBezTo>
                  <a:pt x="242" y="8914"/>
                  <a:pt x="206" y="8907"/>
                  <a:pt x="172" y="8893"/>
                </a:cubicBezTo>
                <a:cubicBezTo>
                  <a:pt x="138" y="8879"/>
                  <a:pt x="108" y="8859"/>
                  <a:pt x="82" y="8833"/>
                </a:cubicBezTo>
                <a:cubicBezTo>
                  <a:pt x="56" y="8807"/>
                  <a:pt x="35" y="8777"/>
                  <a:pt x="21" y="8743"/>
                </a:cubicBezTo>
                <a:cubicBezTo>
                  <a:pt x="7" y="8708"/>
                  <a:pt x="0" y="8673"/>
                  <a:pt x="0" y="8636"/>
                </a:cubicBezTo>
                <a:moveTo>
                  <a:pt x="23" y="278"/>
                </a:moveTo>
                <a:lnTo>
                  <a:pt x="23" y="8636"/>
                </a:lnTo>
                <a:cubicBezTo>
                  <a:pt x="23" y="8653"/>
                  <a:pt x="25" y="8669"/>
                  <a:pt x="28" y="8686"/>
                </a:cubicBezTo>
                <a:cubicBezTo>
                  <a:pt x="32" y="8702"/>
                  <a:pt x="36" y="8718"/>
                  <a:pt x="43" y="8734"/>
                </a:cubicBezTo>
                <a:cubicBezTo>
                  <a:pt x="49" y="8749"/>
                  <a:pt x="57" y="8764"/>
                  <a:pt x="66" y="8778"/>
                </a:cubicBezTo>
                <a:cubicBezTo>
                  <a:pt x="76" y="8792"/>
                  <a:pt x="86" y="8805"/>
                  <a:pt x="98" y="8816"/>
                </a:cubicBezTo>
                <a:cubicBezTo>
                  <a:pt x="110" y="8828"/>
                  <a:pt x="123" y="8839"/>
                  <a:pt x="137" y="8848"/>
                </a:cubicBezTo>
                <a:cubicBezTo>
                  <a:pt x="151" y="8858"/>
                  <a:pt x="165" y="8865"/>
                  <a:pt x="181" y="8872"/>
                </a:cubicBezTo>
                <a:cubicBezTo>
                  <a:pt x="196" y="8878"/>
                  <a:pt x="212" y="8883"/>
                  <a:pt x="229" y="8886"/>
                </a:cubicBezTo>
                <a:cubicBezTo>
                  <a:pt x="245" y="8890"/>
                  <a:pt x="262" y="8891"/>
                  <a:pt x="279" y="8891"/>
                </a:cubicBezTo>
                <a:lnTo>
                  <a:pt x="8265" y="8891"/>
                </a:lnTo>
                <a:cubicBezTo>
                  <a:pt x="8282" y="8891"/>
                  <a:pt x="8298" y="8890"/>
                  <a:pt x="8315" y="8886"/>
                </a:cubicBezTo>
                <a:cubicBezTo>
                  <a:pt x="8331" y="8883"/>
                  <a:pt x="8347" y="8878"/>
                  <a:pt x="8363" y="8872"/>
                </a:cubicBezTo>
                <a:cubicBezTo>
                  <a:pt x="8378" y="8865"/>
                  <a:pt x="8393" y="8858"/>
                  <a:pt x="8407" y="8848"/>
                </a:cubicBezTo>
                <a:cubicBezTo>
                  <a:pt x="8421" y="8839"/>
                  <a:pt x="8434" y="8828"/>
                  <a:pt x="8446" y="8816"/>
                </a:cubicBezTo>
                <a:cubicBezTo>
                  <a:pt x="8457" y="8805"/>
                  <a:pt x="8468" y="8792"/>
                  <a:pt x="8477" y="8778"/>
                </a:cubicBezTo>
                <a:cubicBezTo>
                  <a:pt x="8487" y="8764"/>
                  <a:pt x="8494" y="8749"/>
                  <a:pt x="8501" y="8734"/>
                </a:cubicBezTo>
                <a:cubicBezTo>
                  <a:pt x="8507" y="8718"/>
                  <a:pt x="8512" y="8702"/>
                  <a:pt x="8515" y="8686"/>
                </a:cubicBezTo>
                <a:cubicBezTo>
                  <a:pt x="8519" y="8669"/>
                  <a:pt x="8520" y="8653"/>
                  <a:pt x="8520" y="8636"/>
                </a:cubicBezTo>
                <a:lnTo>
                  <a:pt x="8520" y="278"/>
                </a:lnTo>
                <a:cubicBezTo>
                  <a:pt x="8520" y="261"/>
                  <a:pt x="8519" y="245"/>
                  <a:pt x="8515" y="228"/>
                </a:cubicBezTo>
                <a:cubicBezTo>
                  <a:pt x="8512" y="212"/>
                  <a:pt x="8507" y="196"/>
                  <a:pt x="8501" y="181"/>
                </a:cubicBezTo>
                <a:cubicBezTo>
                  <a:pt x="8494" y="165"/>
                  <a:pt x="8487" y="150"/>
                  <a:pt x="8477" y="136"/>
                </a:cubicBezTo>
                <a:cubicBezTo>
                  <a:pt x="8468" y="122"/>
                  <a:pt x="8457" y="110"/>
                  <a:pt x="8446" y="98"/>
                </a:cubicBezTo>
                <a:cubicBezTo>
                  <a:pt x="8434" y="86"/>
                  <a:pt x="8421" y="75"/>
                  <a:pt x="8407" y="66"/>
                </a:cubicBezTo>
                <a:cubicBezTo>
                  <a:pt x="8393" y="57"/>
                  <a:pt x="8378" y="49"/>
                  <a:pt x="8363" y="42"/>
                </a:cubicBezTo>
                <a:cubicBezTo>
                  <a:pt x="8347" y="36"/>
                  <a:pt x="8331" y="31"/>
                  <a:pt x="8315" y="28"/>
                </a:cubicBezTo>
                <a:cubicBezTo>
                  <a:pt x="8298" y="25"/>
                  <a:pt x="8282" y="23"/>
                  <a:pt x="82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8" name="图片 917"/>
          <p:cNvPicPr/>
          <p:nvPr/>
        </p:nvPicPr>
        <p:blipFill>
          <a:blip r:embed="rId11"/>
          <a:stretch/>
        </p:blipFill>
        <p:spPr>
          <a:xfrm>
            <a:off x="743760" y="2039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9" name="任意多边形: 形状 918"/>
          <p:cNvSpPr/>
          <p:nvPr/>
        </p:nvSpPr>
        <p:spPr>
          <a:xfrm>
            <a:off x="743400" y="147060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1"/>
                </a:moveTo>
                <a:lnTo>
                  <a:pt x="0" y="558"/>
                </a:lnTo>
                <a:cubicBezTo>
                  <a:pt x="0" y="522"/>
                  <a:pt x="4" y="485"/>
                  <a:pt x="11" y="449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1"/>
                  <a:pt x="74" y="279"/>
                  <a:pt x="94" y="249"/>
                </a:cubicBezTo>
                <a:cubicBezTo>
                  <a:pt x="115" y="218"/>
                  <a:pt x="138" y="190"/>
                  <a:pt x="164" y="164"/>
                </a:cubicBezTo>
                <a:cubicBezTo>
                  <a:pt x="190" y="137"/>
                  <a:pt x="218" y="114"/>
                  <a:pt x="248" y="94"/>
                </a:cubicBezTo>
                <a:cubicBezTo>
                  <a:pt x="278" y="74"/>
                  <a:pt x="311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8" y="28"/>
                  <a:pt x="772" y="42"/>
                </a:cubicBezTo>
                <a:cubicBezTo>
                  <a:pt x="806" y="56"/>
                  <a:pt x="838" y="74"/>
                  <a:pt x="868" y="94"/>
                </a:cubicBezTo>
                <a:cubicBezTo>
                  <a:pt x="899" y="114"/>
                  <a:pt x="927" y="137"/>
                  <a:pt x="953" y="164"/>
                </a:cubicBezTo>
                <a:cubicBezTo>
                  <a:pt x="978" y="190"/>
                  <a:pt x="1001" y="218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49"/>
                </a:cubicBezTo>
                <a:cubicBezTo>
                  <a:pt x="1112" y="485"/>
                  <a:pt x="1116" y="522"/>
                  <a:pt x="1116" y="558"/>
                </a:cubicBezTo>
                <a:lnTo>
                  <a:pt x="1116" y="651"/>
                </a:lnTo>
                <a:cubicBezTo>
                  <a:pt x="1116" y="688"/>
                  <a:pt x="1112" y="724"/>
                  <a:pt x="1105" y="760"/>
                </a:cubicBezTo>
                <a:cubicBezTo>
                  <a:pt x="1098" y="796"/>
                  <a:pt x="1087" y="830"/>
                  <a:pt x="1073" y="864"/>
                </a:cubicBezTo>
                <a:cubicBezTo>
                  <a:pt x="1059" y="898"/>
                  <a:pt x="1042" y="930"/>
                  <a:pt x="1022" y="960"/>
                </a:cubicBezTo>
                <a:cubicBezTo>
                  <a:pt x="1001" y="991"/>
                  <a:pt x="978" y="1019"/>
                  <a:pt x="953" y="1045"/>
                </a:cubicBezTo>
                <a:cubicBezTo>
                  <a:pt x="927" y="1071"/>
                  <a:pt x="899" y="1094"/>
                  <a:pt x="868" y="1114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2" y="1190"/>
                  <a:pt x="666" y="1197"/>
                </a:cubicBezTo>
                <a:cubicBezTo>
                  <a:pt x="630" y="1205"/>
                  <a:pt x="594" y="1208"/>
                  <a:pt x="558" y="1208"/>
                </a:cubicBezTo>
                <a:cubicBezTo>
                  <a:pt x="521" y="1208"/>
                  <a:pt x="485" y="1205"/>
                  <a:pt x="449" y="1197"/>
                </a:cubicBezTo>
                <a:cubicBezTo>
                  <a:pt x="413" y="1190"/>
                  <a:pt x="378" y="1180"/>
                  <a:pt x="344" y="1166"/>
                </a:cubicBezTo>
                <a:cubicBezTo>
                  <a:pt x="311" y="1152"/>
                  <a:pt x="278" y="1135"/>
                  <a:pt x="248" y="1114"/>
                </a:cubicBezTo>
                <a:cubicBezTo>
                  <a:pt x="218" y="1094"/>
                  <a:pt x="190" y="1071"/>
                  <a:pt x="164" y="1045"/>
                </a:cubicBezTo>
                <a:cubicBezTo>
                  <a:pt x="138" y="1019"/>
                  <a:pt x="115" y="991"/>
                  <a:pt x="94" y="960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6"/>
                  <a:pt x="11" y="760"/>
                </a:cubicBezTo>
                <a:cubicBezTo>
                  <a:pt x="4" y="724"/>
                  <a:pt x="0" y="688"/>
                  <a:pt x="0" y="65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20" name="图片 919"/>
          <p:cNvPicPr/>
          <p:nvPr/>
        </p:nvPicPr>
        <p:blipFill>
          <a:blip r:embed="rId12"/>
          <a:stretch/>
        </p:blipFill>
        <p:spPr>
          <a:xfrm>
            <a:off x="844200" y="1571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1" name="文本框 920"/>
          <p:cNvSpPr txBox="1"/>
          <p:nvPr/>
        </p:nvSpPr>
        <p:spPr>
          <a:xfrm>
            <a:off x="8841240" y="537984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便于维护和功能扩展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2" name="图片 921"/>
          <p:cNvPicPr/>
          <p:nvPr/>
        </p:nvPicPr>
        <p:blipFill>
          <a:blip r:embed="rId13"/>
          <a:stretch/>
        </p:blipFill>
        <p:spPr>
          <a:xfrm>
            <a:off x="743760" y="2197800"/>
            <a:ext cx="2657160" cy="20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3" name="任意多边形: 形状 922"/>
          <p:cNvSpPr/>
          <p:nvPr/>
        </p:nvSpPr>
        <p:spPr>
          <a:xfrm>
            <a:off x="3810600" y="1261800"/>
            <a:ext cx="3075480" cy="3209040"/>
          </a:xfrm>
          <a:custGeom>
            <a:avLst/>
            <a:gdLst/>
            <a:ahLst/>
            <a:cxnLst/>
            <a:rect l="0" t="0" r="r" b="b"/>
            <a:pathLst>
              <a:path w="8543" h="8914">
                <a:moveTo>
                  <a:pt x="21" y="172"/>
                </a:move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8265" y="0"/>
                </a:lnTo>
                <a:cubicBezTo>
                  <a:pt x="8301" y="0"/>
                  <a:pt x="8337" y="7"/>
                  <a:pt x="8371" y="21"/>
                </a:cubicBezTo>
                <a:cubicBezTo>
                  <a:pt x="8405" y="35"/>
                  <a:pt x="8435" y="55"/>
                  <a:pt x="8461" y="81"/>
                </a:cubicBezTo>
                <a:cubicBezTo>
                  <a:pt x="8488" y="107"/>
                  <a:pt x="8508" y="138"/>
                  <a:pt x="8522" y="172"/>
                </a:cubicBezTo>
                <a:cubicBezTo>
                  <a:pt x="8536" y="206"/>
                  <a:pt x="8543" y="241"/>
                  <a:pt x="8543" y="278"/>
                </a:cubicBezTo>
                <a:lnTo>
                  <a:pt x="8543" y="8636"/>
                </a:lnTo>
                <a:cubicBezTo>
                  <a:pt x="8543" y="8673"/>
                  <a:pt x="8536" y="8708"/>
                  <a:pt x="8522" y="8743"/>
                </a:cubicBezTo>
                <a:cubicBezTo>
                  <a:pt x="8508" y="8777"/>
                  <a:pt x="8488" y="8807"/>
                  <a:pt x="8461" y="8833"/>
                </a:cubicBezTo>
                <a:cubicBezTo>
                  <a:pt x="8435" y="8859"/>
                  <a:pt x="8405" y="8879"/>
                  <a:pt x="8371" y="8893"/>
                </a:cubicBezTo>
                <a:cubicBezTo>
                  <a:pt x="8337" y="8907"/>
                  <a:pt x="8301" y="8914"/>
                  <a:pt x="8265" y="8914"/>
                </a:cubicBezTo>
                <a:lnTo>
                  <a:pt x="278" y="8914"/>
                </a:lnTo>
                <a:cubicBezTo>
                  <a:pt x="241" y="8914"/>
                  <a:pt x="206" y="8907"/>
                  <a:pt x="172" y="8893"/>
                </a:cubicBezTo>
                <a:cubicBezTo>
                  <a:pt x="137" y="8879"/>
                  <a:pt x="107" y="8859"/>
                  <a:pt x="81" y="8833"/>
                </a:cubicBezTo>
                <a:cubicBezTo>
                  <a:pt x="55" y="8807"/>
                  <a:pt x="35" y="8777"/>
                  <a:pt x="21" y="8743"/>
                </a:cubicBezTo>
                <a:cubicBezTo>
                  <a:pt x="7" y="8708"/>
                  <a:pt x="0" y="8673"/>
                  <a:pt x="0" y="8636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4" name="任意多边形: 形状 923"/>
          <p:cNvSpPr/>
          <p:nvPr/>
        </p:nvSpPr>
        <p:spPr>
          <a:xfrm>
            <a:off x="3810600" y="1261800"/>
            <a:ext cx="3075480" cy="3209040"/>
          </a:xfrm>
          <a:custGeom>
            <a:avLst/>
            <a:gdLst/>
            <a:ahLst/>
            <a:cxnLst/>
            <a:rect l="0" t="0" r="r" b="b"/>
            <a:pathLst>
              <a:path w="8543" h="8914">
                <a:moveTo>
                  <a:pt x="0" y="8636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8265" y="0"/>
                </a:lnTo>
                <a:cubicBezTo>
                  <a:pt x="8301" y="0"/>
                  <a:pt x="8337" y="7"/>
                  <a:pt x="8371" y="21"/>
                </a:cubicBezTo>
                <a:cubicBezTo>
                  <a:pt x="8405" y="35"/>
                  <a:pt x="8435" y="55"/>
                  <a:pt x="8461" y="81"/>
                </a:cubicBezTo>
                <a:cubicBezTo>
                  <a:pt x="8488" y="107"/>
                  <a:pt x="8508" y="138"/>
                  <a:pt x="8522" y="172"/>
                </a:cubicBezTo>
                <a:cubicBezTo>
                  <a:pt x="8536" y="206"/>
                  <a:pt x="8543" y="241"/>
                  <a:pt x="8543" y="278"/>
                </a:cubicBezTo>
                <a:lnTo>
                  <a:pt x="8543" y="8636"/>
                </a:lnTo>
                <a:cubicBezTo>
                  <a:pt x="8543" y="8673"/>
                  <a:pt x="8536" y="8708"/>
                  <a:pt x="8522" y="8743"/>
                </a:cubicBezTo>
                <a:cubicBezTo>
                  <a:pt x="8508" y="8777"/>
                  <a:pt x="8488" y="8807"/>
                  <a:pt x="8461" y="8833"/>
                </a:cubicBezTo>
                <a:cubicBezTo>
                  <a:pt x="8435" y="8859"/>
                  <a:pt x="8405" y="8879"/>
                  <a:pt x="8371" y="8893"/>
                </a:cubicBezTo>
                <a:cubicBezTo>
                  <a:pt x="8337" y="8907"/>
                  <a:pt x="8301" y="8914"/>
                  <a:pt x="8265" y="8914"/>
                </a:cubicBezTo>
                <a:lnTo>
                  <a:pt x="278" y="8914"/>
                </a:lnTo>
                <a:cubicBezTo>
                  <a:pt x="241" y="8914"/>
                  <a:pt x="206" y="8907"/>
                  <a:pt x="172" y="8893"/>
                </a:cubicBezTo>
                <a:cubicBezTo>
                  <a:pt x="137" y="8879"/>
                  <a:pt x="107" y="8859"/>
                  <a:pt x="81" y="8833"/>
                </a:cubicBezTo>
                <a:cubicBezTo>
                  <a:pt x="55" y="8807"/>
                  <a:pt x="35" y="8777"/>
                  <a:pt x="21" y="8743"/>
                </a:cubicBezTo>
                <a:cubicBezTo>
                  <a:pt x="7" y="8708"/>
                  <a:pt x="0" y="8673"/>
                  <a:pt x="0" y="8636"/>
                </a:cubicBezTo>
                <a:moveTo>
                  <a:pt x="23" y="278"/>
                </a:moveTo>
                <a:lnTo>
                  <a:pt x="23" y="8636"/>
                </a:lnTo>
                <a:cubicBezTo>
                  <a:pt x="23" y="8653"/>
                  <a:pt x="25" y="8669"/>
                  <a:pt x="28" y="8686"/>
                </a:cubicBezTo>
                <a:cubicBezTo>
                  <a:pt x="31" y="8702"/>
                  <a:pt x="36" y="8718"/>
                  <a:pt x="42" y="8734"/>
                </a:cubicBezTo>
                <a:cubicBezTo>
                  <a:pt x="49" y="8749"/>
                  <a:pt x="57" y="8764"/>
                  <a:pt x="66" y="8778"/>
                </a:cubicBezTo>
                <a:cubicBezTo>
                  <a:pt x="75" y="8792"/>
                  <a:pt x="86" y="8805"/>
                  <a:pt x="98" y="8816"/>
                </a:cubicBezTo>
                <a:cubicBezTo>
                  <a:pt x="110" y="8828"/>
                  <a:pt x="122" y="8839"/>
                  <a:pt x="136" y="8848"/>
                </a:cubicBezTo>
                <a:cubicBezTo>
                  <a:pt x="150" y="8858"/>
                  <a:pt x="165" y="8865"/>
                  <a:pt x="180" y="8872"/>
                </a:cubicBezTo>
                <a:cubicBezTo>
                  <a:pt x="196" y="8878"/>
                  <a:pt x="212" y="8883"/>
                  <a:pt x="228" y="8886"/>
                </a:cubicBezTo>
                <a:cubicBezTo>
                  <a:pt x="245" y="8890"/>
                  <a:pt x="261" y="8891"/>
                  <a:pt x="278" y="8891"/>
                </a:cubicBezTo>
                <a:lnTo>
                  <a:pt x="8265" y="8891"/>
                </a:lnTo>
                <a:cubicBezTo>
                  <a:pt x="8281" y="8891"/>
                  <a:pt x="8298" y="8890"/>
                  <a:pt x="8314" y="8886"/>
                </a:cubicBezTo>
                <a:cubicBezTo>
                  <a:pt x="8331" y="8883"/>
                  <a:pt x="8347" y="8878"/>
                  <a:pt x="8362" y="8872"/>
                </a:cubicBezTo>
                <a:cubicBezTo>
                  <a:pt x="8378" y="8865"/>
                  <a:pt x="8392" y="8858"/>
                  <a:pt x="8406" y="8848"/>
                </a:cubicBezTo>
                <a:cubicBezTo>
                  <a:pt x="8420" y="8839"/>
                  <a:pt x="8433" y="8828"/>
                  <a:pt x="8445" y="8816"/>
                </a:cubicBezTo>
                <a:cubicBezTo>
                  <a:pt x="8457" y="8805"/>
                  <a:pt x="8467" y="8792"/>
                  <a:pt x="8477" y="8778"/>
                </a:cubicBezTo>
                <a:cubicBezTo>
                  <a:pt x="8486" y="8764"/>
                  <a:pt x="8494" y="8749"/>
                  <a:pt x="8500" y="8734"/>
                </a:cubicBezTo>
                <a:cubicBezTo>
                  <a:pt x="8507" y="8718"/>
                  <a:pt x="8512" y="8702"/>
                  <a:pt x="8515" y="8686"/>
                </a:cubicBezTo>
                <a:cubicBezTo>
                  <a:pt x="8518" y="8669"/>
                  <a:pt x="8520" y="8653"/>
                  <a:pt x="8520" y="8636"/>
                </a:cubicBezTo>
                <a:lnTo>
                  <a:pt x="8520" y="278"/>
                </a:lnTo>
                <a:cubicBezTo>
                  <a:pt x="8520" y="261"/>
                  <a:pt x="8518" y="245"/>
                  <a:pt x="8515" y="228"/>
                </a:cubicBezTo>
                <a:cubicBezTo>
                  <a:pt x="8512" y="212"/>
                  <a:pt x="8507" y="196"/>
                  <a:pt x="8500" y="181"/>
                </a:cubicBezTo>
                <a:cubicBezTo>
                  <a:pt x="8494" y="165"/>
                  <a:pt x="8486" y="150"/>
                  <a:pt x="8477" y="136"/>
                </a:cubicBezTo>
                <a:cubicBezTo>
                  <a:pt x="8467" y="122"/>
                  <a:pt x="8457" y="110"/>
                  <a:pt x="8445" y="98"/>
                </a:cubicBezTo>
                <a:cubicBezTo>
                  <a:pt x="8433" y="86"/>
                  <a:pt x="8420" y="75"/>
                  <a:pt x="8406" y="66"/>
                </a:cubicBezTo>
                <a:cubicBezTo>
                  <a:pt x="8392" y="57"/>
                  <a:pt x="8378" y="49"/>
                  <a:pt x="8362" y="42"/>
                </a:cubicBezTo>
                <a:cubicBezTo>
                  <a:pt x="8347" y="36"/>
                  <a:pt x="8331" y="31"/>
                  <a:pt x="8314" y="28"/>
                </a:cubicBezTo>
                <a:cubicBezTo>
                  <a:pt x="8298" y="25"/>
                  <a:pt x="8281" y="23"/>
                  <a:pt x="8265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1"/>
                  <a:pt x="196" y="36"/>
                  <a:pt x="180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10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7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5" name="图片 924"/>
          <p:cNvPicPr/>
          <p:nvPr/>
        </p:nvPicPr>
        <p:blipFill>
          <a:blip r:embed="rId11"/>
          <a:stretch/>
        </p:blipFill>
        <p:spPr>
          <a:xfrm>
            <a:off x="4019400" y="2039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6" name="任意多边形: 形状 925"/>
          <p:cNvSpPr/>
          <p:nvPr/>
        </p:nvSpPr>
        <p:spPr>
          <a:xfrm>
            <a:off x="4019400" y="147060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0" y="616"/>
                </a:moveTo>
                <a:lnTo>
                  <a:pt x="0" y="593"/>
                </a:lnTo>
                <a:cubicBezTo>
                  <a:pt x="0" y="574"/>
                  <a:pt x="1" y="554"/>
                  <a:pt x="3" y="535"/>
                </a:cubicBezTo>
                <a:cubicBezTo>
                  <a:pt x="5" y="516"/>
                  <a:pt x="8" y="496"/>
                  <a:pt x="11" y="477"/>
                </a:cubicBezTo>
                <a:cubicBezTo>
                  <a:pt x="15" y="458"/>
                  <a:pt x="20" y="440"/>
                  <a:pt x="25" y="421"/>
                </a:cubicBezTo>
                <a:cubicBezTo>
                  <a:pt x="31" y="403"/>
                  <a:pt x="38" y="384"/>
                  <a:pt x="45" y="366"/>
                </a:cubicBezTo>
                <a:cubicBezTo>
                  <a:pt x="52" y="348"/>
                  <a:pt x="61" y="331"/>
                  <a:pt x="70" y="314"/>
                </a:cubicBezTo>
                <a:cubicBezTo>
                  <a:pt x="80" y="297"/>
                  <a:pt x="90" y="280"/>
                  <a:pt x="101" y="264"/>
                </a:cubicBezTo>
                <a:cubicBezTo>
                  <a:pt x="112" y="248"/>
                  <a:pt x="123" y="232"/>
                  <a:pt x="135" y="217"/>
                </a:cubicBezTo>
                <a:cubicBezTo>
                  <a:pt x="148" y="202"/>
                  <a:pt x="161" y="188"/>
                  <a:pt x="174" y="174"/>
                </a:cubicBezTo>
                <a:cubicBezTo>
                  <a:pt x="188" y="161"/>
                  <a:pt x="202" y="148"/>
                  <a:pt x="217" y="134"/>
                </a:cubicBezTo>
                <a:cubicBezTo>
                  <a:pt x="232" y="122"/>
                  <a:pt x="248" y="111"/>
                  <a:pt x="264" y="100"/>
                </a:cubicBezTo>
                <a:cubicBezTo>
                  <a:pt x="280" y="89"/>
                  <a:pt x="297" y="79"/>
                  <a:pt x="314" y="70"/>
                </a:cubicBezTo>
                <a:cubicBezTo>
                  <a:pt x="331" y="61"/>
                  <a:pt x="348" y="52"/>
                  <a:pt x="366" y="45"/>
                </a:cubicBezTo>
                <a:cubicBezTo>
                  <a:pt x="384" y="38"/>
                  <a:pt x="403" y="31"/>
                  <a:pt x="421" y="25"/>
                </a:cubicBezTo>
                <a:cubicBezTo>
                  <a:pt x="440" y="20"/>
                  <a:pt x="458" y="15"/>
                  <a:pt x="477" y="11"/>
                </a:cubicBezTo>
                <a:cubicBezTo>
                  <a:pt x="496" y="8"/>
                  <a:pt x="516" y="5"/>
                  <a:pt x="535" y="3"/>
                </a:cubicBezTo>
                <a:cubicBezTo>
                  <a:pt x="554" y="1"/>
                  <a:pt x="574" y="0"/>
                  <a:pt x="593" y="0"/>
                </a:cubicBezTo>
                <a:cubicBezTo>
                  <a:pt x="612" y="0"/>
                  <a:pt x="632" y="1"/>
                  <a:pt x="651" y="3"/>
                </a:cubicBezTo>
                <a:cubicBezTo>
                  <a:pt x="670" y="5"/>
                  <a:pt x="689" y="8"/>
                  <a:pt x="708" y="11"/>
                </a:cubicBezTo>
                <a:cubicBezTo>
                  <a:pt x="727" y="15"/>
                  <a:pt x="746" y="20"/>
                  <a:pt x="765" y="25"/>
                </a:cubicBezTo>
                <a:cubicBezTo>
                  <a:pt x="783" y="31"/>
                  <a:pt x="802" y="38"/>
                  <a:pt x="819" y="45"/>
                </a:cubicBezTo>
                <a:cubicBezTo>
                  <a:pt x="837" y="52"/>
                  <a:pt x="855" y="61"/>
                  <a:pt x="872" y="70"/>
                </a:cubicBezTo>
                <a:cubicBezTo>
                  <a:pt x="889" y="79"/>
                  <a:pt x="906" y="89"/>
                  <a:pt x="922" y="100"/>
                </a:cubicBezTo>
                <a:cubicBezTo>
                  <a:pt x="938" y="111"/>
                  <a:pt x="953" y="122"/>
                  <a:pt x="968" y="134"/>
                </a:cubicBezTo>
                <a:cubicBezTo>
                  <a:pt x="983" y="148"/>
                  <a:pt x="998" y="161"/>
                  <a:pt x="1011" y="174"/>
                </a:cubicBezTo>
                <a:cubicBezTo>
                  <a:pt x="1025" y="188"/>
                  <a:pt x="1038" y="202"/>
                  <a:pt x="1050" y="217"/>
                </a:cubicBezTo>
                <a:cubicBezTo>
                  <a:pt x="1063" y="232"/>
                  <a:pt x="1074" y="248"/>
                  <a:pt x="1085" y="264"/>
                </a:cubicBezTo>
                <a:cubicBezTo>
                  <a:pt x="1096" y="280"/>
                  <a:pt x="1106" y="297"/>
                  <a:pt x="1115" y="314"/>
                </a:cubicBezTo>
                <a:cubicBezTo>
                  <a:pt x="1124" y="331"/>
                  <a:pt x="1132" y="348"/>
                  <a:pt x="1140" y="366"/>
                </a:cubicBezTo>
                <a:cubicBezTo>
                  <a:pt x="1147" y="384"/>
                  <a:pt x="1154" y="403"/>
                  <a:pt x="1159" y="421"/>
                </a:cubicBezTo>
                <a:cubicBezTo>
                  <a:pt x="1165" y="440"/>
                  <a:pt x="1170" y="458"/>
                  <a:pt x="1173" y="477"/>
                </a:cubicBezTo>
                <a:cubicBezTo>
                  <a:pt x="1177" y="496"/>
                  <a:pt x="1180" y="516"/>
                  <a:pt x="1182" y="535"/>
                </a:cubicBezTo>
                <a:cubicBezTo>
                  <a:pt x="1184" y="554"/>
                  <a:pt x="1185" y="574"/>
                  <a:pt x="1185" y="593"/>
                </a:cubicBezTo>
                <a:lnTo>
                  <a:pt x="1185" y="616"/>
                </a:lnTo>
                <a:cubicBezTo>
                  <a:pt x="1185" y="636"/>
                  <a:pt x="1184" y="655"/>
                  <a:pt x="1182" y="674"/>
                </a:cubicBezTo>
                <a:cubicBezTo>
                  <a:pt x="1180" y="693"/>
                  <a:pt x="1177" y="713"/>
                  <a:pt x="1173" y="732"/>
                </a:cubicBezTo>
                <a:cubicBezTo>
                  <a:pt x="1170" y="751"/>
                  <a:pt x="1165" y="769"/>
                  <a:pt x="1159" y="788"/>
                </a:cubicBezTo>
                <a:cubicBezTo>
                  <a:pt x="1154" y="807"/>
                  <a:pt x="1147" y="825"/>
                  <a:pt x="1140" y="843"/>
                </a:cubicBezTo>
                <a:cubicBezTo>
                  <a:pt x="1132" y="861"/>
                  <a:pt x="1124" y="878"/>
                  <a:pt x="1115" y="895"/>
                </a:cubicBezTo>
                <a:cubicBezTo>
                  <a:pt x="1106" y="912"/>
                  <a:pt x="1096" y="929"/>
                  <a:pt x="1085" y="945"/>
                </a:cubicBezTo>
                <a:cubicBezTo>
                  <a:pt x="1074" y="961"/>
                  <a:pt x="1063" y="977"/>
                  <a:pt x="1050" y="992"/>
                </a:cubicBezTo>
                <a:cubicBezTo>
                  <a:pt x="1038" y="1007"/>
                  <a:pt x="1025" y="1021"/>
                  <a:pt x="1011" y="1035"/>
                </a:cubicBezTo>
                <a:cubicBezTo>
                  <a:pt x="998" y="1048"/>
                  <a:pt x="983" y="1061"/>
                  <a:pt x="968" y="1074"/>
                </a:cubicBezTo>
                <a:cubicBezTo>
                  <a:pt x="953" y="1086"/>
                  <a:pt x="938" y="1098"/>
                  <a:pt x="922" y="1108"/>
                </a:cubicBezTo>
                <a:cubicBezTo>
                  <a:pt x="906" y="1119"/>
                  <a:pt x="889" y="1129"/>
                  <a:pt x="872" y="1138"/>
                </a:cubicBezTo>
                <a:cubicBezTo>
                  <a:pt x="855" y="1147"/>
                  <a:pt x="837" y="1156"/>
                  <a:pt x="819" y="1163"/>
                </a:cubicBezTo>
                <a:cubicBezTo>
                  <a:pt x="802" y="1170"/>
                  <a:pt x="783" y="1177"/>
                  <a:pt x="765" y="1183"/>
                </a:cubicBezTo>
                <a:cubicBezTo>
                  <a:pt x="746" y="1188"/>
                  <a:pt x="727" y="1193"/>
                  <a:pt x="708" y="1197"/>
                </a:cubicBezTo>
                <a:cubicBezTo>
                  <a:pt x="689" y="1200"/>
                  <a:pt x="670" y="1203"/>
                  <a:pt x="651" y="1205"/>
                </a:cubicBezTo>
                <a:cubicBezTo>
                  <a:pt x="632" y="1207"/>
                  <a:pt x="612" y="1208"/>
                  <a:pt x="593" y="1208"/>
                </a:cubicBezTo>
                <a:cubicBezTo>
                  <a:pt x="574" y="1208"/>
                  <a:pt x="554" y="1207"/>
                  <a:pt x="535" y="1205"/>
                </a:cubicBezTo>
                <a:cubicBezTo>
                  <a:pt x="516" y="1203"/>
                  <a:pt x="496" y="1200"/>
                  <a:pt x="477" y="1197"/>
                </a:cubicBezTo>
                <a:cubicBezTo>
                  <a:pt x="458" y="1193"/>
                  <a:pt x="440" y="1188"/>
                  <a:pt x="421" y="1183"/>
                </a:cubicBezTo>
                <a:cubicBezTo>
                  <a:pt x="403" y="1177"/>
                  <a:pt x="384" y="1170"/>
                  <a:pt x="366" y="1163"/>
                </a:cubicBezTo>
                <a:cubicBezTo>
                  <a:pt x="348" y="1156"/>
                  <a:pt x="331" y="1147"/>
                  <a:pt x="314" y="1138"/>
                </a:cubicBezTo>
                <a:cubicBezTo>
                  <a:pt x="297" y="1129"/>
                  <a:pt x="280" y="1119"/>
                  <a:pt x="264" y="1108"/>
                </a:cubicBezTo>
                <a:cubicBezTo>
                  <a:pt x="248" y="1098"/>
                  <a:pt x="232" y="1086"/>
                  <a:pt x="217" y="1074"/>
                </a:cubicBezTo>
                <a:cubicBezTo>
                  <a:pt x="202" y="1061"/>
                  <a:pt x="188" y="1048"/>
                  <a:pt x="174" y="1035"/>
                </a:cubicBezTo>
                <a:cubicBezTo>
                  <a:pt x="161" y="1021"/>
                  <a:pt x="148" y="1007"/>
                  <a:pt x="135" y="992"/>
                </a:cubicBezTo>
                <a:cubicBezTo>
                  <a:pt x="123" y="977"/>
                  <a:pt x="112" y="961"/>
                  <a:pt x="101" y="945"/>
                </a:cubicBezTo>
                <a:cubicBezTo>
                  <a:pt x="90" y="929"/>
                  <a:pt x="80" y="912"/>
                  <a:pt x="70" y="895"/>
                </a:cubicBezTo>
                <a:cubicBezTo>
                  <a:pt x="61" y="878"/>
                  <a:pt x="52" y="861"/>
                  <a:pt x="45" y="843"/>
                </a:cubicBezTo>
                <a:cubicBezTo>
                  <a:pt x="38" y="825"/>
                  <a:pt x="31" y="807"/>
                  <a:pt x="25" y="788"/>
                </a:cubicBezTo>
                <a:cubicBezTo>
                  <a:pt x="20" y="769"/>
                  <a:pt x="15" y="751"/>
                  <a:pt x="11" y="732"/>
                </a:cubicBezTo>
                <a:cubicBezTo>
                  <a:pt x="8" y="713"/>
                  <a:pt x="5" y="693"/>
                  <a:pt x="3" y="674"/>
                </a:cubicBezTo>
                <a:cubicBezTo>
                  <a:pt x="1" y="655"/>
                  <a:pt x="0" y="636"/>
                  <a:pt x="0" y="616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27" name="图片 926"/>
          <p:cNvPicPr/>
          <p:nvPr/>
        </p:nvPicPr>
        <p:blipFill>
          <a:blip r:embed="rId14"/>
          <a:stretch/>
        </p:blipFill>
        <p:spPr>
          <a:xfrm>
            <a:off x="4119840" y="15710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8" name="文本框 927"/>
          <p:cNvSpPr txBox="1"/>
          <p:nvPr/>
        </p:nvSpPr>
        <p:spPr>
          <a:xfrm>
            <a:off x="1278720" y="152208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错误处理机制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9" name="图片 928"/>
          <p:cNvPicPr/>
          <p:nvPr/>
        </p:nvPicPr>
        <p:blipFill>
          <a:blip r:embed="rId15"/>
          <a:stretch/>
        </p:blipFill>
        <p:spPr>
          <a:xfrm>
            <a:off x="4019400" y="2197800"/>
            <a:ext cx="2657160" cy="1863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0" name="任意多边形: 形状 929"/>
          <p:cNvSpPr/>
          <p:nvPr/>
        </p:nvSpPr>
        <p:spPr>
          <a:xfrm>
            <a:off x="7086240" y="1261800"/>
            <a:ext cx="3075840" cy="3209040"/>
          </a:xfrm>
          <a:custGeom>
            <a:avLst/>
            <a:gdLst/>
            <a:ahLst/>
            <a:cxnLst/>
            <a:rect l="0" t="0" r="r" b="b"/>
            <a:pathLst>
              <a:path w="8544" h="8914">
                <a:moveTo>
                  <a:pt x="0" y="8636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8265" y="0"/>
                </a:lnTo>
                <a:cubicBezTo>
                  <a:pt x="8302" y="0"/>
                  <a:pt x="8337" y="7"/>
                  <a:pt x="8372" y="21"/>
                </a:cubicBezTo>
                <a:cubicBezTo>
                  <a:pt x="8406" y="35"/>
                  <a:pt x="8436" y="55"/>
                  <a:pt x="8462" y="81"/>
                </a:cubicBezTo>
                <a:cubicBezTo>
                  <a:pt x="8488" y="107"/>
                  <a:pt x="8508" y="138"/>
                  <a:pt x="8522" y="172"/>
                </a:cubicBezTo>
                <a:cubicBezTo>
                  <a:pt x="8537" y="206"/>
                  <a:pt x="8544" y="241"/>
                  <a:pt x="8544" y="278"/>
                </a:cubicBezTo>
                <a:lnTo>
                  <a:pt x="8544" y="8636"/>
                </a:lnTo>
                <a:cubicBezTo>
                  <a:pt x="8544" y="8673"/>
                  <a:pt x="8537" y="8708"/>
                  <a:pt x="8522" y="8743"/>
                </a:cubicBezTo>
                <a:cubicBezTo>
                  <a:pt x="8508" y="8777"/>
                  <a:pt x="8488" y="8807"/>
                  <a:pt x="8462" y="8833"/>
                </a:cubicBezTo>
                <a:cubicBezTo>
                  <a:pt x="8436" y="8859"/>
                  <a:pt x="8406" y="8879"/>
                  <a:pt x="8372" y="8893"/>
                </a:cubicBezTo>
                <a:cubicBezTo>
                  <a:pt x="8337" y="8907"/>
                  <a:pt x="8302" y="8914"/>
                  <a:pt x="8265" y="8914"/>
                </a:cubicBezTo>
                <a:lnTo>
                  <a:pt x="279" y="8914"/>
                </a:lnTo>
                <a:cubicBezTo>
                  <a:pt x="242" y="8914"/>
                  <a:pt x="206" y="8907"/>
                  <a:pt x="172" y="8893"/>
                </a:cubicBezTo>
                <a:cubicBezTo>
                  <a:pt x="138" y="8879"/>
                  <a:pt x="108" y="8859"/>
                  <a:pt x="82" y="8833"/>
                </a:cubicBezTo>
                <a:cubicBezTo>
                  <a:pt x="56" y="8807"/>
                  <a:pt x="36" y="8777"/>
                  <a:pt x="21" y="8743"/>
                </a:cubicBezTo>
                <a:cubicBezTo>
                  <a:pt x="7" y="8708"/>
                  <a:pt x="0" y="8673"/>
                  <a:pt x="0" y="863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任意多边形: 形状 930"/>
          <p:cNvSpPr/>
          <p:nvPr/>
        </p:nvSpPr>
        <p:spPr>
          <a:xfrm>
            <a:off x="7086240" y="1261800"/>
            <a:ext cx="3075840" cy="3209040"/>
          </a:xfrm>
          <a:custGeom>
            <a:avLst/>
            <a:gdLst/>
            <a:ahLst/>
            <a:cxnLst/>
            <a:rect l="0" t="0" r="r" b="b"/>
            <a:pathLst>
              <a:path w="8544" h="8914">
                <a:moveTo>
                  <a:pt x="0" y="8636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8265" y="0"/>
                </a:lnTo>
                <a:cubicBezTo>
                  <a:pt x="8302" y="0"/>
                  <a:pt x="8337" y="7"/>
                  <a:pt x="8372" y="21"/>
                </a:cubicBezTo>
                <a:cubicBezTo>
                  <a:pt x="8406" y="35"/>
                  <a:pt x="8436" y="55"/>
                  <a:pt x="8462" y="81"/>
                </a:cubicBezTo>
                <a:cubicBezTo>
                  <a:pt x="8488" y="107"/>
                  <a:pt x="8508" y="138"/>
                  <a:pt x="8522" y="172"/>
                </a:cubicBezTo>
                <a:cubicBezTo>
                  <a:pt x="8537" y="206"/>
                  <a:pt x="8544" y="241"/>
                  <a:pt x="8544" y="278"/>
                </a:cubicBezTo>
                <a:lnTo>
                  <a:pt x="8544" y="8636"/>
                </a:lnTo>
                <a:cubicBezTo>
                  <a:pt x="8544" y="8673"/>
                  <a:pt x="8537" y="8708"/>
                  <a:pt x="8522" y="8743"/>
                </a:cubicBezTo>
                <a:cubicBezTo>
                  <a:pt x="8508" y="8777"/>
                  <a:pt x="8488" y="8807"/>
                  <a:pt x="8462" y="8833"/>
                </a:cubicBezTo>
                <a:cubicBezTo>
                  <a:pt x="8436" y="8859"/>
                  <a:pt x="8406" y="8879"/>
                  <a:pt x="8372" y="8893"/>
                </a:cubicBezTo>
                <a:cubicBezTo>
                  <a:pt x="8337" y="8907"/>
                  <a:pt x="8302" y="8914"/>
                  <a:pt x="8265" y="8914"/>
                </a:cubicBezTo>
                <a:lnTo>
                  <a:pt x="279" y="8914"/>
                </a:lnTo>
                <a:cubicBezTo>
                  <a:pt x="242" y="8914"/>
                  <a:pt x="206" y="8907"/>
                  <a:pt x="172" y="8893"/>
                </a:cubicBezTo>
                <a:cubicBezTo>
                  <a:pt x="138" y="8879"/>
                  <a:pt x="108" y="8859"/>
                  <a:pt x="82" y="8833"/>
                </a:cubicBezTo>
                <a:cubicBezTo>
                  <a:pt x="56" y="8807"/>
                  <a:pt x="36" y="8777"/>
                  <a:pt x="21" y="8743"/>
                </a:cubicBezTo>
                <a:cubicBezTo>
                  <a:pt x="7" y="8708"/>
                  <a:pt x="0" y="8673"/>
                  <a:pt x="0" y="8636"/>
                </a:cubicBezTo>
                <a:moveTo>
                  <a:pt x="23" y="278"/>
                </a:moveTo>
                <a:lnTo>
                  <a:pt x="23" y="8636"/>
                </a:lnTo>
                <a:cubicBezTo>
                  <a:pt x="23" y="8653"/>
                  <a:pt x="25" y="8669"/>
                  <a:pt x="28" y="8686"/>
                </a:cubicBezTo>
                <a:cubicBezTo>
                  <a:pt x="32" y="8702"/>
                  <a:pt x="36" y="8718"/>
                  <a:pt x="43" y="8734"/>
                </a:cubicBezTo>
                <a:cubicBezTo>
                  <a:pt x="49" y="8749"/>
                  <a:pt x="57" y="8764"/>
                  <a:pt x="66" y="8778"/>
                </a:cubicBezTo>
                <a:cubicBezTo>
                  <a:pt x="76" y="8792"/>
                  <a:pt x="86" y="8805"/>
                  <a:pt x="98" y="8816"/>
                </a:cubicBezTo>
                <a:cubicBezTo>
                  <a:pt x="110" y="8828"/>
                  <a:pt x="123" y="8839"/>
                  <a:pt x="137" y="8848"/>
                </a:cubicBezTo>
                <a:cubicBezTo>
                  <a:pt x="151" y="8858"/>
                  <a:pt x="166" y="8865"/>
                  <a:pt x="181" y="8872"/>
                </a:cubicBezTo>
                <a:cubicBezTo>
                  <a:pt x="196" y="8878"/>
                  <a:pt x="212" y="8883"/>
                  <a:pt x="229" y="8886"/>
                </a:cubicBezTo>
                <a:cubicBezTo>
                  <a:pt x="245" y="8890"/>
                  <a:pt x="262" y="8891"/>
                  <a:pt x="279" y="8891"/>
                </a:cubicBezTo>
                <a:lnTo>
                  <a:pt x="8265" y="8891"/>
                </a:lnTo>
                <a:cubicBezTo>
                  <a:pt x="8282" y="8891"/>
                  <a:pt x="8298" y="8890"/>
                  <a:pt x="8315" y="8886"/>
                </a:cubicBezTo>
                <a:cubicBezTo>
                  <a:pt x="8331" y="8883"/>
                  <a:pt x="8347" y="8878"/>
                  <a:pt x="8363" y="8872"/>
                </a:cubicBezTo>
                <a:cubicBezTo>
                  <a:pt x="8378" y="8865"/>
                  <a:pt x="8393" y="8858"/>
                  <a:pt x="8407" y="8848"/>
                </a:cubicBezTo>
                <a:cubicBezTo>
                  <a:pt x="8421" y="8839"/>
                  <a:pt x="8434" y="8828"/>
                  <a:pt x="8446" y="8816"/>
                </a:cubicBezTo>
                <a:cubicBezTo>
                  <a:pt x="8457" y="8805"/>
                  <a:pt x="8468" y="8792"/>
                  <a:pt x="8477" y="8778"/>
                </a:cubicBezTo>
                <a:cubicBezTo>
                  <a:pt x="8487" y="8764"/>
                  <a:pt x="8495" y="8749"/>
                  <a:pt x="8501" y="8734"/>
                </a:cubicBezTo>
                <a:cubicBezTo>
                  <a:pt x="8507" y="8718"/>
                  <a:pt x="8512" y="8702"/>
                  <a:pt x="8515" y="8686"/>
                </a:cubicBezTo>
                <a:cubicBezTo>
                  <a:pt x="8519" y="8669"/>
                  <a:pt x="8520" y="8653"/>
                  <a:pt x="8520" y="8636"/>
                </a:cubicBezTo>
                <a:lnTo>
                  <a:pt x="8520" y="278"/>
                </a:lnTo>
                <a:cubicBezTo>
                  <a:pt x="8520" y="261"/>
                  <a:pt x="8519" y="245"/>
                  <a:pt x="8515" y="228"/>
                </a:cubicBezTo>
                <a:cubicBezTo>
                  <a:pt x="8512" y="212"/>
                  <a:pt x="8507" y="196"/>
                  <a:pt x="8501" y="181"/>
                </a:cubicBezTo>
                <a:cubicBezTo>
                  <a:pt x="8495" y="165"/>
                  <a:pt x="8487" y="150"/>
                  <a:pt x="8477" y="136"/>
                </a:cubicBezTo>
                <a:cubicBezTo>
                  <a:pt x="8468" y="122"/>
                  <a:pt x="8457" y="110"/>
                  <a:pt x="8446" y="98"/>
                </a:cubicBezTo>
                <a:cubicBezTo>
                  <a:pt x="8434" y="86"/>
                  <a:pt x="8421" y="75"/>
                  <a:pt x="8407" y="66"/>
                </a:cubicBezTo>
                <a:cubicBezTo>
                  <a:pt x="8393" y="57"/>
                  <a:pt x="8378" y="49"/>
                  <a:pt x="8363" y="42"/>
                </a:cubicBezTo>
                <a:cubicBezTo>
                  <a:pt x="8347" y="36"/>
                  <a:pt x="8331" y="31"/>
                  <a:pt x="8315" y="28"/>
                </a:cubicBezTo>
                <a:cubicBezTo>
                  <a:pt x="8298" y="25"/>
                  <a:pt x="8282" y="23"/>
                  <a:pt x="82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2" name="图片 931"/>
          <p:cNvPicPr/>
          <p:nvPr/>
        </p:nvPicPr>
        <p:blipFill>
          <a:blip r:embed="rId11"/>
          <a:stretch/>
        </p:blipFill>
        <p:spPr>
          <a:xfrm>
            <a:off x="7295400" y="2039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3" name="任意多边形: 形状 932"/>
          <p:cNvSpPr/>
          <p:nvPr/>
        </p:nvSpPr>
        <p:spPr>
          <a:xfrm>
            <a:off x="7295040" y="147060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1"/>
                </a:moveTo>
                <a:lnTo>
                  <a:pt x="0" y="558"/>
                </a:lnTo>
                <a:cubicBezTo>
                  <a:pt x="0" y="522"/>
                  <a:pt x="4" y="485"/>
                  <a:pt x="11" y="449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1"/>
                  <a:pt x="74" y="279"/>
                  <a:pt x="94" y="249"/>
                </a:cubicBezTo>
                <a:cubicBezTo>
                  <a:pt x="115" y="218"/>
                  <a:pt x="138" y="190"/>
                  <a:pt x="164" y="164"/>
                </a:cubicBezTo>
                <a:cubicBezTo>
                  <a:pt x="190" y="137"/>
                  <a:pt x="218" y="114"/>
                  <a:pt x="248" y="94"/>
                </a:cubicBezTo>
                <a:cubicBezTo>
                  <a:pt x="279" y="74"/>
                  <a:pt x="311" y="56"/>
                  <a:pt x="344" y="42"/>
                </a:cubicBezTo>
                <a:cubicBezTo>
                  <a:pt x="379" y="28"/>
                  <a:pt x="414" y="18"/>
                  <a:pt x="450" y="11"/>
                </a:cubicBezTo>
                <a:cubicBezTo>
                  <a:pt x="486" y="4"/>
                  <a:pt x="522" y="0"/>
                  <a:pt x="559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8" y="28"/>
                  <a:pt x="772" y="42"/>
                </a:cubicBezTo>
                <a:cubicBezTo>
                  <a:pt x="806" y="56"/>
                  <a:pt x="838" y="74"/>
                  <a:pt x="868" y="94"/>
                </a:cubicBezTo>
                <a:cubicBezTo>
                  <a:pt x="899" y="114"/>
                  <a:pt x="927" y="137"/>
                  <a:pt x="953" y="164"/>
                </a:cubicBezTo>
                <a:cubicBezTo>
                  <a:pt x="978" y="190"/>
                  <a:pt x="1002" y="218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49"/>
                </a:cubicBezTo>
                <a:cubicBezTo>
                  <a:pt x="1112" y="485"/>
                  <a:pt x="1116" y="522"/>
                  <a:pt x="1116" y="558"/>
                </a:cubicBezTo>
                <a:lnTo>
                  <a:pt x="1116" y="651"/>
                </a:lnTo>
                <a:cubicBezTo>
                  <a:pt x="1116" y="688"/>
                  <a:pt x="1112" y="724"/>
                  <a:pt x="1105" y="760"/>
                </a:cubicBezTo>
                <a:cubicBezTo>
                  <a:pt x="1098" y="796"/>
                  <a:pt x="1087" y="830"/>
                  <a:pt x="1073" y="864"/>
                </a:cubicBezTo>
                <a:cubicBezTo>
                  <a:pt x="1059" y="898"/>
                  <a:pt x="1042" y="930"/>
                  <a:pt x="1022" y="960"/>
                </a:cubicBezTo>
                <a:cubicBezTo>
                  <a:pt x="1002" y="991"/>
                  <a:pt x="978" y="1019"/>
                  <a:pt x="953" y="1045"/>
                </a:cubicBezTo>
                <a:cubicBezTo>
                  <a:pt x="927" y="1071"/>
                  <a:pt x="899" y="1094"/>
                  <a:pt x="868" y="1114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3" y="1190"/>
                  <a:pt x="667" y="1197"/>
                </a:cubicBezTo>
                <a:cubicBezTo>
                  <a:pt x="631" y="1205"/>
                  <a:pt x="595" y="1208"/>
                  <a:pt x="559" y="1208"/>
                </a:cubicBezTo>
                <a:cubicBezTo>
                  <a:pt x="522" y="1208"/>
                  <a:pt x="486" y="1205"/>
                  <a:pt x="450" y="1197"/>
                </a:cubicBezTo>
                <a:cubicBezTo>
                  <a:pt x="414" y="1190"/>
                  <a:pt x="379" y="1180"/>
                  <a:pt x="344" y="1166"/>
                </a:cubicBezTo>
                <a:cubicBezTo>
                  <a:pt x="311" y="1152"/>
                  <a:pt x="279" y="1135"/>
                  <a:pt x="248" y="1114"/>
                </a:cubicBezTo>
                <a:cubicBezTo>
                  <a:pt x="218" y="1094"/>
                  <a:pt x="190" y="1071"/>
                  <a:pt x="164" y="1045"/>
                </a:cubicBezTo>
                <a:cubicBezTo>
                  <a:pt x="138" y="1019"/>
                  <a:pt x="115" y="991"/>
                  <a:pt x="94" y="960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6"/>
                  <a:pt x="11" y="760"/>
                </a:cubicBezTo>
                <a:cubicBezTo>
                  <a:pt x="4" y="724"/>
                  <a:pt x="0" y="688"/>
                  <a:pt x="0" y="65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4" name="图片 933"/>
          <p:cNvPicPr/>
          <p:nvPr/>
        </p:nvPicPr>
        <p:blipFill>
          <a:blip r:embed="rId16"/>
          <a:stretch/>
        </p:blipFill>
        <p:spPr>
          <a:xfrm>
            <a:off x="7395840" y="1571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5" name="文本框 934"/>
          <p:cNvSpPr txBox="1"/>
          <p:nvPr/>
        </p:nvSpPr>
        <p:spPr>
          <a:xfrm>
            <a:off x="4579560" y="152208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记忆管理优化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6" name="图片 935"/>
          <p:cNvPicPr/>
          <p:nvPr/>
        </p:nvPicPr>
        <p:blipFill>
          <a:blip r:embed="rId17"/>
          <a:stretch/>
        </p:blipFill>
        <p:spPr>
          <a:xfrm>
            <a:off x="7295400" y="2197800"/>
            <a:ext cx="2657160" cy="186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7" name="图片 936"/>
          <p:cNvPicPr/>
          <p:nvPr/>
        </p:nvPicPr>
        <p:blipFill>
          <a:blip r:embed="rId18"/>
          <a:stretch/>
        </p:blipFill>
        <p:spPr>
          <a:xfrm>
            <a:off x="534960" y="591660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8" name="文本框 937"/>
          <p:cNvSpPr txBox="1"/>
          <p:nvPr/>
        </p:nvSpPr>
        <p:spPr>
          <a:xfrm>
            <a:off x="7830360" y="152208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功能扩展⽅向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9" name="文本框 938"/>
          <p:cNvSpPr txBox="1"/>
          <p:nvPr/>
        </p:nvSpPr>
        <p:spPr>
          <a:xfrm>
            <a:off x="693720" y="5880960"/>
            <a:ext cx="422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通过优化错误处理、记忆管理和功能扩展，可显著提升智能体的稳定性和⽤⼾体验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文本框 939"/>
          <p:cNvSpPr txBox="1"/>
          <p:nvPr/>
        </p:nvSpPr>
        <p:spPr>
          <a:xfrm>
            <a:off x="9824400" y="590832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13/14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1" name="图片 940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2" name="图片 941"/>
          <p:cNvPicPr/>
          <p:nvPr/>
        </p:nvPicPr>
        <p:blipFill>
          <a:blip r:embed="rId3"/>
          <a:stretch/>
        </p:blipFill>
        <p:spPr>
          <a:xfrm>
            <a:off x="852480" y="601560"/>
            <a:ext cx="80172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3" name="图片 942"/>
          <p:cNvPicPr/>
          <p:nvPr/>
        </p:nvPicPr>
        <p:blipFill>
          <a:blip r:embed="rId4"/>
          <a:stretch/>
        </p:blipFill>
        <p:spPr>
          <a:xfrm>
            <a:off x="8824680" y="4312080"/>
            <a:ext cx="80172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4" name="图片 943"/>
          <p:cNvPicPr/>
          <p:nvPr/>
        </p:nvPicPr>
        <p:blipFill>
          <a:blip r:embed="rId5"/>
          <a:stretch/>
        </p:blipFill>
        <p:spPr>
          <a:xfrm>
            <a:off x="8490240" y="1203480"/>
            <a:ext cx="60120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5" name="图片 944"/>
          <p:cNvPicPr/>
          <p:nvPr/>
        </p:nvPicPr>
        <p:blipFill>
          <a:blip r:embed="rId6"/>
          <a:stretch/>
        </p:blipFill>
        <p:spPr>
          <a:xfrm>
            <a:off x="2139480" y="3710520"/>
            <a:ext cx="80172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6" name="图片 945"/>
          <p:cNvPicPr/>
          <p:nvPr/>
        </p:nvPicPr>
        <p:blipFill>
          <a:blip r:embed="rId7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7" name="文本框 946"/>
          <p:cNvSpPr txBox="1"/>
          <p:nvPr/>
        </p:nvSpPr>
        <p:spPr>
          <a:xfrm>
            <a:off x="534960" y="252720"/>
            <a:ext cx="15019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总结与思考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8" name="文本框 947"/>
          <p:cNvSpPr txBox="1"/>
          <p:nvPr/>
        </p:nvSpPr>
        <p:spPr>
          <a:xfrm>
            <a:off x="534960" y="875880"/>
            <a:ext cx="3358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回顾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文本框 948"/>
          <p:cNvSpPr txBox="1"/>
          <p:nvPr/>
        </p:nvSpPr>
        <p:spPr>
          <a:xfrm>
            <a:off x="869040" y="914400"/>
            <a:ext cx="888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文本框 949"/>
          <p:cNvSpPr txBox="1"/>
          <p:nvPr/>
        </p:nvSpPr>
        <p:spPr>
          <a:xfrm>
            <a:off x="1753920" y="875880"/>
            <a:ext cx="168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1" name="文本框 950"/>
          <p:cNvSpPr txBox="1"/>
          <p:nvPr/>
        </p:nvSpPr>
        <p:spPr>
          <a:xfrm>
            <a:off x="1921320" y="914400"/>
            <a:ext cx="4928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2" name="图片 951"/>
          <p:cNvPicPr/>
          <p:nvPr/>
        </p:nvPicPr>
        <p:blipFill>
          <a:blip r:embed="rId8"/>
          <a:stretch/>
        </p:blipFill>
        <p:spPr>
          <a:xfrm>
            <a:off x="534960" y="12870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3" name="文本框 952"/>
          <p:cNvSpPr txBox="1"/>
          <p:nvPr/>
        </p:nvSpPr>
        <p:spPr>
          <a:xfrm>
            <a:off x="2401560" y="875880"/>
            <a:ext cx="48621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在智能旅⾏预订助⼿开发中的应⽤价值，以及未来可能的发展⽅向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4" name="任意多边形: 形状 953"/>
          <p:cNvSpPr/>
          <p:nvPr/>
        </p:nvSpPr>
        <p:spPr>
          <a:xfrm>
            <a:off x="534600" y="1729800"/>
            <a:ext cx="334800" cy="367920"/>
          </a:xfrm>
          <a:custGeom>
            <a:avLst/>
            <a:gdLst/>
            <a:ahLst/>
            <a:cxnLst/>
            <a:rect l="0" t="0" r="r" b="b"/>
            <a:pathLst>
              <a:path w="930" h="1022">
                <a:moveTo>
                  <a:pt x="930" y="510"/>
                </a:moveTo>
                <a:cubicBezTo>
                  <a:pt x="930" y="544"/>
                  <a:pt x="927" y="577"/>
                  <a:pt x="921" y="610"/>
                </a:cubicBezTo>
                <a:cubicBezTo>
                  <a:pt x="915" y="643"/>
                  <a:pt x="906" y="675"/>
                  <a:pt x="894" y="706"/>
                </a:cubicBezTo>
                <a:cubicBezTo>
                  <a:pt x="883" y="737"/>
                  <a:pt x="868" y="766"/>
                  <a:pt x="851" y="794"/>
                </a:cubicBezTo>
                <a:cubicBezTo>
                  <a:pt x="833" y="823"/>
                  <a:pt x="814" y="849"/>
                  <a:pt x="793" y="872"/>
                </a:cubicBezTo>
                <a:cubicBezTo>
                  <a:pt x="771" y="896"/>
                  <a:pt x="748" y="917"/>
                  <a:pt x="722" y="936"/>
                </a:cubicBezTo>
                <a:cubicBezTo>
                  <a:pt x="697" y="955"/>
                  <a:pt x="670" y="970"/>
                  <a:pt x="642" y="983"/>
                </a:cubicBezTo>
                <a:cubicBezTo>
                  <a:pt x="614" y="996"/>
                  <a:pt x="585" y="1006"/>
                  <a:pt x="555" y="1012"/>
                </a:cubicBezTo>
                <a:cubicBezTo>
                  <a:pt x="525" y="1019"/>
                  <a:pt x="495" y="1022"/>
                  <a:pt x="464" y="1022"/>
                </a:cubicBezTo>
                <a:cubicBezTo>
                  <a:pt x="434" y="1022"/>
                  <a:pt x="404" y="1019"/>
                  <a:pt x="374" y="1012"/>
                </a:cubicBezTo>
                <a:cubicBezTo>
                  <a:pt x="344" y="1006"/>
                  <a:pt x="315" y="996"/>
                  <a:pt x="287" y="983"/>
                </a:cubicBezTo>
                <a:cubicBezTo>
                  <a:pt x="259" y="970"/>
                  <a:pt x="232" y="955"/>
                  <a:pt x="206" y="936"/>
                </a:cubicBezTo>
                <a:cubicBezTo>
                  <a:pt x="181" y="917"/>
                  <a:pt x="158" y="896"/>
                  <a:pt x="136" y="872"/>
                </a:cubicBezTo>
                <a:cubicBezTo>
                  <a:pt x="115" y="849"/>
                  <a:pt x="95" y="823"/>
                  <a:pt x="78" y="794"/>
                </a:cubicBezTo>
                <a:cubicBezTo>
                  <a:pt x="61" y="766"/>
                  <a:pt x="47" y="737"/>
                  <a:pt x="35" y="706"/>
                </a:cubicBezTo>
                <a:cubicBezTo>
                  <a:pt x="24" y="675"/>
                  <a:pt x="15" y="643"/>
                  <a:pt x="9" y="610"/>
                </a:cubicBezTo>
                <a:cubicBezTo>
                  <a:pt x="3" y="577"/>
                  <a:pt x="0" y="544"/>
                  <a:pt x="0" y="510"/>
                </a:cubicBezTo>
                <a:cubicBezTo>
                  <a:pt x="0" y="477"/>
                  <a:pt x="3" y="444"/>
                  <a:pt x="9" y="411"/>
                </a:cubicBezTo>
                <a:cubicBezTo>
                  <a:pt x="15" y="378"/>
                  <a:pt x="24" y="346"/>
                  <a:pt x="35" y="315"/>
                </a:cubicBezTo>
                <a:cubicBezTo>
                  <a:pt x="47" y="284"/>
                  <a:pt x="61" y="254"/>
                  <a:pt x="78" y="227"/>
                </a:cubicBezTo>
                <a:cubicBezTo>
                  <a:pt x="95" y="199"/>
                  <a:pt x="115" y="173"/>
                  <a:pt x="136" y="149"/>
                </a:cubicBezTo>
                <a:cubicBezTo>
                  <a:pt x="158" y="125"/>
                  <a:pt x="181" y="104"/>
                  <a:pt x="206" y="86"/>
                </a:cubicBezTo>
                <a:cubicBezTo>
                  <a:pt x="232" y="67"/>
                  <a:pt x="259" y="51"/>
                  <a:pt x="287" y="38"/>
                </a:cubicBezTo>
                <a:cubicBezTo>
                  <a:pt x="315" y="26"/>
                  <a:pt x="344" y="16"/>
                  <a:pt x="374" y="9"/>
                </a:cubicBezTo>
                <a:cubicBezTo>
                  <a:pt x="404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6"/>
                  <a:pt x="614" y="26"/>
                  <a:pt x="642" y="38"/>
                </a:cubicBezTo>
                <a:cubicBezTo>
                  <a:pt x="670" y="51"/>
                  <a:pt x="697" y="67"/>
                  <a:pt x="722" y="86"/>
                </a:cubicBezTo>
                <a:cubicBezTo>
                  <a:pt x="748" y="104"/>
                  <a:pt x="771" y="125"/>
                  <a:pt x="793" y="149"/>
                </a:cubicBezTo>
                <a:cubicBezTo>
                  <a:pt x="814" y="173"/>
                  <a:pt x="833" y="199"/>
                  <a:pt x="851" y="227"/>
                </a:cubicBezTo>
                <a:cubicBezTo>
                  <a:pt x="868" y="254"/>
                  <a:pt x="883" y="284"/>
                  <a:pt x="894" y="315"/>
                </a:cubicBezTo>
                <a:cubicBezTo>
                  <a:pt x="906" y="346"/>
                  <a:pt x="915" y="378"/>
                  <a:pt x="921" y="411"/>
                </a:cubicBezTo>
                <a:cubicBezTo>
                  <a:pt x="927" y="444"/>
                  <a:pt x="930" y="477"/>
                  <a:pt x="930" y="510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5" name="图片 954"/>
          <p:cNvPicPr/>
          <p:nvPr/>
        </p:nvPicPr>
        <p:blipFill>
          <a:blip r:embed="rId9"/>
          <a:stretch/>
        </p:blipFill>
        <p:spPr>
          <a:xfrm>
            <a:off x="618480" y="18133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6" name="文本框 955"/>
          <p:cNvSpPr txBox="1"/>
          <p:nvPr/>
        </p:nvSpPr>
        <p:spPr>
          <a:xfrm>
            <a:off x="835560" y="122976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应⽤价值总结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7" name="图片 956"/>
          <p:cNvPicPr/>
          <p:nvPr/>
        </p:nvPicPr>
        <p:blipFill>
          <a:blip r:embed="rId10"/>
          <a:stretch/>
        </p:blipFill>
        <p:spPr>
          <a:xfrm>
            <a:off x="1002960" y="1997280"/>
            <a:ext cx="40777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8" name="任意多边形: 形状 957"/>
          <p:cNvSpPr/>
          <p:nvPr/>
        </p:nvSpPr>
        <p:spPr>
          <a:xfrm>
            <a:off x="534600" y="2531880"/>
            <a:ext cx="334800" cy="367920"/>
          </a:xfrm>
          <a:custGeom>
            <a:avLst/>
            <a:gdLst/>
            <a:ahLst/>
            <a:cxnLst/>
            <a:rect l="0" t="0" r="r" b="b"/>
            <a:pathLst>
              <a:path w="930" h="1022">
                <a:moveTo>
                  <a:pt x="930" y="511"/>
                </a:moveTo>
                <a:cubicBezTo>
                  <a:pt x="930" y="544"/>
                  <a:pt x="927" y="577"/>
                  <a:pt x="921" y="610"/>
                </a:cubicBezTo>
                <a:cubicBezTo>
                  <a:pt x="915" y="644"/>
                  <a:pt x="906" y="676"/>
                  <a:pt x="894" y="707"/>
                </a:cubicBezTo>
                <a:cubicBezTo>
                  <a:pt x="883" y="738"/>
                  <a:pt x="868" y="768"/>
                  <a:pt x="851" y="795"/>
                </a:cubicBezTo>
                <a:cubicBezTo>
                  <a:pt x="833" y="823"/>
                  <a:pt x="814" y="849"/>
                  <a:pt x="793" y="873"/>
                </a:cubicBezTo>
                <a:cubicBezTo>
                  <a:pt x="771" y="897"/>
                  <a:pt x="748" y="918"/>
                  <a:pt x="722" y="936"/>
                </a:cubicBezTo>
                <a:cubicBezTo>
                  <a:pt x="697" y="955"/>
                  <a:pt x="670" y="971"/>
                  <a:pt x="642" y="984"/>
                </a:cubicBezTo>
                <a:cubicBezTo>
                  <a:pt x="614" y="996"/>
                  <a:pt x="585" y="1006"/>
                  <a:pt x="555" y="1013"/>
                </a:cubicBezTo>
                <a:cubicBezTo>
                  <a:pt x="525" y="1019"/>
                  <a:pt x="495" y="1022"/>
                  <a:pt x="464" y="1022"/>
                </a:cubicBezTo>
                <a:cubicBezTo>
                  <a:pt x="434" y="1022"/>
                  <a:pt x="404" y="1019"/>
                  <a:pt x="374" y="1013"/>
                </a:cubicBezTo>
                <a:cubicBezTo>
                  <a:pt x="344" y="1006"/>
                  <a:pt x="315" y="996"/>
                  <a:pt x="287" y="984"/>
                </a:cubicBezTo>
                <a:cubicBezTo>
                  <a:pt x="259" y="971"/>
                  <a:pt x="232" y="955"/>
                  <a:pt x="206" y="936"/>
                </a:cubicBezTo>
                <a:cubicBezTo>
                  <a:pt x="181" y="918"/>
                  <a:pt x="158" y="897"/>
                  <a:pt x="136" y="873"/>
                </a:cubicBezTo>
                <a:cubicBezTo>
                  <a:pt x="115" y="849"/>
                  <a:pt x="95" y="823"/>
                  <a:pt x="78" y="795"/>
                </a:cubicBezTo>
                <a:cubicBezTo>
                  <a:pt x="61" y="768"/>
                  <a:pt x="47" y="738"/>
                  <a:pt x="35" y="707"/>
                </a:cubicBezTo>
                <a:cubicBezTo>
                  <a:pt x="24" y="676"/>
                  <a:pt x="15" y="644"/>
                  <a:pt x="9" y="610"/>
                </a:cubicBezTo>
                <a:cubicBezTo>
                  <a:pt x="3" y="577"/>
                  <a:pt x="0" y="544"/>
                  <a:pt x="0" y="511"/>
                </a:cubicBezTo>
                <a:cubicBezTo>
                  <a:pt x="0" y="477"/>
                  <a:pt x="3" y="444"/>
                  <a:pt x="9" y="411"/>
                </a:cubicBezTo>
                <a:cubicBezTo>
                  <a:pt x="15" y="378"/>
                  <a:pt x="24" y="346"/>
                  <a:pt x="35" y="315"/>
                </a:cubicBezTo>
                <a:cubicBezTo>
                  <a:pt x="47" y="284"/>
                  <a:pt x="61" y="255"/>
                  <a:pt x="78" y="227"/>
                </a:cubicBezTo>
                <a:cubicBezTo>
                  <a:pt x="95" y="199"/>
                  <a:pt x="115" y="173"/>
                  <a:pt x="136" y="150"/>
                </a:cubicBezTo>
                <a:cubicBezTo>
                  <a:pt x="158" y="126"/>
                  <a:pt x="181" y="105"/>
                  <a:pt x="206" y="86"/>
                </a:cubicBezTo>
                <a:cubicBezTo>
                  <a:pt x="232" y="67"/>
                  <a:pt x="259" y="52"/>
                  <a:pt x="287" y="39"/>
                </a:cubicBezTo>
                <a:cubicBezTo>
                  <a:pt x="315" y="26"/>
                  <a:pt x="344" y="16"/>
                  <a:pt x="374" y="10"/>
                </a:cubicBezTo>
                <a:cubicBezTo>
                  <a:pt x="404" y="3"/>
                  <a:pt x="434" y="0"/>
                  <a:pt x="464" y="0"/>
                </a:cubicBezTo>
                <a:cubicBezTo>
                  <a:pt x="495" y="0"/>
                  <a:pt x="525" y="3"/>
                  <a:pt x="555" y="10"/>
                </a:cubicBezTo>
                <a:cubicBezTo>
                  <a:pt x="585" y="16"/>
                  <a:pt x="614" y="26"/>
                  <a:pt x="642" y="39"/>
                </a:cubicBezTo>
                <a:cubicBezTo>
                  <a:pt x="670" y="52"/>
                  <a:pt x="697" y="67"/>
                  <a:pt x="722" y="86"/>
                </a:cubicBezTo>
                <a:cubicBezTo>
                  <a:pt x="748" y="105"/>
                  <a:pt x="771" y="126"/>
                  <a:pt x="793" y="150"/>
                </a:cubicBezTo>
                <a:cubicBezTo>
                  <a:pt x="814" y="173"/>
                  <a:pt x="833" y="199"/>
                  <a:pt x="851" y="227"/>
                </a:cubicBezTo>
                <a:cubicBezTo>
                  <a:pt x="868" y="255"/>
                  <a:pt x="883" y="284"/>
                  <a:pt x="894" y="315"/>
                </a:cubicBezTo>
                <a:cubicBezTo>
                  <a:pt x="906" y="346"/>
                  <a:pt x="915" y="378"/>
                  <a:pt x="921" y="411"/>
                </a:cubicBezTo>
                <a:cubicBezTo>
                  <a:pt x="927" y="444"/>
                  <a:pt x="930" y="477"/>
                  <a:pt x="930" y="511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9" name="图片 958"/>
          <p:cNvPicPr/>
          <p:nvPr/>
        </p:nvPicPr>
        <p:blipFill>
          <a:blip r:embed="rId11"/>
          <a:stretch/>
        </p:blipFill>
        <p:spPr>
          <a:xfrm>
            <a:off x="618480" y="26157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0" name="文本框 959"/>
          <p:cNvSpPr txBox="1"/>
          <p:nvPr/>
        </p:nvSpPr>
        <p:spPr>
          <a:xfrm>
            <a:off x="1002960" y="171144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模块化⼯具集成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1" name="图片 960"/>
          <p:cNvPicPr/>
          <p:nvPr/>
        </p:nvPicPr>
        <p:blipFill>
          <a:blip r:embed="rId12"/>
          <a:stretch/>
        </p:blipFill>
        <p:spPr>
          <a:xfrm>
            <a:off x="1002960" y="2799360"/>
            <a:ext cx="40777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2" name="任意多边形: 形状 961"/>
          <p:cNvSpPr/>
          <p:nvPr/>
        </p:nvSpPr>
        <p:spPr>
          <a:xfrm>
            <a:off x="534600" y="3334320"/>
            <a:ext cx="359640" cy="367920"/>
          </a:xfrm>
          <a:custGeom>
            <a:avLst/>
            <a:gdLst/>
            <a:ahLst/>
            <a:cxnLst/>
            <a:rect l="0" t="0" r="r" b="b"/>
            <a:pathLst>
              <a:path w="999" h="1022">
                <a:moveTo>
                  <a:pt x="999" y="511"/>
                </a:moveTo>
                <a:cubicBezTo>
                  <a:pt x="999" y="545"/>
                  <a:pt x="996" y="578"/>
                  <a:pt x="990" y="611"/>
                </a:cubicBezTo>
                <a:cubicBezTo>
                  <a:pt x="983" y="644"/>
                  <a:pt x="974" y="676"/>
                  <a:pt x="961" y="707"/>
                </a:cubicBezTo>
                <a:cubicBezTo>
                  <a:pt x="949" y="738"/>
                  <a:pt x="933" y="767"/>
                  <a:pt x="915" y="795"/>
                </a:cubicBezTo>
                <a:cubicBezTo>
                  <a:pt x="897" y="823"/>
                  <a:pt x="876" y="849"/>
                  <a:pt x="853" y="872"/>
                </a:cubicBezTo>
                <a:cubicBezTo>
                  <a:pt x="830" y="896"/>
                  <a:pt x="805" y="917"/>
                  <a:pt x="777" y="936"/>
                </a:cubicBezTo>
                <a:cubicBezTo>
                  <a:pt x="750" y="954"/>
                  <a:pt x="721" y="970"/>
                  <a:pt x="691" y="983"/>
                </a:cubicBezTo>
                <a:cubicBezTo>
                  <a:pt x="661" y="996"/>
                  <a:pt x="630" y="1006"/>
                  <a:pt x="598" y="1012"/>
                </a:cubicBezTo>
                <a:cubicBezTo>
                  <a:pt x="565" y="1019"/>
                  <a:pt x="533" y="1022"/>
                  <a:pt x="500" y="1022"/>
                </a:cubicBezTo>
                <a:cubicBezTo>
                  <a:pt x="467" y="1022"/>
                  <a:pt x="435" y="1019"/>
                  <a:pt x="403" y="1012"/>
                </a:cubicBezTo>
                <a:cubicBezTo>
                  <a:pt x="371" y="1006"/>
                  <a:pt x="340" y="996"/>
                  <a:pt x="309" y="983"/>
                </a:cubicBezTo>
                <a:cubicBezTo>
                  <a:pt x="279" y="970"/>
                  <a:pt x="250" y="954"/>
                  <a:pt x="223" y="936"/>
                </a:cubicBezTo>
                <a:cubicBezTo>
                  <a:pt x="196" y="917"/>
                  <a:pt x="170" y="896"/>
                  <a:pt x="147" y="872"/>
                </a:cubicBezTo>
                <a:cubicBezTo>
                  <a:pt x="124" y="849"/>
                  <a:pt x="103" y="823"/>
                  <a:pt x="85" y="795"/>
                </a:cubicBezTo>
                <a:cubicBezTo>
                  <a:pt x="67" y="767"/>
                  <a:pt x="52" y="738"/>
                  <a:pt x="39" y="707"/>
                </a:cubicBezTo>
                <a:cubicBezTo>
                  <a:pt x="27" y="676"/>
                  <a:pt x="17" y="644"/>
                  <a:pt x="10" y="611"/>
                </a:cubicBezTo>
                <a:cubicBezTo>
                  <a:pt x="3" y="578"/>
                  <a:pt x="0" y="545"/>
                  <a:pt x="0" y="511"/>
                </a:cubicBezTo>
                <a:cubicBezTo>
                  <a:pt x="0" y="478"/>
                  <a:pt x="3" y="444"/>
                  <a:pt x="10" y="411"/>
                </a:cubicBezTo>
                <a:cubicBezTo>
                  <a:pt x="17" y="378"/>
                  <a:pt x="27" y="346"/>
                  <a:pt x="39" y="315"/>
                </a:cubicBezTo>
                <a:cubicBezTo>
                  <a:pt x="52" y="284"/>
                  <a:pt x="67" y="254"/>
                  <a:pt x="85" y="226"/>
                </a:cubicBezTo>
                <a:cubicBezTo>
                  <a:pt x="103" y="199"/>
                  <a:pt x="124" y="173"/>
                  <a:pt x="147" y="149"/>
                </a:cubicBezTo>
                <a:cubicBezTo>
                  <a:pt x="170" y="125"/>
                  <a:pt x="196" y="104"/>
                  <a:pt x="223" y="86"/>
                </a:cubicBezTo>
                <a:cubicBezTo>
                  <a:pt x="250" y="67"/>
                  <a:pt x="279" y="51"/>
                  <a:pt x="309" y="38"/>
                </a:cubicBezTo>
                <a:cubicBezTo>
                  <a:pt x="340" y="26"/>
                  <a:pt x="371" y="16"/>
                  <a:pt x="403" y="9"/>
                </a:cubicBezTo>
                <a:cubicBezTo>
                  <a:pt x="435" y="3"/>
                  <a:pt x="467" y="0"/>
                  <a:pt x="500" y="0"/>
                </a:cubicBezTo>
                <a:cubicBezTo>
                  <a:pt x="533" y="0"/>
                  <a:pt x="565" y="3"/>
                  <a:pt x="598" y="9"/>
                </a:cubicBezTo>
                <a:cubicBezTo>
                  <a:pt x="630" y="16"/>
                  <a:pt x="661" y="26"/>
                  <a:pt x="691" y="38"/>
                </a:cubicBezTo>
                <a:cubicBezTo>
                  <a:pt x="721" y="51"/>
                  <a:pt x="750" y="67"/>
                  <a:pt x="777" y="86"/>
                </a:cubicBezTo>
                <a:cubicBezTo>
                  <a:pt x="805" y="104"/>
                  <a:pt x="830" y="125"/>
                  <a:pt x="853" y="149"/>
                </a:cubicBezTo>
                <a:cubicBezTo>
                  <a:pt x="876" y="173"/>
                  <a:pt x="897" y="199"/>
                  <a:pt x="915" y="226"/>
                </a:cubicBezTo>
                <a:cubicBezTo>
                  <a:pt x="933" y="254"/>
                  <a:pt x="949" y="284"/>
                  <a:pt x="961" y="315"/>
                </a:cubicBezTo>
                <a:cubicBezTo>
                  <a:pt x="974" y="346"/>
                  <a:pt x="983" y="378"/>
                  <a:pt x="990" y="411"/>
                </a:cubicBezTo>
                <a:cubicBezTo>
                  <a:pt x="996" y="444"/>
                  <a:pt x="999" y="478"/>
                  <a:pt x="999" y="511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3" name="图片 962"/>
          <p:cNvPicPr/>
          <p:nvPr/>
        </p:nvPicPr>
        <p:blipFill>
          <a:blip r:embed="rId13"/>
          <a:stretch/>
        </p:blipFill>
        <p:spPr>
          <a:xfrm>
            <a:off x="618480" y="341784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4" name="文本框 963"/>
          <p:cNvSpPr txBox="1"/>
          <p:nvPr/>
        </p:nvSpPr>
        <p:spPr>
          <a:xfrm>
            <a:off x="1002960" y="251352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多轮推理能⼒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5" name="图片 964"/>
          <p:cNvPicPr/>
          <p:nvPr/>
        </p:nvPicPr>
        <p:blipFill>
          <a:blip r:embed="rId14"/>
          <a:stretch/>
        </p:blipFill>
        <p:spPr>
          <a:xfrm>
            <a:off x="1027800" y="3601800"/>
            <a:ext cx="40525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6" name="任意多边形: 形状 965"/>
          <p:cNvSpPr/>
          <p:nvPr/>
        </p:nvSpPr>
        <p:spPr>
          <a:xfrm>
            <a:off x="534600" y="4136400"/>
            <a:ext cx="334800" cy="367920"/>
          </a:xfrm>
          <a:custGeom>
            <a:avLst/>
            <a:gdLst/>
            <a:ahLst/>
            <a:cxnLst/>
            <a:rect l="0" t="0" r="r" b="b"/>
            <a:pathLst>
              <a:path w="930" h="1022">
                <a:moveTo>
                  <a:pt x="930" y="512"/>
                </a:moveTo>
                <a:cubicBezTo>
                  <a:pt x="930" y="545"/>
                  <a:pt x="927" y="578"/>
                  <a:pt x="921" y="611"/>
                </a:cubicBezTo>
                <a:cubicBezTo>
                  <a:pt x="915" y="644"/>
                  <a:pt x="906" y="676"/>
                  <a:pt x="894" y="707"/>
                </a:cubicBezTo>
                <a:cubicBezTo>
                  <a:pt x="883" y="738"/>
                  <a:pt x="868" y="767"/>
                  <a:pt x="851" y="795"/>
                </a:cubicBezTo>
                <a:cubicBezTo>
                  <a:pt x="833" y="823"/>
                  <a:pt x="814" y="849"/>
                  <a:pt x="793" y="873"/>
                </a:cubicBezTo>
                <a:cubicBezTo>
                  <a:pt x="771" y="896"/>
                  <a:pt x="748" y="918"/>
                  <a:pt x="722" y="936"/>
                </a:cubicBezTo>
                <a:cubicBezTo>
                  <a:pt x="697" y="955"/>
                  <a:pt x="670" y="971"/>
                  <a:pt x="642" y="983"/>
                </a:cubicBezTo>
                <a:cubicBezTo>
                  <a:pt x="614" y="996"/>
                  <a:pt x="585" y="1006"/>
                  <a:pt x="555" y="1013"/>
                </a:cubicBezTo>
                <a:cubicBezTo>
                  <a:pt x="525" y="1019"/>
                  <a:pt x="495" y="1022"/>
                  <a:pt x="464" y="1022"/>
                </a:cubicBezTo>
                <a:cubicBezTo>
                  <a:pt x="434" y="1022"/>
                  <a:pt x="404" y="1019"/>
                  <a:pt x="374" y="1013"/>
                </a:cubicBezTo>
                <a:cubicBezTo>
                  <a:pt x="344" y="1006"/>
                  <a:pt x="315" y="996"/>
                  <a:pt x="287" y="983"/>
                </a:cubicBezTo>
                <a:cubicBezTo>
                  <a:pt x="259" y="971"/>
                  <a:pt x="232" y="955"/>
                  <a:pt x="206" y="936"/>
                </a:cubicBezTo>
                <a:cubicBezTo>
                  <a:pt x="181" y="918"/>
                  <a:pt x="158" y="896"/>
                  <a:pt x="136" y="873"/>
                </a:cubicBezTo>
                <a:cubicBezTo>
                  <a:pt x="115" y="849"/>
                  <a:pt x="95" y="823"/>
                  <a:pt x="78" y="795"/>
                </a:cubicBezTo>
                <a:cubicBezTo>
                  <a:pt x="61" y="767"/>
                  <a:pt x="47" y="738"/>
                  <a:pt x="35" y="707"/>
                </a:cubicBezTo>
                <a:cubicBezTo>
                  <a:pt x="24" y="676"/>
                  <a:pt x="15" y="644"/>
                  <a:pt x="9" y="611"/>
                </a:cubicBezTo>
                <a:cubicBezTo>
                  <a:pt x="3" y="578"/>
                  <a:pt x="0" y="545"/>
                  <a:pt x="0" y="512"/>
                </a:cubicBezTo>
                <a:cubicBezTo>
                  <a:pt x="0" y="478"/>
                  <a:pt x="3" y="445"/>
                  <a:pt x="9" y="412"/>
                </a:cubicBezTo>
                <a:cubicBezTo>
                  <a:pt x="15" y="379"/>
                  <a:pt x="24" y="347"/>
                  <a:pt x="35" y="316"/>
                </a:cubicBezTo>
                <a:cubicBezTo>
                  <a:pt x="47" y="285"/>
                  <a:pt x="61" y="256"/>
                  <a:pt x="78" y="227"/>
                </a:cubicBezTo>
                <a:cubicBezTo>
                  <a:pt x="95" y="199"/>
                  <a:pt x="115" y="173"/>
                  <a:pt x="136" y="150"/>
                </a:cubicBezTo>
                <a:cubicBezTo>
                  <a:pt x="158" y="126"/>
                  <a:pt x="181" y="105"/>
                  <a:pt x="206" y="86"/>
                </a:cubicBezTo>
                <a:cubicBezTo>
                  <a:pt x="232" y="67"/>
                  <a:pt x="259" y="52"/>
                  <a:pt x="287" y="39"/>
                </a:cubicBezTo>
                <a:cubicBezTo>
                  <a:pt x="315" y="26"/>
                  <a:pt x="344" y="16"/>
                  <a:pt x="374" y="10"/>
                </a:cubicBezTo>
                <a:cubicBezTo>
                  <a:pt x="404" y="3"/>
                  <a:pt x="434" y="0"/>
                  <a:pt x="464" y="0"/>
                </a:cubicBezTo>
                <a:cubicBezTo>
                  <a:pt x="495" y="0"/>
                  <a:pt x="525" y="3"/>
                  <a:pt x="555" y="10"/>
                </a:cubicBezTo>
                <a:cubicBezTo>
                  <a:pt x="585" y="16"/>
                  <a:pt x="614" y="26"/>
                  <a:pt x="642" y="39"/>
                </a:cubicBezTo>
                <a:cubicBezTo>
                  <a:pt x="670" y="52"/>
                  <a:pt x="697" y="67"/>
                  <a:pt x="722" y="86"/>
                </a:cubicBezTo>
                <a:cubicBezTo>
                  <a:pt x="748" y="105"/>
                  <a:pt x="771" y="126"/>
                  <a:pt x="793" y="150"/>
                </a:cubicBezTo>
                <a:cubicBezTo>
                  <a:pt x="814" y="173"/>
                  <a:pt x="833" y="199"/>
                  <a:pt x="851" y="227"/>
                </a:cubicBezTo>
                <a:cubicBezTo>
                  <a:pt x="868" y="256"/>
                  <a:pt x="883" y="285"/>
                  <a:pt x="894" y="316"/>
                </a:cubicBezTo>
                <a:cubicBezTo>
                  <a:pt x="906" y="347"/>
                  <a:pt x="915" y="379"/>
                  <a:pt x="921" y="412"/>
                </a:cubicBezTo>
                <a:cubicBezTo>
                  <a:pt x="927" y="445"/>
                  <a:pt x="930" y="478"/>
                  <a:pt x="930" y="512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7" name="图片 966"/>
          <p:cNvPicPr/>
          <p:nvPr/>
        </p:nvPicPr>
        <p:blipFill>
          <a:blip r:embed="rId15"/>
          <a:stretch/>
        </p:blipFill>
        <p:spPr>
          <a:xfrm>
            <a:off x="618480" y="42202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8" name="文本框 967"/>
          <p:cNvSpPr txBox="1"/>
          <p:nvPr/>
        </p:nvSpPr>
        <p:spPr>
          <a:xfrm>
            <a:off x="1027800" y="331596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上下⽂记忆整合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9" name="图片 968"/>
          <p:cNvPicPr/>
          <p:nvPr/>
        </p:nvPicPr>
        <p:blipFill>
          <a:blip r:embed="rId16"/>
          <a:stretch/>
        </p:blipFill>
        <p:spPr>
          <a:xfrm>
            <a:off x="1002960" y="4403880"/>
            <a:ext cx="40777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0" name="任意多边形: 形状 969"/>
          <p:cNvSpPr/>
          <p:nvPr/>
        </p:nvSpPr>
        <p:spPr>
          <a:xfrm>
            <a:off x="5348160" y="1261800"/>
            <a:ext cx="8640" cy="3769200"/>
          </a:xfrm>
          <a:custGeom>
            <a:avLst/>
            <a:gdLst/>
            <a:ahLst/>
            <a:cxnLst/>
            <a:rect l="0" t="0" r="r" b="b"/>
            <a:pathLst>
              <a:path w="24" h="10470">
                <a:moveTo>
                  <a:pt x="0" y="0"/>
                </a:moveTo>
                <a:lnTo>
                  <a:pt x="24" y="0"/>
                </a:lnTo>
                <a:lnTo>
                  <a:pt x="24" y="10470"/>
                </a:lnTo>
                <a:lnTo>
                  <a:pt x="0" y="10470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71" name="图片 970"/>
          <p:cNvPicPr/>
          <p:nvPr/>
        </p:nvPicPr>
        <p:blipFill>
          <a:blip r:embed="rId17"/>
          <a:stretch/>
        </p:blipFill>
        <p:spPr>
          <a:xfrm>
            <a:off x="5623920" y="12870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2" name="文本框 971"/>
          <p:cNvSpPr txBox="1"/>
          <p:nvPr/>
        </p:nvSpPr>
        <p:spPr>
          <a:xfrm>
            <a:off x="1002960" y="4118040"/>
            <a:ext cx="13417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灵活的提⽰词⼯程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3" name="任意多边形: 形状 972"/>
          <p:cNvSpPr/>
          <p:nvPr/>
        </p:nvSpPr>
        <p:spPr>
          <a:xfrm>
            <a:off x="5623920" y="1729800"/>
            <a:ext cx="334440" cy="367920"/>
          </a:xfrm>
          <a:custGeom>
            <a:avLst/>
            <a:gdLst/>
            <a:ahLst/>
            <a:cxnLst/>
            <a:rect l="0" t="0" r="r" b="b"/>
            <a:pathLst>
              <a:path w="929" h="1022">
                <a:moveTo>
                  <a:pt x="929" y="510"/>
                </a:moveTo>
                <a:cubicBezTo>
                  <a:pt x="929" y="544"/>
                  <a:pt x="926" y="577"/>
                  <a:pt x="920" y="610"/>
                </a:cubicBezTo>
                <a:cubicBezTo>
                  <a:pt x="915" y="643"/>
                  <a:pt x="906" y="675"/>
                  <a:pt x="894" y="706"/>
                </a:cubicBezTo>
                <a:cubicBezTo>
                  <a:pt x="882" y="737"/>
                  <a:pt x="868" y="766"/>
                  <a:pt x="851" y="794"/>
                </a:cubicBezTo>
                <a:cubicBezTo>
                  <a:pt x="834" y="823"/>
                  <a:pt x="815" y="849"/>
                  <a:pt x="793" y="872"/>
                </a:cubicBezTo>
                <a:cubicBezTo>
                  <a:pt x="772" y="896"/>
                  <a:pt x="748" y="917"/>
                  <a:pt x="723" y="936"/>
                </a:cubicBezTo>
                <a:cubicBezTo>
                  <a:pt x="698" y="955"/>
                  <a:pt x="671" y="970"/>
                  <a:pt x="643" y="983"/>
                </a:cubicBezTo>
                <a:cubicBezTo>
                  <a:pt x="614" y="996"/>
                  <a:pt x="585" y="1006"/>
                  <a:pt x="555" y="1012"/>
                </a:cubicBezTo>
                <a:cubicBezTo>
                  <a:pt x="525" y="1019"/>
                  <a:pt x="495" y="1022"/>
                  <a:pt x="464" y="1022"/>
                </a:cubicBezTo>
                <a:cubicBezTo>
                  <a:pt x="434" y="1022"/>
                  <a:pt x="403" y="1019"/>
                  <a:pt x="374" y="1012"/>
                </a:cubicBezTo>
                <a:cubicBezTo>
                  <a:pt x="344" y="1006"/>
                  <a:pt x="315" y="996"/>
                  <a:pt x="286" y="983"/>
                </a:cubicBezTo>
                <a:cubicBezTo>
                  <a:pt x="258" y="970"/>
                  <a:pt x="232" y="955"/>
                  <a:pt x="206" y="936"/>
                </a:cubicBezTo>
                <a:cubicBezTo>
                  <a:pt x="181" y="917"/>
                  <a:pt x="157" y="896"/>
                  <a:pt x="136" y="872"/>
                </a:cubicBezTo>
                <a:cubicBezTo>
                  <a:pt x="114" y="849"/>
                  <a:pt x="95" y="823"/>
                  <a:pt x="78" y="794"/>
                </a:cubicBezTo>
                <a:cubicBezTo>
                  <a:pt x="61" y="766"/>
                  <a:pt x="47" y="737"/>
                  <a:pt x="35" y="706"/>
                </a:cubicBezTo>
                <a:cubicBezTo>
                  <a:pt x="24" y="675"/>
                  <a:pt x="15" y="643"/>
                  <a:pt x="9" y="610"/>
                </a:cubicBezTo>
                <a:cubicBezTo>
                  <a:pt x="3" y="577"/>
                  <a:pt x="0" y="544"/>
                  <a:pt x="0" y="510"/>
                </a:cubicBezTo>
                <a:cubicBezTo>
                  <a:pt x="0" y="477"/>
                  <a:pt x="3" y="444"/>
                  <a:pt x="9" y="411"/>
                </a:cubicBezTo>
                <a:cubicBezTo>
                  <a:pt x="15" y="378"/>
                  <a:pt x="24" y="346"/>
                  <a:pt x="35" y="315"/>
                </a:cubicBezTo>
                <a:cubicBezTo>
                  <a:pt x="47" y="284"/>
                  <a:pt x="61" y="254"/>
                  <a:pt x="78" y="227"/>
                </a:cubicBezTo>
                <a:cubicBezTo>
                  <a:pt x="95" y="199"/>
                  <a:pt x="114" y="173"/>
                  <a:pt x="136" y="149"/>
                </a:cubicBezTo>
                <a:cubicBezTo>
                  <a:pt x="157" y="125"/>
                  <a:pt x="181" y="104"/>
                  <a:pt x="206" y="86"/>
                </a:cubicBezTo>
                <a:cubicBezTo>
                  <a:pt x="232" y="67"/>
                  <a:pt x="258" y="51"/>
                  <a:pt x="286" y="38"/>
                </a:cubicBezTo>
                <a:cubicBezTo>
                  <a:pt x="315" y="26"/>
                  <a:pt x="344" y="16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6"/>
                  <a:pt x="614" y="26"/>
                  <a:pt x="643" y="38"/>
                </a:cubicBezTo>
                <a:cubicBezTo>
                  <a:pt x="671" y="51"/>
                  <a:pt x="698" y="67"/>
                  <a:pt x="723" y="86"/>
                </a:cubicBezTo>
                <a:cubicBezTo>
                  <a:pt x="748" y="104"/>
                  <a:pt x="772" y="125"/>
                  <a:pt x="793" y="149"/>
                </a:cubicBezTo>
                <a:cubicBezTo>
                  <a:pt x="815" y="173"/>
                  <a:pt x="834" y="199"/>
                  <a:pt x="851" y="227"/>
                </a:cubicBezTo>
                <a:cubicBezTo>
                  <a:pt x="868" y="254"/>
                  <a:pt x="882" y="284"/>
                  <a:pt x="894" y="315"/>
                </a:cubicBezTo>
                <a:cubicBezTo>
                  <a:pt x="906" y="346"/>
                  <a:pt x="915" y="378"/>
                  <a:pt x="920" y="411"/>
                </a:cubicBezTo>
                <a:cubicBezTo>
                  <a:pt x="926" y="444"/>
                  <a:pt x="929" y="477"/>
                  <a:pt x="929" y="510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4" name="图片 973"/>
          <p:cNvPicPr/>
          <p:nvPr/>
        </p:nvPicPr>
        <p:blipFill>
          <a:blip r:embed="rId18"/>
          <a:stretch/>
        </p:blipFill>
        <p:spPr>
          <a:xfrm>
            <a:off x="5707800" y="18133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5" name="文本框 974"/>
          <p:cNvSpPr txBox="1"/>
          <p:nvPr/>
        </p:nvSpPr>
        <p:spPr>
          <a:xfrm>
            <a:off x="5924880" y="122976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未来发展⽅向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6" name="图片 975"/>
          <p:cNvPicPr/>
          <p:nvPr/>
        </p:nvPicPr>
        <p:blipFill>
          <a:blip r:embed="rId19"/>
          <a:stretch/>
        </p:blipFill>
        <p:spPr>
          <a:xfrm>
            <a:off x="6091920" y="1997280"/>
            <a:ext cx="406944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7" name="任意多边形: 形状 976"/>
          <p:cNvSpPr/>
          <p:nvPr/>
        </p:nvSpPr>
        <p:spPr>
          <a:xfrm>
            <a:off x="5623920" y="2531880"/>
            <a:ext cx="317880" cy="367920"/>
          </a:xfrm>
          <a:custGeom>
            <a:avLst/>
            <a:gdLst/>
            <a:ahLst/>
            <a:cxnLst/>
            <a:rect l="0" t="0" r="r" b="b"/>
            <a:pathLst>
              <a:path w="883" h="1022">
                <a:moveTo>
                  <a:pt x="883" y="511"/>
                </a:moveTo>
                <a:cubicBezTo>
                  <a:pt x="883" y="544"/>
                  <a:pt x="880" y="577"/>
                  <a:pt x="875" y="610"/>
                </a:cubicBezTo>
                <a:cubicBezTo>
                  <a:pt x="869" y="644"/>
                  <a:pt x="860" y="676"/>
                  <a:pt x="849" y="707"/>
                </a:cubicBezTo>
                <a:cubicBezTo>
                  <a:pt x="838" y="738"/>
                  <a:pt x="825" y="768"/>
                  <a:pt x="809" y="795"/>
                </a:cubicBezTo>
                <a:cubicBezTo>
                  <a:pt x="793" y="823"/>
                  <a:pt x="774" y="849"/>
                  <a:pt x="754" y="873"/>
                </a:cubicBezTo>
                <a:cubicBezTo>
                  <a:pt x="733" y="897"/>
                  <a:pt x="711" y="918"/>
                  <a:pt x="686" y="936"/>
                </a:cubicBezTo>
                <a:cubicBezTo>
                  <a:pt x="662" y="955"/>
                  <a:pt x="636" y="971"/>
                  <a:pt x="610" y="984"/>
                </a:cubicBezTo>
                <a:cubicBezTo>
                  <a:pt x="583" y="996"/>
                  <a:pt x="555" y="1006"/>
                  <a:pt x="527" y="1013"/>
                </a:cubicBezTo>
                <a:cubicBezTo>
                  <a:pt x="499" y="1019"/>
                  <a:pt x="470" y="1022"/>
                  <a:pt x="441" y="1022"/>
                </a:cubicBezTo>
                <a:cubicBezTo>
                  <a:pt x="412" y="1022"/>
                  <a:pt x="383" y="1019"/>
                  <a:pt x="355" y="1013"/>
                </a:cubicBezTo>
                <a:cubicBezTo>
                  <a:pt x="326" y="1006"/>
                  <a:pt x="299" y="996"/>
                  <a:pt x="272" y="984"/>
                </a:cubicBezTo>
                <a:cubicBezTo>
                  <a:pt x="245" y="971"/>
                  <a:pt x="220" y="955"/>
                  <a:pt x="196" y="936"/>
                </a:cubicBezTo>
                <a:cubicBezTo>
                  <a:pt x="172" y="918"/>
                  <a:pt x="150" y="897"/>
                  <a:pt x="129" y="873"/>
                </a:cubicBezTo>
                <a:cubicBezTo>
                  <a:pt x="109" y="849"/>
                  <a:pt x="90" y="823"/>
                  <a:pt x="74" y="795"/>
                </a:cubicBezTo>
                <a:cubicBezTo>
                  <a:pt x="58" y="768"/>
                  <a:pt x="45" y="738"/>
                  <a:pt x="33" y="707"/>
                </a:cubicBezTo>
                <a:cubicBezTo>
                  <a:pt x="22" y="676"/>
                  <a:pt x="14" y="644"/>
                  <a:pt x="8" y="610"/>
                </a:cubicBezTo>
                <a:cubicBezTo>
                  <a:pt x="3" y="577"/>
                  <a:pt x="0" y="544"/>
                  <a:pt x="0" y="511"/>
                </a:cubicBezTo>
                <a:cubicBezTo>
                  <a:pt x="0" y="477"/>
                  <a:pt x="3" y="444"/>
                  <a:pt x="8" y="411"/>
                </a:cubicBezTo>
                <a:cubicBezTo>
                  <a:pt x="14" y="378"/>
                  <a:pt x="22" y="346"/>
                  <a:pt x="33" y="315"/>
                </a:cubicBezTo>
                <a:cubicBezTo>
                  <a:pt x="45" y="284"/>
                  <a:pt x="58" y="255"/>
                  <a:pt x="74" y="227"/>
                </a:cubicBezTo>
                <a:cubicBezTo>
                  <a:pt x="90" y="199"/>
                  <a:pt x="109" y="173"/>
                  <a:pt x="129" y="150"/>
                </a:cubicBezTo>
                <a:cubicBezTo>
                  <a:pt x="150" y="126"/>
                  <a:pt x="172" y="105"/>
                  <a:pt x="196" y="86"/>
                </a:cubicBezTo>
                <a:cubicBezTo>
                  <a:pt x="220" y="67"/>
                  <a:pt x="245" y="52"/>
                  <a:pt x="272" y="39"/>
                </a:cubicBezTo>
                <a:cubicBezTo>
                  <a:pt x="299" y="26"/>
                  <a:pt x="326" y="16"/>
                  <a:pt x="355" y="10"/>
                </a:cubicBezTo>
                <a:cubicBezTo>
                  <a:pt x="383" y="3"/>
                  <a:pt x="412" y="0"/>
                  <a:pt x="441" y="0"/>
                </a:cubicBezTo>
                <a:cubicBezTo>
                  <a:pt x="470" y="0"/>
                  <a:pt x="499" y="3"/>
                  <a:pt x="527" y="10"/>
                </a:cubicBezTo>
                <a:cubicBezTo>
                  <a:pt x="555" y="16"/>
                  <a:pt x="583" y="26"/>
                  <a:pt x="610" y="39"/>
                </a:cubicBezTo>
                <a:cubicBezTo>
                  <a:pt x="636" y="52"/>
                  <a:pt x="662" y="67"/>
                  <a:pt x="686" y="86"/>
                </a:cubicBezTo>
                <a:cubicBezTo>
                  <a:pt x="711" y="105"/>
                  <a:pt x="733" y="126"/>
                  <a:pt x="754" y="150"/>
                </a:cubicBezTo>
                <a:cubicBezTo>
                  <a:pt x="774" y="173"/>
                  <a:pt x="793" y="199"/>
                  <a:pt x="809" y="227"/>
                </a:cubicBezTo>
                <a:cubicBezTo>
                  <a:pt x="825" y="255"/>
                  <a:pt x="838" y="284"/>
                  <a:pt x="849" y="315"/>
                </a:cubicBezTo>
                <a:cubicBezTo>
                  <a:pt x="860" y="346"/>
                  <a:pt x="869" y="378"/>
                  <a:pt x="875" y="411"/>
                </a:cubicBezTo>
                <a:cubicBezTo>
                  <a:pt x="880" y="444"/>
                  <a:pt x="883" y="477"/>
                  <a:pt x="883" y="511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8" name="图片 977"/>
          <p:cNvPicPr/>
          <p:nvPr/>
        </p:nvPicPr>
        <p:blipFill>
          <a:blip r:embed="rId20"/>
          <a:stretch/>
        </p:blipFill>
        <p:spPr>
          <a:xfrm>
            <a:off x="5707800" y="26157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9" name="文本框 978"/>
          <p:cNvSpPr txBox="1"/>
          <p:nvPr/>
        </p:nvSpPr>
        <p:spPr>
          <a:xfrm>
            <a:off x="6091920" y="171144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错误恢复机制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0" name="图片 979"/>
          <p:cNvPicPr/>
          <p:nvPr/>
        </p:nvPicPr>
        <p:blipFill>
          <a:blip r:embed="rId21"/>
          <a:stretch/>
        </p:blipFill>
        <p:spPr>
          <a:xfrm>
            <a:off x="6075360" y="2799360"/>
            <a:ext cx="4086000" cy="408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1" name="任意多边形: 形状 980"/>
          <p:cNvSpPr/>
          <p:nvPr/>
        </p:nvSpPr>
        <p:spPr>
          <a:xfrm>
            <a:off x="5623920" y="3342600"/>
            <a:ext cx="376200" cy="367920"/>
          </a:xfrm>
          <a:custGeom>
            <a:avLst/>
            <a:gdLst/>
            <a:ahLst/>
            <a:cxnLst/>
            <a:rect l="0" t="0" r="r" b="b"/>
            <a:pathLst>
              <a:path w="1045" h="1022">
                <a:moveTo>
                  <a:pt x="1045" y="511"/>
                </a:moveTo>
                <a:cubicBezTo>
                  <a:pt x="1045" y="545"/>
                  <a:pt x="1042" y="578"/>
                  <a:pt x="1035" y="611"/>
                </a:cubicBezTo>
                <a:cubicBezTo>
                  <a:pt x="1029" y="644"/>
                  <a:pt x="1019" y="676"/>
                  <a:pt x="1006" y="707"/>
                </a:cubicBezTo>
                <a:cubicBezTo>
                  <a:pt x="993" y="738"/>
                  <a:pt x="977" y="767"/>
                  <a:pt x="957" y="795"/>
                </a:cubicBezTo>
                <a:cubicBezTo>
                  <a:pt x="938" y="823"/>
                  <a:pt x="917" y="849"/>
                  <a:pt x="892" y="873"/>
                </a:cubicBezTo>
                <a:cubicBezTo>
                  <a:pt x="868" y="896"/>
                  <a:pt x="842" y="917"/>
                  <a:pt x="813" y="936"/>
                </a:cubicBezTo>
                <a:cubicBezTo>
                  <a:pt x="785" y="955"/>
                  <a:pt x="755" y="970"/>
                  <a:pt x="723" y="983"/>
                </a:cubicBezTo>
                <a:cubicBezTo>
                  <a:pt x="691" y="996"/>
                  <a:pt x="659" y="1006"/>
                  <a:pt x="625" y="1012"/>
                </a:cubicBezTo>
                <a:cubicBezTo>
                  <a:pt x="591" y="1019"/>
                  <a:pt x="556" y="1022"/>
                  <a:pt x="522" y="1022"/>
                </a:cubicBezTo>
                <a:cubicBezTo>
                  <a:pt x="488" y="1022"/>
                  <a:pt x="454" y="1019"/>
                  <a:pt x="420" y="1012"/>
                </a:cubicBezTo>
                <a:cubicBezTo>
                  <a:pt x="387" y="1006"/>
                  <a:pt x="354" y="996"/>
                  <a:pt x="322" y="983"/>
                </a:cubicBezTo>
                <a:cubicBezTo>
                  <a:pt x="291" y="970"/>
                  <a:pt x="261" y="955"/>
                  <a:pt x="232" y="936"/>
                </a:cubicBezTo>
                <a:cubicBezTo>
                  <a:pt x="203" y="917"/>
                  <a:pt x="177" y="896"/>
                  <a:pt x="153" y="873"/>
                </a:cubicBezTo>
                <a:cubicBezTo>
                  <a:pt x="129" y="849"/>
                  <a:pt x="107" y="823"/>
                  <a:pt x="88" y="795"/>
                </a:cubicBezTo>
                <a:cubicBezTo>
                  <a:pt x="69" y="767"/>
                  <a:pt x="53" y="738"/>
                  <a:pt x="40" y="707"/>
                </a:cubicBezTo>
                <a:cubicBezTo>
                  <a:pt x="27" y="676"/>
                  <a:pt x="17" y="644"/>
                  <a:pt x="10" y="611"/>
                </a:cubicBezTo>
                <a:cubicBezTo>
                  <a:pt x="3" y="578"/>
                  <a:pt x="0" y="545"/>
                  <a:pt x="0" y="511"/>
                </a:cubicBezTo>
                <a:cubicBezTo>
                  <a:pt x="0" y="478"/>
                  <a:pt x="3" y="445"/>
                  <a:pt x="10" y="411"/>
                </a:cubicBezTo>
                <a:cubicBezTo>
                  <a:pt x="17" y="378"/>
                  <a:pt x="27" y="346"/>
                  <a:pt x="40" y="315"/>
                </a:cubicBezTo>
                <a:cubicBezTo>
                  <a:pt x="53" y="284"/>
                  <a:pt x="69" y="255"/>
                  <a:pt x="88" y="227"/>
                </a:cubicBezTo>
                <a:cubicBezTo>
                  <a:pt x="107" y="199"/>
                  <a:pt x="129" y="173"/>
                  <a:pt x="153" y="149"/>
                </a:cubicBezTo>
                <a:cubicBezTo>
                  <a:pt x="177" y="126"/>
                  <a:pt x="203" y="104"/>
                  <a:pt x="232" y="86"/>
                </a:cubicBezTo>
                <a:cubicBezTo>
                  <a:pt x="261" y="67"/>
                  <a:pt x="291" y="51"/>
                  <a:pt x="322" y="39"/>
                </a:cubicBezTo>
                <a:cubicBezTo>
                  <a:pt x="354" y="26"/>
                  <a:pt x="387" y="16"/>
                  <a:pt x="420" y="10"/>
                </a:cubicBezTo>
                <a:cubicBezTo>
                  <a:pt x="454" y="3"/>
                  <a:pt x="488" y="0"/>
                  <a:pt x="522" y="0"/>
                </a:cubicBezTo>
                <a:cubicBezTo>
                  <a:pt x="556" y="0"/>
                  <a:pt x="591" y="3"/>
                  <a:pt x="625" y="10"/>
                </a:cubicBezTo>
                <a:cubicBezTo>
                  <a:pt x="659" y="16"/>
                  <a:pt x="691" y="26"/>
                  <a:pt x="723" y="39"/>
                </a:cubicBezTo>
                <a:cubicBezTo>
                  <a:pt x="755" y="51"/>
                  <a:pt x="785" y="67"/>
                  <a:pt x="813" y="86"/>
                </a:cubicBezTo>
                <a:cubicBezTo>
                  <a:pt x="842" y="104"/>
                  <a:pt x="868" y="126"/>
                  <a:pt x="892" y="149"/>
                </a:cubicBezTo>
                <a:cubicBezTo>
                  <a:pt x="917" y="173"/>
                  <a:pt x="938" y="199"/>
                  <a:pt x="957" y="227"/>
                </a:cubicBezTo>
                <a:cubicBezTo>
                  <a:pt x="977" y="255"/>
                  <a:pt x="993" y="284"/>
                  <a:pt x="1006" y="315"/>
                </a:cubicBezTo>
                <a:cubicBezTo>
                  <a:pt x="1019" y="346"/>
                  <a:pt x="1029" y="378"/>
                  <a:pt x="1035" y="411"/>
                </a:cubicBezTo>
                <a:cubicBezTo>
                  <a:pt x="1042" y="445"/>
                  <a:pt x="1045" y="478"/>
                  <a:pt x="1045" y="511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2" name="图片 981"/>
          <p:cNvPicPr/>
          <p:nvPr/>
        </p:nvPicPr>
        <p:blipFill>
          <a:blip r:embed="rId22"/>
          <a:stretch/>
        </p:blipFill>
        <p:spPr>
          <a:xfrm>
            <a:off x="5707800" y="34261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3" name="文本框 982"/>
          <p:cNvSpPr txBox="1"/>
          <p:nvPr/>
        </p:nvSpPr>
        <p:spPr>
          <a:xfrm>
            <a:off x="6075360" y="251352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功能扩展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4" name="图片 983"/>
          <p:cNvPicPr/>
          <p:nvPr/>
        </p:nvPicPr>
        <p:blipFill>
          <a:blip r:embed="rId23"/>
          <a:stretch/>
        </p:blipFill>
        <p:spPr>
          <a:xfrm>
            <a:off x="6133680" y="3610080"/>
            <a:ext cx="3877200" cy="20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5" name="任意多边形: 形状 984"/>
          <p:cNvSpPr/>
          <p:nvPr/>
        </p:nvSpPr>
        <p:spPr>
          <a:xfrm>
            <a:off x="5623920" y="3952440"/>
            <a:ext cx="376200" cy="368280"/>
          </a:xfrm>
          <a:custGeom>
            <a:avLst/>
            <a:gdLst/>
            <a:ahLst/>
            <a:cxnLst/>
            <a:rect l="0" t="0" r="r" b="b"/>
            <a:pathLst>
              <a:path w="1045" h="1023">
                <a:moveTo>
                  <a:pt x="1045" y="511"/>
                </a:moveTo>
                <a:cubicBezTo>
                  <a:pt x="1045" y="544"/>
                  <a:pt x="1042" y="578"/>
                  <a:pt x="1035" y="611"/>
                </a:cubicBezTo>
                <a:cubicBezTo>
                  <a:pt x="1029" y="643"/>
                  <a:pt x="1019" y="675"/>
                  <a:pt x="1006" y="706"/>
                </a:cubicBezTo>
                <a:cubicBezTo>
                  <a:pt x="993" y="737"/>
                  <a:pt x="977" y="768"/>
                  <a:pt x="957" y="796"/>
                </a:cubicBezTo>
                <a:cubicBezTo>
                  <a:pt x="938" y="824"/>
                  <a:pt x="917" y="849"/>
                  <a:pt x="892" y="873"/>
                </a:cubicBezTo>
                <a:cubicBezTo>
                  <a:pt x="868" y="897"/>
                  <a:pt x="842" y="918"/>
                  <a:pt x="813" y="937"/>
                </a:cubicBezTo>
                <a:cubicBezTo>
                  <a:pt x="785" y="955"/>
                  <a:pt x="755" y="971"/>
                  <a:pt x="723" y="984"/>
                </a:cubicBezTo>
                <a:cubicBezTo>
                  <a:pt x="691" y="997"/>
                  <a:pt x="659" y="1006"/>
                  <a:pt x="625" y="1013"/>
                </a:cubicBezTo>
                <a:cubicBezTo>
                  <a:pt x="591" y="1019"/>
                  <a:pt x="556" y="1023"/>
                  <a:pt x="522" y="1023"/>
                </a:cubicBezTo>
                <a:cubicBezTo>
                  <a:pt x="488" y="1023"/>
                  <a:pt x="454" y="1019"/>
                  <a:pt x="420" y="1013"/>
                </a:cubicBezTo>
                <a:cubicBezTo>
                  <a:pt x="387" y="1006"/>
                  <a:pt x="354" y="997"/>
                  <a:pt x="322" y="984"/>
                </a:cubicBezTo>
                <a:cubicBezTo>
                  <a:pt x="291" y="971"/>
                  <a:pt x="261" y="955"/>
                  <a:pt x="232" y="937"/>
                </a:cubicBezTo>
                <a:cubicBezTo>
                  <a:pt x="203" y="918"/>
                  <a:pt x="177" y="897"/>
                  <a:pt x="153" y="873"/>
                </a:cubicBezTo>
                <a:cubicBezTo>
                  <a:pt x="129" y="849"/>
                  <a:pt x="107" y="824"/>
                  <a:pt x="88" y="796"/>
                </a:cubicBezTo>
                <a:cubicBezTo>
                  <a:pt x="69" y="768"/>
                  <a:pt x="53" y="737"/>
                  <a:pt x="40" y="706"/>
                </a:cubicBezTo>
                <a:cubicBezTo>
                  <a:pt x="27" y="675"/>
                  <a:pt x="17" y="643"/>
                  <a:pt x="10" y="611"/>
                </a:cubicBezTo>
                <a:cubicBezTo>
                  <a:pt x="3" y="578"/>
                  <a:pt x="0" y="544"/>
                  <a:pt x="0" y="511"/>
                </a:cubicBezTo>
                <a:cubicBezTo>
                  <a:pt x="0" y="477"/>
                  <a:pt x="3" y="444"/>
                  <a:pt x="10" y="411"/>
                </a:cubicBezTo>
                <a:cubicBezTo>
                  <a:pt x="17" y="378"/>
                  <a:pt x="27" y="347"/>
                  <a:pt x="40" y="316"/>
                </a:cubicBezTo>
                <a:cubicBezTo>
                  <a:pt x="53" y="285"/>
                  <a:pt x="69" y="255"/>
                  <a:pt x="88" y="227"/>
                </a:cubicBezTo>
                <a:cubicBezTo>
                  <a:pt x="107" y="199"/>
                  <a:pt x="129" y="174"/>
                  <a:pt x="153" y="150"/>
                </a:cubicBezTo>
                <a:cubicBezTo>
                  <a:pt x="177" y="126"/>
                  <a:pt x="203" y="105"/>
                  <a:pt x="232" y="86"/>
                </a:cubicBezTo>
                <a:cubicBezTo>
                  <a:pt x="261" y="68"/>
                  <a:pt x="291" y="52"/>
                  <a:pt x="322" y="39"/>
                </a:cubicBezTo>
                <a:cubicBezTo>
                  <a:pt x="354" y="26"/>
                  <a:pt x="387" y="17"/>
                  <a:pt x="420" y="10"/>
                </a:cubicBezTo>
                <a:cubicBezTo>
                  <a:pt x="454" y="4"/>
                  <a:pt x="488" y="0"/>
                  <a:pt x="522" y="0"/>
                </a:cubicBezTo>
                <a:cubicBezTo>
                  <a:pt x="556" y="0"/>
                  <a:pt x="591" y="4"/>
                  <a:pt x="625" y="10"/>
                </a:cubicBezTo>
                <a:cubicBezTo>
                  <a:pt x="659" y="17"/>
                  <a:pt x="691" y="26"/>
                  <a:pt x="723" y="39"/>
                </a:cubicBezTo>
                <a:cubicBezTo>
                  <a:pt x="755" y="52"/>
                  <a:pt x="785" y="68"/>
                  <a:pt x="813" y="86"/>
                </a:cubicBezTo>
                <a:cubicBezTo>
                  <a:pt x="842" y="105"/>
                  <a:pt x="868" y="126"/>
                  <a:pt x="892" y="150"/>
                </a:cubicBezTo>
                <a:cubicBezTo>
                  <a:pt x="917" y="174"/>
                  <a:pt x="938" y="199"/>
                  <a:pt x="957" y="227"/>
                </a:cubicBezTo>
                <a:cubicBezTo>
                  <a:pt x="977" y="255"/>
                  <a:pt x="993" y="285"/>
                  <a:pt x="1006" y="316"/>
                </a:cubicBezTo>
                <a:cubicBezTo>
                  <a:pt x="1019" y="347"/>
                  <a:pt x="1029" y="378"/>
                  <a:pt x="1035" y="411"/>
                </a:cubicBezTo>
                <a:cubicBezTo>
                  <a:pt x="1042" y="444"/>
                  <a:pt x="1045" y="477"/>
                  <a:pt x="1045" y="511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6" name="图片 985"/>
          <p:cNvPicPr/>
          <p:nvPr/>
        </p:nvPicPr>
        <p:blipFill>
          <a:blip r:embed="rId24"/>
          <a:stretch/>
        </p:blipFill>
        <p:spPr>
          <a:xfrm>
            <a:off x="5707800" y="40363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7" name="文本框 986"/>
          <p:cNvSpPr txBox="1"/>
          <p:nvPr/>
        </p:nvSpPr>
        <p:spPr>
          <a:xfrm>
            <a:off x="6133680" y="332424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多⽤⼾个性化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8" name="图片 987"/>
          <p:cNvPicPr/>
          <p:nvPr/>
        </p:nvPicPr>
        <p:blipFill>
          <a:blip r:embed="rId25"/>
          <a:stretch/>
        </p:blipFill>
        <p:spPr>
          <a:xfrm>
            <a:off x="6133680" y="4220280"/>
            <a:ext cx="4027680" cy="408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9" name="任意多边形: 形状 988"/>
          <p:cNvSpPr/>
          <p:nvPr/>
        </p:nvSpPr>
        <p:spPr>
          <a:xfrm>
            <a:off x="1127880" y="5298120"/>
            <a:ext cx="8440560" cy="451440"/>
          </a:xfrm>
          <a:custGeom>
            <a:avLst/>
            <a:gdLst/>
            <a:ahLst/>
            <a:cxnLst/>
            <a:rect l="0" t="0" r="r" b="b"/>
            <a:pathLst>
              <a:path w="23446" h="1254">
                <a:moveTo>
                  <a:pt x="21" y="172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3168" y="0"/>
                </a:lnTo>
                <a:cubicBezTo>
                  <a:pt x="23205" y="0"/>
                  <a:pt x="23240" y="7"/>
                  <a:pt x="23274" y="21"/>
                </a:cubicBezTo>
                <a:cubicBezTo>
                  <a:pt x="23309" y="35"/>
                  <a:pt x="23339" y="55"/>
                  <a:pt x="23365" y="81"/>
                </a:cubicBezTo>
                <a:cubicBezTo>
                  <a:pt x="23391" y="107"/>
                  <a:pt x="23411" y="137"/>
                  <a:pt x="23425" y="172"/>
                </a:cubicBezTo>
                <a:cubicBezTo>
                  <a:pt x="23439" y="206"/>
                  <a:pt x="23446" y="241"/>
                  <a:pt x="23446" y="278"/>
                </a:cubicBezTo>
                <a:lnTo>
                  <a:pt x="23446" y="976"/>
                </a:lnTo>
                <a:cubicBezTo>
                  <a:pt x="23446" y="1012"/>
                  <a:pt x="23439" y="1048"/>
                  <a:pt x="23425" y="1082"/>
                </a:cubicBezTo>
                <a:cubicBezTo>
                  <a:pt x="23411" y="1116"/>
                  <a:pt x="23391" y="1146"/>
                  <a:pt x="23365" y="1172"/>
                </a:cubicBezTo>
                <a:cubicBezTo>
                  <a:pt x="23339" y="1199"/>
                  <a:pt x="23309" y="1219"/>
                  <a:pt x="23274" y="1233"/>
                </a:cubicBezTo>
                <a:cubicBezTo>
                  <a:pt x="23240" y="1247"/>
                  <a:pt x="23205" y="1254"/>
                  <a:pt x="23168" y="1254"/>
                </a:cubicBezTo>
                <a:lnTo>
                  <a:pt x="279" y="1254"/>
                </a:lnTo>
                <a:cubicBezTo>
                  <a:pt x="242" y="1254"/>
                  <a:pt x="206" y="1247"/>
                  <a:pt x="172" y="1233"/>
                </a:cubicBezTo>
                <a:cubicBezTo>
                  <a:pt x="138" y="1219"/>
                  <a:pt x="108" y="1199"/>
                  <a:pt x="82" y="1172"/>
                </a:cubicBezTo>
                <a:cubicBezTo>
                  <a:pt x="56" y="1146"/>
                  <a:pt x="36" y="1116"/>
                  <a:pt x="21" y="1082"/>
                </a:cubicBezTo>
                <a:cubicBezTo>
                  <a:pt x="7" y="1048"/>
                  <a:pt x="0" y="1012"/>
                  <a:pt x="0" y="976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0" name="任意多边形: 形状 989"/>
          <p:cNvSpPr/>
          <p:nvPr/>
        </p:nvSpPr>
        <p:spPr>
          <a:xfrm>
            <a:off x="1127880" y="5298120"/>
            <a:ext cx="8440560" cy="451440"/>
          </a:xfrm>
          <a:custGeom>
            <a:avLst/>
            <a:gdLst/>
            <a:ahLst/>
            <a:cxnLst/>
            <a:rect l="0" t="0" r="r" b="b"/>
            <a:pathLst>
              <a:path w="23446" h="1254">
                <a:moveTo>
                  <a:pt x="0" y="976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3168" y="0"/>
                </a:lnTo>
                <a:cubicBezTo>
                  <a:pt x="23205" y="0"/>
                  <a:pt x="23240" y="7"/>
                  <a:pt x="23274" y="21"/>
                </a:cubicBezTo>
                <a:cubicBezTo>
                  <a:pt x="23309" y="35"/>
                  <a:pt x="23339" y="55"/>
                  <a:pt x="23365" y="81"/>
                </a:cubicBezTo>
                <a:cubicBezTo>
                  <a:pt x="23391" y="107"/>
                  <a:pt x="23411" y="137"/>
                  <a:pt x="23425" y="172"/>
                </a:cubicBezTo>
                <a:cubicBezTo>
                  <a:pt x="23439" y="206"/>
                  <a:pt x="23446" y="241"/>
                  <a:pt x="23446" y="278"/>
                </a:cubicBezTo>
                <a:lnTo>
                  <a:pt x="23446" y="976"/>
                </a:lnTo>
                <a:cubicBezTo>
                  <a:pt x="23446" y="1012"/>
                  <a:pt x="23439" y="1048"/>
                  <a:pt x="23425" y="1082"/>
                </a:cubicBezTo>
                <a:cubicBezTo>
                  <a:pt x="23411" y="1116"/>
                  <a:pt x="23391" y="1146"/>
                  <a:pt x="23365" y="1172"/>
                </a:cubicBezTo>
                <a:cubicBezTo>
                  <a:pt x="23339" y="1199"/>
                  <a:pt x="23309" y="1219"/>
                  <a:pt x="23274" y="1233"/>
                </a:cubicBezTo>
                <a:cubicBezTo>
                  <a:pt x="23240" y="1247"/>
                  <a:pt x="23205" y="1254"/>
                  <a:pt x="23168" y="1254"/>
                </a:cubicBezTo>
                <a:lnTo>
                  <a:pt x="279" y="1254"/>
                </a:lnTo>
                <a:cubicBezTo>
                  <a:pt x="242" y="1254"/>
                  <a:pt x="206" y="1247"/>
                  <a:pt x="172" y="1233"/>
                </a:cubicBezTo>
                <a:cubicBezTo>
                  <a:pt x="138" y="1219"/>
                  <a:pt x="108" y="1199"/>
                  <a:pt x="82" y="1172"/>
                </a:cubicBezTo>
                <a:cubicBezTo>
                  <a:pt x="56" y="1146"/>
                  <a:pt x="36" y="1116"/>
                  <a:pt x="21" y="1082"/>
                </a:cubicBezTo>
                <a:cubicBezTo>
                  <a:pt x="7" y="1048"/>
                  <a:pt x="0" y="1012"/>
                  <a:pt x="0" y="976"/>
                </a:cubicBezTo>
                <a:moveTo>
                  <a:pt x="23" y="278"/>
                </a:moveTo>
                <a:lnTo>
                  <a:pt x="23" y="976"/>
                </a:lnTo>
                <a:cubicBezTo>
                  <a:pt x="23" y="992"/>
                  <a:pt x="25" y="1009"/>
                  <a:pt x="28" y="1025"/>
                </a:cubicBezTo>
                <a:cubicBezTo>
                  <a:pt x="32" y="1042"/>
                  <a:pt x="36" y="1058"/>
                  <a:pt x="43" y="1073"/>
                </a:cubicBezTo>
                <a:cubicBezTo>
                  <a:pt x="49" y="1089"/>
                  <a:pt x="57" y="1103"/>
                  <a:pt x="67" y="1117"/>
                </a:cubicBezTo>
                <a:cubicBezTo>
                  <a:pt x="76" y="1131"/>
                  <a:pt x="86" y="1144"/>
                  <a:pt x="98" y="1156"/>
                </a:cubicBezTo>
                <a:cubicBezTo>
                  <a:pt x="110" y="1168"/>
                  <a:pt x="123" y="1179"/>
                  <a:pt x="137" y="1188"/>
                </a:cubicBezTo>
                <a:cubicBezTo>
                  <a:pt x="151" y="1197"/>
                  <a:pt x="166" y="1205"/>
                  <a:pt x="181" y="1211"/>
                </a:cubicBezTo>
                <a:cubicBezTo>
                  <a:pt x="197" y="1218"/>
                  <a:pt x="213" y="1223"/>
                  <a:pt x="229" y="1226"/>
                </a:cubicBezTo>
                <a:cubicBezTo>
                  <a:pt x="245" y="1229"/>
                  <a:pt x="262" y="1231"/>
                  <a:pt x="279" y="1231"/>
                </a:cubicBezTo>
                <a:lnTo>
                  <a:pt x="23168" y="1231"/>
                </a:lnTo>
                <a:cubicBezTo>
                  <a:pt x="23185" y="1231"/>
                  <a:pt x="23201" y="1229"/>
                  <a:pt x="23218" y="1226"/>
                </a:cubicBezTo>
                <a:cubicBezTo>
                  <a:pt x="23234" y="1223"/>
                  <a:pt x="23250" y="1218"/>
                  <a:pt x="23266" y="1211"/>
                </a:cubicBezTo>
                <a:cubicBezTo>
                  <a:pt x="23281" y="1205"/>
                  <a:pt x="23296" y="1197"/>
                  <a:pt x="23310" y="1188"/>
                </a:cubicBezTo>
                <a:cubicBezTo>
                  <a:pt x="23324" y="1179"/>
                  <a:pt x="23337" y="1168"/>
                  <a:pt x="23348" y="1156"/>
                </a:cubicBezTo>
                <a:cubicBezTo>
                  <a:pt x="23360" y="1144"/>
                  <a:pt x="23371" y="1131"/>
                  <a:pt x="23380" y="1117"/>
                </a:cubicBezTo>
                <a:cubicBezTo>
                  <a:pt x="23390" y="1103"/>
                  <a:pt x="23397" y="1089"/>
                  <a:pt x="23404" y="1073"/>
                </a:cubicBezTo>
                <a:cubicBezTo>
                  <a:pt x="23410" y="1058"/>
                  <a:pt x="23415" y="1042"/>
                  <a:pt x="23418" y="1025"/>
                </a:cubicBezTo>
                <a:cubicBezTo>
                  <a:pt x="23422" y="1009"/>
                  <a:pt x="23423" y="992"/>
                  <a:pt x="23423" y="976"/>
                </a:cubicBezTo>
                <a:lnTo>
                  <a:pt x="23423" y="278"/>
                </a:lnTo>
                <a:cubicBezTo>
                  <a:pt x="23423" y="261"/>
                  <a:pt x="23422" y="245"/>
                  <a:pt x="23418" y="228"/>
                </a:cubicBezTo>
                <a:cubicBezTo>
                  <a:pt x="23415" y="212"/>
                  <a:pt x="23410" y="196"/>
                  <a:pt x="23404" y="180"/>
                </a:cubicBezTo>
                <a:cubicBezTo>
                  <a:pt x="23397" y="165"/>
                  <a:pt x="23390" y="150"/>
                  <a:pt x="23380" y="136"/>
                </a:cubicBezTo>
                <a:cubicBezTo>
                  <a:pt x="23371" y="122"/>
                  <a:pt x="23360" y="109"/>
                  <a:pt x="23348" y="98"/>
                </a:cubicBezTo>
                <a:cubicBezTo>
                  <a:pt x="23337" y="86"/>
                  <a:pt x="23324" y="75"/>
                  <a:pt x="23310" y="66"/>
                </a:cubicBezTo>
                <a:cubicBezTo>
                  <a:pt x="23296" y="57"/>
                  <a:pt x="23281" y="49"/>
                  <a:pt x="23266" y="42"/>
                </a:cubicBezTo>
                <a:cubicBezTo>
                  <a:pt x="23250" y="36"/>
                  <a:pt x="23234" y="31"/>
                  <a:pt x="23218" y="28"/>
                </a:cubicBezTo>
                <a:cubicBezTo>
                  <a:pt x="23201" y="24"/>
                  <a:pt x="23185" y="23"/>
                  <a:pt x="2316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7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1" name="图片 990"/>
          <p:cNvPicPr/>
          <p:nvPr/>
        </p:nvPicPr>
        <p:blipFill>
          <a:blip r:embed="rId26"/>
          <a:stretch/>
        </p:blipFill>
        <p:spPr>
          <a:xfrm>
            <a:off x="1337040" y="544032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2" name="文本框 991"/>
          <p:cNvSpPr txBox="1"/>
          <p:nvPr/>
        </p:nvSpPr>
        <p:spPr>
          <a:xfrm>
            <a:off x="6133680" y="393444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3" name="文本框 992"/>
          <p:cNvSpPr txBox="1"/>
          <p:nvPr/>
        </p:nvSpPr>
        <p:spPr>
          <a:xfrm>
            <a:off x="1535760" y="543420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4" name="文本框 993"/>
          <p:cNvSpPr txBox="1"/>
          <p:nvPr/>
        </p:nvSpPr>
        <p:spPr>
          <a:xfrm>
            <a:off x="1627200" y="5399280"/>
            <a:ext cx="777312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智能体技术正在重新定义⼈机交互的边界，从简单任务执⾏到复杂决策⽀持，为⽤⼾提供更智能、便捷的服务体验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5" name="图片 994"/>
          <p:cNvPicPr/>
          <p:nvPr/>
        </p:nvPicPr>
        <p:blipFill>
          <a:blip r:embed="rId27"/>
          <a:stretch/>
        </p:blipFill>
        <p:spPr>
          <a:xfrm>
            <a:off x="9217440" y="5440320"/>
            <a:ext cx="1418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6" name="文本框 995"/>
          <p:cNvSpPr txBox="1"/>
          <p:nvPr/>
        </p:nvSpPr>
        <p:spPr>
          <a:xfrm>
            <a:off x="9104760" y="543420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7" name="文本框 996"/>
          <p:cNvSpPr txBox="1"/>
          <p:nvPr/>
        </p:nvSpPr>
        <p:spPr>
          <a:xfrm>
            <a:off x="1009188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14/14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7" name="图片 56"/>
          <p:cNvPicPr/>
          <p:nvPr/>
        </p:nvPicPr>
        <p:blipFill>
          <a:blip r:embed="rId3"/>
          <a:stretch/>
        </p:blipFill>
        <p:spPr>
          <a:xfrm>
            <a:off x="534960" y="90252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" name="图片 57"/>
          <p:cNvPicPr/>
          <p:nvPr/>
        </p:nvPicPr>
        <p:blipFill>
          <a:blip r:embed="rId4"/>
          <a:stretch/>
        </p:blipFill>
        <p:spPr>
          <a:xfrm>
            <a:off x="8841240" y="4011120"/>
            <a:ext cx="10026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9" name="图片 58"/>
          <p:cNvPicPr/>
          <p:nvPr/>
        </p:nvPicPr>
        <p:blipFill>
          <a:blip r:embed="rId5"/>
          <a:stretch/>
        </p:blipFill>
        <p:spPr>
          <a:xfrm>
            <a:off x="8490240" y="1504080"/>
            <a:ext cx="60120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" name="图片 59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" name="任意多边形: 形状 60"/>
          <p:cNvSpPr/>
          <p:nvPr/>
        </p:nvSpPr>
        <p:spPr>
          <a:xfrm>
            <a:off x="534600" y="1027800"/>
            <a:ext cx="3100680" cy="4420800"/>
          </a:xfrm>
          <a:custGeom>
            <a:avLst/>
            <a:gdLst/>
            <a:ahLst/>
            <a:cxnLst/>
            <a:rect l="0" t="0" r="r" b="b"/>
            <a:pathLst>
              <a:path w="8613" h="12280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8335" y="0"/>
                </a:lnTo>
                <a:cubicBezTo>
                  <a:pt x="8372" y="0"/>
                  <a:pt x="8407" y="7"/>
                  <a:pt x="8441" y="21"/>
                </a:cubicBezTo>
                <a:cubicBezTo>
                  <a:pt x="8475" y="35"/>
                  <a:pt x="8505" y="55"/>
                  <a:pt x="8532" y="81"/>
                </a:cubicBezTo>
                <a:cubicBezTo>
                  <a:pt x="8558" y="107"/>
                  <a:pt x="8578" y="138"/>
                  <a:pt x="8592" y="172"/>
                </a:cubicBezTo>
                <a:cubicBezTo>
                  <a:pt x="8606" y="206"/>
                  <a:pt x="8613" y="241"/>
                  <a:pt x="8613" y="278"/>
                </a:cubicBezTo>
                <a:lnTo>
                  <a:pt x="8613" y="12002"/>
                </a:lnTo>
                <a:cubicBezTo>
                  <a:pt x="8613" y="12039"/>
                  <a:pt x="8606" y="12074"/>
                  <a:pt x="8592" y="12108"/>
                </a:cubicBezTo>
                <a:cubicBezTo>
                  <a:pt x="8578" y="12143"/>
                  <a:pt x="8558" y="12173"/>
                  <a:pt x="8532" y="12199"/>
                </a:cubicBezTo>
                <a:cubicBezTo>
                  <a:pt x="8505" y="12225"/>
                  <a:pt x="8475" y="12245"/>
                  <a:pt x="8441" y="12259"/>
                </a:cubicBezTo>
                <a:cubicBezTo>
                  <a:pt x="8407" y="12273"/>
                  <a:pt x="8372" y="12280"/>
                  <a:pt x="8335" y="12280"/>
                </a:cubicBezTo>
                <a:lnTo>
                  <a:pt x="279" y="12280"/>
                </a:lnTo>
                <a:cubicBezTo>
                  <a:pt x="242" y="12280"/>
                  <a:pt x="206" y="12273"/>
                  <a:pt x="172" y="12259"/>
                </a:cubicBezTo>
                <a:cubicBezTo>
                  <a:pt x="138" y="12245"/>
                  <a:pt x="108" y="12225"/>
                  <a:pt x="82" y="12199"/>
                </a:cubicBezTo>
                <a:cubicBezTo>
                  <a:pt x="56" y="12173"/>
                  <a:pt x="35" y="12143"/>
                  <a:pt x="21" y="12108"/>
                </a:cubicBezTo>
                <a:cubicBezTo>
                  <a:pt x="7" y="12074"/>
                  <a:pt x="0" y="12039"/>
                  <a:pt x="0" y="12002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任意多边形: 形状 61"/>
          <p:cNvSpPr/>
          <p:nvPr/>
        </p:nvSpPr>
        <p:spPr>
          <a:xfrm>
            <a:off x="534600" y="1027800"/>
            <a:ext cx="3100680" cy="4420800"/>
          </a:xfrm>
          <a:custGeom>
            <a:avLst/>
            <a:gdLst/>
            <a:ahLst/>
            <a:cxnLst/>
            <a:rect l="0" t="0" r="r" b="b"/>
            <a:pathLst>
              <a:path w="8613" h="12280">
                <a:moveTo>
                  <a:pt x="0" y="12002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8335" y="0"/>
                </a:lnTo>
                <a:cubicBezTo>
                  <a:pt x="8372" y="0"/>
                  <a:pt x="8407" y="7"/>
                  <a:pt x="8441" y="21"/>
                </a:cubicBezTo>
                <a:cubicBezTo>
                  <a:pt x="8475" y="35"/>
                  <a:pt x="8505" y="55"/>
                  <a:pt x="8532" y="81"/>
                </a:cubicBezTo>
                <a:cubicBezTo>
                  <a:pt x="8558" y="107"/>
                  <a:pt x="8578" y="138"/>
                  <a:pt x="8592" y="172"/>
                </a:cubicBezTo>
                <a:cubicBezTo>
                  <a:pt x="8606" y="206"/>
                  <a:pt x="8613" y="241"/>
                  <a:pt x="8613" y="278"/>
                </a:cubicBezTo>
                <a:lnTo>
                  <a:pt x="8613" y="12002"/>
                </a:lnTo>
                <a:cubicBezTo>
                  <a:pt x="8613" y="12039"/>
                  <a:pt x="8606" y="12074"/>
                  <a:pt x="8592" y="12108"/>
                </a:cubicBezTo>
                <a:cubicBezTo>
                  <a:pt x="8578" y="12143"/>
                  <a:pt x="8558" y="12173"/>
                  <a:pt x="8532" y="12199"/>
                </a:cubicBezTo>
                <a:cubicBezTo>
                  <a:pt x="8505" y="12225"/>
                  <a:pt x="8475" y="12245"/>
                  <a:pt x="8441" y="12259"/>
                </a:cubicBezTo>
                <a:cubicBezTo>
                  <a:pt x="8407" y="12273"/>
                  <a:pt x="8372" y="12280"/>
                  <a:pt x="8335" y="12280"/>
                </a:cubicBezTo>
                <a:lnTo>
                  <a:pt x="279" y="12280"/>
                </a:lnTo>
                <a:cubicBezTo>
                  <a:pt x="242" y="12280"/>
                  <a:pt x="206" y="12273"/>
                  <a:pt x="172" y="12259"/>
                </a:cubicBezTo>
                <a:cubicBezTo>
                  <a:pt x="138" y="12245"/>
                  <a:pt x="108" y="12225"/>
                  <a:pt x="82" y="12199"/>
                </a:cubicBezTo>
                <a:cubicBezTo>
                  <a:pt x="56" y="12173"/>
                  <a:pt x="35" y="12143"/>
                  <a:pt x="21" y="12108"/>
                </a:cubicBezTo>
                <a:cubicBezTo>
                  <a:pt x="7" y="12074"/>
                  <a:pt x="0" y="12039"/>
                  <a:pt x="0" y="12002"/>
                </a:cubicBezTo>
                <a:moveTo>
                  <a:pt x="23" y="278"/>
                </a:moveTo>
                <a:lnTo>
                  <a:pt x="23" y="12002"/>
                </a:lnTo>
                <a:cubicBezTo>
                  <a:pt x="23" y="12019"/>
                  <a:pt x="25" y="12035"/>
                  <a:pt x="28" y="12052"/>
                </a:cubicBezTo>
                <a:cubicBezTo>
                  <a:pt x="32" y="12068"/>
                  <a:pt x="36" y="12084"/>
                  <a:pt x="43" y="12100"/>
                </a:cubicBezTo>
                <a:cubicBezTo>
                  <a:pt x="49" y="12115"/>
                  <a:pt x="57" y="12130"/>
                  <a:pt x="66" y="12144"/>
                </a:cubicBezTo>
                <a:cubicBezTo>
                  <a:pt x="76" y="12158"/>
                  <a:pt x="86" y="12171"/>
                  <a:pt x="98" y="12182"/>
                </a:cubicBezTo>
                <a:cubicBezTo>
                  <a:pt x="110" y="12194"/>
                  <a:pt x="123" y="12205"/>
                  <a:pt x="137" y="12214"/>
                </a:cubicBezTo>
                <a:cubicBezTo>
                  <a:pt x="151" y="12223"/>
                  <a:pt x="165" y="12231"/>
                  <a:pt x="181" y="12238"/>
                </a:cubicBezTo>
                <a:cubicBezTo>
                  <a:pt x="196" y="12244"/>
                  <a:pt x="212" y="12249"/>
                  <a:pt x="229" y="12252"/>
                </a:cubicBezTo>
                <a:cubicBezTo>
                  <a:pt x="245" y="12256"/>
                  <a:pt x="262" y="12257"/>
                  <a:pt x="279" y="12257"/>
                </a:cubicBezTo>
                <a:lnTo>
                  <a:pt x="8335" y="12257"/>
                </a:lnTo>
                <a:cubicBezTo>
                  <a:pt x="8351" y="12257"/>
                  <a:pt x="8368" y="12256"/>
                  <a:pt x="8384" y="12252"/>
                </a:cubicBezTo>
                <a:cubicBezTo>
                  <a:pt x="8401" y="12249"/>
                  <a:pt x="8417" y="12244"/>
                  <a:pt x="8432" y="12238"/>
                </a:cubicBezTo>
                <a:cubicBezTo>
                  <a:pt x="8448" y="12231"/>
                  <a:pt x="8463" y="12223"/>
                  <a:pt x="8476" y="12214"/>
                </a:cubicBezTo>
                <a:cubicBezTo>
                  <a:pt x="8490" y="12205"/>
                  <a:pt x="8503" y="12194"/>
                  <a:pt x="8515" y="12182"/>
                </a:cubicBezTo>
                <a:cubicBezTo>
                  <a:pt x="8527" y="12171"/>
                  <a:pt x="8538" y="12158"/>
                  <a:pt x="8547" y="12144"/>
                </a:cubicBezTo>
                <a:cubicBezTo>
                  <a:pt x="8556" y="12130"/>
                  <a:pt x="8564" y="12115"/>
                  <a:pt x="8571" y="12100"/>
                </a:cubicBezTo>
                <a:cubicBezTo>
                  <a:pt x="8577" y="12084"/>
                  <a:pt x="8582" y="12068"/>
                  <a:pt x="8585" y="12052"/>
                </a:cubicBezTo>
                <a:cubicBezTo>
                  <a:pt x="8588" y="12035"/>
                  <a:pt x="8590" y="12019"/>
                  <a:pt x="8590" y="12002"/>
                </a:cubicBezTo>
                <a:lnTo>
                  <a:pt x="8590" y="278"/>
                </a:lnTo>
                <a:cubicBezTo>
                  <a:pt x="8590" y="261"/>
                  <a:pt x="8588" y="245"/>
                  <a:pt x="8585" y="228"/>
                </a:cubicBezTo>
                <a:cubicBezTo>
                  <a:pt x="8582" y="212"/>
                  <a:pt x="8577" y="196"/>
                  <a:pt x="8571" y="181"/>
                </a:cubicBezTo>
                <a:cubicBezTo>
                  <a:pt x="8564" y="165"/>
                  <a:pt x="8556" y="150"/>
                  <a:pt x="8547" y="136"/>
                </a:cubicBezTo>
                <a:cubicBezTo>
                  <a:pt x="8538" y="122"/>
                  <a:pt x="8527" y="110"/>
                  <a:pt x="8515" y="98"/>
                </a:cubicBezTo>
                <a:cubicBezTo>
                  <a:pt x="8503" y="86"/>
                  <a:pt x="8490" y="75"/>
                  <a:pt x="8476" y="66"/>
                </a:cubicBezTo>
                <a:cubicBezTo>
                  <a:pt x="8463" y="57"/>
                  <a:pt x="8448" y="49"/>
                  <a:pt x="8432" y="42"/>
                </a:cubicBezTo>
                <a:cubicBezTo>
                  <a:pt x="8417" y="36"/>
                  <a:pt x="8401" y="31"/>
                  <a:pt x="8384" y="28"/>
                </a:cubicBezTo>
                <a:cubicBezTo>
                  <a:pt x="8368" y="25"/>
                  <a:pt x="8351" y="23"/>
                  <a:pt x="833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" name="图片 62"/>
          <p:cNvPicPr/>
          <p:nvPr/>
        </p:nvPicPr>
        <p:blipFill>
          <a:blip r:embed="rId7"/>
          <a:stretch/>
        </p:blipFill>
        <p:spPr>
          <a:xfrm>
            <a:off x="743760" y="1805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任意多边形: 形状 63"/>
          <p:cNvSpPr/>
          <p:nvPr/>
        </p:nvSpPr>
        <p:spPr>
          <a:xfrm>
            <a:off x="743400" y="123660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0" y="615"/>
                </a:moveTo>
                <a:lnTo>
                  <a:pt x="0" y="592"/>
                </a:lnTo>
                <a:cubicBezTo>
                  <a:pt x="0" y="573"/>
                  <a:pt x="1" y="553"/>
                  <a:pt x="3" y="534"/>
                </a:cubicBezTo>
                <a:cubicBezTo>
                  <a:pt x="5" y="515"/>
                  <a:pt x="8" y="495"/>
                  <a:pt x="12" y="476"/>
                </a:cubicBezTo>
                <a:cubicBezTo>
                  <a:pt x="16" y="457"/>
                  <a:pt x="20" y="439"/>
                  <a:pt x="26" y="420"/>
                </a:cubicBezTo>
                <a:cubicBezTo>
                  <a:pt x="32" y="402"/>
                  <a:pt x="38" y="383"/>
                  <a:pt x="46" y="365"/>
                </a:cubicBezTo>
                <a:cubicBezTo>
                  <a:pt x="53" y="348"/>
                  <a:pt x="61" y="330"/>
                  <a:pt x="70" y="313"/>
                </a:cubicBezTo>
                <a:cubicBezTo>
                  <a:pt x="79" y="296"/>
                  <a:pt x="89" y="279"/>
                  <a:pt x="100" y="263"/>
                </a:cubicBezTo>
                <a:cubicBezTo>
                  <a:pt x="111" y="247"/>
                  <a:pt x="123" y="231"/>
                  <a:pt x="135" y="216"/>
                </a:cubicBezTo>
                <a:cubicBezTo>
                  <a:pt x="147" y="201"/>
                  <a:pt x="160" y="187"/>
                  <a:pt x="174" y="173"/>
                </a:cubicBezTo>
                <a:cubicBezTo>
                  <a:pt x="188" y="160"/>
                  <a:pt x="202" y="147"/>
                  <a:pt x="217" y="134"/>
                </a:cubicBezTo>
                <a:cubicBezTo>
                  <a:pt x="232" y="122"/>
                  <a:pt x="247" y="111"/>
                  <a:pt x="264" y="100"/>
                </a:cubicBezTo>
                <a:cubicBezTo>
                  <a:pt x="280" y="89"/>
                  <a:pt x="296" y="79"/>
                  <a:pt x="313" y="70"/>
                </a:cubicBezTo>
                <a:cubicBezTo>
                  <a:pt x="330" y="61"/>
                  <a:pt x="348" y="53"/>
                  <a:pt x="366" y="45"/>
                </a:cubicBezTo>
                <a:cubicBezTo>
                  <a:pt x="384" y="38"/>
                  <a:pt x="402" y="31"/>
                  <a:pt x="421" y="26"/>
                </a:cubicBezTo>
                <a:cubicBezTo>
                  <a:pt x="439" y="20"/>
                  <a:pt x="458" y="15"/>
                  <a:pt x="477" y="11"/>
                </a:cubicBezTo>
                <a:cubicBezTo>
                  <a:pt x="496" y="8"/>
                  <a:pt x="515" y="5"/>
                  <a:pt x="534" y="3"/>
                </a:cubicBezTo>
                <a:cubicBezTo>
                  <a:pt x="554" y="1"/>
                  <a:pt x="573" y="0"/>
                  <a:pt x="592" y="0"/>
                </a:cubicBezTo>
                <a:cubicBezTo>
                  <a:pt x="612" y="0"/>
                  <a:pt x="631" y="1"/>
                  <a:pt x="650" y="3"/>
                </a:cubicBezTo>
                <a:cubicBezTo>
                  <a:pt x="670" y="5"/>
                  <a:pt x="689" y="8"/>
                  <a:pt x="708" y="11"/>
                </a:cubicBezTo>
                <a:cubicBezTo>
                  <a:pt x="727" y="15"/>
                  <a:pt x="746" y="20"/>
                  <a:pt x="764" y="26"/>
                </a:cubicBezTo>
                <a:cubicBezTo>
                  <a:pt x="783" y="31"/>
                  <a:pt x="801" y="38"/>
                  <a:pt x="819" y="45"/>
                </a:cubicBezTo>
                <a:cubicBezTo>
                  <a:pt x="837" y="53"/>
                  <a:pt x="854" y="61"/>
                  <a:pt x="871" y="70"/>
                </a:cubicBezTo>
                <a:cubicBezTo>
                  <a:pt x="889" y="79"/>
                  <a:pt x="906" y="89"/>
                  <a:pt x="922" y="100"/>
                </a:cubicBezTo>
                <a:cubicBezTo>
                  <a:pt x="938" y="111"/>
                  <a:pt x="954" y="122"/>
                  <a:pt x="969" y="134"/>
                </a:cubicBezTo>
                <a:cubicBezTo>
                  <a:pt x="984" y="147"/>
                  <a:pt x="998" y="160"/>
                  <a:pt x="1012" y="173"/>
                </a:cubicBezTo>
                <a:cubicBezTo>
                  <a:pt x="1026" y="187"/>
                  <a:pt x="1039" y="201"/>
                  <a:pt x="1051" y="216"/>
                </a:cubicBezTo>
                <a:cubicBezTo>
                  <a:pt x="1063" y="231"/>
                  <a:pt x="1075" y="247"/>
                  <a:pt x="1086" y="263"/>
                </a:cubicBezTo>
                <a:cubicBezTo>
                  <a:pt x="1096" y="279"/>
                  <a:pt x="1106" y="296"/>
                  <a:pt x="1115" y="313"/>
                </a:cubicBezTo>
                <a:cubicBezTo>
                  <a:pt x="1125" y="330"/>
                  <a:pt x="1133" y="348"/>
                  <a:pt x="1140" y="365"/>
                </a:cubicBezTo>
                <a:cubicBezTo>
                  <a:pt x="1148" y="383"/>
                  <a:pt x="1154" y="402"/>
                  <a:pt x="1160" y="420"/>
                </a:cubicBezTo>
                <a:cubicBezTo>
                  <a:pt x="1165" y="439"/>
                  <a:pt x="1170" y="457"/>
                  <a:pt x="1174" y="476"/>
                </a:cubicBezTo>
                <a:cubicBezTo>
                  <a:pt x="1178" y="495"/>
                  <a:pt x="1181" y="515"/>
                  <a:pt x="1182" y="534"/>
                </a:cubicBezTo>
                <a:cubicBezTo>
                  <a:pt x="1184" y="553"/>
                  <a:pt x="1185" y="573"/>
                  <a:pt x="1185" y="592"/>
                </a:cubicBezTo>
                <a:lnTo>
                  <a:pt x="1185" y="615"/>
                </a:lnTo>
                <a:cubicBezTo>
                  <a:pt x="1185" y="635"/>
                  <a:pt x="1184" y="654"/>
                  <a:pt x="1182" y="673"/>
                </a:cubicBezTo>
                <a:cubicBezTo>
                  <a:pt x="1181" y="692"/>
                  <a:pt x="1178" y="712"/>
                  <a:pt x="1174" y="731"/>
                </a:cubicBezTo>
                <a:cubicBezTo>
                  <a:pt x="1170" y="750"/>
                  <a:pt x="1165" y="768"/>
                  <a:pt x="1160" y="787"/>
                </a:cubicBezTo>
                <a:cubicBezTo>
                  <a:pt x="1154" y="807"/>
                  <a:pt x="1148" y="825"/>
                  <a:pt x="1140" y="843"/>
                </a:cubicBezTo>
                <a:cubicBezTo>
                  <a:pt x="1133" y="861"/>
                  <a:pt x="1125" y="878"/>
                  <a:pt x="1115" y="895"/>
                </a:cubicBezTo>
                <a:cubicBezTo>
                  <a:pt x="1106" y="912"/>
                  <a:pt x="1096" y="929"/>
                  <a:pt x="1086" y="945"/>
                </a:cubicBezTo>
                <a:cubicBezTo>
                  <a:pt x="1075" y="961"/>
                  <a:pt x="1063" y="977"/>
                  <a:pt x="1051" y="992"/>
                </a:cubicBezTo>
                <a:cubicBezTo>
                  <a:pt x="1039" y="1007"/>
                  <a:pt x="1026" y="1021"/>
                  <a:pt x="1012" y="1035"/>
                </a:cubicBezTo>
                <a:cubicBezTo>
                  <a:pt x="998" y="1048"/>
                  <a:pt x="984" y="1061"/>
                  <a:pt x="969" y="1074"/>
                </a:cubicBezTo>
                <a:cubicBezTo>
                  <a:pt x="954" y="1086"/>
                  <a:pt x="938" y="1098"/>
                  <a:pt x="922" y="1108"/>
                </a:cubicBezTo>
                <a:cubicBezTo>
                  <a:pt x="906" y="1119"/>
                  <a:pt x="889" y="1129"/>
                  <a:pt x="871" y="1138"/>
                </a:cubicBezTo>
                <a:cubicBezTo>
                  <a:pt x="854" y="1147"/>
                  <a:pt x="837" y="1156"/>
                  <a:pt x="819" y="1163"/>
                </a:cubicBezTo>
                <a:cubicBezTo>
                  <a:pt x="801" y="1170"/>
                  <a:pt x="783" y="1177"/>
                  <a:pt x="764" y="1183"/>
                </a:cubicBezTo>
                <a:cubicBezTo>
                  <a:pt x="746" y="1188"/>
                  <a:pt x="727" y="1193"/>
                  <a:pt x="708" y="1197"/>
                </a:cubicBezTo>
                <a:cubicBezTo>
                  <a:pt x="689" y="1201"/>
                  <a:pt x="670" y="1203"/>
                  <a:pt x="650" y="1205"/>
                </a:cubicBezTo>
                <a:cubicBezTo>
                  <a:pt x="631" y="1207"/>
                  <a:pt x="612" y="1208"/>
                  <a:pt x="592" y="1208"/>
                </a:cubicBezTo>
                <a:cubicBezTo>
                  <a:pt x="573" y="1208"/>
                  <a:pt x="554" y="1207"/>
                  <a:pt x="534" y="1205"/>
                </a:cubicBezTo>
                <a:cubicBezTo>
                  <a:pt x="515" y="1203"/>
                  <a:pt x="496" y="1201"/>
                  <a:pt x="477" y="1197"/>
                </a:cubicBezTo>
                <a:cubicBezTo>
                  <a:pt x="458" y="1193"/>
                  <a:pt x="439" y="1188"/>
                  <a:pt x="421" y="1183"/>
                </a:cubicBezTo>
                <a:cubicBezTo>
                  <a:pt x="402" y="1177"/>
                  <a:pt x="384" y="1170"/>
                  <a:pt x="366" y="1163"/>
                </a:cubicBezTo>
                <a:cubicBezTo>
                  <a:pt x="348" y="1156"/>
                  <a:pt x="330" y="1147"/>
                  <a:pt x="313" y="1138"/>
                </a:cubicBezTo>
                <a:cubicBezTo>
                  <a:pt x="296" y="1129"/>
                  <a:pt x="280" y="1119"/>
                  <a:pt x="264" y="1108"/>
                </a:cubicBezTo>
                <a:cubicBezTo>
                  <a:pt x="247" y="1098"/>
                  <a:pt x="232" y="1086"/>
                  <a:pt x="217" y="1074"/>
                </a:cubicBezTo>
                <a:cubicBezTo>
                  <a:pt x="202" y="1061"/>
                  <a:pt x="188" y="1048"/>
                  <a:pt x="174" y="1035"/>
                </a:cubicBezTo>
                <a:cubicBezTo>
                  <a:pt x="160" y="1021"/>
                  <a:pt x="147" y="1007"/>
                  <a:pt x="135" y="992"/>
                </a:cubicBezTo>
                <a:cubicBezTo>
                  <a:pt x="123" y="977"/>
                  <a:pt x="111" y="961"/>
                  <a:pt x="100" y="945"/>
                </a:cubicBezTo>
                <a:cubicBezTo>
                  <a:pt x="89" y="929"/>
                  <a:pt x="79" y="912"/>
                  <a:pt x="70" y="895"/>
                </a:cubicBezTo>
                <a:cubicBezTo>
                  <a:pt x="61" y="878"/>
                  <a:pt x="53" y="861"/>
                  <a:pt x="46" y="843"/>
                </a:cubicBezTo>
                <a:cubicBezTo>
                  <a:pt x="38" y="825"/>
                  <a:pt x="32" y="807"/>
                  <a:pt x="26" y="787"/>
                </a:cubicBezTo>
                <a:cubicBezTo>
                  <a:pt x="20" y="768"/>
                  <a:pt x="16" y="750"/>
                  <a:pt x="12" y="731"/>
                </a:cubicBezTo>
                <a:cubicBezTo>
                  <a:pt x="8" y="712"/>
                  <a:pt x="5" y="692"/>
                  <a:pt x="3" y="673"/>
                </a:cubicBezTo>
                <a:cubicBezTo>
                  <a:pt x="1" y="654"/>
                  <a:pt x="0" y="635"/>
                  <a:pt x="0" y="61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5" name="图片 64"/>
          <p:cNvPicPr/>
          <p:nvPr/>
        </p:nvPicPr>
        <p:blipFill>
          <a:blip r:embed="rId8"/>
          <a:stretch/>
        </p:blipFill>
        <p:spPr>
          <a:xfrm>
            <a:off x="844200" y="13370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" name="文本框 65"/>
          <p:cNvSpPr txBox="1"/>
          <p:nvPr/>
        </p:nvSpPr>
        <p:spPr>
          <a:xfrm>
            <a:off x="534960" y="252720"/>
            <a:ext cx="30031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智能体概述与核⼼技术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" name="图片 66"/>
          <p:cNvPicPr/>
          <p:nvPr/>
        </p:nvPicPr>
        <p:blipFill>
          <a:blip r:embed="rId9"/>
          <a:stretch/>
        </p:blipFill>
        <p:spPr>
          <a:xfrm>
            <a:off x="743760" y="1963800"/>
            <a:ext cx="2682000" cy="119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任意多边形: 形状 67"/>
          <p:cNvSpPr/>
          <p:nvPr/>
        </p:nvSpPr>
        <p:spPr>
          <a:xfrm>
            <a:off x="3801960" y="1027800"/>
            <a:ext cx="3092400" cy="4420800"/>
          </a:xfrm>
          <a:custGeom>
            <a:avLst/>
            <a:gdLst/>
            <a:ahLst/>
            <a:cxnLst/>
            <a:rect l="0" t="0" r="r" b="b"/>
            <a:pathLst>
              <a:path w="8590" h="12280">
                <a:moveTo>
                  <a:pt x="22" y="172"/>
                </a:move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7" y="7"/>
                  <a:pt x="242" y="0"/>
                  <a:pt x="279" y="0"/>
                </a:cubicBezTo>
                <a:lnTo>
                  <a:pt x="8312" y="0"/>
                </a:lnTo>
                <a:cubicBezTo>
                  <a:pt x="8349" y="0"/>
                  <a:pt x="8384" y="7"/>
                  <a:pt x="8418" y="21"/>
                </a:cubicBezTo>
                <a:cubicBezTo>
                  <a:pt x="8452" y="35"/>
                  <a:pt x="8483" y="55"/>
                  <a:pt x="8509" y="81"/>
                </a:cubicBezTo>
                <a:cubicBezTo>
                  <a:pt x="8535" y="107"/>
                  <a:pt x="8555" y="138"/>
                  <a:pt x="8569" y="172"/>
                </a:cubicBezTo>
                <a:cubicBezTo>
                  <a:pt x="8583" y="206"/>
                  <a:pt x="8590" y="241"/>
                  <a:pt x="8590" y="278"/>
                </a:cubicBezTo>
                <a:lnTo>
                  <a:pt x="8590" y="12002"/>
                </a:lnTo>
                <a:cubicBezTo>
                  <a:pt x="8590" y="12039"/>
                  <a:pt x="8583" y="12074"/>
                  <a:pt x="8569" y="12108"/>
                </a:cubicBezTo>
                <a:cubicBezTo>
                  <a:pt x="8555" y="12143"/>
                  <a:pt x="8535" y="12173"/>
                  <a:pt x="8509" y="12199"/>
                </a:cubicBezTo>
                <a:cubicBezTo>
                  <a:pt x="8483" y="12225"/>
                  <a:pt x="8452" y="12245"/>
                  <a:pt x="8418" y="12259"/>
                </a:cubicBezTo>
                <a:cubicBezTo>
                  <a:pt x="8384" y="12273"/>
                  <a:pt x="8349" y="12280"/>
                  <a:pt x="8312" y="12280"/>
                </a:cubicBezTo>
                <a:lnTo>
                  <a:pt x="279" y="12280"/>
                </a:lnTo>
                <a:cubicBezTo>
                  <a:pt x="242" y="12280"/>
                  <a:pt x="207" y="12273"/>
                  <a:pt x="172" y="12259"/>
                </a:cubicBezTo>
                <a:cubicBezTo>
                  <a:pt x="138" y="12245"/>
                  <a:pt x="108" y="12225"/>
                  <a:pt x="82" y="12199"/>
                </a:cubicBezTo>
                <a:cubicBezTo>
                  <a:pt x="56" y="12173"/>
                  <a:pt x="36" y="12143"/>
                  <a:pt x="22" y="12108"/>
                </a:cubicBezTo>
                <a:cubicBezTo>
                  <a:pt x="8" y="12074"/>
                  <a:pt x="0" y="12039"/>
                  <a:pt x="0" y="12002"/>
                </a:cubicBezTo>
                <a:lnTo>
                  <a:pt x="0" y="278"/>
                </a:lnTo>
                <a:cubicBezTo>
                  <a:pt x="0" y="241"/>
                  <a:pt x="8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任意多边形: 形状 68"/>
          <p:cNvSpPr/>
          <p:nvPr/>
        </p:nvSpPr>
        <p:spPr>
          <a:xfrm>
            <a:off x="3801960" y="1027800"/>
            <a:ext cx="3092400" cy="4420800"/>
          </a:xfrm>
          <a:custGeom>
            <a:avLst/>
            <a:gdLst/>
            <a:ahLst/>
            <a:cxnLst/>
            <a:rect l="0" t="0" r="r" b="b"/>
            <a:pathLst>
              <a:path w="8590" h="12280">
                <a:moveTo>
                  <a:pt x="0" y="12002"/>
                </a:moveTo>
                <a:lnTo>
                  <a:pt x="0" y="278"/>
                </a:lnTo>
                <a:cubicBezTo>
                  <a:pt x="0" y="241"/>
                  <a:pt x="8" y="206"/>
                  <a:pt x="22" y="172"/>
                </a:cubicBez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7" y="7"/>
                  <a:pt x="242" y="0"/>
                  <a:pt x="279" y="0"/>
                </a:cubicBezTo>
                <a:lnTo>
                  <a:pt x="8312" y="0"/>
                </a:lnTo>
                <a:cubicBezTo>
                  <a:pt x="8349" y="0"/>
                  <a:pt x="8384" y="7"/>
                  <a:pt x="8418" y="21"/>
                </a:cubicBezTo>
                <a:cubicBezTo>
                  <a:pt x="8452" y="35"/>
                  <a:pt x="8483" y="55"/>
                  <a:pt x="8509" y="81"/>
                </a:cubicBezTo>
                <a:cubicBezTo>
                  <a:pt x="8535" y="107"/>
                  <a:pt x="8555" y="138"/>
                  <a:pt x="8569" y="172"/>
                </a:cubicBezTo>
                <a:cubicBezTo>
                  <a:pt x="8583" y="206"/>
                  <a:pt x="8590" y="241"/>
                  <a:pt x="8590" y="278"/>
                </a:cubicBezTo>
                <a:lnTo>
                  <a:pt x="8590" y="12002"/>
                </a:lnTo>
                <a:cubicBezTo>
                  <a:pt x="8590" y="12039"/>
                  <a:pt x="8583" y="12074"/>
                  <a:pt x="8569" y="12108"/>
                </a:cubicBezTo>
                <a:cubicBezTo>
                  <a:pt x="8555" y="12143"/>
                  <a:pt x="8535" y="12173"/>
                  <a:pt x="8509" y="12199"/>
                </a:cubicBezTo>
                <a:cubicBezTo>
                  <a:pt x="8483" y="12225"/>
                  <a:pt x="8452" y="12245"/>
                  <a:pt x="8418" y="12259"/>
                </a:cubicBezTo>
                <a:cubicBezTo>
                  <a:pt x="8384" y="12273"/>
                  <a:pt x="8349" y="12280"/>
                  <a:pt x="8312" y="12280"/>
                </a:cubicBezTo>
                <a:lnTo>
                  <a:pt x="279" y="12280"/>
                </a:lnTo>
                <a:cubicBezTo>
                  <a:pt x="242" y="12280"/>
                  <a:pt x="207" y="12273"/>
                  <a:pt x="172" y="12259"/>
                </a:cubicBezTo>
                <a:cubicBezTo>
                  <a:pt x="138" y="12245"/>
                  <a:pt x="108" y="12225"/>
                  <a:pt x="82" y="12199"/>
                </a:cubicBezTo>
                <a:cubicBezTo>
                  <a:pt x="56" y="12173"/>
                  <a:pt x="36" y="12143"/>
                  <a:pt x="22" y="12108"/>
                </a:cubicBezTo>
                <a:cubicBezTo>
                  <a:pt x="8" y="12074"/>
                  <a:pt x="0" y="12039"/>
                  <a:pt x="0" y="12002"/>
                </a:cubicBezTo>
                <a:moveTo>
                  <a:pt x="24" y="278"/>
                </a:moveTo>
                <a:lnTo>
                  <a:pt x="24" y="12002"/>
                </a:lnTo>
                <a:cubicBezTo>
                  <a:pt x="24" y="12019"/>
                  <a:pt x="25" y="12035"/>
                  <a:pt x="29" y="12052"/>
                </a:cubicBezTo>
                <a:cubicBezTo>
                  <a:pt x="32" y="12068"/>
                  <a:pt x="37" y="12084"/>
                  <a:pt x="43" y="12100"/>
                </a:cubicBezTo>
                <a:cubicBezTo>
                  <a:pt x="50" y="12115"/>
                  <a:pt x="57" y="12130"/>
                  <a:pt x="67" y="12144"/>
                </a:cubicBezTo>
                <a:cubicBezTo>
                  <a:pt x="76" y="12158"/>
                  <a:pt x="87" y="12171"/>
                  <a:pt x="98" y="12182"/>
                </a:cubicBezTo>
                <a:cubicBezTo>
                  <a:pt x="110" y="12194"/>
                  <a:pt x="123" y="12205"/>
                  <a:pt x="137" y="12214"/>
                </a:cubicBezTo>
                <a:cubicBezTo>
                  <a:pt x="151" y="12223"/>
                  <a:pt x="166" y="12231"/>
                  <a:pt x="181" y="12238"/>
                </a:cubicBezTo>
                <a:cubicBezTo>
                  <a:pt x="197" y="12244"/>
                  <a:pt x="213" y="12249"/>
                  <a:pt x="229" y="12252"/>
                </a:cubicBezTo>
                <a:cubicBezTo>
                  <a:pt x="246" y="12256"/>
                  <a:pt x="262" y="12257"/>
                  <a:pt x="279" y="12257"/>
                </a:cubicBezTo>
                <a:lnTo>
                  <a:pt x="8312" y="12257"/>
                </a:lnTo>
                <a:cubicBezTo>
                  <a:pt x="8328" y="12257"/>
                  <a:pt x="8345" y="12256"/>
                  <a:pt x="8362" y="12252"/>
                </a:cubicBezTo>
                <a:cubicBezTo>
                  <a:pt x="8378" y="12249"/>
                  <a:pt x="8394" y="12244"/>
                  <a:pt x="8409" y="12238"/>
                </a:cubicBezTo>
                <a:cubicBezTo>
                  <a:pt x="8425" y="12231"/>
                  <a:pt x="8440" y="12223"/>
                  <a:pt x="8454" y="12214"/>
                </a:cubicBezTo>
                <a:cubicBezTo>
                  <a:pt x="8468" y="12205"/>
                  <a:pt x="8480" y="12194"/>
                  <a:pt x="8492" y="12182"/>
                </a:cubicBezTo>
                <a:cubicBezTo>
                  <a:pt x="8504" y="12171"/>
                  <a:pt x="8515" y="12158"/>
                  <a:pt x="8524" y="12144"/>
                </a:cubicBezTo>
                <a:cubicBezTo>
                  <a:pt x="8533" y="12130"/>
                  <a:pt x="8541" y="12115"/>
                  <a:pt x="8548" y="12100"/>
                </a:cubicBezTo>
                <a:cubicBezTo>
                  <a:pt x="8554" y="12084"/>
                  <a:pt x="8559" y="12068"/>
                  <a:pt x="8562" y="12052"/>
                </a:cubicBezTo>
                <a:cubicBezTo>
                  <a:pt x="8565" y="12035"/>
                  <a:pt x="8567" y="12019"/>
                  <a:pt x="8567" y="12002"/>
                </a:cubicBezTo>
                <a:lnTo>
                  <a:pt x="8567" y="278"/>
                </a:lnTo>
                <a:cubicBezTo>
                  <a:pt x="8567" y="261"/>
                  <a:pt x="8565" y="245"/>
                  <a:pt x="8562" y="228"/>
                </a:cubicBezTo>
                <a:cubicBezTo>
                  <a:pt x="8559" y="212"/>
                  <a:pt x="8554" y="196"/>
                  <a:pt x="8548" y="181"/>
                </a:cubicBezTo>
                <a:cubicBezTo>
                  <a:pt x="8541" y="165"/>
                  <a:pt x="8533" y="150"/>
                  <a:pt x="8524" y="136"/>
                </a:cubicBezTo>
                <a:cubicBezTo>
                  <a:pt x="8515" y="122"/>
                  <a:pt x="8504" y="110"/>
                  <a:pt x="8492" y="98"/>
                </a:cubicBezTo>
                <a:cubicBezTo>
                  <a:pt x="8480" y="86"/>
                  <a:pt x="8468" y="75"/>
                  <a:pt x="8454" y="66"/>
                </a:cubicBezTo>
                <a:cubicBezTo>
                  <a:pt x="8440" y="57"/>
                  <a:pt x="8425" y="49"/>
                  <a:pt x="8409" y="42"/>
                </a:cubicBezTo>
                <a:cubicBezTo>
                  <a:pt x="8394" y="36"/>
                  <a:pt x="8378" y="31"/>
                  <a:pt x="8362" y="28"/>
                </a:cubicBezTo>
                <a:cubicBezTo>
                  <a:pt x="8345" y="25"/>
                  <a:pt x="8328" y="23"/>
                  <a:pt x="8312" y="23"/>
                </a:cubicBezTo>
                <a:lnTo>
                  <a:pt x="279" y="23"/>
                </a:lnTo>
                <a:cubicBezTo>
                  <a:pt x="262" y="23"/>
                  <a:pt x="246" y="25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7" y="110"/>
                  <a:pt x="76" y="122"/>
                  <a:pt x="67" y="136"/>
                </a:cubicBezTo>
                <a:cubicBezTo>
                  <a:pt x="57" y="150"/>
                  <a:pt x="50" y="165"/>
                  <a:pt x="43" y="181"/>
                </a:cubicBezTo>
                <a:cubicBezTo>
                  <a:pt x="37" y="196"/>
                  <a:pt x="32" y="212"/>
                  <a:pt x="29" y="228"/>
                </a:cubicBezTo>
                <a:cubicBezTo>
                  <a:pt x="25" y="245"/>
                  <a:pt x="24" y="261"/>
                  <a:pt x="24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" name="图片 69"/>
          <p:cNvPicPr/>
          <p:nvPr/>
        </p:nvPicPr>
        <p:blipFill>
          <a:blip r:embed="rId10"/>
          <a:stretch/>
        </p:blipFill>
        <p:spPr>
          <a:xfrm>
            <a:off x="4011120" y="1805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任意多边形: 形状 70"/>
          <p:cNvSpPr/>
          <p:nvPr/>
        </p:nvSpPr>
        <p:spPr>
          <a:xfrm>
            <a:off x="4011120" y="1236600"/>
            <a:ext cx="451440" cy="434880"/>
          </a:xfrm>
          <a:custGeom>
            <a:avLst/>
            <a:gdLst/>
            <a:ahLst/>
            <a:cxnLst/>
            <a:rect l="0" t="0" r="r" b="b"/>
            <a:pathLst>
              <a:path w="1254" h="1208">
                <a:moveTo>
                  <a:pt x="0" y="604"/>
                </a:moveTo>
                <a:cubicBezTo>
                  <a:pt x="0" y="584"/>
                  <a:pt x="1" y="564"/>
                  <a:pt x="3" y="544"/>
                </a:cubicBezTo>
                <a:cubicBezTo>
                  <a:pt x="5" y="525"/>
                  <a:pt x="8" y="505"/>
                  <a:pt x="11" y="486"/>
                </a:cubicBezTo>
                <a:cubicBezTo>
                  <a:pt x="15" y="466"/>
                  <a:pt x="20" y="447"/>
                  <a:pt x="26" y="428"/>
                </a:cubicBezTo>
                <a:cubicBezTo>
                  <a:pt x="31" y="409"/>
                  <a:pt x="38" y="391"/>
                  <a:pt x="46" y="373"/>
                </a:cubicBezTo>
                <a:cubicBezTo>
                  <a:pt x="53" y="354"/>
                  <a:pt x="62" y="336"/>
                  <a:pt x="71" y="319"/>
                </a:cubicBezTo>
                <a:cubicBezTo>
                  <a:pt x="80" y="302"/>
                  <a:pt x="90" y="285"/>
                  <a:pt x="101" y="268"/>
                </a:cubicBezTo>
                <a:cubicBezTo>
                  <a:pt x="112" y="252"/>
                  <a:pt x="124" y="236"/>
                  <a:pt x="137" y="221"/>
                </a:cubicBezTo>
                <a:cubicBezTo>
                  <a:pt x="149" y="205"/>
                  <a:pt x="163" y="191"/>
                  <a:pt x="177" y="177"/>
                </a:cubicBezTo>
                <a:cubicBezTo>
                  <a:pt x="191" y="163"/>
                  <a:pt x="205" y="150"/>
                  <a:pt x="220" y="137"/>
                </a:cubicBezTo>
                <a:cubicBezTo>
                  <a:pt x="236" y="124"/>
                  <a:pt x="252" y="113"/>
                  <a:pt x="268" y="102"/>
                </a:cubicBezTo>
                <a:cubicBezTo>
                  <a:pt x="284" y="91"/>
                  <a:pt x="301" y="81"/>
                  <a:pt x="319" y="71"/>
                </a:cubicBezTo>
                <a:cubicBezTo>
                  <a:pt x="336" y="62"/>
                  <a:pt x="354" y="54"/>
                  <a:pt x="372" y="46"/>
                </a:cubicBezTo>
                <a:cubicBezTo>
                  <a:pt x="391" y="38"/>
                  <a:pt x="409" y="32"/>
                  <a:pt x="428" y="26"/>
                </a:cubicBezTo>
                <a:cubicBezTo>
                  <a:pt x="447" y="20"/>
                  <a:pt x="466" y="15"/>
                  <a:pt x="486" y="12"/>
                </a:cubicBezTo>
                <a:cubicBezTo>
                  <a:pt x="505" y="8"/>
                  <a:pt x="524" y="5"/>
                  <a:pt x="544" y="3"/>
                </a:cubicBezTo>
                <a:cubicBezTo>
                  <a:pt x="564" y="1"/>
                  <a:pt x="584" y="0"/>
                  <a:pt x="603" y="0"/>
                </a:cubicBezTo>
                <a:lnTo>
                  <a:pt x="650" y="0"/>
                </a:lnTo>
                <a:cubicBezTo>
                  <a:pt x="669" y="0"/>
                  <a:pt x="689" y="1"/>
                  <a:pt x="709" y="3"/>
                </a:cubicBezTo>
                <a:cubicBezTo>
                  <a:pt x="729" y="5"/>
                  <a:pt x="748" y="8"/>
                  <a:pt x="768" y="12"/>
                </a:cubicBezTo>
                <a:cubicBezTo>
                  <a:pt x="788" y="15"/>
                  <a:pt x="807" y="20"/>
                  <a:pt x="826" y="26"/>
                </a:cubicBezTo>
                <a:cubicBezTo>
                  <a:pt x="845" y="32"/>
                  <a:pt x="863" y="38"/>
                  <a:pt x="882" y="46"/>
                </a:cubicBezTo>
                <a:cubicBezTo>
                  <a:pt x="900" y="54"/>
                  <a:pt x="918" y="62"/>
                  <a:pt x="935" y="71"/>
                </a:cubicBezTo>
                <a:cubicBezTo>
                  <a:pt x="953" y="81"/>
                  <a:pt x="970" y="91"/>
                  <a:pt x="986" y="102"/>
                </a:cubicBezTo>
                <a:cubicBezTo>
                  <a:pt x="1002" y="113"/>
                  <a:pt x="1018" y="124"/>
                  <a:pt x="1034" y="137"/>
                </a:cubicBezTo>
                <a:cubicBezTo>
                  <a:pt x="1049" y="150"/>
                  <a:pt x="1064" y="163"/>
                  <a:pt x="1077" y="177"/>
                </a:cubicBezTo>
                <a:cubicBezTo>
                  <a:pt x="1091" y="191"/>
                  <a:pt x="1105" y="205"/>
                  <a:pt x="1117" y="221"/>
                </a:cubicBezTo>
                <a:cubicBezTo>
                  <a:pt x="1130" y="236"/>
                  <a:pt x="1142" y="252"/>
                  <a:pt x="1153" y="268"/>
                </a:cubicBezTo>
                <a:cubicBezTo>
                  <a:pt x="1164" y="285"/>
                  <a:pt x="1174" y="302"/>
                  <a:pt x="1183" y="319"/>
                </a:cubicBezTo>
                <a:cubicBezTo>
                  <a:pt x="1192" y="336"/>
                  <a:pt x="1201" y="354"/>
                  <a:pt x="1208" y="373"/>
                </a:cubicBezTo>
                <a:cubicBezTo>
                  <a:pt x="1216" y="391"/>
                  <a:pt x="1223" y="409"/>
                  <a:pt x="1228" y="428"/>
                </a:cubicBezTo>
                <a:cubicBezTo>
                  <a:pt x="1234" y="447"/>
                  <a:pt x="1239" y="466"/>
                  <a:pt x="1243" y="486"/>
                </a:cubicBezTo>
                <a:cubicBezTo>
                  <a:pt x="1247" y="505"/>
                  <a:pt x="1249" y="525"/>
                  <a:pt x="1251" y="544"/>
                </a:cubicBezTo>
                <a:cubicBezTo>
                  <a:pt x="1253" y="564"/>
                  <a:pt x="1254" y="584"/>
                  <a:pt x="1254" y="604"/>
                </a:cubicBezTo>
                <a:cubicBezTo>
                  <a:pt x="1254" y="623"/>
                  <a:pt x="1253" y="643"/>
                  <a:pt x="1251" y="663"/>
                </a:cubicBezTo>
                <a:cubicBezTo>
                  <a:pt x="1249" y="682"/>
                  <a:pt x="1247" y="702"/>
                  <a:pt x="1243" y="721"/>
                </a:cubicBezTo>
                <a:cubicBezTo>
                  <a:pt x="1239" y="741"/>
                  <a:pt x="1234" y="760"/>
                  <a:pt x="1228" y="779"/>
                </a:cubicBezTo>
                <a:cubicBezTo>
                  <a:pt x="1223" y="799"/>
                  <a:pt x="1216" y="817"/>
                  <a:pt x="1208" y="836"/>
                </a:cubicBezTo>
                <a:cubicBezTo>
                  <a:pt x="1201" y="854"/>
                  <a:pt x="1192" y="872"/>
                  <a:pt x="1183" y="889"/>
                </a:cubicBezTo>
                <a:cubicBezTo>
                  <a:pt x="1174" y="907"/>
                  <a:pt x="1164" y="923"/>
                  <a:pt x="1153" y="940"/>
                </a:cubicBezTo>
                <a:cubicBezTo>
                  <a:pt x="1142" y="956"/>
                  <a:pt x="1130" y="972"/>
                  <a:pt x="1117" y="987"/>
                </a:cubicBezTo>
                <a:cubicBezTo>
                  <a:pt x="1105" y="1003"/>
                  <a:pt x="1091" y="1017"/>
                  <a:pt x="1077" y="1031"/>
                </a:cubicBezTo>
                <a:cubicBezTo>
                  <a:pt x="1064" y="1045"/>
                  <a:pt x="1049" y="1059"/>
                  <a:pt x="1034" y="1071"/>
                </a:cubicBezTo>
                <a:cubicBezTo>
                  <a:pt x="1018" y="1084"/>
                  <a:pt x="1002" y="1095"/>
                  <a:pt x="986" y="1106"/>
                </a:cubicBezTo>
                <a:cubicBezTo>
                  <a:pt x="970" y="1117"/>
                  <a:pt x="953" y="1128"/>
                  <a:pt x="935" y="1137"/>
                </a:cubicBezTo>
                <a:cubicBezTo>
                  <a:pt x="918" y="1146"/>
                  <a:pt x="900" y="1155"/>
                  <a:pt x="882" y="1162"/>
                </a:cubicBezTo>
                <a:cubicBezTo>
                  <a:pt x="863" y="1170"/>
                  <a:pt x="845" y="1176"/>
                  <a:pt x="826" y="1182"/>
                </a:cubicBezTo>
                <a:cubicBezTo>
                  <a:pt x="807" y="1188"/>
                  <a:pt x="788" y="1193"/>
                  <a:pt x="768" y="1197"/>
                </a:cubicBezTo>
                <a:cubicBezTo>
                  <a:pt x="748" y="1200"/>
                  <a:pt x="729" y="1203"/>
                  <a:pt x="709" y="1205"/>
                </a:cubicBezTo>
                <a:cubicBezTo>
                  <a:pt x="689" y="1207"/>
                  <a:pt x="669" y="1208"/>
                  <a:pt x="650" y="1208"/>
                </a:cubicBezTo>
                <a:lnTo>
                  <a:pt x="603" y="1208"/>
                </a:lnTo>
                <a:cubicBezTo>
                  <a:pt x="584" y="1208"/>
                  <a:pt x="564" y="1207"/>
                  <a:pt x="544" y="1205"/>
                </a:cubicBezTo>
                <a:cubicBezTo>
                  <a:pt x="524" y="1203"/>
                  <a:pt x="505" y="1200"/>
                  <a:pt x="486" y="1197"/>
                </a:cubicBezTo>
                <a:cubicBezTo>
                  <a:pt x="466" y="1193"/>
                  <a:pt x="447" y="1188"/>
                  <a:pt x="428" y="1182"/>
                </a:cubicBezTo>
                <a:cubicBezTo>
                  <a:pt x="409" y="1176"/>
                  <a:pt x="391" y="1170"/>
                  <a:pt x="372" y="1162"/>
                </a:cubicBezTo>
                <a:cubicBezTo>
                  <a:pt x="354" y="1155"/>
                  <a:pt x="336" y="1146"/>
                  <a:pt x="319" y="1137"/>
                </a:cubicBezTo>
                <a:cubicBezTo>
                  <a:pt x="301" y="1128"/>
                  <a:pt x="284" y="1117"/>
                  <a:pt x="268" y="1106"/>
                </a:cubicBezTo>
                <a:cubicBezTo>
                  <a:pt x="252" y="1095"/>
                  <a:pt x="236" y="1084"/>
                  <a:pt x="220" y="1071"/>
                </a:cubicBezTo>
                <a:cubicBezTo>
                  <a:pt x="205" y="1059"/>
                  <a:pt x="191" y="1045"/>
                  <a:pt x="177" y="1031"/>
                </a:cubicBezTo>
                <a:cubicBezTo>
                  <a:pt x="163" y="1017"/>
                  <a:pt x="149" y="1003"/>
                  <a:pt x="137" y="987"/>
                </a:cubicBezTo>
                <a:cubicBezTo>
                  <a:pt x="124" y="972"/>
                  <a:pt x="112" y="956"/>
                  <a:pt x="101" y="940"/>
                </a:cubicBezTo>
                <a:cubicBezTo>
                  <a:pt x="90" y="923"/>
                  <a:pt x="80" y="907"/>
                  <a:pt x="71" y="889"/>
                </a:cubicBezTo>
                <a:cubicBezTo>
                  <a:pt x="62" y="872"/>
                  <a:pt x="53" y="854"/>
                  <a:pt x="46" y="836"/>
                </a:cubicBezTo>
                <a:cubicBezTo>
                  <a:pt x="38" y="817"/>
                  <a:pt x="31" y="799"/>
                  <a:pt x="26" y="779"/>
                </a:cubicBezTo>
                <a:cubicBezTo>
                  <a:pt x="20" y="760"/>
                  <a:pt x="15" y="741"/>
                  <a:pt x="11" y="721"/>
                </a:cubicBezTo>
                <a:cubicBezTo>
                  <a:pt x="8" y="702"/>
                  <a:pt x="5" y="682"/>
                  <a:pt x="3" y="663"/>
                </a:cubicBezTo>
                <a:cubicBezTo>
                  <a:pt x="1" y="643"/>
                  <a:pt x="0" y="623"/>
                  <a:pt x="0" y="604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" name="图片 71"/>
          <p:cNvPicPr/>
          <p:nvPr/>
        </p:nvPicPr>
        <p:blipFill>
          <a:blip r:embed="rId11"/>
          <a:stretch/>
        </p:blipFill>
        <p:spPr>
          <a:xfrm>
            <a:off x="4111560" y="13370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文本框 72"/>
          <p:cNvSpPr txBox="1"/>
          <p:nvPr/>
        </p:nvSpPr>
        <p:spPr>
          <a:xfrm>
            <a:off x="1303560" y="1288440"/>
            <a:ext cx="16099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智能旅⾏预订助⼿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593600" y="1334880"/>
            <a:ext cx="11905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" name="图片 74"/>
          <p:cNvPicPr/>
          <p:nvPr/>
        </p:nvPicPr>
        <p:blipFill>
          <a:blip r:embed="rId12"/>
          <a:stretch/>
        </p:blipFill>
        <p:spPr>
          <a:xfrm>
            <a:off x="4011120" y="1963800"/>
            <a:ext cx="2673720" cy="2247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" name="任意多边形: 形状 75"/>
          <p:cNvSpPr/>
          <p:nvPr/>
        </p:nvSpPr>
        <p:spPr>
          <a:xfrm>
            <a:off x="7061400" y="1027800"/>
            <a:ext cx="3100680" cy="4420800"/>
          </a:xfrm>
          <a:custGeom>
            <a:avLst/>
            <a:gdLst/>
            <a:ahLst/>
            <a:cxnLst/>
            <a:rect l="0" t="0" r="r" b="b"/>
            <a:pathLst>
              <a:path w="8613" h="12280">
                <a:moveTo>
                  <a:pt x="0" y="12002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1" y="21"/>
                </a:cubicBezTo>
                <a:cubicBezTo>
                  <a:pt x="206" y="7"/>
                  <a:pt x="241" y="0"/>
                  <a:pt x="278" y="0"/>
                </a:cubicBezTo>
                <a:lnTo>
                  <a:pt x="8334" y="0"/>
                </a:lnTo>
                <a:cubicBezTo>
                  <a:pt x="8371" y="0"/>
                  <a:pt x="8406" y="7"/>
                  <a:pt x="8441" y="21"/>
                </a:cubicBezTo>
                <a:cubicBezTo>
                  <a:pt x="8475" y="35"/>
                  <a:pt x="8505" y="55"/>
                  <a:pt x="8531" y="81"/>
                </a:cubicBezTo>
                <a:cubicBezTo>
                  <a:pt x="8557" y="107"/>
                  <a:pt x="8577" y="138"/>
                  <a:pt x="8591" y="172"/>
                </a:cubicBezTo>
                <a:cubicBezTo>
                  <a:pt x="8606" y="206"/>
                  <a:pt x="8613" y="241"/>
                  <a:pt x="8613" y="278"/>
                </a:cubicBezTo>
                <a:lnTo>
                  <a:pt x="8613" y="12002"/>
                </a:lnTo>
                <a:cubicBezTo>
                  <a:pt x="8613" y="12039"/>
                  <a:pt x="8606" y="12074"/>
                  <a:pt x="8591" y="12108"/>
                </a:cubicBezTo>
                <a:cubicBezTo>
                  <a:pt x="8577" y="12143"/>
                  <a:pt x="8557" y="12173"/>
                  <a:pt x="8531" y="12199"/>
                </a:cubicBezTo>
                <a:cubicBezTo>
                  <a:pt x="8505" y="12225"/>
                  <a:pt x="8475" y="12245"/>
                  <a:pt x="8441" y="12259"/>
                </a:cubicBezTo>
                <a:cubicBezTo>
                  <a:pt x="8406" y="12273"/>
                  <a:pt x="8371" y="12280"/>
                  <a:pt x="8334" y="12280"/>
                </a:cubicBezTo>
                <a:lnTo>
                  <a:pt x="278" y="12280"/>
                </a:lnTo>
                <a:cubicBezTo>
                  <a:pt x="241" y="12280"/>
                  <a:pt x="206" y="12273"/>
                  <a:pt x="171" y="12259"/>
                </a:cubicBezTo>
                <a:cubicBezTo>
                  <a:pt x="137" y="12245"/>
                  <a:pt x="107" y="12225"/>
                  <a:pt x="81" y="12199"/>
                </a:cubicBezTo>
                <a:cubicBezTo>
                  <a:pt x="55" y="12173"/>
                  <a:pt x="35" y="12143"/>
                  <a:pt x="21" y="12108"/>
                </a:cubicBezTo>
                <a:cubicBezTo>
                  <a:pt x="7" y="12074"/>
                  <a:pt x="0" y="12039"/>
                  <a:pt x="0" y="1200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任意多边形: 形状 76"/>
          <p:cNvSpPr/>
          <p:nvPr/>
        </p:nvSpPr>
        <p:spPr>
          <a:xfrm>
            <a:off x="7061400" y="1027800"/>
            <a:ext cx="3100680" cy="4420800"/>
          </a:xfrm>
          <a:custGeom>
            <a:avLst/>
            <a:gdLst/>
            <a:ahLst/>
            <a:cxnLst/>
            <a:rect l="0" t="0" r="r" b="b"/>
            <a:pathLst>
              <a:path w="8613" h="12280">
                <a:moveTo>
                  <a:pt x="0" y="12002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7" y="35"/>
                  <a:pt x="171" y="21"/>
                </a:cubicBezTo>
                <a:cubicBezTo>
                  <a:pt x="206" y="7"/>
                  <a:pt x="241" y="0"/>
                  <a:pt x="278" y="0"/>
                </a:cubicBezTo>
                <a:lnTo>
                  <a:pt x="8334" y="0"/>
                </a:lnTo>
                <a:cubicBezTo>
                  <a:pt x="8371" y="0"/>
                  <a:pt x="8406" y="7"/>
                  <a:pt x="8441" y="21"/>
                </a:cubicBezTo>
                <a:cubicBezTo>
                  <a:pt x="8475" y="35"/>
                  <a:pt x="8505" y="55"/>
                  <a:pt x="8531" y="81"/>
                </a:cubicBezTo>
                <a:cubicBezTo>
                  <a:pt x="8557" y="107"/>
                  <a:pt x="8577" y="138"/>
                  <a:pt x="8591" y="172"/>
                </a:cubicBezTo>
                <a:cubicBezTo>
                  <a:pt x="8606" y="206"/>
                  <a:pt x="8613" y="241"/>
                  <a:pt x="8613" y="278"/>
                </a:cubicBezTo>
                <a:lnTo>
                  <a:pt x="8613" y="12002"/>
                </a:lnTo>
                <a:cubicBezTo>
                  <a:pt x="8613" y="12039"/>
                  <a:pt x="8606" y="12074"/>
                  <a:pt x="8591" y="12108"/>
                </a:cubicBezTo>
                <a:cubicBezTo>
                  <a:pt x="8577" y="12143"/>
                  <a:pt x="8557" y="12173"/>
                  <a:pt x="8531" y="12199"/>
                </a:cubicBezTo>
                <a:cubicBezTo>
                  <a:pt x="8505" y="12225"/>
                  <a:pt x="8475" y="12245"/>
                  <a:pt x="8441" y="12259"/>
                </a:cubicBezTo>
                <a:cubicBezTo>
                  <a:pt x="8406" y="12273"/>
                  <a:pt x="8371" y="12280"/>
                  <a:pt x="8334" y="12280"/>
                </a:cubicBezTo>
                <a:lnTo>
                  <a:pt x="278" y="12280"/>
                </a:lnTo>
                <a:cubicBezTo>
                  <a:pt x="241" y="12280"/>
                  <a:pt x="206" y="12273"/>
                  <a:pt x="171" y="12259"/>
                </a:cubicBezTo>
                <a:cubicBezTo>
                  <a:pt x="137" y="12245"/>
                  <a:pt x="107" y="12225"/>
                  <a:pt x="81" y="12199"/>
                </a:cubicBezTo>
                <a:cubicBezTo>
                  <a:pt x="55" y="12173"/>
                  <a:pt x="35" y="12143"/>
                  <a:pt x="21" y="12108"/>
                </a:cubicBezTo>
                <a:cubicBezTo>
                  <a:pt x="7" y="12074"/>
                  <a:pt x="0" y="12039"/>
                  <a:pt x="0" y="12002"/>
                </a:cubicBezTo>
                <a:moveTo>
                  <a:pt x="23" y="278"/>
                </a:moveTo>
                <a:lnTo>
                  <a:pt x="23" y="12002"/>
                </a:lnTo>
                <a:cubicBezTo>
                  <a:pt x="23" y="12019"/>
                  <a:pt x="24" y="12035"/>
                  <a:pt x="28" y="12052"/>
                </a:cubicBezTo>
                <a:cubicBezTo>
                  <a:pt x="31" y="12068"/>
                  <a:pt x="36" y="12084"/>
                  <a:pt x="42" y="12100"/>
                </a:cubicBezTo>
                <a:cubicBezTo>
                  <a:pt x="49" y="12115"/>
                  <a:pt x="56" y="12130"/>
                  <a:pt x="66" y="12144"/>
                </a:cubicBezTo>
                <a:cubicBezTo>
                  <a:pt x="75" y="12158"/>
                  <a:pt x="86" y="12171"/>
                  <a:pt x="98" y="12182"/>
                </a:cubicBezTo>
                <a:cubicBezTo>
                  <a:pt x="109" y="12194"/>
                  <a:pt x="122" y="12205"/>
                  <a:pt x="136" y="12214"/>
                </a:cubicBezTo>
                <a:cubicBezTo>
                  <a:pt x="150" y="12223"/>
                  <a:pt x="165" y="12231"/>
                  <a:pt x="180" y="12238"/>
                </a:cubicBezTo>
                <a:cubicBezTo>
                  <a:pt x="196" y="12244"/>
                  <a:pt x="212" y="12249"/>
                  <a:pt x="228" y="12252"/>
                </a:cubicBezTo>
                <a:cubicBezTo>
                  <a:pt x="245" y="12256"/>
                  <a:pt x="261" y="12257"/>
                  <a:pt x="278" y="12257"/>
                </a:cubicBezTo>
                <a:lnTo>
                  <a:pt x="8334" y="12257"/>
                </a:lnTo>
                <a:cubicBezTo>
                  <a:pt x="8351" y="12257"/>
                  <a:pt x="8367" y="12256"/>
                  <a:pt x="8384" y="12252"/>
                </a:cubicBezTo>
                <a:cubicBezTo>
                  <a:pt x="8400" y="12249"/>
                  <a:pt x="8416" y="12244"/>
                  <a:pt x="8432" y="12238"/>
                </a:cubicBezTo>
                <a:cubicBezTo>
                  <a:pt x="8447" y="12231"/>
                  <a:pt x="8462" y="12223"/>
                  <a:pt x="8476" y="12214"/>
                </a:cubicBezTo>
                <a:cubicBezTo>
                  <a:pt x="8490" y="12205"/>
                  <a:pt x="8503" y="12194"/>
                  <a:pt x="8515" y="12182"/>
                </a:cubicBezTo>
                <a:cubicBezTo>
                  <a:pt x="8526" y="12171"/>
                  <a:pt x="8537" y="12158"/>
                  <a:pt x="8546" y="12144"/>
                </a:cubicBezTo>
                <a:cubicBezTo>
                  <a:pt x="8556" y="12130"/>
                  <a:pt x="8564" y="12115"/>
                  <a:pt x="8570" y="12100"/>
                </a:cubicBezTo>
                <a:cubicBezTo>
                  <a:pt x="8576" y="12084"/>
                  <a:pt x="8581" y="12068"/>
                  <a:pt x="8584" y="12052"/>
                </a:cubicBezTo>
                <a:cubicBezTo>
                  <a:pt x="8588" y="12035"/>
                  <a:pt x="8589" y="12019"/>
                  <a:pt x="8589" y="12002"/>
                </a:cubicBezTo>
                <a:lnTo>
                  <a:pt x="8589" y="278"/>
                </a:lnTo>
                <a:cubicBezTo>
                  <a:pt x="8589" y="261"/>
                  <a:pt x="8588" y="245"/>
                  <a:pt x="8584" y="228"/>
                </a:cubicBezTo>
                <a:cubicBezTo>
                  <a:pt x="8581" y="212"/>
                  <a:pt x="8576" y="196"/>
                  <a:pt x="8570" y="181"/>
                </a:cubicBezTo>
                <a:cubicBezTo>
                  <a:pt x="8564" y="165"/>
                  <a:pt x="8556" y="150"/>
                  <a:pt x="8546" y="136"/>
                </a:cubicBezTo>
                <a:cubicBezTo>
                  <a:pt x="8537" y="122"/>
                  <a:pt x="8526" y="110"/>
                  <a:pt x="8515" y="98"/>
                </a:cubicBezTo>
                <a:cubicBezTo>
                  <a:pt x="8503" y="86"/>
                  <a:pt x="8490" y="75"/>
                  <a:pt x="8476" y="66"/>
                </a:cubicBezTo>
                <a:cubicBezTo>
                  <a:pt x="8462" y="57"/>
                  <a:pt x="8447" y="49"/>
                  <a:pt x="8432" y="42"/>
                </a:cubicBezTo>
                <a:cubicBezTo>
                  <a:pt x="8416" y="36"/>
                  <a:pt x="8400" y="31"/>
                  <a:pt x="8384" y="28"/>
                </a:cubicBezTo>
                <a:cubicBezTo>
                  <a:pt x="8367" y="25"/>
                  <a:pt x="8351" y="23"/>
                  <a:pt x="8334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1"/>
                  <a:pt x="196" y="36"/>
                  <a:pt x="180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09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6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4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" name="图片 77"/>
          <p:cNvPicPr/>
          <p:nvPr/>
        </p:nvPicPr>
        <p:blipFill>
          <a:blip r:embed="rId7"/>
          <a:stretch/>
        </p:blipFill>
        <p:spPr>
          <a:xfrm>
            <a:off x="7270200" y="180504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任意多边形: 形状 78"/>
          <p:cNvSpPr/>
          <p:nvPr/>
        </p:nvSpPr>
        <p:spPr>
          <a:xfrm>
            <a:off x="7270200" y="123660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3" y="484"/>
                  <a:pt x="11" y="448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2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4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3"/>
                  <a:pt x="1104" y="448"/>
                </a:cubicBezTo>
                <a:cubicBezTo>
                  <a:pt x="1112" y="484"/>
                  <a:pt x="1115" y="521"/>
                  <a:pt x="1115" y="557"/>
                </a:cubicBezTo>
                <a:lnTo>
                  <a:pt x="1115" y="650"/>
                </a:lnTo>
                <a:cubicBezTo>
                  <a:pt x="1115" y="687"/>
                  <a:pt x="1112" y="723"/>
                  <a:pt x="1104" y="759"/>
                </a:cubicBezTo>
                <a:cubicBezTo>
                  <a:pt x="1097" y="796"/>
                  <a:pt x="1087" y="830"/>
                  <a:pt x="1073" y="864"/>
                </a:cubicBezTo>
                <a:cubicBezTo>
                  <a:pt x="1059" y="898"/>
                  <a:pt x="1042" y="930"/>
                  <a:pt x="1021" y="961"/>
                </a:cubicBezTo>
                <a:cubicBezTo>
                  <a:pt x="1001" y="991"/>
                  <a:pt x="978" y="1019"/>
                  <a:pt x="952" y="1045"/>
                </a:cubicBezTo>
                <a:cubicBezTo>
                  <a:pt x="926" y="1071"/>
                  <a:pt x="898" y="1094"/>
                  <a:pt x="867" y="1114"/>
                </a:cubicBezTo>
                <a:cubicBezTo>
                  <a:pt x="837" y="1135"/>
                  <a:pt x="805" y="1152"/>
                  <a:pt x="771" y="1166"/>
                </a:cubicBezTo>
                <a:cubicBezTo>
                  <a:pt x="737" y="1180"/>
                  <a:pt x="703" y="1190"/>
                  <a:pt x="667" y="1197"/>
                </a:cubicBezTo>
                <a:cubicBezTo>
                  <a:pt x="631" y="1205"/>
                  <a:pt x="595" y="1208"/>
                  <a:pt x="558" y="1208"/>
                </a:cubicBezTo>
                <a:cubicBezTo>
                  <a:pt x="521" y="1208"/>
                  <a:pt x="485" y="1205"/>
                  <a:pt x="449" y="1197"/>
                </a:cubicBezTo>
                <a:cubicBezTo>
                  <a:pt x="412" y="1190"/>
                  <a:pt x="378" y="1180"/>
                  <a:pt x="344" y="1166"/>
                </a:cubicBezTo>
                <a:cubicBezTo>
                  <a:pt x="310" y="1152"/>
                  <a:pt x="278" y="1135"/>
                  <a:pt x="247" y="1114"/>
                </a:cubicBezTo>
                <a:cubicBezTo>
                  <a:pt x="217" y="1094"/>
                  <a:pt x="189" y="1071"/>
                  <a:pt x="163" y="1045"/>
                </a:cubicBezTo>
                <a:cubicBezTo>
                  <a:pt x="137" y="1019"/>
                  <a:pt x="114" y="991"/>
                  <a:pt x="94" y="961"/>
                </a:cubicBezTo>
                <a:cubicBezTo>
                  <a:pt x="73" y="930"/>
                  <a:pt x="56" y="898"/>
                  <a:pt x="42" y="864"/>
                </a:cubicBezTo>
                <a:cubicBezTo>
                  <a:pt x="28" y="830"/>
                  <a:pt x="18" y="796"/>
                  <a:pt x="11" y="759"/>
                </a:cubicBezTo>
                <a:cubicBezTo>
                  <a:pt x="3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0" name="图片 79"/>
          <p:cNvPicPr/>
          <p:nvPr/>
        </p:nvPicPr>
        <p:blipFill>
          <a:blip r:embed="rId13"/>
          <a:stretch/>
        </p:blipFill>
        <p:spPr>
          <a:xfrm>
            <a:off x="7370640" y="1337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文本框 80"/>
          <p:cNvSpPr txBox="1"/>
          <p:nvPr/>
        </p:nvSpPr>
        <p:spPr>
          <a:xfrm>
            <a:off x="5779800" y="1288440"/>
            <a:ext cx="4032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框架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808040" y="1334880"/>
            <a:ext cx="6631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" name="图片 82"/>
          <p:cNvPicPr/>
          <p:nvPr/>
        </p:nvPicPr>
        <p:blipFill>
          <a:blip r:embed="rId14"/>
          <a:stretch/>
        </p:blipFill>
        <p:spPr>
          <a:xfrm>
            <a:off x="7270200" y="1963800"/>
            <a:ext cx="2682000" cy="1662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" name="图片 83"/>
          <p:cNvPicPr/>
          <p:nvPr/>
        </p:nvPicPr>
        <p:blipFill>
          <a:blip r:embed="rId15"/>
          <a:stretch/>
        </p:blipFill>
        <p:spPr>
          <a:xfrm>
            <a:off x="534960" y="56743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文本框 84"/>
          <p:cNvSpPr txBox="1"/>
          <p:nvPr/>
        </p:nvSpPr>
        <p:spPr>
          <a:xfrm>
            <a:off x="8468640" y="128844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推理⽅法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18560" y="563868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基于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52560" y="5666040"/>
            <a:ext cx="62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572120" y="5638680"/>
            <a:ext cx="118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689120" y="5666040"/>
            <a:ext cx="345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025360" y="5638680"/>
            <a:ext cx="258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构建的智能体可以⾃动化完成复杂的旅⾏订票任务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9898920" y="566604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2/14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任意多边形: 形状 91"/>
          <p:cNvSpPr/>
          <p:nvPr/>
        </p:nvSpPr>
        <p:spPr>
          <a:xfrm>
            <a:off x="0" y="0"/>
            <a:ext cx="10696680" cy="6852600"/>
          </a:xfrm>
          <a:custGeom>
            <a:avLst/>
            <a:gdLst/>
            <a:ahLst/>
            <a:cxnLst/>
            <a:rect l="0" t="0" r="r" b="b"/>
            <a:pathLst>
              <a:path w="29713" h="19035">
                <a:moveTo>
                  <a:pt x="0" y="0"/>
                </a:moveTo>
                <a:lnTo>
                  <a:pt x="29713" y="0"/>
                </a:lnTo>
                <a:lnTo>
                  <a:pt x="29713" y="19035"/>
                </a:lnTo>
                <a:lnTo>
                  <a:pt x="0" y="1903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87743" sy="-19012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" name="图片 92"/>
          <p:cNvPicPr/>
          <p:nvPr/>
        </p:nvPicPr>
        <p:blipFill>
          <a:blip r:embed="rId3"/>
          <a:stretch/>
        </p:blipFill>
        <p:spPr>
          <a:xfrm>
            <a:off x="8824680" y="102780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" name="图片 93"/>
          <p:cNvPicPr/>
          <p:nvPr/>
        </p:nvPicPr>
        <p:blipFill>
          <a:blip r:embed="rId4"/>
          <a:stretch/>
        </p:blipFill>
        <p:spPr>
          <a:xfrm>
            <a:off x="852480" y="4679640"/>
            <a:ext cx="90216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5" name="图片 94"/>
          <p:cNvPicPr/>
          <p:nvPr/>
        </p:nvPicPr>
        <p:blipFill>
          <a:blip r:embed="rId5"/>
          <a:stretch/>
        </p:blipFill>
        <p:spPr>
          <a:xfrm>
            <a:off x="8340120" y="4111560"/>
            <a:ext cx="75168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6" name="图片 95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" name="文本框 96"/>
          <p:cNvSpPr txBox="1"/>
          <p:nvPr/>
        </p:nvSpPr>
        <p:spPr>
          <a:xfrm>
            <a:off x="980965" y="240445"/>
            <a:ext cx="1300036" cy="36471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 err="1">
                <a:effectLst/>
                <a:uFillTx/>
                <a:latin typeface="DejaVuSans"/>
                <a:ea typeface="DejaVuSans"/>
              </a:rPr>
              <a:t>LangChain</a:t>
            </a:r>
            <a:endParaRPr lang="en-US" sz="237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98" name="任意多边形: 形状 97"/>
          <p:cNvSpPr/>
          <p:nvPr/>
        </p:nvSpPr>
        <p:spPr>
          <a:xfrm>
            <a:off x="534600" y="960840"/>
            <a:ext cx="4713480" cy="2557440"/>
          </a:xfrm>
          <a:custGeom>
            <a:avLst/>
            <a:gdLst/>
            <a:ahLst/>
            <a:cxnLst/>
            <a:rect l="0" t="0" r="r" b="b"/>
            <a:pathLst>
              <a:path w="13093" h="7104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1" y="21"/>
                </a:cubicBezTo>
                <a:cubicBezTo>
                  <a:pt x="12955" y="35"/>
                  <a:pt x="12986" y="55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6" y="206"/>
                  <a:pt x="13093" y="242"/>
                  <a:pt x="13093" y="279"/>
                </a:cubicBezTo>
                <a:lnTo>
                  <a:pt x="13093" y="6826"/>
                </a:lnTo>
                <a:cubicBezTo>
                  <a:pt x="13093" y="6863"/>
                  <a:pt x="13086" y="6898"/>
                  <a:pt x="13072" y="6932"/>
                </a:cubicBezTo>
                <a:cubicBezTo>
                  <a:pt x="13058" y="6966"/>
                  <a:pt x="13038" y="6996"/>
                  <a:pt x="13012" y="7023"/>
                </a:cubicBezTo>
                <a:cubicBezTo>
                  <a:pt x="12986" y="7049"/>
                  <a:pt x="12955" y="7069"/>
                  <a:pt x="12921" y="7083"/>
                </a:cubicBezTo>
                <a:cubicBezTo>
                  <a:pt x="12887" y="7097"/>
                  <a:pt x="12852" y="7104"/>
                  <a:pt x="12815" y="7104"/>
                </a:cubicBezTo>
                <a:lnTo>
                  <a:pt x="279" y="7104"/>
                </a:lnTo>
                <a:cubicBezTo>
                  <a:pt x="242" y="7104"/>
                  <a:pt x="206" y="7097"/>
                  <a:pt x="172" y="7083"/>
                </a:cubicBezTo>
                <a:cubicBezTo>
                  <a:pt x="138" y="7069"/>
                  <a:pt x="108" y="7049"/>
                  <a:pt x="82" y="7023"/>
                </a:cubicBezTo>
                <a:cubicBezTo>
                  <a:pt x="56" y="6996"/>
                  <a:pt x="35" y="6966"/>
                  <a:pt x="21" y="6932"/>
                </a:cubicBezTo>
                <a:cubicBezTo>
                  <a:pt x="7" y="6898"/>
                  <a:pt x="0" y="6863"/>
                  <a:pt x="0" y="6826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任意多边形: 形状 98"/>
          <p:cNvSpPr/>
          <p:nvPr/>
        </p:nvSpPr>
        <p:spPr>
          <a:xfrm>
            <a:off x="534600" y="960840"/>
            <a:ext cx="4713480" cy="2557440"/>
          </a:xfrm>
          <a:custGeom>
            <a:avLst/>
            <a:gdLst/>
            <a:ahLst/>
            <a:cxnLst/>
            <a:rect l="0" t="0" r="r" b="b"/>
            <a:pathLst>
              <a:path w="13093" h="7104">
                <a:moveTo>
                  <a:pt x="0" y="6826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1" y="21"/>
                </a:cubicBezTo>
                <a:cubicBezTo>
                  <a:pt x="12955" y="35"/>
                  <a:pt x="12986" y="55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6" y="206"/>
                  <a:pt x="13093" y="242"/>
                  <a:pt x="13093" y="279"/>
                </a:cubicBezTo>
                <a:lnTo>
                  <a:pt x="13093" y="6826"/>
                </a:lnTo>
                <a:cubicBezTo>
                  <a:pt x="13093" y="6863"/>
                  <a:pt x="13086" y="6898"/>
                  <a:pt x="13072" y="6932"/>
                </a:cubicBezTo>
                <a:cubicBezTo>
                  <a:pt x="13058" y="6966"/>
                  <a:pt x="13038" y="6996"/>
                  <a:pt x="13012" y="7023"/>
                </a:cubicBezTo>
                <a:cubicBezTo>
                  <a:pt x="12986" y="7049"/>
                  <a:pt x="12955" y="7069"/>
                  <a:pt x="12921" y="7083"/>
                </a:cubicBezTo>
                <a:cubicBezTo>
                  <a:pt x="12887" y="7097"/>
                  <a:pt x="12852" y="7104"/>
                  <a:pt x="12815" y="7104"/>
                </a:cubicBezTo>
                <a:lnTo>
                  <a:pt x="279" y="7104"/>
                </a:lnTo>
                <a:cubicBezTo>
                  <a:pt x="242" y="7104"/>
                  <a:pt x="206" y="7097"/>
                  <a:pt x="172" y="7083"/>
                </a:cubicBezTo>
                <a:cubicBezTo>
                  <a:pt x="138" y="7069"/>
                  <a:pt x="108" y="7049"/>
                  <a:pt x="82" y="7023"/>
                </a:cubicBezTo>
                <a:cubicBezTo>
                  <a:pt x="56" y="6996"/>
                  <a:pt x="35" y="6966"/>
                  <a:pt x="21" y="6932"/>
                </a:cubicBezTo>
                <a:cubicBezTo>
                  <a:pt x="7" y="6898"/>
                  <a:pt x="0" y="6863"/>
                  <a:pt x="0" y="6826"/>
                </a:cubicBezTo>
                <a:moveTo>
                  <a:pt x="23" y="279"/>
                </a:moveTo>
                <a:lnTo>
                  <a:pt x="23" y="6826"/>
                </a:lnTo>
                <a:cubicBezTo>
                  <a:pt x="23" y="6842"/>
                  <a:pt x="25" y="6859"/>
                  <a:pt x="28" y="6875"/>
                </a:cubicBezTo>
                <a:cubicBezTo>
                  <a:pt x="32" y="6892"/>
                  <a:pt x="36" y="6908"/>
                  <a:pt x="43" y="6923"/>
                </a:cubicBezTo>
                <a:cubicBezTo>
                  <a:pt x="49" y="6939"/>
                  <a:pt x="57" y="6954"/>
                  <a:pt x="66" y="6967"/>
                </a:cubicBezTo>
                <a:cubicBezTo>
                  <a:pt x="76" y="6981"/>
                  <a:pt x="86" y="6994"/>
                  <a:pt x="98" y="7006"/>
                </a:cubicBezTo>
                <a:cubicBezTo>
                  <a:pt x="110" y="7018"/>
                  <a:pt x="123" y="7029"/>
                  <a:pt x="137" y="7038"/>
                </a:cubicBezTo>
                <a:cubicBezTo>
                  <a:pt x="151" y="7047"/>
                  <a:pt x="165" y="7055"/>
                  <a:pt x="181" y="7062"/>
                </a:cubicBezTo>
                <a:cubicBezTo>
                  <a:pt x="196" y="7068"/>
                  <a:pt x="212" y="7073"/>
                  <a:pt x="229" y="7076"/>
                </a:cubicBezTo>
                <a:cubicBezTo>
                  <a:pt x="245" y="7079"/>
                  <a:pt x="262" y="7081"/>
                  <a:pt x="279" y="7081"/>
                </a:cubicBezTo>
                <a:lnTo>
                  <a:pt x="12815" y="7081"/>
                </a:lnTo>
                <a:cubicBezTo>
                  <a:pt x="12832" y="7081"/>
                  <a:pt x="12848" y="7079"/>
                  <a:pt x="12865" y="7076"/>
                </a:cubicBezTo>
                <a:cubicBezTo>
                  <a:pt x="12881" y="7073"/>
                  <a:pt x="12897" y="7068"/>
                  <a:pt x="12912" y="7062"/>
                </a:cubicBezTo>
                <a:cubicBezTo>
                  <a:pt x="12928" y="7055"/>
                  <a:pt x="12943" y="7047"/>
                  <a:pt x="12957" y="7038"/>
                </a:cubicBezTo>
                <a:cubicBezTo>
                  <a:pt x="12971" y="7029"/>
                  <a:pt x="12983" y="7018"/>
                  <a:pt x="12995" y="7006"/>
                </a:cubicBezTo>
                <a:cubicBezTo>
                  <a:pt x="13007" y="6994"/>
                  <a:pt x="13018" y="6981"/>
                  <a:pt x="13027" y="6967"/>
                </a:cubicBezTo>
                <a:cubicBezTo>
                  <a:pt x="13036" y="6954"/>
                  <a:pt x="13044" y="6939"/>
                  <a:pt x="13051" y="6923"/>
                </a:cubicBezTo>
                <a:cubicBezTo>
                  <a:pt x="13057" y="6908"/>
                  <a:pt x="13062" y="6892"/>
                  <a:pt x="13065" y="6875"/>
                </a:cubicBezTo>
                <a:cubicBezTo>
                  <a:pt x="13068" y="6859"/>
                  <a:pt x="13070" y="6842"/>
                  <a:pt x="13070" y="6826"/>
                </a:cubicBezTo>
                <a:lnTo>
                  <a:pt x="13070" y="279"/>
                </a:lnTo>
                <a:cubicBezTo>
                  <a:pt x="13070" y="262"/>
                  <a:pt x="13068" y="245"/>
                  <a:pt x="13065" y="229"/>
                </a:cubicBezTo>
                <a:cubicBezTo>
                  <a:pt x="13062" y="212"/>
                  <a:pt x="13057" y="196"/>
                  <a:pt x="13051" y="181"/>
                </a:cubicBezTo>
                <a:cubicBezTo>
                  <a:pt x="13044" y="165"/>
                  <a:pt x="13036" y="151"/>
                  <a:pt x="13027" y="137"/>
                </a:cubicBezTo>
                <a:cubicBezTo>
                  <a:pt x="13018" y="123"/>
                  <a:pt x="13007" y="110"/>
                  <a:pt x="12995" y="98"/>
                </a:cubicBezTo>
                <a:cubicBezTo>
                  <a:pt x="12983" y="86"/>
                  <a:pt x="12971" y="76"/>
                  <a:pt x="12957" y="66"/>
                </a:cubicBezTo>
                <a:cubicBezTo>
                  <a:pt x="12943" y="57"/>
                  <a:pt x="12928" y="49"/>
                  <a:pt x="12912" y="43"/>
                </a:cubicBezTo>
                <a:cubicBezTo>
                  <a:pt x="12897" y="36"/>
                  <a:pt x="12881" y="31"/>
                  <a:pt x="12865" y="28"/>
                </a:cubicBezTo>
                <a:cubicBezTo>
                  <a:pt x="12848" y="25"/>
                  <a:pt x="12832" y="23"/>
                  <a:pt x="1281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任意多边形: 形状 99"/>
          <p:cNvSpPr/>
          <p:nvPr/>
        </p:nvSpPr>
        <p:spPr>
          <a:xfrm>
            <a:off x="743400" y="2239560"/>
            <a:ext cx="4295880" cy="1069920"/>
          </a:xfrm>
          <a:custGeom>
            <a:avLst/>
            <a:gdLst/>
            <a:ahLst/>
            <a:cxnLst/>
            <a:rect l="0" t="0" r="r" b="b"/>
            <a:pathLst>
              <a:path w="11933" h="2972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2" y="0"/>
                  <a:pt x="186" y="0"/>
                </a:cubicBezTo>
                <a:lnTo>
                  <a:pt x="11747" y="0"/>
                </a:lnTo>
                <a:cubicBezTo>
                  <a:pt x="11772" y="0"/>
                  <a:pt x="11796" y="4"/>
                  <a:pt x="11818" y="14"/>
                </a:cubicBezTo>
                <a:cubicBezTo>
                  <a:pt x="11841" y="23"/>
                  <a:pt x="11861" y="37"/>
                  <a:pt x="11879" y="54"/>
                </a:cubicBezTo>
                <a:cubicBezTo>
                  <a:pt x="11896" y="71"/>
                  <a:pt x="11909" y="91"/>
                  <a:pt x="11919" y="114"/>
                </a:cubicBezTo>
                <a:cubicBezTo>
                  <a:pt x="11928" y="137"/>
                  <a:pt x="11933" y="161"/>
                  <a:pt x="11933" y="185"/>
                </a:cubicBezTo>
                <a:lnTo>
                  <a:pt x="11933" y="2786"/>
                </a:lnTo>
                <a:cubicBezTo>
                  <a:pt x="11933" y="2811"/>
                  <a:pt x="11928" y="2834"/>
                  <a:pt x="11919" y="2857"/>
                </a:cubicBezTo>
                <a:cubicBezTo>
                  <a:pt x="11909" y="2880"/>
                  <a:pt x="11896" y="2900"/>
                  <a:pt x="11879" y="2917"/>
                </a:cubicBezTo>
                <a:cubicBezTo>
                  <a:pt x="11861" y="2935"/>
                  <a:pt x="11841" y="2948"/>
                  <a:pt x="11818" y="2958"/>
                </a:cubicBezTo>
                <a:cubicBezTo>
                  <a:pt x="11796" y="2967"/>
                  <a:pt x="11772" y="2972"/>
                  <a:pt x="11747" y="2972"/>
                </a:cubicBezTo>
                <a:lnTo>
                  <a:pt x="186" y="2972"/>
                </a:lnTo>
                <a:cubicBezTo>
                  <a:pt x="162" y="2972"/>
                  <a:pt x="138" y="2967"/>
                  <a:pt x="115" y="2958"/>
                </a:cubicBezTo>
                <a:cubicBezTo>
                  <a:pt x="92" y="2948"/>
                  <a:pt x="72" y="2935"/>
                  <a:pt x="55" y="2917"/>
                </a:cubicBezTo>
                <a:cubicBezTo>
                  <a:pt x="37" y="2900"/>
                  <a:pt x="24" y="2880"/>
                  <a:pt x="15" y="2857"/>
                </a:cubicBezTo>
                <a:cubicBezTo>
                  <a:pt x="5" y="2834"/>
                  <a:pt x="0" y="2811"/>
                  <a:pt x="0" y="2786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任意多边形: 形状 100"/>
          <p:cNvSpPr/>
          <p:nvPr/>
        </p:nvSpPr>
        <p:spPr>
          <a:xfrm>
            <a:off x="743400" y="116964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5" y="218"/>
                  <a:pt x="138" y="189"/>
                  <a:pt x="164" y="164"/>
                </a:cubicBezTo>
                <a:cubicBezTo>
                  <a:pt x="190" y="138"/>
                  <a:pt x="218" y="115"/>
                  <a:pt x="248" y="94"/>
                </a:cubicBezTo>
                <a:cubicBezTo>
                  <a:pt x="278" y="74"/>
                  <a:pt x="311" y="57"/>
                  <a:pt x="344" y="43"/>
                </a:cubicBezTo>
                <a:cubicBezTo>
                  <a:pt x="378" y="29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8" y="29"/>
                  <a:pt x="772" y="43"/>
                </a:cubicBezTo>
                <a:cubicBezTo>
                  <a:pt x="806" y="57"/>
                  <a:pt x="838" y="74"/>
                  <a:pt x="868" y="94"/>
                </a:cubicBezTo>
                <a:cubicBezTo>
                  <a:pt x="899" y="115"/>
                  <a:pt x="927" y="138"/>
                  <a:pt x="953" y="164"/>
                </a:cubicBezTo>
                <a:cubicBezTo>
                  <a:pt x="978" y="189"/>
                  <a:pt x="1001" y="218"/>
                  <a:pt x="1022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6" y="521"/>
                  <a:pt x="1116" y="557"/>
                </a:cubicBezTo>
                <a:lnTo>
                  <a:pt x="1116" y="650"/>
                </a:lnTo>
                <a:cubicBezTo>
                  <a:pt x="1116" y="687"/>
                  <a:pt x="1112" y="723"/>
                  <a:pt x="1105" y="759"/>
                </a:cubicBezTo>
                <a:cubicBezTo>
                  <a:pt x="1098" y="795"/>
                  <a:pt x="1087" y="830"/>
                  <a:pt x="1073" y="863"/>
                </a:cubicBezTo>
                <a:cubicBezTo>
                  <a:pt x="1059" y="897"/>
                  <a:pt x="1042" y="929"/>
                  <a:pt x="1022" y="960"/>
                </a:cubicBezTo>
                <a:cubicBezTo>
                  <a:pt x="1001" y="991"/>
                  <a:pt x="978" y="1019"/>
                  <a:pt x="953" y="1045"/>
                </a:cubicBezTo>
                <a:cubicBezTo>
                  <a:pt x="927" y="1071"/>
                  <a:pt x="899" y="1094"/>
                  <a:pt x="868" y="1115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2" y="1191"/>
                  <a:pt x="666" y="1198"/>
                </a:cubicBezTo>
                <a:cubicBezTo>
                  <a:pt x="630" y="1205"/>
                  <a:pt x="594" y="1208"/>
                  <a:pt x="558" y="1208"/>
                </a:cubicBezTo>
                <a:cubicBezTo>
                  <a:pt x="521" y="1208"/>
                  <a:pt x="485" y="1205"/>
                  <a:pt x="449" y="1198"/>
                </a:cubicBezTo>
                <a:cubicBezTo>
                  <a:pt x="413" y="1191"/>
                  <a:pt x="378" y="1180"/>
                  <a:pt x="344" y="1166"/>
                </a:cubicBezTo>
                <a:cubicBezTo>
                  <a:pt x="311" y="1152"/>
                  <a:pt x="278" y="1135"/>
                  <a:pt x="248" y="1115"/>
                </a:cubicBezTo>
                <a:cubicBezTo>
                  <a:pt x="218" y="1094"/>
                  <a:pt x="190" y="1071"/>
                  <a:pt x="164" y="1045"/>
                </a:cubicBezTo>
                <a:cubicBezTo>
                  <a:pt x="138" y="1019"/>
                  <a:pt x="115" y="991"/>
                  <a:pt x="94" y="960"/>
                </a:cubicBezTo>
                <a:cubicBezTo>
                  <a:pt x="74" y="929"/>
                  <a:pt x="57" y="897"/>
                  <a:pt x="43" y="863"/>
                </a:cubicBezTo>
                <a:cubicBezTo>
                  <a:pt x="29" y="830"/>
                  <a:pt x="18" y="795"/>
                  <a:pt x="11" y="759"/>
                </a:cubicBezTo>
                <a:cubicBezTo>
                  <a:pt x="4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7"/>
          <a:stretch/>
        </p:blipFill>
        <p:spPr>
          <a:xfrm>
            <a:off x="844200" y="1270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2382120" y="252720"/>
            <a:ext cx="2131994" cy="36471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effectLst/>
                <a:uFillTx/>
                <a:latin typeface="NotoSansCJKsc"/>
                <a:ea typeface="NotoSansCJKsc"/>
              </a:rPr>
              <a:t>的核⼼设计理念</a:t>
            </a:r>
            <a:endParaRPr lang="en-US" sz="237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8"/>
          <a:stretch/>
        </p:blipFill>
        <p:spPr>
          <a:xfrm>
            <a:off x="743760" y="1738080"/>
            <a:ext cx="429516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1278720" y="1221480"/>
            <a:ext cx="100656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多⼯具调⽤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44200" y="2351160"/>
            <a:ext cx="359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search_train_ticket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(origin, destination, date):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44200" y="250992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335600" y="247140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查询⽕⻋票信息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154600" y="25099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44200" y="267696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[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44200" y="2844000"/>
            <a:ext cx="3803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{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"train"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"G1234"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"departure"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"08:00"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...},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44200" y="300276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{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"train"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"G5678"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"departure"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"18:30"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...}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: 形状 112"/>
          <p:cNvSpPr/>
          <p:nvPr/>
        </p:nvSpPr>
        <p:spPr>
          <a:xfrm>
            <a:off x="5448240" y="960840"/>
            <a:ext cx="4713840" cy="2557440"/>
          </a:xfrm>
          <a:custGeom>
            <a:avLst/>
            <a:gdLst/>
            <a:ahLst/>
            <a:cxnLst/>
            <a:rect l="0" t="0" r="r" b="b"/>
            <a:pathLst>
              <a:path w="13094" h="7104">
                <a:moveTo>
                  <a:pt x="22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2" y="21"/>
                </a:cubicBezTo>
                <a:cubicBezTo>
                  <a:pt x="12956" y="35"/>
                  <a:pt x="12986" y="55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7" y="206"/>
                  <a:pt x="13094" y="242"/>
                  <a:pt x="13094" y="279"/>
                </a:cubicBezTo>
                <a:lnTo>
                  <a:pt x="13094" y="6826"/>
                </a:lnTo>
                <a:cubicBezTo>
                  <a:pt x="13094" y="6863"/>
                  <a:pt x="13087" y="6898"/>
                  <a:pt x="13072" y="6932"/>
                </a:cubicBezTo>
                <a:cubicBezTo>
                  <a:pt x="13058" y="6966"/>
                  <a:pt x="13038" y="6996"/>
                  <a:pt x="13012" y="7023"/>
                </a:cubicBezTo>
                <a:cubicBezTo>
                  <a:pt x="12986" y="7049"/>
                  <a:pt x="12956" y="7069"/>
                  <a:pt x="12922" y="7083"/>
                </a:cubicBezTo>
                <a:cubicBezTo>
                  <a:pt x="12887" y="7097"/>
                  <a:pt x="12852" y="7104"/>
                  <a:pt x="12815" y="7104"/>
                </a:cubicBezTo>
                <a:lnTo>
                  <a:pt x="279" y="7104"/>
                </a:lnTo>
                <a:cubicBezTo>
                  <a:pt x="242" y="7104"/>
                  <a:pt x="206" y="7097"/>
                  <a:pt x="172" y="7083"/>
                </a:cubicBezTo>
                <a:cubicBezTo>
                  <a:pt x="138" y="7069"/>
                  <a:pt x="108" y="7049"/>
                  <a:pt x="82" y="7023"/>
                </a:cubicBezTo>
                <a:cubicBezTo>
                  <a:pt x="56" y="6996"/>
                  <a:pt x="36" y="6966"/>
                  <a:pt x="22" y="6932"/>
                </a:cubicBezTo>
                <a:cubicBezTo>
                  <a:pt x="7" y="6898"/>
                  <a:pt x="0" y="6863"/>
                  <a:pt x="0" y="6826"/>
                </a:cubicBezTo>
                <a:lnTo>
                  <a:pt x="0" y="278"/>
                </a:lnTo>
                <a:cubicBezTo>
                  <a:pt x="0" y="242"/>
                  <a:pt x="7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任意多边形: 形状 113"/>
          <p:cNvSpPr/>
          <p:nvPr/>
        </p:nvSpPr>
        <p:spPr>
          <a:xfrm>
            <a:off x="5448240" y="960840"/>
            <a:ext cx="4713840" cy="2557440"/>
          </a:xfrm>
          <a:custGeom>
            <a:avLst/>
            <a:gdLst/>
            <a:ahLst/>
            <a:cxnLst/>
            <a:rect l="0" t="0" r="r" b="b"/>
            <a:pathLst>
              <a:path w="13094" h="7104">
                <a:moveTo>
                  <a:pt x="0" y="6826"/>
                </a:moveTo>
                <a:lnTo>
                  <a:pt x="0" y="279"/>
                </a:lnTo>
                <a:cubicBezTo>
                  <a:pt x="0" y="242"/>
                  <a:pt x="7" y="206"/>
                  <a:pt x="22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2" y="21"/>
                </a:cubicBezTo>
                <a:cubicBezTo>
                  <a:pt x="12956" y="35"/>
                  <a:pt x="12986" y="55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7" y="206"/>
                  <a:pt x="13094" y="242"/>
                  <a:pt x="13094" y="279"/>
                </a:cubicBezTo>
                <a:lnTo>
                  <a:pt x="13094" y="6826"/>
                </a:lnTo>
                <a:cubicBezTo>
                  <a:pt x="13094" y="6863"/>
                  <a:pt x="13087" y="6898"/>
                  <a:pt x="13072" y="6932"/>
                </a:cubicBezTo>
                <a:cubicBezTo>
                  <a:pt x="13058" y="6966"/>
                  <a:pt x="13038" y="6996"/>
                  <a:pt x="13012" y="7023"/>
                </a:cubicBezTo>
                <a:cubicBezTo>
                  <a:pt x="12986" y="7049"/>
                  <a:pt x="12956" y="7069"/>
                  <a:pt x="12922" y="7083"/>
                </a:cubicBezTo>
                <a:cubicBezTo>
                  <a:pt x="12887" y="7097"/>
                  <a:pt x="12852" y="7104"/>
                  <a:pt x="12815" y="7104"/>
                </a:cubicBezTo>
                <a:lnTo>
                  <a:pt x="279" y="7104"/>
                </a:lnTo>
                <a:cubicBezTo>
                  <a:pt x="242" y="7104"/>
                  <a:pt x="206" y="7097"/>
                  <a:pt x="172" y="7083"/>
                </a:cubicBezTo>
                <a:cubicBezTo>
                  <a:pt x="138" y="7069"/>
                  <a:pt x="108" y="7049"/>
                  <a:pt x="82" y="7023"/>
                </a:cubicBezTo>
                <a:cubicBezTo>
                  <a:pt x="56" y="6996"/>
                  <a:pt x="36" y="6966"/>
                  <a:pt x="22" y="6932"/>
                </a:cubicBezTo>
                <a:cubicBezTo>
                  <a:pt x="7" y="6898"/>
                  <a:pt x="0" y="6863"/>
                  <a:pt x="0" y="6826"/>
                </a:cubicBezTo>
                <a:moveTo>
                  <a:pt x="24" y="279"/>
                </a:moveTo>
                <a:lnTo>
                  <a:pt x="24" y="6826"/>
                </a:lnTo>
                <a:cubicBezTo>
                  <a:pt x="24" y="6842"/>
                  <a:pt x="25" y="6859"/>
                  <a:pt x="29" y="6875"/>
                </a:cubicBezTo>
                <a:cubicBezTo>
                  <a:pt x="32" y="6892"/>
                  <a:pt x="37" y="6908"/>
                  <a:pt x="43" y="6923"/>
                </a:cubicBezTo>
                <a:cubicBezTo>
                  <a:pt x="49" y="6939"/>
                  <a:pt x="57" y="6954"/>
                  <a:pt x="67" y="6967"/>
                </a:cubicBezTo>
                <a:cubicBezTo>
                  <a:pt x="76" y="6981"/>
                  <a:pt x="87" y="6994"/>
                  <a:pt x="98" y="7006"/>
                </a:cubicBezTo>
                <a:cubicBezTo>
                  <a:pt x="110" y="7018"/>
                  <a:pt x="123" y="7029"/>
                  <a:pt x="137" y="7038"/>
                </a:cubicBezTo>
                <a:cubicBezTo>
                  <a:pt x="151" y="7047"/>
                  <a:pt x="166" y="7055"/>
                  <a:pt x="181" y="7062"/>
                </a:cubicBezTo>
                <a:cubicBezTo>
                  <a:pt x="197" y="7068"/>
                  <a:pt x="213" y="7073"/>
                  <a:pt x="229" y="7076"/>
                </a:cubicBezTo>
                <a:cubicBezTo>
                  <a:pt x="246" y="7079"/>
                  <a:pt x="262" y="7081"/>
                  <a:pt x="279" y="7081"/>
                </a:cubicBezTo>
                <a:lnTo>
                  <a:pt x="12815" y="7081"/>
                </a:lnTo>
                <a:cubicBezTo>
                  <a:pt x="12832" y="7081"/>
                  <a:pt x="12848" y="7079"/>
                  <a:pt x="12865" y="7076"/>
                </a:cubicBezTo>
                <a:cubicBezTo>
                  <a:pt x="12881" y="7073"/>
                  <a:pt x="12897" y="7068"/>
                  <a:pt x="12913" y="7062"/>
                </a:cubicBezTo>
                <a:cubicBezTo>
                  <a:pt x="12928" y="7055"/>
                  <a:pt x="12943" y="7047"/>
                  <a:pt x="12957" y="7038"/>
                </a:cubicBezTo>
                <a:cubicBezTo>
                  <a:pt x="12971" y="7029"/>
                  <a:pt x="12984" y="7018"/>
                  <a:pt x="12996" y="7006"/>
                </a:cubicBezTo>
                <a:cubicBezTo>
                  <a:pt x="13007" y="6994"/>
                  <a:pt x="13018" y="6981"/>
                  <a:pt x="13027" y="6967"/>
                </a:cubicBezTo>
                <a:cubicBezTo>
                  <a:pt x="13037" y="6954"/>
                  <a:pt x="13045" y="6939"/>
                  <a:pt x="13051" y="6923"/>
                </a:cubicBezTo>
                <a:cubicBezTo>
                  <a:pt x="13057" y="6908"/>
                  <a:pt x="13062" y="6892"/>
                  <a:pt x="13065" y="6875"/>
                </a:cubicBezTo>
                <a:cubicBezTo>
                  <a:pt x="13069" y="6859"/>
                  <a:pt x="13070" y="6842"/>
                  <a:pt x="13070" y="6826"/>
                </a:cubicBezTo>
                <a:lnTo>
                  <a:pt x="13070" y="279"/>
                </a:lnTo>
                <a:cubicBezTo>
                  <a:pt x="13070" y="262"/>
                  <a:pt x="13069" y="245"/>
                  <a:pt x="13065" y="229"/>
                </a:cubicBezTo>
                <a:cubicBezTo>
                  <a:pt x="13062" y="212"/>
                  <a:pt x="13057" y="196"/>
                  <a:pt x="13051" y="181"/>
                </a:cubicBezTo>
                <a:cubicBezTo>
                  <a:pt x="13045" y="165"/>
                  <a:pt x="13037" y="151"/>
                  <a:pt x="13027" y="137"/>
                </a:cubicBezTo>
                <a:cubicBezTo>
                  <a:pt x="13018" y="123"/>
                  <a:pt x="13007" y="110"/>
                  <a:pt x="12996" y="98"/>
                </a:cubicBezTo>
                <a:cubicBezTo>
                  <a:pt x="12984" y="86"/>
                  <a:pt x="12971" y="76"/>
                  <a:pt x="12957" y="66"/>
                </a:cubicBezTo>
                <a:cubicBezTo>
                  <a:pt x="12943" y="57"/>
                  <a:pt x="12928" y="49"/>
                  <a:pt x="12913" y="43"/>
                </a:cubicBezTo>
                <a:cubicBezTo>
                  <a:pt x="12897" y="36"/>
                  <a:pt x="12881" y="31"/>
                  <a:pt x="12865" y="28"/>
                </a:cubicBezTo>
                <a:cubicBezTo>
                  <a:pt x="12848" y="25"/>
                  <a:pt x="12832" y="23"/>
                  <a:pt x="12815" y="23"/>
                </a:cubicBezTo>
                <a:lnTo>
                  <a:pt x="279" y="23"/>
                </a:lnTo>
                <a:cubicBezTo>
                  <a:pt x="262" y="23"/>
                  <a:pt x="246" y="25"/>
                  <a:pt x="229" y="28"/>
                </a:cubicBezTo>
                <a:cubicBezTo>
                  <a:pt x="213" y="31"/>
                  <a:pt x="197" y="36"/>
                  <a:pt x="181" y="43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7" y="196"/>
                  <a:pt x="32" y="212"/>
                  <a:pt x="29" y="229"/>
                </a:cubicBezTo>
                <a:cubicBezTo>
                  <a:pt x="25" y="245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任意多边形: 形状 114"/>
          <p:cNvSpPr/>
          <p:nvPr/>
        </p:nvSpPr>
        <p:spPr>
          <a:xfrm>
            <a:off x="5657400" y="2239560"/>
            <a:ext cx="4295520" cy="1069920"/>
          </a:xfrm>
          <a:custGeom>
            <a:avLst/>
            <a:gdLst/>
            <a:ahLst/>
            <a:cxnLst/>
            <a:rect l="0" t="0" r="r" b="b"/>
            <a:pathLst>
              <a:path w="11932" h="2972">
                <a:moveTo>
                  <a:pt x="14" y="114"/>
                </a:move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1747" y="0"/>
                </a:lnTo>
                <a:cubicBezTo>
                  <a:pt x="11771" y="0"/>
                  <a:pt x="11795" y="4"/>
                  <a:pt x="11818" y="14"/>
                </a:cubicBezTo>
                <a:cubicBezTo>
                  <a:pt x="11840" y="23"/>
                  <a:pt x="11860" y="37"/>
                  <a:pt x="11878" y="54"/>
                </a:cubicBezTo>
                <a:cubicBezTo>
                  <a:pt x="11895" y="71"/>
                  <a:pt x="11909" y="91"/>
                  <a:pt x="11918" y="114"/>
                </a:cubicBezTo>
                <a:cubicBezTo>
                  <a:pt x="11928" y="137"/>
                  <a:pt x="11932" y="161"/>
                  <a:pt x="11932" y="185"/>
                </a:cubicBezTo>
                <a:lnTo>
                  <a:pt x="11932" y="2786"/>
                </a:lnTo>
                <a:cubicBezTo>
                  <a:pt x="11932" y="2811"/>
                  <a:pt x="11928" y="2834"/>
                  <a:pt x="11918" y="2857"/>
                </a:cubicBezTo>
                <a:cubicBezTo>
                  <a:pt x="11909" y="2880"/>
                  <a:pt x="11895" y="2900"/>
                  <a:pt x="11878" y="2917"/>
                </a:cubicBezTo>
                <a:cubicBezTo>
                  <a:pt x="11860" y="2935"/>
                  <a:pt x="11840" y="2948"/>
                  <a:pt x="11818" y="2958"/>
                </a:cubicBezTo>
                <a:cubicBezTo>
                  <a:pt x="11795" y="2967"/>
                  <a:pt x="11771" y="2972"/>
                  <a:pt x="11747" y="2972"/>
                </a:cubicBezTo>
                <a:lnTo>
                  <a:pt x="185" y="2972"/>
                </a:lnTo>
                <a:cubicBezTo>
                  <a:pt x="161" y="2972"/>
                  <a:pt x="137" y="2967"/>
                  <a:pt x="114" y="2958"/>
                </a:cubicBezTo>
                <a:cubicBezTo>
                  <a:pt x="92" y="2948"/>
                  <a:pt x="72" y="2935"/>
                  <a:pt x="54" y="2917"/>
                </a:cubicBezTo>
                <a:cubicBezTo>
                  <a:pt x="37" y="2900"/>
                  <a:pt x="23" y="2880"/>
                  <a:pt x="14" y="2857"/>
                </a:cubicBezTo>
                <a:cubicBezTo>
                  <a:pt x="4" y="2834"/>
                  <a:pt x="0" y="2811"/>
                  <a:pt x="0" y="2786"/>
                </a:cubicBez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: 形状 115"/>
          <p:cNvSpPr/>
          <p:nvPr/>
        </p:nvSpPr>
        <p:spPr>
          <a:xfrm>
            <a:off x="5657400" y="116964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0" y="615"/>
                </a:moveTo>
                <a:lnTo>
                  <a:pt x="0" y="592"/>
                </a:lnTo>
                <a:cubicBezTo>
                  <a:pt x="0" y="573"/>
                  <a:pt x="1" y="554"/>
                  <a:pt x="3" y="534"/>
                </a:cubicBezTo>
                <a:cubicBezTo>
                  <a:pt x="4" y="515"/>
                  <a:pt x="7" y="496"/>
                  <a:pt x="11" y="477"/>
                </a:cubicBezTo>
                <a:cubicBezTo>
                  <a:pt x="15" y="458"/>
                  <a:pt x="20" y="439"/>
                  <a:pt x="25" y="420"/>
                </a:cubicBezTo>
                <a:cubicBezTo>
                  <a:pt x="31" y="402"/>
                  <a:pt x="37" y="384"/>
                  <a:pt x="45" y="366"/>
                </a:cubicBezTo>
                <a:cubicBezTo>
                  <a:pt x="52" y="348"/>
                  <a:pt x="60" y="330"/>
                  <a:pt x="70" y="313"/>
                </a:cubicBezTo>
                <a:cubicBezTo>
                  <a:pt x="79" y="296"/>
                  <a:pt x="89" y="280"/>
                  <a:pt x="99" y="263"/>
                </a:cubicBezTo>
                <a:cubicBezTo>
                  <a:pt x="110" y="247"/>
                  <a:pt x="122" y="232"/>
                  <a:pt x="134" y="217"/>
                </a:cubicBezTo>
                <a:cubicBezTo>
                  <a:pt x="146" y="202"/>
                  <a:pt x="159" y="187"/>
                  <a:pt x="173" y="174"/>
                </a:cubicBezTo>
                <a:cubicBezTo>
                  <a:pt x="187" y="160"/>
                  <a:pt x="201" y="147"/>
                  <a:pt x="216" y="135"/>
                </a:cubicBezTo>
                <a:cubicBezTo>
                  <a:pt x="231" y="122"/>
                  <a:pt x="247" y="111"/>
                  <a:pt x="264" y="100"/>
                </a:cubicBezTo>
                <a:cubicBezTo>
                  <a:pt x="280" y="89"/>
                  <a:pt x="297" y="79"/>
                  <a:pt x="314" y="70"/>
                </a:cubicBezTo>
                <a:cubicBezTo>
                  <a:pt x="331" y="61"/>
                  <a:pt x="348" y="53"/>
                  <a:pt x="366" y="45"/>
                </a:cubicBezTo>
                <a:cubicBezTo>
                  <a:pt x="384" y="38"/>
                  <a:pt x="402" y="31"/>
                  <a:pt x="421" y="26"/>
                </a:cubicBezTo>
                <a:cubicBezTo>
                  <a:pt x="439" y="20"/>
                  <a:pt x="458" y="15"/>
                  <a:pt x="477" y="12"/>
                </a:cubicBezTo>
                <a:cubicBezTo>
                  <a:pt x="496" y="8"/>
                  <a:pt x="515" y="5"/>
                  <a:pt x="535" y="3"/>
                </a:cubicBezTo>
                <a:cubicBezTo>
                  <a:pt x="554" y="1"/>
                  <a:pt x="573" y="0"/>
                  <a:pt x="593" y="0"/>
                </a:cubicBezTo>
                <a:cubicBezTo>
                  <a:pt x="612" y="0"/>
                  <a:pt x="631" y="1"/>
                  <a:pt x="651" y="3"/>
                </a:cubicBezTo>
                <a:cubicBezTo>
                  <a:pt x="670" y="5"/>
                  <a:pt x="689" y="8"/>
                  <a:pt x="708" y="12"/>
                </a:cubicBezTo>
                <a:cubicBezTo>
                  <a:pt x="727" y="15"/>
                  <a:pt x="746" y="20"/>
                  <a:pt x="764" y="26"/>
                </a:cubicBezTo>
                <a:cubicBezTo>
                  <a:pt x="783" y="31"/>
                  <a:pt x="801" y="38"/>
                  <a:pt x="819" y="45"/>
                </a:cubicBezTo>
                <a:cubicBezTo>
                  <a:pt x="837" y="53"/>
                  <a:pt x="855" y="61"/>
                  <a:pt x="872" y="70"/>
                </a:cubicBezTo>
                <a:cubicBezTo>
                  <a:pt x="889" y="79"/>
                  <a:pt x="905" y="89"/>
                  <a:pt x="922" y="100"/>
                </a:cubicBezTo>
                <a:cubicBezTo>
                  <a:pt x="938" y="111"/>
                  <a:pt x="953" y="122"/>
                  <a:pt x="968" y="135"/>
                </a:cubicBezTo>
                <a:cubicBezTo>
                  <a:pt x="983" y="147"/>
                  <a:pt x="998" y="160"/>
                  <a:pt x="1011" y="174"/>
                </a:cubicBezTo>
                <a:cubicBezTo>
                  <a:pt x="1025" y="187"/>
                  <a:pt x="1038" y="202"/>
                  <a:pt x="1050" y="217"/>
                </a:cubicBezTo>
                <a:cubicBezTo>
                  <a:pt x="1063" y="232"/>
                  <a:pt x="1074" y="247"/>
                  <a:pt x="1085" y="263"/>
                </a:cubicBezTo>
                <a:cubicBezTo>
                  <a:pt x="1096" y="280"/>
                  <a:pt x="1106" y="296"/>
                  <a:pt x="1115" y="313"/>
                </a:cubicBezTo>
                <a:cubicBezTo>
                  <a:pt x="1124" y="330"/>
                  <a:pt x="1132" y="348"/>
                  <a:pt x="1140" y="366"/>
                </a:cubicBezTo>
                <a:cubicBezTo>
                  <a:pt x="1147" y="384"/>
                  <a:pt x="1153" y="402"/>
                  <a:pt x="1159" y="420"/>
                </a:cubicBezTo>
                <a:cubicBezTo>
                  <a:pt x="1165" y="439"/>
                  <a:pt x="1169" y="458"/>
                  <a:pt x="1173" y="477"/>
                </a:cubicBezTo>
                <a:cubicBezTo>
                  <a:pt x="1177" y="496"/>
                  <a:pt x="1180" y="515"/>
                  <a:pt x="1182" y="534"/>
                </a:cubicBezTo>
                <a:cubicBezTo>
                  <a:pt x="1184" y="554"/>
                  <a:pt x="1185" y="573"/>
                  <a:pt x="1185" y="592"/>
                </a:cubicBezTo>
                <a:lnTo>
                  <a:pt x="1185" y="615"/>
                </a:lnTo>
                <a:cubicBezTo>
                  <a:pt x="1185" y="635"/>
                  <a:pt x="1184" y="654"/>
                  <a:pt x="1182" y="673"/>
                </a:cubicBezTo>
                <a:cubicBezTo>
                  <a:pt x="1180" y="693"/>
                  <a:pt x="1177" y="712"/>
                  <a:pt x="1173" y="731"/>
                </a:cubicBezTo>
                <a:cubicBezTo>
                  <a:pt x="1169" y="750"/>
                  <a:pt x="1165" y="769"/>
                  <a:pt x="1159" y="787"/>
                </a:cubicBezTo>
                <a:cubicBezTo>
                  <a:pt x="1153" y="806"/>
                  <a:pt x="1147" y="824"/>
                  <a:pt x="1140" y="842"/>
                </a:cubicBezTo>
                <a:cubicBezTo>
                  <a:pt x="1132" y="860"/>
                  <a:pt x="1124" y="877"/>
                  <a:pt x="1115" y="895"/>
                </a:cubicBezTo>
                <a:cubicBezTo>
                  <a:pt x="1106" y="912"/>
                  <a:pt x="1096" y="928"/>
                  <a:pt x="1085" y="944"/>
                </a:cubicBezTo>
                <a:cubicBezTo>
                  <a:pt x="1074" y="960"/>
                  <a:pt x="1063" y="977"/>
                  <a:pt x="1050" y="992"/>
                </a:cubicBezTo>
                <a:cubicBezTo>
                  <a:pt x="1038" y="1007"/>
                  <a:pt x="1025" y="1021"/>
                  <a:pt x="1011" y="1035"/>
                </a:cubicBezTo>
                <a:cubicBezTo>
                  <a:pt x="998" y="1049"/>
                  <a:pt x="983" y="1062"/>
                  <a:pt x="968" y="1074"/>
                </a:cubicBezTo>
                <a:cubicBezTo>
                  <a:pt x="953" y="1086"/>
                  <a:pt x="938" y="1098"/>
                  <a:pt x="922" y="1109"/>
                </a:cubicBezTo>
                <a:cubicBezTo>
                  <a:pt x="905" y="1119"/>
                  <a:pt x="889" y="1129"/>
                  <a:pt x="872" y="1139"/>
                </a:cubicBezTo>
                <a:cubicBezTo>
                  <a:pt x="855" y="1148"/>
                  <a:pt x="837" y="1156"/>
                  <a:pt x="819" y="1163"/>
                </a:cubicBezTo>
                <a:cubicBezTo>
                  <a:pt x="801" y="1171"/>
                  <a:pt x="783" y="1177"/>
                  <a:pt x="764" y="1183"/>
                </a:cubicBezTo>
                <a:cubicBezTo>
                  <a:pt x="746" y="1189"/>
                  <a:pt x="727" y="1193"/>
                  <a:pt x="708" y="1197"/>
                </a:cubicBezTo>
                <a:cubicBezTo>
                  <a:pt x="689" y="1201"/>
                  <a:pt x="670" y="1204"/>
                  <a:pt x="651" y="1206"/>
                </a:cubicBezTo>
                <a:cubicBezTo>
                  <a:pt x="631" y="1207"/>
                  <a:pt x="612" y="1208"/>
                  <a:pt x="593" y="1208"/>
                </a:cubicBezTo>
                <a:cubicBezTo>
                  <a:pt x="573" y="1208"/>
                  <a:pt x="554" y="1207"/>
                  <a:pt x="535" y="1206"/>
                </a:cubicBezTo>
                <a:cubicBezTo>
                  <a:pt x="515" y="1204"/>
                  <a:pt x="496" y="1201"/>
                  <a:pt x="477" y="1197"/>
                </a:cubicBezTo>
                <a:cubicBezTo>
                  <a:pt x="458" y="1193"/>
                  <a:pt x="439" y="1189"/>
                  <a:pt x="421" y="1183"/>
                </a:cubicBezTo>
                <a:cubicBezTo>
                  <a:pt x="402" y="1177"/>
                  <a:pt x="384" y="1171"/>
                  <a:pt x="366" y="1163"/>
                </a:cubicBezTo>
                <a:cubicBezTo>
                  <a:pt x="348" y="1156"/>
                  <a:pt x="331" y="1148"/>
                  <a:pt x="314" y="1139"/>
                </a:cubicBezTo>
                <a:cubicBezTo>
                  <a:pt x="297" y="1129"/>
                  <a:pt x="280" y="1119"/>
                  <a:pt x="264" y="1109"/>
                </a:cubicBezTo>
                <a:cubicBezTo>
                  <a:pt x="247" y="1098"/>
                  <a:pt x="231" y="1086"/>
                  <a:pt x="216" y="1074"/>
                </a:cubicBezTo>
                <a:cubicBezTo>
                  <a:pt x="201" y="1062"/>
                  <a:pt x="187" y="1049"/>
                  <a:pt x="173" y="1035"/>
                </a:cubicBezTo>
                <a:cubicBezTo>
                  <a:pt x="159" y="1021"/>
                  <a:pt x="146" y="1007"/>
                  <a:pt x="134" y="992"/>
                </a:cubicBezTo>
                <a:cubicBezTo>
                  <a:pt x="122" y="977"/>
                  <a:pt x="110" y="960"/>
                  <a:pt x="99" y="944"/>
                </a:cubicBezTo>
                <a:cubicBezTo>
                  <a:pt x="89" y="928"/>
                  <a:pt x="79" y="912"/>
                  <a:pt x="70" y="895"/>
                </a:cubicBezTo>
                <a:cubicBezTo>
                  <a:pt x="60" y="877"/>
                  <a:pt x="52" y="860"/>
                  <a:pt x="45" y="842"/>
                </a:cubicBezTo>
                <a:cubicBezTo>
                  <a:pt x="37" y="824"/>
                  <a:pt x="31" y="806"/>
                  <a:pt x="25" y="787"/>
                </a:cubicBezTo>
                <a:cubicBezTo>
                  <a:pt x="20" y="769"/>
                  <a:pt x="15" y="750"/>
                  <a:pt x="11" y="731"/>
                </a:cubicBezTo>
                <a:cubicBezTo>
                  <a:pt x="7" y="712"/>
                  <a:pt x="4" y="693"/>
                  <a:pt x="3" y="673"/>
                </a:cubicBezTo>
                <a:cubicBezTo>
                  <a:pt x="1" y="654"/>
                  <a:pt x="0" y="635"/>
                  <a:pt x="0" y="61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7" name="图片 116"/>
          <p:cNvPicPr/>
          <p:nvPr/>
        </p:nvPicPr>
        <p:blipFill>
          <a:blip r:embed="rId9"/>
          <a:stretch/>
        </p:blipFill>
        <p:spPr>
          <a:xfrm>
            <a:off x="5757840" y="12700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" name="文本框 117"/>
          <p:cNvSpPr txBox="1"/>
          <p:nvPr/>
        </p:nvSpPr>
        <p:spPr>
          <a:xfrm>
            <a:off x="844200" y="317016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" name="图片 118"/>
          <p:cNvPicPr/>
          <p:nvPr/>
        </p:nvPicPr>
        <p:blipFill>
          <a:blip r:embed="rId10"/>
          <a:stretch/>
        </p:blipFill>
        <p:spPr>
          <a:xfrm>
            <a:off x="5657400" y="1738080"/>
            <a:ext cx="429516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" name="文本框 119"/>
          <p:cNvSpPr txBox="1"/>
          <p:nvPr/>
        </p:nvSpPr>
        <p:spPr>
          <a:xfrm>
            <a:off x="6217560" y="122148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记忆模块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5757840" y="235116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ConversationTokenBufferMemory: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5757840" y="250992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249240" y="2471400"/>
            <a:ext cx="1526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记忆模块，⽤于存储对话记录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770240" y="25099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757840" y="2676960"/>
            <a:ext cx="316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__</a:t>
            </a:r>
            <a:r>
              <a:rPr lang="en-US" sz="920" b="0" u="none" strike="noStrike" dirty="0" err="1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init</a:t>
            </a:r>
            <a:r>
              <a:rPr lang="en-US" sz="920" b="0" u="none" strike="noStrike" dirty="0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__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(self,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max_token_limit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=1000):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5757840" y="2844000"/>
            <a:ext cx="3240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self.max_token_limit = max_token_limit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5757840" y="300276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self.memory = []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: 形状 127"/>
          <p:cNvSpPr/>
          <p:nvPr/>
        </p:nvSpPr>
        <p:spPr>
          <a:xfrm>
            <a:off x="534600" y="3718440"/>
            <a:ext cx="4713480" cy="2566080"/>
          </a:xfrm>
          <a:custGeom>
            <a:avLst/>
            <a:gdLst/>
            <a:ahLst/>
            <a:cxnLst/>
            <a:rect l="0" t="0" r="r" b="b"/>
            <a:pathLst>
              <a:path w="13093" h="7128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1" y="22"/>
                </a:cubicBezTo>
                <a:cubicBezTo>
                  <a:pt x="12955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6" y="206"/>
                  <a:pt x="13093" y="242"/>
                  <a:pt x="13093" y="279"/>
                </a:cubicBezTo>
                <a:lnTo>
                  <a:pt x="13093" y="6849"/>
                </a:lnTo>
                <a:cubicBezTo>
                  <a:pt x="13093" y="6886"/>
                  <a:pt x="13086" y="6922"/>
                  <a:pt x="13072" y="6956"/>
                </a:cubicBezTo>
                <a:cubicBezTo>
                  <a:pt x="13058" y="6990"/>
                  <a:pt x="13038" y="7020"/>
                  <a:pt x="13012" y="7046"/>
                </a:cubicBezTo>
                <a:cubicBezTo>
                  <a:pt x="12986" y="7072"/>
                  <a:pt x="12955" y="7092"/>
                  <a:pt x="12921" y="7107"/>
                </a:cubicBezTo>
                <a:cubicBezTo>
                  <a:pt x="12887" y="7121"/>
                  <a:pt x="12852" y="7128"/>
                  <a:pt x="12815" y="7128"/>
                </a:cubicBezTo>
                <a:lnTo>
                  <a:pt x="279" y="7128"/>
                </a:lnTo>
                <a:cubicBezTo>
                  <a:pt x="242" y="7128"/>
                  <a:pt x="206" y="7121"/>
                  <a:pt x="172" y="7107"/>
                </a:cubicBezTo>
                <a:cubicBezTo>
                  <a:pt x="138" y="7092"/>
                  <a:pt x="108" y="7072"/>
                  <a:pt x="82" y="7046"/>
                </a:cubicBezTo>
                <a:cubicBezTo>
                  <a:pt x="56" y="7020"/>
                  <a:pt x="35" y="6990"/>
                  <a:pt x="21" y="6956"/>
                </a:cubicBezTo>
                <a:cubicBezTo>
                  <a:pt x="7" y="6922"/>
                  <a:pt x="0" y="6886"/>
                  <a:pt x="0" y="6849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: 形状 128"/>
          <p:cNvSpPr/>
          <p:nvPr/>
        </p:nvSpPr>
        <p:spPr>
          <a:xfrm>
            <a:off x="534600" y="3718440"/>
            <a:ext cx="4713480" cy="2566080"/>
          </a:xfrm>
          <a:custGeom>
            <a:avLst/>
            <a:gdLst/>
            <a:ahLst/>
            <a:cxnLst/>
            <a:rect l="0" t="0" r="r" b="b"/>
            <a:pathLst>
              <a:path w="13093" h="7128">
                <a:moveTo>
                  <a:pt x="0" y="6849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1" y="22"/>
                </a:cubicBezTo>
                <a:cubicBezTo>
                  <a:pt x="12955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6" y="206"/>
                  <a:pt x="13093" y="242"/>
                  <a:pt x="13093" y="279"/>
                </a:cubicBezTo>
                <a:lnTo>
                  <a:pt x="13093" y="6849"/>
                </a:lnTo>
                <a:cubicBezTo>
                  <a:pt x="13093" y="6886"/>
                  <a:pt x="13086" y="6922"/>
                  <a:pt x="13072" y="6956"/>
                </a:cubicBezTo>
                <a:cubicBezTo>
                  <a:pt x="13058" y="6990"/>
                  <a:pt x="13038" y="7020"/>
                  <a:pt x="13012" y="7046"/>
                </a:cubicBezTo>
                <a:cubicBezTo>
                  <a:pt x="12986" y="7072"/>
                  <a:pt x="12955" y="7092"/>
                  <a:pt x="12921" y="7107"/>
                </a:cubicBezTo>
                <a:cubicBezTo>
                  <a:pt x="12887" y="7121"/>
                  <a:pt x="12852" y="7128"/>
                  <a:pt x="12815" y="7128"/>
                </a:cubicBezTo>
                <a:lnTo>
                  <a:pt x="279" y="7128"/>
                </a:lnTo>
                <a:cubicBezTo>
                  <a:pt x="242" y="7128"/>
                  <a:pt x="206" y="7121"/>
                  <a:pt x="172" y="7107"/>
                </a:cubicBezTo>
                <a:cubicBezTo>
                  <a:pt x="138" y="7092"/>
                  <a:pt x="108" y="7072"/>
                  <a:pt x="82" y="7046"/>
                </a:cubicBezTo>
                <a:cubicBezTo>
                  <a:pt x="56" y="7020"/>
                  <a:pt x="35" y="6990"/>
                  <a:pt x="21" y="6956"/>
                </a:cubicBezTo>
                <a:cubicBezTo>
                  <a:pt x="7" y="6922"/>
                  <a:pt x="0" y="6886"/>
                  <a:pt x="0" y="6849"/>
                </a:cubicBezTo>
                <a:moveTo>
                  <a:pt x="23" y="279"/>
                </a:moveTo>
                <a:lnTo>
                  <a:pt x="23" y="6849"/>
                </a:lnTo>
                <a:cubicBezTo>
                  <a:pt x="23" y="6866"/>
                  <a:pt x="25" y="6883"/>
                  <a:pt x="28" y="6899"/>
                </a:cubicBezTo>
                <a:cubicBezTo>
                  <a:pt x="32" y="6915"/>
                  <a:pt x="36" y="6931"/>
                  <a:pt x="43" y="6947"/>
                </a:cubicBezTo>
                <a:cubicBezTo>
                  <a:pt x="49" y="6962"/>
                  <a:pt x="57" y="6977"/>
                  <a:pt x="66" y="6991"/>
                </a:cubicBezTo>
                <a:cubicBezTo>
                  <a:pt x="76" y="7005"/>
                  <a:pt x="86" y="7018"/>
                  <a:pt x="98" y="7030"/>
                </a:cubicBezTo>
                <a:cubicBezTo>
                  <a:pt x="110" y="7042"/>
                  <a:pt x="123" y="7052"/>
                  <a:pt x="137" y="7061"/>
                </a:cubicBezTo>
                <a:cubicBezTo>
                  <a:pt x="151" y="7071"/>
                  <a:pt x="165" y="7079"/>
                  <a:pt x="181" y="7085"/>
                </a:cubicBezTo>
                <a:cubicBezTo>
                  <a:pt x="196" y="7091"/>
                  <a:pt x="212" y="7096"/>
                  <a:pt x="229" y="7100"/>
                </a:cubicBezTo>
                <a:cubicBezTo>
                  <a:pt x="245" y="7103"/>
                  <a:pt x="262" y="7105"/>
                  <a:pt x="279" y="7105"/>
                </a:cubicBezTo>
                <a:lnTo>
                  <a:pt x="12815" y="7105"/>
                </a:lnTo>
                <a:cubicBezTo>
                  <a:pt x="12832" y="7105"/>
                  <a:pt x="12848" y="7103"/>
                  <a:pt x="12865" y="7100"/>
                </a:cubicBezTo>
                <a:cubicBezTo>
                  <a:pt x="12881" y="7096"/>
                  <a:pt x="12897" y="7091"/>
                  <a:pt x="12912" y="7085"/>
                </a:cubicBezTo>
                <a:cubicBezTo>
                  <a:pt x="12928" y="7079"/>
                  <a:pt x="12943" y="7071"/>
                  <a:pt x="12957" y="7061"/>
                </a:cubicBezTo>
                <a:cubicBezTo>
                  <a:pt x="12971" y="7052"/>
                  <a:pt x="12983" y="7042"/>
                  <a:pt x="12995" y="7030"/>
                </a:cubicBezTo>
                <a:cubicBezTo>
                  <a:pt x="13007" y="7018"/>
                  <a:pt x="13018" y="7005"/>
                  <a:pt x="13027" y="6991"/>
                </a:cubicBezTo>
                <a:cubicBezTo>
                  <a:pt x="13036" y="6977"/>
                  <a:pt x="13044" y="6962"/>
                  <a:pt x="13051" y="6947"/>
                </a:cubicBezTo>
                <a:cubicBezTo>
                  <a:pt x="13057" y="6931"/>
                  <a:pt x="13062" y="6915"/>
                  <a:pt x="13065" y="6899"/>
                </a:cubicBezTo>
                <a:cubicBezTo>
                  <a:pt x="13068" y="6883"/>
                  <a:pt x="13070" y="6866"/>
                  <a:pt x="13070" y="6849"/>
                </a:cubicBezTo>
                <a:lnTo>
                  <a:pt x="13070" y="279"/>
                </a:lnTo>
                <a:cubicBezTo>
                  <a:pt x="13070" y="262"/>
                  <a:pt x="13068" y="245"/>
                  <a:pt x="13065" y="229"/>
                </a:cubicBezTo>
                <a:cubicBezTo>
                  <a:pt x="13062" y="213"/>
                  <a:pt x="13057" y="197"/>
                  <a:pt x="13051" y="181"/>
                </a:cubicBezTo>
                <a:cubicBezTo>
                  <a:pt x="13044" y="166"/>
                  <a:pt x="13036" y="151"/>
                  <a:pt x="13027" y="137"/>
                </a:cubicBezTo>
                <a:cubicBezTo>
                  <a:pt x="13018" y="123"/>
                  <a:pt x="13007" y="110"/>
                  <a:pt x="12995" y="98"/>
                </a:cubicBezTo>
                <a:cubicBezTo>
                  <a:pt x="12983" y="86"/>
                  <a:pt x="12971" y="76"/>
                  <a:pt x="12957" y="67"/>
                </a:cubicBezTo>
                <a:cubicBezTo>
                  <a:pt x="12943" y="57"/>
                  <a:pt x="12928" y="49"/>
                  <a:pt x="12912" y="43"/>
                </a:cubicBezTo>
                <a:cubicBezTo>
                  <a:pt x="12897" y="37"/>
                  <a:pt x="12881" y="32"/>
                  <a:pt x="12865" y="28"/>
                </a:cubicBezTo>
                <a:cubicBezTo>
                  <a:pt x="12848" y="25"/>
                  <a:pt x="12832" y="24"/>
                  <a:pt x="12815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任意多边形: 形状 129"/>
          <p:cNvSpPr/>
          <p:nvPr/>
        </p:nvSpPr>
        <p:spPr>
          <a:xfrm>
            <a:off x="743400" y="5005440"/>
            <a:ext cx="4295880" cy="1069920"/>
          </a:xfrm>
          <a:custGeom>
            <a:avLst/>
            <a:gdLst/>
            <a:ahLst/>
            <a:cxnLst/>
            <a:rect l="0" t="0" r="r" b="b"/>
            <a:pathLst>
              <a:path w="11933" h="2972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2" y="0"/>
                  <a:pt x="186" y="0"/>
                </a:cubicBezTo>
                <a:lnTo>
                  <a:pt x="11747" y="0"/>
                </a:lnTo>
                <a:cubicBezTo>
                  <a:pt x="11772" y="0"/>
                  <a:pt x="11796" y="5"/>
                  <a:pt x="11818" y="14"/>
                </a:cubicBezTo>
                <a:cubicBezTo>
                  <a:pt x="11841" y="24"/>
                  <a:pt x="11861" y="37"/>
                  <a:pt x="11879" y="55"/>
                </a:cubicBezTo>
                <a:cubicBezTo>
                  <a:pt x="11896" y="72"/>
                  <a:pt x="11909" y="92"/>
                  <a:pt x="11919" y="115"/>
                </a:cubicBezTo>
                <a:cubicBezTo>
                  <a:pt x="11928" y="138"/>
                  <a:pt x="11933" y="161"/>
                  <a:pt x="11933" y="186"/>
                </a:cubicBezTo>
                <a:lnTo>
                  <a:pt x="11933" y="2787"/>
                </a:lnTo>
                <a:cubicBezTo>
                  <a:pt x="11933" y="2811"/>
                  <a:pt x="11928" y="2835"/>
                  <a:pt x="11919" y="2858"/>
                </a:cubicBezTo>
                <a:cubicBezTo>
                  <a:pt x="11909" y="2881"/>
                  <a:pt x="11896" y="2901"/>
                  <a:pt x="11879" y="2918"/>
                </a:cubicBezTo>
                <a:cubicBezTo>
                  <a:pt x="11861" y="2935"/>
                  <a:pt x="11841" y="2949"/>
                  <a:pt x="11818" y="2958"/>
                </a:cubicBezTo>
                <a:cubicBezTo>
                  <a:pt x="11796" y="2968"/>
                  <a:pt x="11772" y="2972"/>
                  <a:pt x="11747" y="2972"/>
                </a:cubicBezTo>
                <a:lnTo>
                  <a:pt x="186" y="2972"/>
                </a:lnTo>
                <a:cubicBezTo>
                  <a:pt x="162" y="2972"/>
                  <a:pt x="138" y="2968"/>
                  <a:pt x="115" y="2958"/>
                </a:cubicBezTo>
                <a:cubicBezTo>
                  <a:pt x="92" y="2949"/>
                  <a:pt x="72" y="2935"/>
                  <a:pt x="55" y="2918"/>
                </a:cubicBezTo>
                <a:cubicBezTo>
                  <a:pt x="37" y="2901"/>
                  <a:pt x="24" y="2881"/>
                  <a:pt x="15" y="2858"/>
                </a:cubicBezTo>
                <a:cubicBezTo>
                  <a:pt x="5" y="2835"/>
                  <a:pt x="0" y="2811"/>
                  <a:pt x="0" y="2787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: 形状 130"/>
          <p:cNvSpPr/>
          <p:nvPr/>
        </p:nvSpPr>
        <p:spPr>
          <a:xfrm>
            <a:off x="743400" y="3927600"/>
            <a:ext cx="351360" cy="434880"/>
          </a:xfrm>
          <a:custGeom>
            <a:avLst/>
            <a:gdLst/>
            <a:ahLst/>
            <a:cxnLst/>
            <a:rect l="0" t="0" r="r" b="b"/>
            <a:pathLst>
              <a:path w="976" h="1208">
                <a:moveTo>
                  <a:pt x="0" y="720"/>
                </a:moveTo>
                <a:lnTo>
                  <a:pt x="0" y="487"/>
                </a:lnTo>
                <a:cubicBezTo>
                  <a:pt x="0" y="455"/>
                  <a:pt x="4" y="423"/>
                  <a:pt x="10" y="392"/>
                </a:cubicBezTo>
                <a:cubicBezTo>
                  <a:pt x="16" y="361"/>
                  <a:pt x="25" y="330"/>
                  <a:pt x="38" y="301"/>
                </a:cubicBezTo>
                <a:cubicBezTo>
                  <a:pt x="50" y="271"/>
                  <a:pt x="65" y="243"/>
                  <a:pt x="83" y="216"/>
                </a:cubicBezTo>
                <a:cubicBezTo>
                  <a:pt x="100" y="190"/>
                  <a:pt x="121" y="165"/>
                  <a:pt x="143" y="142"/>
                </a:cubicBezTo>
                <a:cubicBezTo>
                  <a:pt x="166" y="120"/>
                  <a:pt x="190" y="100"/>
                  <a:pt x="217" y="82"/>
                </a:cubicBezTo>
                <a:cubicBezTo>
                  <a:pt x="244" y="64"/>
                  <a:pt x="272" y="49"/>
                  <a:pt x="301" y="37"/>
                </a:cubicBezTo>
                <a:cubicBezTo>
                  <a:pt x="331" y="24"/>
                  <a:pt x="361" y="15"/>
                  <a:pt x="394" y="9"/>
                </a:cubicBezTo>
                <a:cubicBezTo>
                  <a:pt x="425" y="3"/>
                  <a:pt x="457" y="0"/>
                  <a:pt x="489" y="0"/>
                </a:cubicBezTo>
                <a:cubicBezTo>
                  <a:pt x="521" y="0"/>
                  <a:pt x="553" y="3"/>
                  <a:pt x="584" y="9"/>
                </a:cubicBezTo>
                <a:cubicBezTo>
                  <a:pt x="615" y="15"/>
                  <a:pt x="646" y="24"/>
                  <a:pt x="675" y="37"/>
                </a:cubicBezTo>
                <a:cubicBezTo>
                  <a:pt x="705" y="49"/>
                  <a:pt x="733" y="64"/>
                  <a:pt x="760" y="82"/>
                </a:cubicBezTo>
                <a:cubicBezTo>
                  <a:pt x="786" y="100"/>
                  <a:pt x="811" y="120"/>
                  <a:pt x="834" y="142"/>
                </a:cubicBezTo>
                <a:cubicBezTo>
                  <a:pt x="856" y="165"/>
                  <a:pt x="876" y="190"/>
                  <a:pt x="894" y="216"/>
                </a:cubicBezTo>
                <a:cubicBezTo>
                  <a:pt x="912" y="243"/>
                  <a:pt x="927" y="271"/>
                  <a:pt x="939" y="301"/>
                </a:cubicBezTo>
                <a:cubicBezTo>
                  <a:pt x="952" y="330"/>
                  <a:pt x="961" y="361"/>
                  <a:pt x="967" y="392"/>
                </a:cubicBezTo>
                <a:cubicBezTo>
                  <a:pt x="973" y="423"/>
                  <a:pt x="976" y="455"/>
                  <a:pt x="976" y="487"/>
                </a:cubicBezTo>
                <a:lnTo>
                  <a:pt x="976" y="720"/>
                </a:lnTo>
                <a:cubicBezTo>
                  <a:pt x="976" y="752"/>
                  <a:pt x="973" y="784"/>
                  <a:pt x="967" y="815"/>
                </a:cubicBezTo>
                <a:cubicBezTo>
                  <a:pt x="961" y="847"/>
                  <a:pt x="952" y="877"/>
                  <a:pt x="939" y="907"/>
                </a:cubicBezTo>
                <a:cubicBezTo>
                  <a:pt x="927" y="936"/>
                  <a:pt x="912" y="964"/>
                  <a:pt x="894" y="991"/>
                </a:cubicBezTo>
                <a:cubicBezTo>
                  <a:pt x="876" y="1018"/>
                  <a:pt x="856" y="1042"/>
                  <a:pt x="834" y="1065"/>
                </a:cubicBezTo>
                <a:cubicBezTo>
                  <a:pt x="811" y="1088"/>
                  <a:pt x="786" y="1108"/>
                  <a:pt x="760" y="1126"/>
                </a:cubicBezTo>
                <a:cubicBezTo>
                  <a:pt x="733" y="1143"/>
                  <a:pt x="705" y="1158"/>
                  <a:pt x="675" y="1171"/>
                </a:cubicBezTo>
                <a:cubicBezTo>
                  <a:pt x="646" y="1183"/>
                  <a:pt x="615" y="1192"/>
                  <a:pt x="584" y="1198"/>
                </a:cubicBezTo>
                <a:cubicBezTo>
                  <a:pt x="553" y="1205"/>
                  <a:pt x="521" y="1208"/>
                  <a:pt x="489" y="1208"/>
                </a:cubicBezTo>
                <a:cubicBezTo>
                  <a:pt x="457" y="1208"/>
                  <a:pt x="425" y="1205"/>
                  <a:pt x="394" y="1198"/>
                </a:cubicBezTo>
                <a:cubicBezTo>
                  <a:pt x="361" y="1192"/>
                  <a:pt x="331" y="1183"/>
                  <a:pt x="301" y="1171"/>
                </a:cubicBezTo>
                <a:cubicBezTo>
                  <a:pt x="272" y="1158"/>
                  <a:pt x="244" y="1143"/>
                  <a:pt x="217" y="1126"/>
                </a:cubicBezTo>
                <a:cubicBezTo>
                  <a:pt x="190" y="1108"/>
                  <a:pt x="166" y="1088"/>
                  <a:pt x="143" y="1065"/>
                </a:cubicBezTo>
                <a:cubicBezTo>
                  <a:pt x="121" y="1042"/>
                  <a:pt x="100" y="1018"/>
                  <a:pt x="83" y="991"/>
                </a:cubicBezTo>
                <a:cubicBezTo>
                  <a:pt x="65" y="964"/>
                  <a:pt x="50" y="936"/>
                  <a:pt x="38" y="907"/>
                </a:cubicBezTo>
                <a:cubicBezTo>
                  <a:pt x="25" y="877"/>
                  <a:pt x="16" y="847"/>
                  <a:pt x="10" y="815"/>
                </a:cubicBezTo>
                <a:cubicBezTo>
                  <a:pt x="4" y="784"/>
                  <a:pt x="0" y="752"/>
                  <a:pt x="0" y="72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" name="图片 131"/>
          <p:cNvPicPr/>
          <p:nvPr/>
        </p:nvPicPr>
        <p:blipFill>
          <a:blip r:embed="rId11"/>
          <a:stretch/>
        </p:blipFill>
        <p:spPr>
          <a:xfrm>
            <a:off x="844200" y="40280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文本框 132"/>
          <p:cNvSpPr txBox="1"/>
          <p:nvPr/>
        </p:nvSpPr>
        <p:spPr>
          <a:xfrm>
            <a:off x="5757840" y="317016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332418" y="3968280"/>
            <a:ext cx="835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 dirty="0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5" name="图片 134"/>
          <p:cNvPicPr/>
          <p:nvPr/>
        </p:nvPicPr>
        <p:blipFill>
          <a:blip r:embed="rId12"/>
          <a:stretch/>
        </p:blipFill>
        <p:spPr>
          <a:xfrm>
            <a:off x="743760" y="4496040"/>
            <a:ext cx="4295160" cy="408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" name="文本框 135"/>
          <p:cNvSpPr txBox="1"/>
          <p:nvPr/>
        </p:nvSpPr>
        <p:spPr>
          <a:xfrm>
            <a:off x="2060640" y="3979080"/>
            <a:ext cx="60408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模板化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44200" y="511704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langchain_core.prompts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 dirty="0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PromptTemplate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844200" y="544320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template =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'''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44200" y="556344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问题：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194840" y="560196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{input}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844200" y="573084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思考：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1194840" y="576900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{agent_scratchpad}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844200" y="589788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⾏动：执⾏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428840" y="593604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{tool}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1850400" y="589788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，输⼊：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任意多边形: 形状 145"/>
          <p:cNvSpPr/>
          <p:nvPr/>
        </p:nvSpPr>
        <p:spPr>
          <a:xfrm>
            <a:off x="5448240" y="3718440"/>
            <a:ext cx="4713840" cy="2566080"/>
          </a:xfrm>
          <a:custGeom>
            <a:avLst/>
            <a:gdLst/>
            <a:ahLst/>
            <a:cxnLst/>
            <a:rect l="0" t="0" r="r" b="b"/>
            <a:pathLst>
              <a:path w="13094" h="7128">
                <a:moveTo>
                  <a:pt x="22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2" y="22"/>
                </a:cubicBezTo>
                <a:cubicBezTo>
                  <a:pt x="12956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7" y="206"/>
                  <a:pt x="13094" y="242"/>
                  <a:pt x="13094" y="279"/>
                </a:cubicBezTo>
                <a:lnTo>
                  <a:pt x="13094" y="6849"/>
                </a:lnTo>
                <a:cubicBezTo>
                  <a:pt x="13094" y="6886"/>
                  <a:pt x="13087" y="6922"/>
                  <a:pt x="13072" y="6956"/>
                </a:cubicBezTo>
                <a:cubicBezTo>
                  <a:pt x="13058" y="6990"/>
                  <a:pt x="13038" y="7020"/>
                  <a:pt x="13012" y="7046"/>
                </a:cubicBezTo>
                <a:cubicBezTo>
                  <a:pt x="12986" y="7072"/>
                  <a:pt x="12956" y="7092"/>
                  <a:pt x="12922" y="7107"/>
                </a:cubicBezTo>
                <a:cubicBezTo>
                  <a:pt x="12888" y="7121"/>
                  <a:pt x="12852" y="7128"/>
                  <a:pt x="12815" y="7128"/>
                </a:cubicBezTo>
                <a:lnTo>
                  <a:pt x="279" y="7128"/>
                </a:lnTo>
                <a:cubicBezTo>
                  <a:pt x="242" y="7128"/>
                  <a:pt x="206" y="7121"/>
                  <a:pt x="172" y="7107"/>
                </a:cubicBezTo>
                <a:cubicBezTo>
                  <a:pt x="138" y="7092"/>
                  <a:pt x="108" y="7072"/>
                  <a:pt x="82" y="7046"/>
                </a:cubicBezTo>
                <a:cubicBezTo>
                  <a:pt x="56" y="7020"/>
                  <a:pt x="36" y="6990"/>
                  <a:pt x="22" y="6956"/>
                </a:cubicBezTo>
                <a:cubicBezTo>
                  <a:pt x="7" y="6922"/>
                  <a:pt x="0" y="6886"/>
                  <a:pt x="0" y="6849"/>
                </a:cubicBezTo>
                <a:lnTo>
                  <a:pt x="0" y="279"/>
                </a:lnTo>
                <a:cubicBezTo>
                  <a:pt x="0" y="242"/>
                  <a:pt x="7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任意多边形: 形状 146"/>
          <p:cNvSpPr/>
          <p:nvPr/>
        </p:nvSpPr>
        <p:spPr>
          <a:xfrm>
            <a:off x="5448240" y="3718440"/>
            <a:ext cx="4713840" cy="2566080"/>
          </a:xfrm>
          <a:custGeom>
            <a:avLst/>
            <a:gdLst/>
            <a:ahLst/>
            <a:cxnLst/>
            <a:rect l="0" t="0" r="r" b="b"/>
            <a:pathLst>
              <a:path w="13094" h="7128">
                <a:moveTo>
                  <a:pt x="0" y="6849"/>
                </a:moveTo>
                <a:lnTo>
                  <a:pt x="0" y="279"/>
                </a:lnTo>
                <a:cubicBezTo>
                  <a:pt x="0" y="242"/>
                  <a:pt x="7" y="206"/>
                  <a:pt x="22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7"/>
                  <a:pt x="12922" y="22"/>
                </a:cubicBezTo>
                <a:cubicBezTo>
                  <a:pt x="12956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7" y="206"/>
                  <a:pt x="13094" y="242"/>
                  <a:pt x="13094" y="279"/>
                </a:cubicBezTo>
                <a:lnTo>
                  <a:pt x="13094" y="6849"/>
                </a:lnTo>
                <a:cubicBezTo>
                  <a:pt x="13094" y="6886"/>
                  <a:pt x="13087" y="6922"/>
                  <a:pt x="13072" y="6956"/>
                </a:cubicBezTo>
                <a:cubicBezTo>
                  <a:pt x="13058" y="6990"/>
                  <a:pt x="13038" y="7020"/>
                  <a:pt x="13012" y="7046"/>
                </a:cubicBezTo>
                <a:cubicBezTo>
                  <a:pt x="12986" y="7072"/>
                  <a:pt x="12956" y="7092"/>
                  <a:pt x="12922" y="7107"/>
                </a:cubicBezTo>
                <a:cubicBezTo>
                  <a:pt x="12887" y="7121"/>
                  <a:pt x="12852" y="7128"/>
                  <a:pt x="12815" y="7128"/>
                </a:cubicBezTo>
                <a:lnTo>
                  <a:pt x="279" y="7128"/>
                </a:lnTo>
                <a:cubicBezTo>
                  <a:pt x="242" y="7128"/>
                  <a:pt x="206" y="7121"/>
                  <a:pt x="172" y="7107"/>
                </a:cubicBezTo>
                <a:cubicBezTo>
                  <a:pt x="138" y="7092"/>
                  <a:pt x="108" y="7072"/>
                  <a:pt x="82" y="7046"/>
                </a:cubicBezTo>
                <a:cubicBezTo>
                  <a:pt x="56" y="7020"/>
                  <a:pt x="36" y="6990"/>
                  <a:pt x="22" y="6956"/>
                </a:cubicBezTo>
                <a:cubicBezTo>
                  <a:pt x="7" y="6922"/>
                  <a:pt x="0" y="6886"/>
                  <a:pt x="0" y="6849"/>
                </a:cubicBezTo>
                <a:moveTo>
                  <a:pt x="24" y="279"/>
                </a:moveTo>
                <a:lnTo>
                  <a:pt x="24" y="6849"/>
                </a:lnTo>
                <a:cubicBezTo>
                  <a:pt x="24" y="6866"/>
                  <a:pt x="25" y="6883"/>
                  <a:pt x="29" y="6899"/>
                </a:cubicBezTo>
                <a:cubicBezTo>
                  <a:pt x="32" y="6915"/>
                  <a:pt x="37" y="6931"/>
                  <a:pt x="43" y="6947"/>
                </a:cubicBezTo>
                <a:cubicBezTo>
                  <a:pt x="49" y="6962"/>
                  <a:pt x="57" y="6977"/>
                  <a:pt x="67" y="6991"/>
                </a:cubicBezTo>
                <a:cubicBezTo>
                  <a:pt x="76" y="7005"/>
                  <a:pt x="87" y="7018"/>
                  <a:pt x="98" y="7030"/>
                </a:cubicBezTo>
                <a:cubicBezTo>
                  <a:pt x="110" y="7042"/>
                  <a:pt x="123" y="7052"/>
                  <a:pt x="137" y="7061"/>
                </a:cubicBezTo>
                <a:cubicBezTo>
                  <a:pt x="151" y="7071"/>
                  <a:pt x="166" y="7079"/>
                  <a:pt x="181" y="7085"/>
                </a:cubicBezTo>
                <a:cubicBezTo>
                  <a:pt x="197" y="7091"/>
                  <a:pt x="213" y="7096"/>
                  <a:pt x="229" y="7100"/>
                </a:cubicBezTo>
                <a:cubicBezTo>
                  <a:pt x="246" y="7103"/>
                  <a:pt x="262" y="7105"/>
                  <a:pt x="279" y="7105"/>
                </a:cubicBezTo>
                <a:lnTo>
                  <a:pt x="12815" y="7105"/>
                </a:lnTo>
                <a:cubicBezTo>
                  <a:pt x="12832" y="7105"/>
                  <a:pt x="12848" y="7103"/>
                  <a:pt x="12865" y="7100"/>
                </a:cubicBezTo>
                <a:cubicBezTo>
                  <a:pt x="12881" y="7096"/>
                  <a:pt x="12897" y="7091"/>
                  <a:pt x="12913" y="7085"/>
                </a:cubicBezTo>
                <a:cubicBezTo>
                  <a:pt x="12928" y="7079"/>
                  <a:pt x="12943" y="7071"/>
                  <a:pt x="12957" y="7061"/>
                </a:cubicBezTo>
                <a:cubicBezTo>
                  <a:pt x="12971" y="7052"/>
                  <a:pt x="12984" y="7042"/>
                  <a:pt x="12996" y="7030"/>
                </a:cubicBezTo>
                <a:cubicBezTo>
                  <a:pt x="13007" y="7018"/>
                  <a:pt x="13018" y="7005"/>
                  <a:pt x="13027" y="6991"/>
                </a:cubicBezTo>
                <a:cubicBezTo>
                  <a:pt x="13037" y="6977"/>
                  <a:pt x="13045" y="6962"/>
                  <a:pt x="13051" y="6947"/>
                </a:cubicBezTo>
                <a:cubicBezTo>
                  <a:pt x="13057" y="6931"/>
                  <a:pt x="13062" y="6915"/>
                  <a:pt x="13065" y="6899"/>
                </a:cubicBezTo>
                <a:cubicBezTo>
                  <a:pt x="13069" y="6883"/>
                  <a:pt x="13070" y="6866"/>
                  <a:pt x="13070" y="6849"/>
                </a:cubicBezTo>
                <a:lnTo>
                  <a:pt x="13070" y="279"/>
                </a:lnTo>
                <a:cubicBezTo>
                  <a:pt x="13070" y="262"/>
                  <a:pt x="13069" y="245"/>
                  <a:pt x="13065" y="229"/>
                </a:cubicBezTo>
                <a:cubicBezTo>
                  <a:pt x="13062" y="213"/>
                  <a:pt x="13057" y="197"/>
                  <a:pt x="13051" y="181"/>
                </a:cubicBezTo>
                <a:cubicBezTo>
                  <a:pt x="13045" y="166"/>
                  <a:pt x="13037" y="151"/>
                  <a:pt x="13027" y="137"/>
                </a:cubicBezTo>
                <a:cubicBezTo>
                  <a:pt x="13018" y="123"/>
                  <a:pt x="13007" y="110"/>
                  <a:pt x="12996" y="98"/>
                </a:cubicBezTo>
                <a:cubicBezTo>
                  <a:pt x="12984" y="86"/>
                  <a:pt x="12971" y="76"/>
                  <a:pt x="12957" y="67"/>
                </a:cubicBezTo>
                <a:cubicBezTo>
                  <a:pt x="12943" y="57"/>
                  <a:pt x="12928" y="49"/>
                  <a:pt x="12913" y="43"/>
                </a:cubicBezTo>
                <a:cubicBezTo>
                  <a:pt x="12897" y="37"/>
                  <a:pt x="12881" y="32"/>
                  <a:pt x="12865" y="28"/>
                </a:cubicBezTo>
                <a:cubicBezTo>
                  <a:pt x="12848" y="25"/>
                  <a:pt x="12832" y="24"/>
                  <a:pt x="12815" y="24"/>
                </a:cubicBezTo>
                <a:lnTo>
                  <a:pt x="279" y="24"/>
                </a:lnTo>
                <a:cubicBezTo>
                  <a:pt x="262" y="24"/>
                  <a:pt x="246" y="25"/>
                  <a:pt x="229" y="28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49"/>
                  <a:pt x="151" y="57"/>
                  <a:pt x="137" y="67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7" y="197"/>
                  <a:pt x="32" y="213"/>
                  <a:pt x="29" y="229"/>
                </a:cubicBezTo>
                <a:cubicBezTo>
                  <a:pt x="25" y="245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任意多边形: 形状 147"/>
          <p:cNvSpPr/>
          <p:nvPr/>
        </p:nvSpPr>
        <p:spPr>
          <a:xfrm>
            <a:off x="5657400" y="5005440"/>
            <a:ext cx="4295520" cy="1069920"/>
          </a:xfrm>
          <a:custGeom>
            <a:avLst/>
            <a:gdLst/>
            <a:ahLst/>
            <a:cxnLst/>
            <a:rect l="0" t="0" r="r" b="b"/>
            <a:pathLst>
              <a:path w="11932" h="2972">
                <a:moveTo>
                  <a:pt x="14" y="115"/>
                </a:move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1747" y="0"/>
                </a:lnTo>
                <a:cubicBezTo>
                  <a:pt x="11771" y="0"/>
                  <a:pt x="11795" y="5"/>
                  <a:pt x="11818" y="14"/>
                </a:cubicBezTo>
                <a:cubicBezTo>
                  <a:pt x="11840" y="24"/>
                  <a:pt x="11860" y="37"/>
                  <a:pt x="11878" y="55"/>
                </a:cubicBezTo>
                <a:cubicBezTo>
                  <a:pt x="11895" y="72"/>
                  <a:pt x="11909" y="92"/>
                  <a:pt x="11918" y="115"/>
                </a:cubicBezTo>
                <a:cubicBezTo>
                  <a:pt x="11928" y="138"/>
                  <a:pt x="11932" y="161"/>
                  <a:pt x="11932" y="186"/>
                </a:cubicBezTo>
                <a:lnTo>
                  <a:pt x="11932" y="2787"/>
                </a:lnTo>
                <a:cubicBezTo>
                  <a:pt x="11932" y="2811"/>
                  <a:pt x="11928" y="2835"/>
                  <a:pt x="11918" y="2858"/>
                </a:cubicBezTo>
                <a:cubicBezTo>
                  <a:pt x="11909" y="2881"/>
                  <a:pt x="11895" y="2901"/>
                  <a:pt x="11878" y="2918"/>
                </a:cubicBezTo>
                <a:cubicBezTo>
                  <a:pt x="11860" y="2935"/>
                  <a:pt x="11840" y="2949"/>
                  <a:pt x="11818" y="2958"/>
                </a:cubicBezTo>
                <a:cubicBezTo>
                  <a:pt x="11795" y="2968"/>
                  <a:pt x="11771" y="2972"/>
                  <a:pt x="11747" y="2972"/>
                </a:cubicBezTo>
                <a:lnTo>
                  <a:pt x="185" y="2972"/>
                </a:lnTo>
                <a:cubicBezTo>
                  <a:pt x="161" y="2972"/>
                  <a:pt x="137" y="2968"/>
                  <a:pt x="114" y="2958"/>
                </a:cubicBezTo>
                <a:cubicBezTo>
                  <a:pt x="92" y="2949"/>
                  <a:pt x="72" y="2935"/>
                  <a:pt x="54" y="2918"/>
                </a:cubicBezTo>
                <a:cubicBezTo>
                  <a:pt x="37" y="2901"/>
                  <a:pt x="23" y="2881"/>
                  <a:pt x="14" y="2858"/>
                </a:cubicBezTo>
                <a:cubicBezTo>
                  <a:pt x="4" y="2835"/>
                  <a:pt x="0" y="2811"/>
                  <a:pt x="0" y="2787"/>
                </a:cubicBez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5657400" y="392760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0" y="616"/>
                </a:moveTo>
                <a:lnTo>
                  <a:pt x="0" y="593"/>
                </a:lnTo>
                <a:cubicBezTo>
                  <a:pt x="0" y="573"/>
                  <a:pt x="1" y="553"/>
                  <a:pt x="3" y="534"/>
                </a:cubicBezTo>
                <a:cubicBezTo>
                  <a:pt x="4" y="514"/>
                  <a:pt x="7" y="495"/>
                  <a:pt x="11" y="476"/>
                </a:cubicBezTo>
                <a:cubicBezTo>
                  <a:pt x="15" y="457"/>
                  <a:pt x="20" y="438"/>
                  <a:pt x="25" y="420"/>
                </a:cubicBezTo>
                <a:cubicBezTo>
                  <a:pt x="31" y="401"/>
                  <a:pt x="37" y="383"/>
                  <a:pt x="45" y="365"/>
                </a:cubicBezTo>
                <a:cubicBezTo>
                  <a:pt x="52" y="347"/>
                  <a:pt x="60" y="330"/>
                  <a:pt x="70" y="313"/>
                </a:cubicBezTo>
                <a:cubicBezTo>
                  <a:pt x="79" y="295"/>
                  <a:pt x="89" y="279"/>
                  <a:pt x="99" y="263"/>
                </a:cubicBezTo>
                <a:cubicBezTo>
                  <a:pt x="110" y="247"/>
                  <a:pt x="122" y="231"/>
                  <a:pt x="134" y="216"/>
                </a:cubicBezTo>
                <a:cubicBezTo>
                  <a:pt x="146" y="201"/>
                  <a:pt x="159" y="187"/>
                  <a:pt x="173" y="173"/>
                </a:cubicBezTo>
                <a:cubicBezTo>
                  <a:pt x="187" y="159"/>
                  <a:pt x="201" y="146"/>
                  <a:pt x="216" y="134"/>
                </a:cubicBezTo>
                <a:cubicBezTo>
                  <a:pt x="231" y="122"/>
                  <a:pt x="247" y="110"/>
                  <a:pt x="264" y="99"/>
                </a:cubicBezTo>
                <a:cubicBezTo>
                  <a:pt x="280" y="89"/>
                  <a:pt x="297" y="79"/>
                  <a:pt x="314" y="70"/>
                </a:cubicBezTo>
                <a:cubicBezTo>
                  <a:pt x="331" y="60"/>
                  <a:pt x="348" y="52"/>
                  <a:pt x="366" y="45"/>
                </a:cubicBezTo>
                <a:cubicBezTo>
                  <a:pt x="384" y="37"/>
                  <a:pt x="402" y="31"/>
                  <a:pt x="421" y="25"/>
                </a:cubicBezTo>
                <a:cubicBezTo>
                  <a:pt x="439" y="19"/>
                  <a:pt x="458" y="15"/>
                  <a:pt x="477" y="11"/>
                </a:cubicBezTo>
                <a:cubicBezTo>
                  <a:pt x="496" y="7"/>
                  <a:pt x="515" y="4"/>
                  <a:pt x="535" y="2"/>
                </a:cubicBezTo>
                <a:cubicBezTo>
                  <a:pt x="554" y="1"/>
                  <a:pt x="573" y="0"/>
                  <a:pt x="593" y="0"/>
                </a:cubicBezTo>
                <a:cubicBezTo>
                  <a:pt x="612" y="0"/>
                  <a:pt x="631" y="1"/>
                  <a:pt x="651" y="2"/>
                </a:cubicBezTo>
                <a:cubicBezTo>
                  <a:pt x="670" y="4"/>
                  <a:pt x="689" y="7"/>
                  <a:pt x="708" y="11"/>
                </a:cubicBezTo>
                <a:cubicBezTo>
                  <a:pt x="727" y="15"/>
                  <a:pt x="746" y="19"/>
                  <a:pt x="764" y="25"/>
                </a:cubicBezTo>
                <a:cubicBezTo>
                  <a:pt x="783" y="31"/>
                  <a:pt x="801" y="37"/>
                  <a:pt x="819" y="45"/>
                </a:cubicBezTo>
                <a:cubicBezTo>
                  <a:pt x="837" y="52"/>
                  <a:pt x="855" y="60"/>
                  <a:pt x="872" y="70"/>
                </a:cubicBezTo>
                <a:cubicBezTo>
                  <a:pt x="889" y="79"/>
                  <a:pt x="905" y="89"/>
                  <a:pt x="922" y="99"/>
                </a:cubicBezTo>
                <a:cubicBezTo>
                  <a:pt x="938" y="110"/>
                  <a:pt x="953" y="122"/>
                  <a:pt x="968" y="134"/>
                </a:cubicBezTo>
                <a:cubicBezTo>
                  <a:pt x="983" y="146"/>
                  <a:pt x="998" y="159"/>
                  <a:pt x="1011" y="173"/>
                </a:cubicBezTo>
                <a:cubicBezTo>
                  <a:pt x="1025" y="187"/>
                  <a:pt x="1038" y="201"/>
                  <a:pt x="1050" y="216"/>
                </a:cubicBezTo>
                <a:cubicBezTo>
                  <a:pt x="1063" y="231"/>
                  <a:pt x="1074" y="247"/>
                  <a:pt x="1085" y="263"/>
                </a:cubicBezTo>
                <a:cubicBezTo>
                  <a:pt x="1096" y="279"/>
                  <a:pt x="1106" y="295"/>
                  <a:pt x="1115" y="313"/>
                </a:cubicBezTo>
                <a:cubicBezTo>
                  <a:pt x="1124" y="330"/>
                  <a:pt x="1132" y="347"/>
                  <a:pt x="1140" y="365"/>
                </a:cubicBezTo>
                <a:cubicBezTo>
                  <a:pt x="1147" y="383"/>
                  <a:pt x="1153" y="401"/>
                  <a:pt x="1159" y="420"/>
                </a:cubicBezTo>
                <a:cubicBezTo>
                  <a:pt x="1165" y="438"/>
                  <a:pt x="1169" y="457"/>
                  <a:pt x="1173" y="476"/>
                </a:cubicBezTo>
                <a:cubicBezTo>
                  <a:pt x="1177" y="495"/>
                  <a:pt x="1180" y="514"/>
                  <a:pt x="1182" y="534"/>
                </a:cubicBezTo>
                <a:cubicBezTo>
                  <a:pt x="1184" y="553"/>
                  <a:pt x="1185" y="573"/>
                  <a:pt x="1185" y="593"/>
                </a:cubicBezTo>
                <a:lnTo>
                  <a:pt x="1185" y="616"/>
                </a:lnTo>
                <a:cubicBezTo>
                  <a:pt x="1185" y="635"/>
                  <a:pt x="1184" y="655"/>
                  <a:pt x="1182" y="674"/>
                </a:cubicBezTo>
                <a:cubicBezTo>
                  <a:pt x="1180" y="693"/>
                  <a:pt x="1177" y="712"/>
                  <a:pt x="1173" y="731"/>
                </a:cubicBezTo>
                <a:cubicBezTo>
                  <a:pt x="1169" y="750"/>
                  <a:pt x="1165" y="769"/>
                  <a:pt x="1159" y="788"/>
                </a:cubicBezTo>
                <a:cubicBezTo>
                  <a:pt x="1153" y="806"/>
                  <a:pt x="1147" y="824"/>
                  <a:pt x="1140" y="842"/>
                </a:cubicBezTo>
                <a:cubicBezTo>
                  <a:pt x="1132" y="860"/>
                  <a:pt x="1124" y="878"/>
                  <a:pt x="1115" y="895"/>
                </a:cubicBezTo>
                <a:cubicBezTo>
                  <a:pt x="1106" y="912"/>
                  <a:pt x="1096" y="929"/>
                  <a:pt x="1085" y="945"/>
                </a:cubicBezTo>
                <a:cubicBezTo>
                  <a:pt x="1074" y="961"/>
                  <a:pt x="1063" y="976"/>
                  <a:pt x="1050" y="991"/>
                </a:cubicBezTo>
                <a:cubicBezTo>
                  <a:pt x="1038" y="1006"/>
                  <a:pt x="1025" y="1021"/>
                  <a:pt x="1011" y="1034"/>
                </a:cubicBezTo>
                <a:cubicBezTo>
                  <a:pt x="998" y="1048"/>
                  <a:pt x="983" y="1061"/>
                  <a:pt x="968" y="1073"/>
                </a:cubicBezTo>
                <a:cubicBezTo>
                  <a:pt x="953" y="1086"/>
                  <a:pt x="938" y="1097"/>
                  <a:pt x="922" y="1108"/>
                </a:cubicBezTo>
                <a:cubicBezTo>
                  <a:pt x="905" y="1119"/>
                  <a:pt x="889" y="1129"/>
                  <a:pt x="872" y="1138"/>
                </a:cubicBezTo>
                <a:cubicBezTo>
                  <a:pt x="855" y="1147"/>
                  <a:pt x="837" y="1155"/>
                  <a:pt x="819" y="1163"/>
                </a:cubicBezTo>
                <a:cubicBezTo>
                  <a:pt x="801" y="1170"/>
                  <a:pt x="783" y="1177"/>
                  <a:pt x="764" y="1182"/>
                </a:cubicBezTo>
                <a:cubicBezTo>
                  <a:pt x="746" y="1188"/>
                  <a:pt x="727" y="1193"/>
                  <a:pt x="708" y="1196"/>
                </a:cubicBezTo>
                <a:cubicBezTo>
                  <a:pt x="689" y="1200"/>
                  <a:pt x="670" y="1203"/>
                  <a:pt x="651" y="1205"/>
                </a:cubicBezTo>
                <a:cubicBezTo>
                  <a:pt x="631" y="1207"/>
                  <a:pt x="612" y="1208"/>
                  <a:pt x="593" y="1208"/>
                </a:cubicBezTo>
                <a:cubicBezTo>
                  <a:pt x="573" y="1208"/>
                  <a:pt x="554" y="1207"/>
                  <a:pt x="535" y="1205"/>
                </a:cubicBezTo>
                <a:cubicBezTo>
                  <a:pt x="515" y="1203"/>
                  <a:pt x="496" y="1200"/>
                  <a:pt x="477" y="1196"/>
                </a:cubicBezTo>
                <a:cubicBezTo>
                  <a:pt x="458" y="1193"/>
                  <a:pt x="439" y="1188"/>
                  <a:pt x="421" y="1182"/>
                </a:cubicBezTo>
                <a:cubicBezTo>
                  <a:pt x="402" y="1177"/>
                  <a:pt x="384" y="1170"/>
                  <a:pt x="366" y="1163"/>
                </a:cubicBezTo>
                <a:cubicBezTo>
                  <a:pt x="348" y="1155"/>
                  <a:pt x="331" y="1147"/>
                  <a:pt x="314" y="1138"/>
                </a:cubicBezTo>
                <a:cubicBezTo>
                  <a:pt x="297" y="1129"/>
                  <a:pt x="280" y="1119"/>
                  <a:pt x="264" y="1108"/>
                </a:cubicBezTo>
                <a:cubicBezTo>
                  <a:pt x="247" y="1097"/>
                  <a:pt x="231" y="1086"/>
                  <a:pt x="216" y="1073"/>
                </a:cubicBezTo>
                <a:cubicBezTo>
                  <a:pt x="201" y="1061"/>
                  <a:pt x="187" y="1048"/>
                  <a:pt x="173" y="1034"/>
                </a:cubicBezTo>
                <a:cubicBezTo>
                  <a:pt x="159" y="1021"/>
                  <a:pt x="146" y="1006"/>
                  <a:pt x="134" y="991"/>
                </a:cubicBezTo>
                <a:cubicBezTo>
                  <a:pt x="122" y="976"/>
                  <a:pt x="110" y="961"/>
                  <a:pt x="99" y="945"/>
                </a:cubicBezTo>
                <a:cubicBezTo>
                  <a:pt x="89" y="929"/>
                  <a:pt x="79" y="912"/>
                  <a:pt x="70" y="895"/>
                </a:cubicBezTo>
                <a:cubicBezTo>
                  <a:pt x="60" y="878"/>
                  <a:pt x="52" y="860"/>
                  <a:pt x="45" y="842"/>
                </a:cubicBezTo>
                <a:cubicBezTo>
                  <a:pt x="37" y="824"/>
                  <a:pt x="31" y="806"/>
                  <a:pt x="25" y="788"/>
                </a:cubicBezTo>
                <a:cubicBezTo>
                  <a:pt x="20" y="769"/>
                  <a:pt x="15" y="750"/>
                  <a:pt x="11" y="731"/>
                </a:cubicBezTo>
                <a:cubicBezTo>
                  <a:pt x="7" y="712"/>
                  <a:pt x="4" y="693"/>
                  <a:pt x="3" y="674"/>
                </a:cubicBezTo>
                <a:cubicBezTo>
                  <a:pt x="1" y="655"/>
                  <a:pt x="0" y="635"/>
                  <a:pt x="0" y="616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" name="图片 149"/>
          <p:cNvPicPr/>
          <p:nvPr/>
        </p:nvPicPr>
        <p:blipFill>
          <a:blip r:embed="rId13"/>
          <a:stretch/>
        </p:blipFill>
        <p:spPr>
          <a:xfrm>
            <a:off x="5757840" y="40280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" name="文本框 150"/>
          <p:cNvSpPr txBox="1"/>
          <p:nvPr/>
        </p:nvSpPr>
        <p:spPr>
          <a:xfrm>
            <a:off x="2318040" y="593604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{tool_input}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2" name="图片 151"/>
          <p:cNvPicPr/>
          <p:nvPr/>
        </p:nvPicPr>
        <p:blipFill>
          <a:blip r:embed="rId14"/>
          <a:stretch/>
        </p:blipFill>
        <p:spPr>
          <a:xfrm>
            <a:off x="5657400" y="4496040"/>
            <a:ext cx="4295160" cy="408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" name="文本框 152"/>
          <p:cNvSpPr txBox="1"/>
          <p:nvPr/>
        </p:nvSpPr>
        <p:spPr>
          <a:xfrm>
            <a:off x="6217560" y="3979080"/>
            <a:ext cx="100656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模块化设计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5757840" y="51170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MyAgent: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5757840" y="527580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6249240" y="52376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智能代理类，组合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185240" y="52758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LLM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395840" y="523764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、记忆和⼯具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097840" y="52758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5757840" y="5443200"/>
            <a:ext cx="4226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(self, llm, memory, tools, prompt_template):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757840" y="560196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self.llm = llm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757840" y="576900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self.memory = memory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3" name="图片 162"/>
          <p:cNvPicPr/>
          <p:nvPr/>
        </p:nvPicPr>
        <p:blipFill>
          <a:blip r:embed="rId15"/>
          <a:stretch/>
        </p:blipFill>
        <p:spPr>
          <a:xfrm>
            <a:off x="534960" y="65098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" name="文本框 163"/>
          <p:cNvSpPr txBox="1"/>
          <p:nvPr/>
        </p:nvSpPr>
        <p:spPr>
          <a:xfrm>
            <a:off x="5757840" y="593604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self.tools = tools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693720" y="6501600"/>
            <a:ext cx="495328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 err="1">
                <a:solidFill>
                  <a:srgbClr val="00B050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920" b="0" u="none" strike="noStrike" dirty="0">
              <a:solidFill>
                <a:srgbClr val="00B05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312920" y="6474600"/>
            <a:ext cx="3440044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 dirty="0">
                <a:solidFill>
                  <a:srgbClr val="00B050"/>
                </a:solidFill>
                <a:effectLst/>
                <a:uFillTx/>
                <a:latin typeface="NotoSansCJKsc"/>
                <a:ea typeface="NotoSansCJKsc"/>
              </a:rPr>
              <a:t>通过这四⼤核⼼设计理念，使开发者能够更轻松地构建复杂智能体</a:t>
            </a:r>
            <a:endParaRPr lang="en-US" sz="920" b="0" u="none" strike="noStrike" dirty="0">
              <a:solidFill>
                <a:srgbClr val="00B05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9898920" y="650160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3/14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/>
          <p:nvPr/>
        </p:nvPicPr>
        <p:blipFill>
          <a:blip r:embed="rId2"/>
          <a:stretch/>
        </p:blipFill>
        <p:spPr>
          <a:xfrm>
            <a:off x="0" y="0"/>
            <a:ext cx="10696320" cy="7061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9" name="图片 168"/>
          <p:cNvPicPr/>
          <p:nvPr/>
        </p:nvPicPr>
        <p:blipFill>
          <a:blip r:embed="rId3"/>
          <a:stretch/>
        </p:blipFill>
        <p:spPr>
          <a:xfrm>
            <a:off x="852480" y="1061280"/>
            <a:ext cx="106920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0" name="图片 169"/>
          <p:cNvPicPr/>
          <p:nvPr/>
        </p:nvPicPr>
        <p:blipFill>
          <a:blip r:embed="rId4"/>
          <a:stretch/>
        </p:blipFill>
        <p:spPr>
          <a:xfrm>
            <a:off x="8624160" y="4847040"/>
            <a:ext cx="10026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1" name="图片 170"/>
          <p:cNvPicPr/>
          <p:nvPr/>
        </p:nvPicPr>
        <p:blipFill>
          <a:blip r:embed="rId5"/>
          <a:stretch/>
        </p:blipFill>
        <p:spPr>
          <a:xfrm>
            <a:off x="7420680" y="1763280"/>
            <a:ext cx="60120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2" name="图片 171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3" name="文本框 172"/>
          <p:cNvSpPr txBox="1"/>
          <p:nvPr/>
        </p:nvSpPr>
        <p:spPr>
          <a:xfrm>
            <a:off x="635760" y="236568"/>
            <a:ext cx="98928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 err="1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1563120" y="252720"/>
            <a:ext cx="15019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框架与思考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3105000" y="322560"/>
            <a:ext cx="30060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-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3237120" y="252720"/>
            <a:ext cx="60120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⾏动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3854160" y="322560"/>
            <a:ext cx="30060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-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任意多边形: 形状 177"/>
          <p:cNvSpPr/>
          <p:nvPr/>
        </p:nvSpPr>
        <p:spPr>
          <a:xfrm>
            <a:off x="534600" y="960840"/>
            <a:ext cx="9627480" cy="1186920"/>
          </a:xfrm>
          <a:custGeom>
            <a:avLst/>
            <a:gdLst/>
            <a:ahLst/>
            <a:cxnLst/>
            <a:rect l="0" t="0" r="r" b="b"/>
            <a:pathLst>
              <a:path w="26743" h="3297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3019"/>
                </a:lnTo>
                <a:cubicBezTo>
                  <a:pt x="26743" y="3056"/>
                  <a:pt x="26736" y="3091"/>
                  <a:pt x="26721" y="3125"/>
                </a:cubicBezTo>
                <a:cubicBezTo>
                  <a:pt x="26707" y="3159"/>
                  <a:pt x="26687" y="3190"/>
                  <a:pt x="26661" y="3216"/>
                </a:cubicBezTo>
                <a:cubicBezTo>
                  <a:pt x="26635" y="3242"/>
                  <a:pt x="26605" y="3262"/>
                  <a:pt x="26571" y="3276"/>
                </a:cubicBezTo>
                <a:cubicBezTo>
                  <a:pt x="26536" y="3290"/>
                  <a:pt x="26501" y="3297"/>
                  <a:pt x="26464" y="3297"/>
                </a:cubicBezTo>
                <a:lnTo>
                  <a:pt x="279" y="3297"/>
                </a:lnTo>
                <a:cubicBezTo>
                  <a:pt x="242" y="3297"/>
                  <a:pt x="206" y="3290"/>
                  <a:pt x="172" y="3276"/>
                </a:cubicBezTo>
                <a:cubicBezTo>
                  <a:pt x="138" y="3262"/>
                  <a:pt x="108" y="3242"/>
                  <a:pt x="82" y="3216"/>
                </a:cubicBezTo>
                <a:cubicBezTo>
                  <a:pt x="56" y="3190"/>
                  <a:pt x="35" y="3159"/>
                  <a:pt x="21" y="3125"/>
                </a:cubicBezTo>
                <a:cubicBezTo>
                  <a:pt x="7" y="3091"/>
                  <a:pt x="0" y="3056"/>
                  <a:pt x="0" y="3019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任意多边形: 形状 178"/>
          <p:cNvSpPr/>
          <p:nvPr/>
        </p:nvSpPr>
        <p:spPr>
          <a:xfrm>
            <a:off x="534600" y="960840"/>
            <a:ext cx="9627480" cy="1186920"/>
          </a:xfrm>
          <a:custGeom>
            <a:avLst/>
            <a:gdLst/>
            <a:ahLst/>
            <a:cxnLst/>
            <a:rect l="0" t="0" r="r" b="b"/>
            <a:pathLst>
              <a:path w="26743" h="3297">
                <a:moveTo>
                  <a:pt x="0" y="3019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3019"/>
                </a:lnTo>
                <a:cubicBezTo>
                  <a:pt x="26743" y="3056"/>
                  <a:pt x="26736" y="3091"/>
                  <a:pt x="26721" y="3125"/>
                </a:cubicBezTo>
                <a:cubicBezTo>
                  <a:pt x="26707" y="3159"/>
                  <a:pt x="26687" y="3190"/>
                  <a:pt x="26661" y="3216"/>
                </a:cubicBezTo>
                <a:cubicBezTo>
                  <a:pt x="26635" y="3242"/>
                  <a:pt x="26605" y="3262"/>
                  <a:pt x="26571" y="3276"/>
                </a:cubicBezTo>
                <a:cubicBezTo>
                  <a:pt x="26536" y="3290"/>
                  <a:pt x="26501" y="3297"/>
                  <a:pt x="26464" y="3297"/>
                </a:cubicBezTo>
                <a:lnTo>
                  <a:pt x="279" y="3297"/>
                </a:lnTo>
                <a:cubicBezTo>
                  <a:pt x="242" y="3297"/>
                  <a:pt x="206" y="3290"/>
                  <a:pt x="172" y="3276"/>
                </a:cubicBezTo>
                <a:cubicBezTo>
                  <a:pt x="138" y="3262"/>
                  <a:pt x="108" y="3242"/>
                  <a:pt x="82" y="3216"/>
                </a:cubicBezTo>
                <a:cubicBezTo>
                  <a:pt x="56" y="3190"/>
                  <a:pt x="35" y="3159"/>
                  <a:pt x="21" y="3125"/>
                </a:cubicBezTo>
                <a:cubicBezTo>
                  <a:pt x="7" y="3091"/>
                  <a:pt x="0" y="3056"/>
                  <a:pt x="0" y="3019"/>
                </a:cubicBezTo>
                <a:moveTo>
                  <a:pt x="23" y="279"/>
                </a:moveTo>
                <a:lnTo>
                  <a:pt x="23" y="3019"/>
                </a:lnTo>
                <a:cubicBezTo>
                  <a:pt x="23" y="3035"/>
                  <a:pt x="25" y="3052"/>
                  <a:pt x="28" y="3069"/>
                </a:cubicBezTo>
                <a:cubicBezTo>
                  <a:pt x="32" y="3085"/>
                  <a:pt x="36" y="3101"/>
                  <a:pt x="43" y="3116"/>
                </a:cubicBezTo>
                <a:cubicBezTo>
                  <a:pt x="49" y="3132"/>
                  <a:pt x="57" y="3147"/>
                  <a:pt x="66" y="3161"/>
                </a:cubicBezTo>
                <a:cubicBezTo>
                  <a:pt x="76" y="3175"/>
                  <a:pt x="86" y="3187"/>
                  <a:pt x="98" y="3199"/>
                </a:cubicBezTo>
                <a:cubicBezTo>
                  <a:pt x="110" y="3211"/>
                  <a:pt x="123" y="3222"/>
                  <a:pt x="137" y="3231"/>
                </a:cubicBezTo>
                <a:cubicBezTo>
                  <a:pt x="151" y="3240"/>
                  <a:pt x="165" y="3248"/>
                  <a:pt x="181" y="3255"/>
                </a:cubicBezTo>
                <a:cubicBezTo>
                  <a:pt x="196" y="3261"/>
                  <a:pt x="212" y="3266"/>
                  <a:pt x="229" y="3269"/>
                </a:cubicBezTo>
                <a:cubicBezTo>
                  <a:pt x="245" y="3272"/>
                  <a:pt x="262" y="3274"/>
                  <a:pt x="279" y="3274"/>
                </a:cubicBezTo>
                <a:lnTo>
                  <a:pt x="26464" y="3274"/>
                </a:lnTo>
                <a:cubicBezTo>
                  <a:pt x="26481" y="3274"/>
                  <a:pt x="26497" y="3272"/>
                  <a:pt x="26514" y="3269"/>
                </a:cubicBezTo>
                <a:cubicBezTo>
                  <a:pt x="26530" y="3266"/>
                  <a:pt x="26546" y="3261"/>
                  <a:pt x="26562" y="3255"/>
                </a:cubicBezTo>
                <a:cubicBezTo>
                  <a:pt x="26577" y="3248"/>
                  <a:pt x="26592" y="3240"/>
                  <a:pt x="26606" y="3231"/>
                </a:cubicBezTo>
                <a:cubicBezTo>
                  <a:pt x="26620" y="3222"/>
                  <a:pt x="26633" y="3211"/>
                  <a:pt x="26645" y="3199"/>
                </a:cubicBezTo>
                <a:cubicBezTo>
                  <a:pt x="26656" y="3187"/>
                  <a:pt x="26667" y="3175"/>
                  <a:pt x="26676" y="3161"/>
                </a:cubicBezTo>
                <a:cubicBezTo>
                  <a:pt x="26686" y="3147"/>
                  <a:pt x="26694" y="3132"/>
                  <a:pt x="26700" y="3116"/>
                </a:cubicBezTo>
                <a:cubicBezTo>
                  <a:pt x="26706" y="3101"/>
                  <a:pt x="26711" y="3085"/>
                  <a:pt x="26714" y="3069"/>
                </a:cubicBezTo>
                <a:cubicBezTo>
                  <a:pt x="26718" y="3052"/>
                  <a:pt x="26719" y="3035"/>
                  <a:pt x="26719" y="3019"/>
                </a:cubicBezTo>
                <a:lnTo>
                  <a:pt x="26719" y="279"/>
                </a:lnTo>
                <a:cubicBezTo>
                  <a:pt x="26719" y="262"/>
                  <a:pt x="26718" y="245"/>
                  <a:pt x="26714" y="229"/>
                </a:cubicBezTo>
                <a:cubicBezTo>
                  <a:pt x="26711" y="212"/>
                  <a:pt x="26706" y="196"/>
                  <a:pt x="26700" y="181"/>
                </a:cubicBezTo>
                <a:cubicBezTo>
                  <a:pt x="26694" y="165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6"/>
                  <a:pt x="26620" y="76"/>
                  <a:pt x="26606" y="66"/>
                </a:cubicBezTo>
                <a:cubicBezTo>
                  <a:pt x="26592" y="57"/>
                  <a:pt x="26577" y="49"/>
                  <a:pt x="26562" y="43"/>
                </a:cubicBezTo>
                <a:cubicBezTo>
                  <a:pt x="26546" y="36"/>
                  <a:pt x="26530" y="31"/>
                  <a:pt x="26514" y="28"/>
                </a:cubicBezTo>
                <a:cubicBezTo>
                  <a:pt x="26497" y="25"/>
                  <a:pt x="26481" y="23"/>
                  <a:pt x="26464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3986280" y="252720"/>
            <a:ext cx="12016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观察循环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43760" y="1184400"/>
            <a:ext cx="6631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2" name="图片 181"/>
          <p:cNvPicPr/>
          <p:nvPr/>
        </p:nvPicPr>
        <p:blipFill>
          <a:blip r:embed="rId7"/>
          <a:stretch/>
        </p:blipFill>
        <p:spPr>
          <a:xfrm>
            <a:off x="743760" y="1537560"/>
            <a:ext cx="920880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3" name="任意多边形: 形状 182"/>
          <p:cNvSpPr/>
          <p:nvPr/>
        </p:nvSpPr>
        <p:spPr>
          <a:xfrm>
            <a:off x="2440080" y="2423160"/>
            <a:ext cx="1069920" cy="1070280"/>
          </a:xfrm>
          <a:custGeom>
            <a:avLst/>
            <a:gdLst/>
            <a:ahLst/>
            <a:cxnLst/>
            <a:rect l="0" t="0" r="r" b="b"/>
            <a:pathLst>
              <a:path w="2972" h="2973">
                <a:moveTo>
                  <a:pt x="2972" y="1487"/>
                </a:moveTo>
                <a:cubicBezTo>
                  <a:pt x="2972" y="1536"/>
                  <a:pt x="2970" y="1584"/>
                  <a:pt x="2965" y="1633"/>
                </a:cubicBezTo>
                <a:cubicBezTo>
                  <a:pt x="2960" y="1681"/>
                  <a:pt x="2953" y="1729"/>
                  <a:pt x="2943" y="1777"/>
                </a:cubicBezTo>
                <a:cubicBezTo>
                  <a:pt x="2934" y="1824"/>
                  <a:pt x="2922" y="1872"/>
                  <a:pt x="2908" y="1918"/>
                </a:cubicBezTo>
                <a:cubicBezTo>
                  <a:pt x="2894" y="1965"/>
                  <a:pt x="2878" y="2010"/>
                  <a:pt x="2859" y="2055"/>
                </a:cubicBezTo>
                <a:cubicBezTo>
                  <a:pt x="2840" y="2100"/>
                  <a:pt x="2819" y="2144"/>
                  <a:pt x="2797" y="2187"/>
                </a:cubicBezTo>
                <a:cubicBezTo>
                  <a:pt x="2774" y="2230"/>
                  <a:pt x="2749" y="2272"/>
                  <a:pt x="2722" y="2312"/>
                </a:cubicBezTo>
                <a:cubicBezTo>
                  <a:pt x="2695" y="2353"/>
                  <a:pt x="2666" y="2392"/>
                  <a:pt x="2635" y="2429"/>
                </a:cubicBezTo>
                <a:cubicBezTo>
                  <a:pt x="2604" y="2467"/>
                  <a:pt x="2571" y="2503"/>
                  <a:pt x="2537" y="2537"/>
                </a:cubicBezTo>
                <a:cubicBezTo>
                  <a:pt x="2502" y="2572"/>
                  <a:pt x="2466" y="2604"/>
                  <a:pt x="2429" y="2635"/>
                </a:cubicBezTo>
                <a:cubicBezTo>
                  <a:pt x="2391" y="2666"/>
                  <a:pt x="2352" y="2695"/>
                  <a:pt x="2312" y="2722"/>
                </a:cubicBezTo>
                <a:cubicBezTo>
                  <a:pt x="2271" y="2749"/>
                  <a:pt x="2230" y="2774"/>
                  <a:pt x="2187" y="2797"/>
                </a:cubicBezTo>
                <a:cubicBezTo>
                  <a:pt x="2144" y="2820"/>
                  <a:pt x="2100" y="2841"/>
                  <a:pt x="2055" y="2859"/>
                </a:cubicBezTo>
                <a:cubicBezTo>
                  <a:pt x="2010" y="2878"/>
                  <a:pt x="1964" y="2894"/>
                  <a:pt x="1918" y="2909"/>
                </a:cubicBezTo>
                <a:cubicBezTo>
                  <a:pt x="1871" y="2923"/>
                  <a:pt x="1824" y="2935"/>
                  <a:pt x="1776" y="2944"/>
                </a:cubicBezTo>
                <a:cubicBezTo>
                  <a:pt x="1728" y="2954"/>
                  <a:pt x="1680" y="2961"/>
                  <a:pt x="1632" y="2965"/>
                </a:cubicBezTo>
                <a:cubicBezTo>
                  <a:pt x="1584" y="2970"/>
                  <a:pt x="1535" y="2973"/>
                  <a:pt x="1486" y="2973"/>
                </a:cubicBezTo>
                <a:cubicBezTo>
                  <a:pt x="1438" y="2973"/>
                  <a:pt x="1389" y="2970"/>
                  <a:pt x="1341" y="2965"/>
                </a:cubicBezTo>
                <a:cubicBezTo>
                  <a:pt x="1292" y="2961"/>
                  <a:pt x="1244" y="2954"/>
                  <a:pt x="1197" y="2944"/>
                </a:cubicBezTo>
                <a:cubicBezTo>
                  <a:pt x="1149" y="2935"/>
                  <a:pt x="1102" y="2923"/>
                  <a:pt x="1055" y="2909"/>
                </a:cubicBezTo>
                <a:cubicBezTo>
                  <a:pt x="1009" y="2894"/>
                  <a:pt x="963" y="2878"/>
                  <a:pt x="918" y="2859"/>
                </a:cubicBezTo>
                <a:cubicBezTo>
                  <a:pt x="873" y="2841"/>
                  <a:pt x="829" y="2820"/>
                  <a:pt x="786" y="2797"/>
                </a:cubicBezTo>
                <a:cubicBezTo>
                  <a:pt x="743" y="2774"/>
                  <a:pt x="701" y="2749"/>
                  <a:pt x="661" y="2722"/>
                </a:cubicBezTo>
                <a:cubicBezTo>
                  <a:pt x="620" y="2695"/>
                  <a:pt x="580" y="2666"/>
                  <a:pt x="543" y="2635"/>
                </a:cubicBezTo>
                <a:cubicBezTo>
                  <a:pt x="505" y="2604"/>
                  <a:pt x="469" y="2572"/>
                  <a:pt x="435" y="2537"/>
                </a:cubicBezTo>
                <a:cubicBezTo>
                  <a:pt x="400" y="2503"/>
                  <a:pt x="368" y="2467"/>
                  <a:pt x="337" y="2429"/>
                </a:cubicBezTo>
                <a:cubicBezTo>
                  <a:pt x="306" y="2392"/>
                  <a:pt x="277" y="2353"/>
                  <a:pt x="250" y="2312"/>
                </a:cubicBezTo>
                <a:cubicBezTo>
                  <a:pt x="223" y="2272"/>
                  <a:pt x="198" y="2230"/>
                  <a:pt x="175" y="2187"/>
                </a:cubicBezTo>
                <a:cubicBezTo>
                  <a:pt x="152" y="2144"/>
                  <a:pt x="131" y="2100"/>
                  <a:pt x="113" y="2055"/>
                </a:cubicBezTo>
                <a:cubicBezTo>
                  <a:pt x="94" y="2010"/>
                  <a:pt x="78" y="1965"/>
                  <a:pt x="64" y="1918"/>
                </a:cubicBezTo>
                <a:cubicBezTo>
                  <a:pt x="50" y="1872"/>
                  <a:pt x="38" y="1824"/>
                  <a:pt x="28" y="1777"/>
                </a:cubicBezTo>
                <a:cubicBezTo>
                  <a:pt x="19" y="1729"/>
                  <a:pt x="12" y="1681"/>
                  <a:pt x="7" y="1633"/>
                </a:cubicBezTo>
                <a:cubicBezTo>
                  <a:pt x="2" y="1584"/>
                  <a:pt x="0" y="1536"/>
                  <a:pt x="0" y="1487"/>
                </a:cubicBezTo>
                <a:cubicBezTo>
                  <a:pt x="0" y="1438"/>
                  <a:pt x="2" y="1390"/>
                  <a:pt x="7" y="1341"/>
                </a:cubicBezTo>
                <a:cubicBezTo>
                  <a:pt x="12" y="1293"/>
                  <a:pt x="19" y="1245"/>
                  <a:pt x="28" y="1197"/>
                </a:cubicBezTo>
                <a:cubicBezTo>
                  <a:pt x="38" y="1149"/>
                  <a:pt x="50" y="1102"/>
                  <a:pt x="64" y="1056"/>
                </a:cubicBezTo>
                <a:cubicBezTo>
                  <a:pt x="78" y="1009"/>
                  <a:pt x="94" y="963"/>
                  <a:pt x="113" y="918"/>
                </a:cubicBezTo>
                <a:cubicBezTo>
                  <a:pt x="131" y="873"/>
                  <a:pt x="152" y="830"/>
                  <a:pt x="175" y="787"/>
                </a:cubicBezTo>
                <a:cubicBezTo>
                  <a:pt x="198" y="744"/>
                  <a:pt x="223" y="702"/>
                  <a:pt x="250" y="661"/>
                </a:cubicBezTo>
                <a:cubicBezTo>
                  <a:pt x="277" y="620"/>
                  <a:pt x="306" y="581"/>
                  <a:pt x="337" y="543"/>
                </a:cubicBezTo>
                <a:cubicBezTo>
                  <a:pt x="368" y="506"/>
                  <a:pt x="400" y="470"/>
                  <a:pt x="435" y="435"/>
                </a:cubicBezTo>
                <a:cubicBezTo>
                  <a:pt x="469" y="401"/>
                  <a:pt x="505" y="368"/>
                  <a:pt x="543" y="338"/>
                </a:cubicBezTo>
                <a:cubicBezTo>
                  <a:pt x="580" y="307"/>
                  <a:pt x="620" y="278"/>
                  <a:pt x="661" y="251"/>
                </a:cubicBezTo>
                <a:cubicBezTo>
                  <a:pt x="701" y="224"/>
                  <a:pt x="743" y="199"/>
                  <a:pt x="786" y="176"/>
                </a:cubicBezTo>
                <a:cubicBezTo>
                  <a:pt x="829" y="153"/>
                  <a:pt x="873" y="132"/>
                  <a:pt x="918" y="113"/>
                </a:cubicBezTo>
                <a:cubicBezTo>
                  <a:pt x="963" y="95"/>
                  <a:pt x="1009" y="78"/>
                  <a:pt x="1055" y="64"/>
                </a:cubicBezTo>
                <a:cubicBezTo>
                  <a:pt x="1102" y="50"/>
                  <a:pt x="1149" y="38"/>
                  <a:pt x="1197" y="29"/>
                </a:cubicBezTo>
                <a:cubicBezTo>
                  <a:pt x="1244" y="19"/>
                  <a:pt x="1292" y="12"/>
                  <a:pt x="1341" y="7"/>
                </a:cubicBezTo>
                <a:cubicBezTo>
                  <a:pt x="1389" y="3"/>
                  <a:pt x="1438" y="0"/>
                  <a:pt x="1486" y="0"/>
                </a:cubicBezTo>
                <a:cubicBezTo>
                  <a:pt x="1535" y="0"/>
                  <a:pt x="1584" y="3"/>
                  <a:pt x="1632" y="7"/>
                </a:cubicBezTo>
                <a:cubicBezTo>
                  <a:pt x="1680" y="12"/>
                  <a:pt x="1728" y="19"/>
                  <a:pt x="1776" y="29"/>
                </a:cubicBezTo>
                <a:cubicBezTo>
                  <a:pt x="1824" y="38"/>
                  <a:pt x="1871" y="50"/>
                  <a:pt x="1918" y="64"/>
                </a:cubicBezTo>
                <a:cubicBezTo>
                  <a:pt x="1964" y="78"/>
                  <a:pt x="2010" y="95"/>
                  <a:pt x="2055" y="113"/>
                </a:cubicBezTo>
                <a:cubicBezTo>
                  <a:pt x="2100" y="132"/>
                  <a:pt x="2144" y="153"/>
                  <a:pt x="2187" y="176"/>
                </a:cubicBezTo>
                <a:cubicBezTo>
                  <a:pt x="2230" y="199"/>
                  <a:pt x="2271" y="224"/>
                  <a:pt x="2312" y="251"/>
                </a:cubicBezTo>
                <a:cubicBezTo>
                  <a:pt x="2352" y="278"/>
                  <a:pt x="2391" y="307"/>
                  <a:pt x="2429" y="338"/>
                </a:cubicBezTo>
                <a:cubicBezTo>
                  <a:pt x="2466" y="368"/>
                  <a:pt x="2502" y="401"/>
                  <a:pt x="2537" y="435"/>
                </a:cubicBezTo>
                <a:cubicBezTo>
                  <a:pt x="2571" y="470"/>
                  <a:pt x="2604" y="506"/>
                  <a:pt x="2635" y="543"/>
                </a:cubicBezTo>
                <a:cubicBezTo>
                  <a:pt x="2666" y="581"/>
                  <a:pt x="2695" y="620"/>
                  <a:pt x="2722" y="661"/>
                </a:cubicBezTo>
                <a:cubicBezTo>
                  <a:pt x="2749" y="702"/>
                  <a:pt x="2774" y="744"/>
                  <a:pt x="2797" y="787"/>
                </a:cubicBezTo>
                <a:cubicBezTo>
                  <a:pt x="2819" y="830"/>
                  <a:pt x="2840" y="873"/>
                  <a:pt x="2859" y="918"/>
                </a:cubicBezTo>
                <a:cubicBezTo>
                  <a:pt x="2878" y="963"/>
                  <a:pt x="2894" y="1009"/>
                  <a:pt x="2908" y="1056"/>
                </a:cubicBezTo>
                <a:cubicBezTo>
                  <a:pt x="2922" y="1102"/>
                  <a:pt x="2934" y="1149"/>
                  <a:pt x="2943" y="1197"/>
                </a:cubicBezTo>
                <a:cubicBezTo>
                  <a:pt x="2953" y="1245"/>
                  <a:pt x="2960" y="1293"/>
                  <a:pt x="2965" y="1341"/>
                </a:cubicBezTo>
                <a:cubicBezTo>
                  <a:pt x="2970" y="1390"/>
                  <a:pt x="2972" y="1438"/>
                  <a:pt x="2972" y="148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任意多边形: 形状 183"/>
          <p:cNvSpPr/>
          <p:nvPr/>
        </p:nvSpPr>
        <p:spPr>
          <a:xfrm>
            <a:off x="2440080" y="2423160"/>
            <a:ext cx="1069920" cy="1070280"/>
          </a:xfrm>
          <a:custGeom>
            <a:avLst/>
            <a:gdLst/>
            <a:ahLst/>
            <a:cxnLst/>
            <a:rect l="0" t="0" r="r" b="b"/>
            <a:pathLst>
              <a:path w="2972" h="2973" fill="none">
                <a:moveTo>
                  <a:pt x="2972" y="1487"/>
                </a:moveTo>
                <a:cubicBezTo>
                  <a:pt x="2972" y="1536"/>
                  <a:pt x="2970" y="1584"/>
                  <a:pt x="2965" y="1633"/>
                </a:cubicBezTo>
                <a:cubicBezTo>
                  <a:pt x="2960" y="1681"/>
                  <a:pt x="2953" y="1729"/>
                  <a:pt x="2943" y="1777"/>
                </a:cubicBezTo>
                <a:cubicBezTo>
                  <a:pt x="2934" y="1824"/>
                  <a:pt x="2922" y="1872"/>
                  <a:pt x="2908" y="1918"/>
                </a:cubicBezTo>
                <a:cubicBezTo>
                  <a:pt x="2894" y="1965"/>
                  <a:pt x="2878" y="2010"/>
                  <a:pt x="2859" y="2055"/>
                </a:cubicBezTo>
                <a:cubicBezTo>
                  <a:pt x="2840" y="2100"/>
                  <a:pt x="2819" y="2144"/>
                  <a:pt x="2797" y="2187"/>
                </a:cubicBezTo>
                <a:cubicBezTo>
                  <a:pt x="2774" y="2230"/>
                  <a:pt x="2749" y="2272"/>
                  <a:pt x="2722" y="2312"/>
                </a:cubicBezTo>
                <a:cubicBezTo>
                  <a:pt x="2695" y="2353"/>
                  <a:pt x="2666" y="2392"/>
                  <a:pt x="2635" y="2429"/>
                </a:cubicBezTo>
                <a:cubicBezTo>
                  <a:pt x="2604" y="2467"/>
                  <a:pt x="2571" y="2503"/>
                  <a:pt x="2537" y="2537"/>
                </a:cubicBezTo>
                <a:cubicBezTo>
                  <a:pt x="2502" y="2572"/>
                  <a:pt x="2466" y="2604"/>
                  <a:pt x="2429" y="2635"/>
                </a:cubicBezTo>
                <a:cubicBezTo>
                  <a:pt x="2391" y="2666"/>
                  <a:pt x="2352" y="2695"/>
                  <a:pt x="2312" y="2722"/>
                </a:cubicBezTo>
                <a:cubicBezTo>
                  <a:pt x="2271" y="2749"/>
                  <a:pt x="2230" y="2774"/>
                  <a:pt x="2187" y="2797"/>
                </a:cubicBezTo>
                <a:cubicBezTo>
                  <a:pt x="2144" y="2820"/>
                  <a:pt x="2100" y="2841"/>
                  <a:pt x="2055" y="2859"/>
                </a:cubicBezTo>
                <a:cubicBezTo>
                  <a:pt x="2010" y="2878"/>
                  <a:pt x="1964" y="2894"/>
                  <a:pt x="1918" y="2909"/>
                </a:cubicBezTo>
                <a:cubicBezTo>
                  <a:pt x="1871" y="2923"/>
                  <a:pt x="1824" y="2935"/>
                  <a:pt x="1776" y="2944"/>
                </a:cubicBezTo>
                <a:cubicBezTo>
                  <a:pt x="1728" y="2954"/>
                  <a:pt x="1680" y="2961"/>
                  <a:pt x="1632" y="2965"/>
                </a:cubicBezTo>
                <a:cubicBezTo>
                  <a:pt x="1584" y="2970"/>
                  <a:pt x="1535" y="2973"/>
                  <a:pt x="1486" y="2973"/>
                </a:cubicBezTo>
                <a:cubicBezTo>
                  <a:pt x="1438" y="2973"/>
                  <a:pt x="1389" y="2970"/>
                  <a:pt x="1341" y="2965"/>
                </a:cubicBezTo>
                <a:cubicBezTo>
                  <a:pt x="1292" y="2961"/>
                  <a:pt x="1244" y="2954"/>
                  <a:pt x="1197" y="2944"/>
                </a:cubicBezTo>
                <a:cubicBezTo>
                  <a:pt x="1149" y="2935"/>
                  <a:pt x="1102" y="2923"/>
                  <a:pt x="1055" y="2909"/>
                </a:cubicBezTo>
                <a:cubicBezTo>
                  <a:pt x="1009" y="2894"/>
                  <a:pt x="963" y="2878"/>
                  <a:pt x="918" y="2859"/>
                </a:cubicBezTo>
                <a:cubicBezTo>
                  <a:pt x="873" y="2841"/>
                  <a:pt x="829" y="2820"/>
                  <a:pt x="786" y="2797"/>
                </a:cubicBezTo>
                <a:cubicBezTo>
                  <a:pt x="743" y="2774"/>
                  <a:pt x="701" y="2749"/>
                  <a:pt x="661" y="2722"/>
                </a:cubicBezTo>
                <a:cubicBezTo>
                  <a:pt x="620" y="2695"/>
                  <a:pt x="580" y="2666"/>
                  <a:pt x="543" y="2635"/>
                </a:cubicBezTo>
                <a:cubicBezTo>
                  <a:pt x="505" y="2604"/>
                  <a:pt x="469" y="2572"/>
                  <a:pt x="435" y="2537"/>
                </a:cubicBezTo>
                <a:cubicBezTo>
                  <a:pt x="400" y="2503"/>
                  <a:pt x="368" y="2467"/>
                  <a:pt x="337" y="2429"/>
                </a:cubicBezTo>
                <a:cubicBezTo>
                  <a:pt x="306" y="2392"/>
                  <a:pt x="277" y="2353"/>
                  <a:pt x="250" y="2312"/>
                </a:cubicBezTo>
                <a:cubicBezTo>
                  <a:pt x="223" y="2272"/>
                  <a:pt x="198" y="2230"/>
                  <a:pt x="175" y="2187"/>
                </a:cubicBezTo>
                <a:cubicBezTo>
                  <a:pt x="152" y="2144"/>
                  <a:pt x="131" y="2100"/>
                  <a:pt x="113" y="2055"/>
                </a:cubicBezTo>
                <a:cubicBezTo>
                  <a:pt x="94" y="2010"/>
                  <a:pt x="78" y="1965"/>
                  <a:pt x="64" y="1918"/>
                </a:cubicBezTo>
                <a:cubicBezTo>
                  <a:pt x="50" y="1872"/>
                  <a:pt x="38" y="1824"/>
                  <a:pt x="28" y="1777"/>
                </a:cubicBezTo>
                <a:cubicBezTo>
                  <a:pt x="19" y="1729"/>
                  <a:pt x="12" y="1681"/>
                  <a:pt x="7" y="1633"/>
                </a:cubicBezTo>
                <a:cubicBezTo>
                  <a:pt x="2" y="1584"/>
                  <a:pt x="0" y="1536"/>
                  <a:pt x="0" y="1487"/>
                </a:cubicBezTo>
                <a:cubicBezTo>
                  <a:pt x="0" y="1438"/>
                  <a:pt x="2" y="1390"/>
                  <a:pt x="7" y="1341"/>
                </a:cubicBezTo>
                <a:cubicBezTo>
                  <a:pt x="12" y="1293"/>
                  <a:pt x="19" y="1245"/>
                  <a:pt x="28" y="1197"/>
                </a:cubicBezTo>
                <a:cubicBezTo>
                  <a:pt x="38" y="1149"/>
                  <a:pt x="50" y="1102"/>
                  <a:pt x="64" y="1056"/>
                </a:cubicBezTo>
                <a:cubicBezTo>
                  <a:pt x="78" y="1009"/>
                  <a:pt x="94" y="963"/>
                  <a:pt x="113" y="918"/>
                </a:cubicBezTo>
                <a:cubicBezTo>
                  <a:pt x="131" y="873"/>
                  <a:pt x="152" y="830"/>
                  <a:pt x="175" y="787"/>
                </a:cubicBezTo>
                <a:cubicBezTo>
                  <a:pt x="198" y="744"/>
                  <a:pt x="223" y="702"/>
                  <a:pt x="250" y="661"/>
                </a:cubicBezTo>
                <a:cubicBezTo>
                  <a:pt x="277" y="620"/>
                  <a:pt x="306" y="581"/>
                  <a:pt x="337" y="543"/>
                </a:cubicBezTo>
                <a:cubicBezTo>
                  <a:pt x="368" y="506"/>
                  <a:pt x="400" y="470"/>
                  <a:pt x="435" y="435"/>
                </a:cubicBezTo>
                <a:cubicBezTo>
                  <a:pt x="469" y="401"/>
                  <a:pt x="505" y="368"/>
                  <a:pt x="543" y="338"/>
                </a:cubicBezTo>
                <a:cubicBezTo>
                  <a:pt x="580" y="307"/>
                  <a:pt x="620" y="278"/>
                  <a:pt x="661" y="251"/>
                </a:cubicBezTo>
                <a:cubicBezTo>
                  <a:pt x="701" y="224"/>
                  <a:pt x="743" y="199"/>
                  <a:pt x="786" y="176"/>
                </a:cubicBezTo>
                <a:cubicBezTo>
                  <a:pt x="829" y="153"/>
                  <a:pt x="873" y="132"/>
                  <a:pt x="918" y="113"/>
                </a:cubicBezTo>
                <a:cubicBezTo>
                  <a:pt x="963" y="95"/>
                  <a:pt x="1009" y="78"/>
                  <a:pt x="1055" y="64"/>
                </a:cubicBezTo>
                <a:cubicBezTo>
                  <a:pt x="1102" y="50"/>
                  <a:pt x="1149" y="38"/>
                  <a:pt x="1197" y="29"/>
                </a:cubicBezTo>
                <a:cubicBezTo>
                  <a:pt x="1244" y="19"/>
                  <a:pt x="1292" y="12"/>
                  <a:pt x="1341" y="7"/>
                </a:cubicBezTo>
                <a:cubicBezTo>
                  <a:pt x="1389" y="3"/>
                  <a:pt x="1438" y="0"/>
                  <a:pt x="1486" y="0"/>
                </a:cubicBezTo>
                <a:cubicBezTo>
                  <a:pt x="1535" y="0"/>
                  <a:pt x="1584" y="3"/>
                  <a:pt x="1632" y="7"/>
                </a:cubicBezTo>
                <a:cubicBezTo>
                  <a:pt x="1680" y="12"/>
                  <a:pt x="1728" y="19"/>
                  <a:pt x="1776" y="29"/>
                </a:cubicBezTo>
                <a:cubicBezTo>
                  <a:pt x="1824" y="38"/>
                  <a:pt x="1871" y="50"/>
                  <a:pt x="1918" y="64"/>
                </a:cubicBezTo>
                <a:cubicBezTo>
                  <a:pt x="1964" y="78"/>
                  <a:pt x="2010" y="95"/>
                  <a:pt x="2055" y="113"/>
                </a:cubicBezTo>
                <a:cubicBezTo>
                  <a:pt x="2100" y="132"/>
                  <a:pt x="2144" y="153"/>
                  <a:pt x="2187" y="176"/>
                </a:cubicBezTo>
                <a:cubicBezTo>
                  <a:pt x="2230" y="199"/>
                  <a:pt x="2271" y="224"/>
                  <a:pt x="2312" y="251"/>
                </a:cubicBezTo>
                <a:cubicBezTo>
                  <a:pt x="2352" y="278"/>
                  <a:pt x="2391" y="307"/>
                  <a:pt x="2429" y="338"/>
                </a:cubicBezTo>
                <a:cubicBezTo>
                  <a:pt x="2466" y="368"/>
                  <a:pt x="2502" y="401"/>
                  <a:pt x="2537" y="435"/>
                </a:cubicBezTo>
                <a:cubicBezTo>
                  <a:pt x="2571" y="470"/>
                  <a:pt x="2604" y="506"/>
                  <a:pt x="2635" y="543"/>
                </a:cubicBezTo>
                <a:cubicBezTo>
                  <a:pt x="2666" y="581"/>
                  <a:pt x="2695" y="620"/>
                  <a:pt x="2722" y="661"/>
                </a:cubicBezTo>
                <a:cubicBezTo>
                  <a:pt x="2749" y="702"/>
                  <a:pt x="2774" y="744"/>
                  <a:pt x="2797" y="787"/>
                </a:cubicBezTo>
                <a:cubicBezTo>
                  <a:pt x="2819" y="830"/>
                  <a:pt x="2840" y="873"/>
                  <a:pt x="2859" y="918"/>
                </a:cubicBezTo>
                <a:cubicBezTo>
                  <a:pt x="2878" y="963"/>
                  <a:pt x="2894" y="1009"/>
                  <a:pt x="2908" y="1056"/>
                </a:cubicBezTo>
                <a:cubicBezTo>
                  <a:pt x="2922" y="1102"/>
                  <a:pt x="2934" y="1149"/>
                  <a:pt x="2943" y="1197"/>
                </a:cubicBezTo>
                <a:cubicBezTo>
                  <a:pt x="2953" y="1245"/>
                  <a:pt x="2960" y="1293"/>
                  <a:pt x="2965" y="1341"/>
                </a:cubicBezTo>
                <a:cubicBezTo>
                  <a:pt x="2970" y="1390"/>
                  <a:pt x="2972" y="1438"/>
                  <a:pt x="2972" y="1487"/>
                </a:cubicBezTo>
              </a:path>
            </a:pathLst>
          </a:custGeom>
          <a:ln w="16560">
            <a:solidFill>
              <a:srgbClr val="60A5FA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5" name="图片 184"/>
          <p:cNvPicPr/>
          <p:nvPr/>
        </p:nvPicPr>
        <p:blipFill>
          <a:blip r:embed="rId8"/>
          <a:stretch/>
        </p:blipFill>
        <p:spPr>
          <a:xfrm>
            <a:off x="2849760" y="261576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6" name="文本框 185"/>
          <p:cNvSpPr txBox="1"/>
          <p:nvPr/>
        </p:nvSpPr>
        <p:spPr>
          <a:xfrm>
            <a:off x="1404360" y="113796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框架概述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2841120" y="2920320"/>
            <a:ext cx="268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思考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8" name="图片 187"/>
          <p:cNvPicPr/>
          <p:nvPr/>
        </p:nvPicPr>
        <p:blipFill>
          <a:blip r:embed="rId9"/>
          <a:stretch/>
        </p:blipFill>
        <p:spPr>
          <a:xfrm>
            <a:off x="3852360" y="279936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9" name="任意多边形: 形状 188"/>
          <p:cNvSpPr/>
          <p:nvPr/>
        </p:nvSpPr>
        <p:spPr>
          <a:xfrm>
            <a:off x="4462200" y="2423160"/>
            <a:ext cx="1070280" cy="1070280"/>
          </a:xfrm>
          <a:custGeom>
            <a:avLst/>
            <a:gdLst/>
            <a:ahLst/>
            <a:cxnLst/>
            <a:rect l="0" t="0" r="r" b="b"/>
            <a:pathLst>
              <a:path w="2973" h="2973">
                <a:moveTo>
                  <a:pt x="2973" y="1487"/>
                </a:moveTo>
                <a:cubicBezTo>
                  <a:pt x="2973" y="1536"/>
                  <a:pt x="2970" y="1584"/>
                  <a:pt x="2965" y="1633"/>
                </a:cubicBezTo>
                <a:cubicBezTo>
                  <a:pt x="2961" y="1681"/>
                  <a:pt x="2953" y="1729"/>
                  <a:pt x="2944" y="1777"/>
                </a:cubicBezTo>
                <a:cubicBezTo>
                  <a:pt x="2935" y="1824"/>
                  <a:pt x="2923" y="1872"/>
                  <a:pt x="2909" y="1918"/>
                </a:cubicBezTo>
                <a:cubicBezTo>
                  <a:pt x="2894" y="1965"/>
                  <a:pt x="2878" y="2010"/>
                  <a:pt x="2859" y="2055"/>
                </a:cubicBezTo>
                <a:cubicBezTo>
                  <a:pt x="2841" y="2100"/>
                  <a:pt x="2820" y="2144"/>
                  <a:pt x="2797" y="2187"/>
                </a:cubicBezTo>
                <a:cubicBezTo>
                  <a:pt x="2774" y="2230"/>
                  <a:pt x="2749" y="2272"/>
                  <a:pt x="2722" y="2312"/>
                </a:cubicBezTo>
                <a:cubicBezTo>
                  <a:pt x="2695" y="2353"/>
                  <a:pt x="2666" y="2392"/>
                  <a:pt x="2635" y="2429"/>
                </a:cubicBezTo>
                <a:cubicBezTo>
                  <a:pt x="2604" y="2467"/>
                  <a:pt x="2572" y="2503"/>
                  <a:pt x="2537" y="2537"/>
                </a:cubicBezTo>
                <a:cubicBezTo>
                  <a:pt x="2503" y="2572"/>
                  <a:pt x="2467" y="2604"/>
                  <a:pt x="2429" y="2635"/>
                </a:cubicBezTo>
                <a:cubicBezTo>
                  <a:pt x="2392" y="2666"/>
                  <a:pt x="2353" y="2695"/>
                  <a:pt x="2312" y="2722"/>
                </a:cubicBezTo>
                <a:cubicBezTo>
                  <a:pt x="2272" y="2749"/>
                  <a:pt x="2230" y="2774"/>
                  <a:pt x="2187" y="2797"/>
                </a:cubicBezTo>
                <a:cubicBezTo>
                  <a:pt x="2144" y="2820"/>
                  <a:pt x="2100" y="2841"/>
                  <a:pt x="2055" y="2859"/>
                </a:cubicBezTo>
                <a:cubicBezTo>
                  <a:pt x="2010" y="2878"/>
                  <a:pt x="1965" y="2894"/>
                  <a:pt x="1918" y="2909"/>
                </a:cubicBezTo>
                <a:cubicBezTo>
                  <a:pt x="1872" y="2923"/>
                  <a:pt x="1824" y="2935"/>
                  <a:pt x="1777" y="2944"/>
                </a:cubicBezTo>
                <a:cubicBezTo>
                  <a:pt x="1729" y="2954"/>
                  <a:pt x="1681" y="2961"/>
                  <a:pt x="1633" y="2965"/>
                </a:cubicBezTo>
                <a:cubicBezTo>
                  <a:pt x="1584" y="2970"/>
                  <a:pt x="1536" y="2973"/>
                  <a:pt x="1487" y="2973"/>
                </a:cubicBezTo>
                <a:cubicBezTo>
                  <a:pt x="1438" y="2973"/>
                  <a:pt x="1390" y="2970"/>
                  <a:pt x="1341" y="2965"/>
                </a:cubicBezTo>
                <a:cubicBezTo>
                  <a:pt x="1293" y="2961"/>
                  <a:pt x="1245" y="2954"/>
                  <a:pt x="1197" y="2944"/>
                </a:cubicBezTo>
                <a:cubicBezTo>
                  <a:pt x="1149" y="2935"/>
                  <a:pt x="1102" y="2923"/>
                  <a:pt x="1056" y="2909"/>
                </a:cubicBezTo>
                <a:cubicBezTo>
                  <a:pt x="1009" y="2894"/>
                  <a:pt x="962" y="2878"/>
                  <a:pt x="917" y="2859"/>
                </a:cubicBezTo>
                <a:cubicBezTo>
                  <a:pt x="872" y="2841"/>
                  <a:pt x="828" y="2820"/>
                  <a:pt x="786" y="2797"/>
                </a:cubicBezTo>
                <a:cubicBezTo>
                  <a:pt x="743" y="2774"/>
                  <a:pt x="701" y="2749"/>
                  <a:pt x="661" y="2722"/>
                </a:cubicBezTo>
                <a:cubicBezTo>
                  <a:pt x="620" y="2695"/>
                  <a:pt x="581" y="2666"/>
                  <a:pt x="543" y="2635"/>
                </a:cubicBezTo>
                <a:cubicBezTo>
                  <a:pt x="506" y="2604"/>
                  <a:pt x="470" y="2572"/>
                  <a:pt x="435" y="2537"/>
                </a:cubicBezTo>
                <a:cubicBezTo>
                  <a:pt x="401" y="2503"/>
                  <a:pt x="368" y="2467"/>
                  <a:pt x="337" y="2429"/>
                </a:cubicBezTo>
                <a:cubicBezTo>
                  <a:pt x="307" y="2392"/>
                  <a:pt x="278" y="2353"/>
                  <a:pt x="251" y="2312"/>
                </a:cubicBezTo>
                <a:cubicBezTo>
                  <a:pt x="224" y="2272"/>
                  <a:pt x="199" y="2230"/>
                  <a:pt x="176" y="2187"/>
                </a:cubicBezTo>
                <a:cubicBezTo>
                  <a:pt x="153" y="2144"/>
                  <a:pt x="132" y="2100"/>
                  <a:pt x="113" y="2055"/>
                </a:cubicBezTo>
                <a:cubicBezTo>
                  <a:pt x="95" y="2010"/>
                  <a:pt x="78" y="1965"/>
                  <a:pt x="64" y="1918"/>
                </a:cubicBezTo>
                <a:cubicBezTo>
                  <a:pt x="50" y="1872"/>
                  <a:pt x="38" y="1824"/>
                  <a:pt x="29" y="1777"/>
                </a:cubicBezTo>
                <a:cubicBezTo>
                  <a:pt x="19" y="1729"/>
                  <a:pt x="12" y="1681"/>
                  <a:pt x="7" y="1633"/>
                </a:cubicBezTo>
                <a:cubicBezTo>
                  <a:pt x="3" y="1584"/>
                  <a:pt x="0" y="1536"/>
                  <a:pt x="0" y="1487"/>
                </a:cubicBezTo>
                <a:cubicBezTo>
                  <a:pt x="0" y="1438"/>
                  <a:pt x="3" y="1390"/>
                  <a:pt x="7" y="1341"/>
                </a:cubicBezTo>
                <a:cubicBezTo>
                  <a:pt x="12" y="1293"/>
                  <a:pt x="19" y="1245"/>
                  <a:pt x="29" y="1197"/>
                </a:cubicBezTo>
                <a:cubicBezTo>
                  <a:pt x="38" y="1149"/>
                  <a:pt x="50" y="1102"/>
                  <a:pt x="64" y="1056"/>
                </a:cubicBezTo>
                <a:cubicBezTo>
                  <a:pt x="78" y="1009"/>
                  <a:pt x="95" y="963"/>
                  <a:pt x="113" y="918"/>
                </a:cubicBezTo>
                <a:cubicBezTo>
                  <a:pt x="132" y="873"/>
                  <a:pt x="153" y="830"/>
                  <a:pt x="176" y="787"/>
                </a:cubicBezTo>
                <a:cubicBezTo>
                  <a:pt x="199" y="744"/>
                  <a:pt x="224" y="702"/>
                  <a:pt x="251" y="661"/>
                </a:cubicBezTo>
                <a:cubicBezTo>
                  <a:pt x="278" y="620"/>
                  <a:pt x="307" y="581"/>
                  <a:pt x="337" y="543"/>
                </a:cubicBezTo>
                <a:cubicBezTo>
                  <a:pt x="368" y="506"/>
                  <a:pt x="401" y="470"/>
                  <a:pt x="435" y="435"/>
                </a:cubicBezTo>
                <a:cubicBezTo>
                  <a:pt x="470" y="401"/>
                  <a:pt x="506" y="368"/>
                  <a:pt x="543" y="338"/>
                </a:cubicBezTo>
                <a:cubicBezTo>
                  <a:pt x="581" y="307"/>
                  <a:pt x="620" y="278"/>
                  <a:pt x="661" y="251"/>
                </a:cubicBezTo>
                <a:cubicBezTo>
                  <a:pt x="701" y="224"/>
                  <a:pt x="743" y="199"/>
                  <a:pt x="786" y="176"/>
                </a:cubicBezTo>
                <a:cubicBezTo>
                  <a:pt x="828" y="153"/>
                  <a:pt x="872" y="132"/>
                  <a:pt x="917" y="113"/>
                </a:cubicBezTo>
                <a:cubicBezTo>
                  <a:pt x="962" y="95"/>
                  <a:pt x="1009" y="78"/>
                  <a:pt x="1056" y="64"/>
                </a:cubicBezTo>
                <a:cubicBezTo>
                  <a:pt x="1102" y="50"/>
                  <a:pt x="1149" y="38"/>
                  <a:pt x="1197" y="29"/>
                </a:cubicBezTo>
                <a:cubicBezTo>
                  <a:pt x="1245" y="19"/>
                  <a:pt x="1293" y="12"/>
                  <a:pt x="1341" y="7"/>
                </a:cubicBezTo>
                <a:cubicBezTo>
                  <a:pt x="1390" y="3"/>
                  <a:pt x="1438" y="0"/>
                  <a:pt x="1487" y="0"/>
                </a:cubicBezTo>
                <a:cubicBezTo>
                  <a:pt x="1536" y="0"/>
                  <a:pt x="1584" y="3"/>
                  <a:pt x="1633" y="7"/>
                </a:cubicBezTo>
                <a:cubicBezTo>
                  <a:pt x="1681" y="12"/>
                  <a:pt x="1729" y="19"/>
                  <a:pt x="1777" y="29"/>
                </a:cubicBezTo>
                <a:cubicBezTo>
                  <a:pt x="1824" y="38"/>
                  <a:pt x="1872" y="50"/>
                  <a:pt x="1918" y="64"/>
                </a:cubicBezTo>
                <a:cubicBezTo>
                  <a:pt x="1965" y="78"/>
                  <a:pt x="2010" y="95"/>
                  <a:pt x="2055" y="113"/>
                </a:cubicBezTo>
                <a:cubicBezTo>
                  <a:pt x="2100" y="132"/>
                  <a:pt x="2144" y="153"/>
                  <a:pt x="2187" y="176"/>
                </a:cubicBezTo>
                <a:cubicBezTo>
                  <a:pt x="2230" y="199"/>
                  <a:pt x="2272" y="224"/>
                  <a:pt x="2312" y="251"/>
                </a:cubicBezTo>
                <a:cubicBezTo>
                  <a:pt x="2353" y="278"/>
                  <a:pt x="2392" y="307"/>
                  <a:pt x="2429" y="338"/>
                </a:cubicBezTo>
                <a:cubicBezTo>
                  <a:pt x="2467" y="368"/>
                  <a:pt x="2503" y="401"/>
                  <a:pt x="2537" y="435"/>
                </a:cubicBezTo>
                <a:cubicBezTo>
                  <a:pt x="2572" y="470"/>
                  <a:pt x="2604" y="506"/>
                  <a:pt x="2635" y="543"/>
                </a:cubicBezTo>
                <a:cubicBezTo>
                  <a:pt x="2666" y="581"/>
                  <a:pt x="2695" y="620"/>
                  <a:pt x="2722" y="661"/>
                </a:cubicBezTo>
                <a:cubicBezTo>
                  <a:pt x="2749" y="702"/>
                  <a:pt x="2774" y="744"/>
                  <a:pt x="2797" y="787"/>
                </a:cubicBezTo>
                <a:cubicBezTo>
                  <a:pt x="2820" y="830"/>
                  <a:pt x="2841" y="873"/>
                  <a:pt x="2859" y="918"/>
                </a:cubicBezTo>
                <a:cubicBezTo>
                  <a:pt x="2878" y="963"/>
                  <a:pt x="2894" y="1009"/>
                  <a:pt x="2909" y="1056"/>
                </a:cubicBezTo>
                <a:cubicBezTo>
                  <a:pt x="2923" y="1102"/>
                  <a:pt x="2935" y="1149"/>
                  <a:pt x="2944" y="1197"/>
                </a:cubicBezTo>
                <a:cubicBezTo>
                  <a:pt x="2953" y="1245"/>
                  <a:pt x="2961" y="1293"/>
                  <a:pt x="2965" y="1341"/>
                </a:cubicBezTo>
                <a:cubicBezTo>
                  <a:pt x="2970" y="1390"/>
                  <a:pt x="2973" y="1438"/>
                  <a:pt x="2973" y="148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任意多边形: 形状 189"/>
          <p:cNvSpPr/>
          <p:nvPr/>
        </p:nvSpPr>
        <p:spPr>
          <a:xfrm>
            <a:off x="4462200" y="2423160"/>
            <a:ext cx="1070280" cy="1070280"/>
          </a:xfrm>
          <a:custGeom>
            <a:avLst/>
            <a:gdLst/>
            <a:ahLst/>
            <a:cxnLst/>
            <a:rect l="0" t="0" r="r" b="b"/>
            <a:pathLst>
              <a:path w="2973" h="2973" fill="none">
                <a:moveTo>
                  <a:pt x="2973" y="1487"/>
                </a:moveTo>
                <a:cubicBezTo>
                  <a:pt x="2973" y="1536"/>
                  <a:pt x="2970" y="1584"/>
                  <a:pt x="2965" y="1633"/>
                </a:cubicBezTo>
                <a:cubicBezTo>
                  <a:pt x="2961" y="1681"/>
                  <a:pt x="2953" y="1729"/>
                  <a:pt x="2944" y="1777"/>
                </a:cubicBezTo>
                <a:cubicBezTo>
                  <a:pt x="2935" y="1824"/>
                  <a:pt x="2923" y="1872"/>
                  <a:pt x="2909" y="1918"/>
                </a:cubicBezTo>
                <a:cubicBezTo>
                  <a:pt x="2894" y="1965"/>
                  <a:pt x="2878" y="2010"/>
                  <a:pt x="2859" y="2055"/>
                </a:cubicBezTo>
                <a:cubicBezTo>
                  <a:pt x="2841" y="2100"/>
                  <a:pt x="2820" y="2144"/>
                  <a:pt x="2797" y="2187"/>
                </a:cubicBezTo>
                <a:cubicBezTo>
                  <a:pt x="2774" y="2230"/>
                  <a:pt x="2749" y="2272"/>
                  <a:pt x="2722" y="2312"/>
                </a:cubicBezTo>
                <a:cubicBezTo>
                  <a:pt x="2695" y="2353"/>
                  <a:pt x="2666" y="2392"/>
                  <a:pt x="2635" y="2429"/>
                </a:cubicBezTo>
                <a:cubicBezTo>
                  <a:pt x="2604" y="2467"/>
                  <a:pt x="2572" y="2503"/>
                  <a:pt x="2537" y="2537"/>
                </a:cubicBezTo>
                <a:cubicBezTo>
                  <a:pt x="2503" y="2572"/>
                  <a:pt x="2467" y="2604"/>
                  <a:pt x="2429" y="2635"/>
                </a:cubicBezTo>
                <a:cubicBezTo>
                  <a:pt x="2392" y="2666"/>
                  <a:pt x="2353" y="2695"/>
                  <a:pt x="2312" y="2722"/>
                </a:cubicBezTo>
                <a:cubicBezTo>
                  <a:pt x="2272" y="2749"/>
                  <a:pt x="2230" y="2774"/>
                  <a:pt x="2187" y="2797"/>
                </a:cubicBezTo>
                <a:cubicBezTo>
                  <a:pt x="2144" y="2820"/>
                  <a:pt x="2100" y="2841"/>
                  <a:pt x="2055" y="2859"/>
                </a:cubicBezTo>
                <a:cubicBezTo>
                  <a:pt x="2010" y="2878"/>
                  <a:pt x="1965" y="2894"/>
                  <a:pt x="1918" y="2909"/>
                </a:cubicBezTo>
                <a:cubicBezTo>
                  <a:pt x="1872" y="2923"/>
                  <a:pt x="1824" y="2935"/>
                  <a:pt x="1777" y="2944"/>
                </a:cubicBezTo>
                <a:cubicBezTo>
                  <a:pt x="1729" y="2954"/>
                  <a:pt x="1681" y="2961"/>
                  <a:pt x="1633" y="2965"/>
                </a:cubicBezTo>
                <a:cubicBezTo>
                  <a:pt x="1584" y="2970"/>
                  <a:pt x="1536" y="2973"/>
                  <a:pt x="1487" y="2973"/>
                </a:cubicBezTo>
                <a:cubicBezTo>
                  <a:pt x="1438" y="2973"/>
                  <a:pt x="1390" y="2970"/>
                  <a:pt x="1341" y="2965"/>
                </a:cubicBezTo>
                <a:cubicBezTo>
                  <a:pt x="1293" y="2961"/>
                  <a:pt x="1245" y="2954"/>
                  <a:pt x="1197" y="2944"/>
                </a:cubicBezTo>
                <a:cubicBezTo>
                  <a:pt x="1149" y="2935"/>
                  <a:pt x="1102" y="2923"/>
                  <a:pt x="1056" y="2909"/>
                </a:cubicBezTo>
                <a:cubicBezTo>
                  <a:pt x="1009" y="2894"/>
                  <a:pt x="962" y="2878"/>
                  <a:pt x="917" y="2859"/>
                </a:cubicBezTo>
                <a:cubicBezTo>
                  <a:pt x="872" y="2841"/>
                  <a:pt x="828" y="2820"/>
                  <a:pt x="786" y="2797"/>
                </a:cubicBezTo>
                <a:cubicBezTo>
                  <a:pt x="743" y="2774"/>
                  <a:pt x="701" y="2749"/>
                  <a:pt x="661" y="2722"/>
                </a:cubicBezTo>
                <a:cubicBezTo>
                  <a:pt x="620" y="2695"/>
                  <a:pt x="581" y="2666"/>
                  <a:pt x="543" y="2635"/>
                </a:cubicBezTo>
                <a:cubicBezTo>
                  <a:pt x="506" y="2604"/>
                  <a:pt x="470" y="2572"/>
                  <a:pt x="435" y="2537"/>
                </a:cubicBezTo>
                <a:cubicBezTo>
                  <a:pt x="401" y="2503"/>
                  <a:pt x="368" y="2467"/>
                  <a:pt x="337" y="2429"/>
                </a:cubicBezTo>
                <a:cubicBezTo>
                  <a:pt x="307" y="2392"/>
                  <a:pt x="278" y="2353"/>
                  <a:pt x="251" y="2312"/>
                </a:cubicBezTo>
                <a:cubicBezTo>
                  <a:pt x="224" y="2272"/>
                  <a:pt x="199" y="2230"/>
                  <a:pt x="176" y="2187"/>
                </a:cubicBezTo>
                <a:cubicBezTo>
                  <a:pt x="153" y="2144"/>
                  <a:pt x="132" y="2100"/>
                  <a:pt x="113" y="2055"/>
                </a:cubicBezTo>
                <a:cubicBezTo>
                  <a:pt x="95" y="2010"/>
                  <a:pt x="78" y="1965"/>
                  <a:pt x="64" y="1918"/>
                </a:cubicBezTo>
                <a:cubicBezTo>
                  <a:pt x="50" y="1872"/>
                  <a:pt x="38" y="1824"/>
                  <a:pt x="29" y="1777"/>
                </a:cubicBezTo>
                <a:cubicBezTo>
                  <a:pt x="19" y="1729"/>
                  <a:pt x="12" y="1681"/>
                  <a:pt x="7" y="1633"/>
                </a:cubicBezTo>
                <a:cubicBezTo>
                  <a:pt x="3" y="1584"/>
                  <a:pt x="0" y="1536"/>
                  <a:pt x="0" y="1487"/>
                </a:cubicBezTo>
                <a:cubicBezTo>
                  <a:pt x="0" y="1438"/>
                  <a:pt x="3" y="1390"/>
                  <a:pt x="7" y="1341"/>
                </a:cubicBezTo>
                <a:cubicBezTo>
                  <a:pt x="12" y="1293"/>
                  <a:pt x="19" y="1245"/>
                  <a:pt x="29" y="1197"/>
                </a:cubicBezTo>
                <a:cubicBezTo>
                  <a:pt x="38" y="1149"/>
                  <a:pt x="50" y="1102"/>
                  <a:pt x="64" y="1056"/>
                </a:cubicBezTo>
                <a:cubicBezTo>
                  <a:pt x="78" y="1009"/>
                  <a:pt x="95" y="963"/>
                  <a:pt x="113" y="918"/>
                </a:cubicBezTo>
                <a:cubicBezTo>
                  <a:pt x="132" y="873"/>
                  <a:pt x="153" y="830"/>
                  <a:pt x="176" y="787"/>
                </a:cubicBezTo>
                <a:cubicBezTo>
                  <a:pt x="199" y="744"/>
                  <a:pt x="224" y="702"/>
                  <a:pt x="251" y="661"/>
                </a:cubicBezTo>
                <a:cubicBezTo>
                  <a:pt x="278" y="620"/>
                  <a:pt x="307" y="581"/>
                  <a:pt x="337" y="543"/>
                </a:cubicBezTo>
                <a:cubicBezTo>
                  <a:pt x="368" y="506"/>
                  <a:pt x="401" y="470"/>
                  <a:pt x="435" y="435"/>
                </a:cubicBezTo>
                <a:cubicBezTo>
                  <a:pt x="470" y="401"/>
                  <a:pt x="506" y="368"/>
                  <a:pt x="543" y="338"/>
                </a:cubicBezTo>
                <a:cubicBezTo>
                  <a:pt x="581" y="307"/>
                  <a:pt x="620" y="278"/>
                  <a:pt x="661" y="251"/>
                </a:cubicBezTo>
                <a:cubicBezTo>
                  <a:pt x="701" y="224"/>
                  <a:pt x="743" y="199"/>
                  <a:pt x="786" y="176"/>
                </a:cubicBezTo>
                <a:cubicBezTo>
                  <a:pt x="828" y="153"/>
                  <a:pt x="872" y="132"/>
                  <a:pt x="917" y="113"/>
                </a:cubicBezTo>
                <a:cubicBezTo>
                  <a:pt x="962" y="95"/>
                  <a:pt x="1009" y="78"/>
                  <a:pt x="1056" y="64"/>
                </a:cubicBezTo>
                <a:cubicBezTo>
                  <a:pt x="1102" y="50"/>
                  <a:pt x="1149" y="38"/>
                  <a:pt x="1197" y="29"/>
                </a:cubicBezTo>
                <a:cubicBezTo>
                  <a:pt x="1245" y="19"/>
                  <a:pt x="1293" y="12"/>
                  <a:pt x="1341" y="7"/>
                </a:cubicBezTo>
                <a:cubicBezTo>
                  <a:pt x="1390" y="3"/>
                  <a:pt x="1438" y="0"/>
                  <a:pt x="1487" y="0"/>
                </a:cubicBezTo>
                <a:cubicBezTo>
                  <a:pt x="1536" y="0"/>
                  <a:pt x="1584" y="3"/>
                  <a:pt x="1633" y="7"/>
                </a:cubicBezTo>
                <a:cubicBezTo>
                  <a:pt x="1681" y="12"/>
                  <a:pt x="1729" y="19"/>
                  <a:pt x="1777" y="29"/>
                </a:cubicBezTo>
                <a:cubicBezTo>
                  <a:pt x="1824" y="38"/>
                  <a:pt x="1872" y="50"/>
                  <a:pt x="1918" y="64"/>
                </a:cubicBezTo>
                <a:cubicBezTo>
                  <a:pt x="1965" y="78"/>
                  <a:pt x="2010" y="95"/>
                  <a:pt x="2055" y="113"/>
                </a:cubicBezTo>
                <a:cubicBezTo>
                  <a:pt x="2100" y="132"/>
                  <a:pt x="2144" y="153"/>
                  <a:pt x="2187" y="176"/>
                </a:cubicBezTo>
                <a:cubicBezTo>
                  <a:pt x="2230" y="199"/>
                  <a:pt x="2272" y="224"/>
                  <a:pt x="2312" y="251"/>
                </a:cubicBezTo>
                <a:cubicBezTo>
                  <a:pt x="2353" y="278"/>
                  <a:pt x="2392" y="307"/>
                  <a:pt x="2429" y="338"/>
                </a:cubicBezTo>
                <a:cubicBezTo>
                  <a:pt x="2467" y="368"/>
                  <a:pt x="2503" y="401"/>
                  <a:pt x="2537" y="435"/>
                </a:cubicBezTo>
                <a:cubicBezTo>
                  <a:pt x="2572" y="470"/>
                  <a:pt x="2604" y="506"/>
                  <a:pt x="2635" y="543"/>
                </a:cubicBezTo>
                <a:cubicBezTo>
                  <a:pt x="2666" y="581"/>
                  <a:pt x="2695" y="620"/>
                  <a:pt x="2722" y="661"/>
                </a:cubicBezTo>
                <a:cubicBezTo>
                  <a:pt x="2749" y="702"/>
                  <a:pt x="2774" y="744"/>
                  <a:pt x="2797" y="787"/>
                </a:cubicBezTo>
                <a:cubicBezTo>
                  <a:pt x="2820" y="830"/>
                  <a:pt x="2841" y="873"/>
                  <a:pt x="2859" y="918"/>
                </a:cubicBezTo>
                <a:cubicBezTo>
                  <a:pt x="2878" y="963"/>
                  <a:pt x="2894" y="1009"/>
                  <a:pt x="2909" y="1056"/>
                </a:cubicBezTo>
                <a:cubicBezTo>
                  <a:pt x="2923" y="1102"/>
                  <a:pt x="2935" y="1149"/>
                  <a:pt x="2944" y="1197"/>
                </a:cubicBezTo>
                <a:cubicBezTo>
                  <a:pt x="2953" y="1245"/>
                  <a:pt x="2961" y="1293"/>
                  <a:pt x="2965" y="1341"/>
                </a:cubicBezTo>
                <a:cubicBezTo>
                  <a:pt x="2970" y="1390"/>
                  <a:pt x="2973" y="1438"/>
                  <a:pt x="2973" y="1487"/>
                </a:cubicBezTo>
              </a:path>
            </a:pathLst>
          </a:custGeom>
          <a:ln w="16560">
            <a:solidFill>
              <a:srgbClr val="60A5FA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1" name="图片 190"/>
          <p:cNvPicPr/>
          <p:nvPr/>
        </p:nvPicPr>
        <p:blipFill>
          <a:blip r:embed="rId10"/>
          <a:stretch/>
        </p:blipFill>
        <p:spPr>
          <a:xfrm>
            <a:off x="4838400" y="261576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2" name="文本框 191"/>
          <p:cNvSpPr txBox="1"/>
          <p:nvPr/>
        </p:nvSpPr>
        <p:spPr>
          <a:xfrm>
            <a:off x="2760120" y="3174480"/>
            <a:ext cx="4312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Thinking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4863600" y="2920320"/>
            <a:ext cx="268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⾏动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4" name="图片 193"/>
          <p:cNvPicPr/>
          <p:nvPr/>
        </p:nvPicPr>
        <p:blipFill>
          <a:blip r:embed="rId9"/>
          <a:stretch/>
        </p:blipFill>
        <p:spPr>
          <a:xfrm>
            <a:off x="5874840" y="279936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5" name="任意多边形: 形状 194"/>
          <p:cNvSpPr/>
          <p:nvPr/>
        </p:nvSpPr>
        <p:spPr>
          <a:xfrm>
            <a:off x="6484680" y="2423160"/>
            <a:ext cx="1069920" cy="1070280"/>
          </a:xfrm>
          <a:custGeom>
            <a:avLst/>
            <a:gdLst/>
            <a:ahLst/>
            <a:cxnLst/>
            <a:rect l="0" t="0" r="r" b="b"/>
            <a:pathLst>
              <a:path w="2972" h="2973">
                <a:moveTo>
                  <a:pt x="2972" y="1487"/>
                </a:moveTo>
                <a:cubicBezTo>
                  <a:pt x="2972" y="1536"/>
                  <a:pt x="2970" y="1584"/>
                  <a:pt x="2965" y="1633"/>
                </a:cubicBezTo>
                <a:cubicBezTo>
                  <a:pt x="2960" y="1681"/>
                  <a:pt x="2953" y="1729"/>
                  <a:pt x="2944" y="1777"/>
                </a:cubicBezTo>
                <a:cubicBezTo>
                  <a:pt x="2934" y="1824"/>
                  <a:pt x="2922" y="1872"/>
                  <a:pt x="2908" y="1918"/>
                </a:cubicBezTo>
                <a:cubicBezTo>
                  <a:pt x="2894" y="1965"/>
                  <a:pt x="2878" y="2010"/>
                  <a:pt x="2859" y="2055"/>
                </a:cubicBezTo>
                <a:cubicBezTo>
                  <a:pt x="2840" y="2100"/>
                  <a:pt x="2820" y="2144"/>
                  <a:pt x="2797" y="2187"/>
                </a:cubicBezTo>
                <a:cubicBezTo>
                  <a:pt x="2774" y="2230"/>
                  <a:pt x="2749" y="2272"/>
                  <a:pt x="2722" y="2312"/>
                </a:cubicBezTo>
                <a:cubicBezTo>
                  <a:pt x="2695" y="2353"/>
                  <a:pt x="2666" y="2392"/>
                  <a:pt x="2635" y="2429"/>
                </a:cubicBezTo>
                <a:cubicBezTo>
                  <a:pt x="2604" y="2467"/>
                  <a:pt x="2571" y="2503"/>
                  <a:pt x="2537" y="2537"/>
                </a:cubicBezTo>
                <a:cubicBezTo>
                  <a:pt x="2503" y="2572"/>
                  <a:pt x="2467" y="2604"/>
                  <a:pt x="2429" y="2635"/>
                </a:cubicBezTo>
                <a:cubicBezTo>
                  <a:pt x="2391" y="2666"/>
                  <a:pt x="2352" y="2695"/>
                  <a:pt x="2312" y="2722"/>
                </a:cubicBezTo>
                <a:cubicBezTo>
                  <a:pt x="2271" y="2749"/>
                  <a:pt x="2230" y="2774"/>
                  <a:pt x="2187" y="2797"/>
                </a:cubicBezTo>
                <a:cubicBezTo>
                  <a:pt x="2144" y="2820"/>
                  <a:pt x="2100" y="2841"/>
                  <a:pt x="2055" y="2859"/>
                </a:cubicBezTo>
                <a:cubicBezTo>
                  <a:pt x="2010" y="2878"/>
                  <a:pt x="1964" y="2894"/>
                  <a:pt x="1918" y="2909"/>
                </a:cubicBezTo>
                <a:cubicBezTo>
                  <a:pt x="1871" y="2923"/>
                  <a:pt x="1824" y="2935"/>
                  <a:pt x="1776" y="2944"/>
                </a:cubicBezTo>
                <a:cubicBezTo>
                  <a:pt x="1729" y="2954"/>
                  <a:pt x="1681" y="2961"/>
                  <a:pt x="1632" y="2965"/>
                </a:cubicBezTo>
                <a:cubicBezTo>
                  <a:pt x="1584" y="2970"/>
                  <a:pt x="1535" y="2973"/>
                  <a:pt x="1486" y="2973"/>
                </a:cubicBezTo>
                <a:cubicBezTo>
                  <a:pt x="1438" y="2973"/>
                  <a:pt x="1389" y="2970"/>
                  <a:pt x="1341" y="2965"/>
                </a:cubicBezTo>
                <a:cubicBezTo>
                  <a:pt x="1291" y="2961"/>
                  <a:pt x="1243" y="2954"/>
                  <a:pt x="1196" y="2944"/>
                </a:cubicBezTo>
                <a:cubicBezTo>
                  <a:pt x="1148" y="2935"/>
                  <a:pt x="1101" y="2923"/>
                  <a:pt x="1054" y="2909"/>
                </a:cubicBezTo>
                <a:cubicBezTo>
                  <a:pt x="1008" y="2894"/>
                  <a:pt x="962" y="2878"/>
                  <a:pt x="917" y="2859"/>
                </a:cubicBezTo>
                <a:cubicBezTo>
                  <a:pt x="872" y="2841"/>
                  <a:pt x="828" y="2820"/>
                  <a:pt x="785" y="2797"/>
                </a:cubicBezTo>
                <a:cubicBezTo>
                  <a:pt x="742" y="2774"/>
                  <a:pt x="701" y="2749"/>
                  <a:pt x="660" y="2722"/>
                </a:cubicBezTo>
                <a:cubicBezTo>
                  <a:pt x="620" y="2695"/>
                  <a:pt x="581" y="2666"/>
                  <a:pt x="543" y="2635"/>
                </a:cubicBezTo>
                <a:cubicBezTo>
                  <a:pt x="505" y="2604"/>
                  <a:pt x="469" y="2572"/>
                  <a:pt x="435" y="2537"/>
                </a:cubicBezTo>
                <a:cubicBezTo>
                  <a:pt x="401" y="2503"/>
                  <a:pt x="368" y="2467"/>
                  <a:pt x="337" y="2429"/>
                </a:cubicBezTo>
                <a:cubicBezTo>
                  <a:pt x="306" y="2392"/>
                  <a:pt x="277" y="2353"/>
                  <a:pt x="250" y="2312"/>
                </a:cubicBezTo>
                <a:cubicBezTo>
                  <a:pt x="223" y="2272"/>
                  <a:pt x="198" y="2230"/>
                  <a:pt x="175" y="2187"/>
                </a:cubicBezTo>
                <a:cubicBezTo>
                  <a:pt x="152" y="2144"/>
                  <a:pt x="132" y="2100"/>
                  <a:pt x="113" y="2055"/>
                </a:cubicBezTo>
                <a:cubicBezTo>
                  <a:pt x="94" y="2010"/>
                  <a:pt x="78" y="1965"/>
                  <a:pt x="64" y="1918"/>
                </a:cubicBezTo>
                <a:cubicBezTo>
                  <a:pt x="50" y="1872"/>
                  <a:pt x="38" y="1824"/>
                  <a:pt x="28" y="1777"/>
                </a:cubicBezTo>
                <a:cubicBezTo>
                  <a:pt x="19" y="1729"/>
                  <a:pt x="12" y="1681"/>
                  <a:pt x="7" y="1633"/>
                </a:cubicBezTo>
                <a:cubicBezTo>
                  <a:pt x="2" y="1584"/>
                  <a:pt x="0" y="1536"/>
                  <a:pt x="0" y="1487"/>
                </a:cubicBezTo>
                <a:cubicBezTo>
                  <a:pt x="0" y="1438"/>
                  <a:pt x="2" y="1390"/>
                  <a:pt x="7" y="1341"/>
                </a:cubicBezTo>
                <a:cubicBezTo>
                  <a:pt x="12" y="1293"/>
                  <a:pt x="19" y="1245"/>
                  <a:pt x="28" y="1197"/>
                </a:cubicBezTo>
                <a:cubicBezTo>
                  <a:pt x="38" y="1149"/>
                  <a:pt x="50" y="1102"/>
                  <a:pt x="64" y="1056"/>
                </a:cubicBezTo>
                <a:cubicBezTo>
                  <a:pt x="78" y="1009"/>
                  <a:pt x="94" y="963"/>
                  <a:pt x="113" y="918"/>
                </a:cubicBezTo>
                <a:cubicBezTo>
                  <a:pt x="132" y="873"/>
                  <a:pt x="152" y="830"/>
                  <a:pt x="175" y="787"/>
                </a:cubicBezTo>
                <a:cubicBezTo>
                  <a:pt x="198" y="744"/>
                  <a:pt x="223" y="702"/>
                  <a:pt x="250" y="661"/>
                </a:cubicBezTo>
                <a:cubicBezTo>
                  <a:pt x="277" y="620"/>
                  <a:pt x="306" y="581"/>
                  <a:pt x="337" y="543"/>
                </a:cubicBezTo>
                <a:cubicBezTo>
                  <a:pt x="368" y="506"/>
                  <a:pt x="401" y="470"/>
                  <a:pt x="435" y="435"/>
                </a:cubicBezTo>
                <a:cubicBezTo>
                  <a:pt x="469" y="401"/>
                  <a:pt x="505" y="368"/>
                  <a:pt x="543" y="338"/>
                </a:cubicBezTo>
                <a:cubicBezTo>
                  <a:pt x="581" y="307"/>
                  <a:pt x="620" y="278"/>
                  <a:pt x="660" y="251"/>
                </a:cubicBezTo>
                <a:cubicBezTo>
                  <a:pt x="701" y="224"/>
                  <a:pt x="742" y="199"/>
                  <a:pt x="785" y="176"/>
                </a:cubicBezTo>
                <a:cubicBezTo>
                  <a:pt x="828" y="153"/>
                  <a:pt x="872" y="132"/>
                  <a:pt x="917" y="113"/>
                </a:cubicBezTo>
                <a:cubicBezTo>
                  <a:pt x="962" y="95"/>
                  <a:pt x="1008" y="78"/>
                  <a:pt x="1054" y="64"/>
                </a:cubicBezTo>
                <a:cubicBezTo>
                  <a:pt x="1101" y="50"/>
                  <a:pt x="1148" y="38"/>
                  <a:pt x="1196" y="29"/>
                </a:cubicBezTo>
                <a:cubicBezTo>
                  <a:pt x="1243" y="19"/>
                  <a:pt x="1291" y="12"/>
                  <a:pt x="1341" y="7"/>
                </a:cubicBezTo>
                <a:cubicBezTo>
                  <a:pt x="1389" y="3"/>
                  <a:pt x="1438" y="0"/>
                  <a:pt x="1486" y="0"/>
                </a:cubicBezTo>
                <a:cubicBezTo>
                  <a:pt x="1535" y="0"/>
                  <a:pt x="1584" y="3"/>
                  <a:pt x="1632" y="7"/>
                </a:cubicBezTo>
                <a:cubicBezTo>
                  <a:pt x="1681" y="12"/>
                  <a:pt x="1729" y="19"/>
                  <a:pt x="1776" y="29"/>
                </a:cubicBezTo>
                <a:cubicBezTo>
                  <a:pt x="1824" y="38"/>
                  <a:pt x="1871" y="50"/>
                  <a:pt x="1918" y="64"/>
                </a:cubicBezTo>
                <a:cubicBezTo>
                  <a:pt x="1964" y="78"/>
                  <a:pt x="2010" y="95"/>
                  <a:pt x="2055" y="113"/>
                </a:cubicBezTo>
                <a:cubicBezTo>
                  <a:pt x="2100" y="132"/>
                  <a:pt x="2144" y="153"/>
                  <a:pt x="2187" y="176"/>
                </a:cubicBezTo>
                <a:cubicBezTo>
                  <a:pt x="2230" y="199"/>
                  <a:pt x="2271" y="224"/>
                  <a:pt x="2312" y="251"/>
                </a:cubicBezTo>
                <a:cubicBezTo>
                  <a:pt x="2352" y="278"/>
                  <a:pt x="2391" y="307"/>
                  <a:pt x="2429" y="338"/>
                </a:cubicBezTo>
                <a:cubicBezTo>
                  <a:pt x="2467" y="368"/>
                  <a:pt x="2503" y="401"/>
                  <a:pt x="2537" y="435"/>
                </a:cubicBezTo>
                <a:cubicBezTo>
                  <a:pt x="2571" y="470"/>
                  <a:pt x="2604" y="506"/>
                  <a:pt x="2635" y="543"/>
                </a:cubicBezTo>
                <a:cubicBezTo>
                  <a:pt x="2666" y="581"/>
                  <a:pt x="2695" y="620"/>
                  <a:pt x="2722" y="661"/>
                </a:cubicBezTo>
                <a:cubicBezTo>
                  <a:pt x="2749" y="702"/>
                  <a:pt x="2774" y="744"/>
                  <a:pt x="2797" y="787"/>
                </a:cubicBezTo>
                <a:cubicBezTo>
                  <a:pt x="2820" y="830"/>
                  <a:pt x="2840" y="873"/>
                  <a:pt x="2859" y="918"/>
                </a:cubicBezTo>
                <a:cubicBezTo>
                  <a:pt x="2878" y="963"/>
                  <a:pt x="2894" y="1009"/>
                  <a:pt x="2908" y="1056"/>
                </a:cubicBezTo>
                <a:cubicBezTo>
                  <a:pt x="2922" y="1102"/>
                  <a:pt x="2934" y="1149"/>
                  <a:pt x="2944" y="1197"/>
                </a:cubicBezTo>
                <a:cubicBezTo>
                  <a:pt x="2953" y="1245"/>
                  <a:pt x="2960" y="1293"/>
                  <a:pt x="2965" y="1341"/>
                </a:cubicBezTo>
                <a:cubicBezTo>
                  <a:pt x="2970" y="1390"/>
                  <a:pt x="2972" y="1438"/>
                  <a:pt x="2972" y="148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任意多边形: 形状 195"/>
          <p:cNvSpPr/>
          <p:nvPr/>
        </p:nvSpPr>
        <p:spPr>
          <a:xfrm>
            <a:off x="6484680" y="2423160"/>
            <a:ext cx="1069920" cy="1070280"/>
          </a:xfrm>
          <a:custGeom>
            <a:avLst/>
            <a:gdLst/>
            <a:ahLst/>
            <a:cxnLst/>
            <a:rect l="0" t="0" r="r" b="b"/>
            <a:pathLst>
              <a:path w="2972" h="2973" fill="none">
                <a:moveTo>
                  <a:pt x="2972" y="1487"/>
                </a:moveTo>
                <a:cubicBezTo>
                  <a:pt x="2972" y="1536"/>
                  <a:pt x="2970" y="1584"/>
                  <a:pt x="2965" y="1633"/>
                </a:cubicBezTo>
                <a:cubicBezTo>
                  <a:pt x="2960" y="1681"/>
                  <a:pt x="2953" y="1729"/>
                  <a:pt x="2944" y="1777"/>
                </a:cubicBezTo>
                <a:cubicBezTo>
                  <a:pt x="2934" y="1824"/>
                  <a:pt x="2922" y="1872"/>
                  <a:pt x="2908" y="1918"/>
                </a:cubicBezTo>
                <a:cubicBezTo>
                  <a:pt x="2894" y="1965"/>
                  <a:pt x="2878" y="2010"/>
                  <a:pt x="2859" y="2055"/>
                </a:cubicBezTo>
                <a:cubicBezTo>
                  <a:pt x="2840" y="2100"/>
                  <a:pt x="2820" y="2144"/>
                  <a:pt x="2797" y="2187"/>
                </a:cubicBezTo>
                <a:cubicBezTo>
                  <a:pt x="2774" y="2230"/>
                  <a:pt x="2749" y="2272"/>
                  <a:pt x="2722" y="2312"/>
                </a:cubicBezTo>
                <a:cubicBezTo>
                  <a:pt x="2695" y="2353"/>
                  <a:pt x="2666" y="2392"/>
                  <a:pt x="2635" y="2429"/>
                </a:cubicBezTo>
                <a:cubicBezTo>
                  <a:pt x="2604" y="2467"/>
                  <a:pt x="2571" y="2503"/>
                  <a:pt x="2537" y="2537"/>
                </a:cubicBezTo>
                <a:cubicBezTo>
                  <a:pt x="2503" y="2572"/>
                  <a:pt x="2467" y="2604"/>
                  <a:pt x="2429" y="2635"/>
                </a:cubicBezTo>
                <a:cubicBezTo>
                  <a:pt x="2391" y="2666"/>
                  <a:pt x="2352" y="2695"/>
                  <a:pt x="2312" y="2722"/>
                </a:cubicBezTo>
                <a:cubicBezTo>
                  <a:pt x="2271" y="2749"/>
                  <a:pt x="2230" y="2774"/>
                  <a:pt x="2187" y="2797"/>
                </a:cubicBezTo>
                <a:cubicBezTo>
                  <a:pt x="2144" y="2820"/>
                  <a:pt x="2100" y="2841"/>
                  <a:pt x="2055" y="2859"/>
                </a:cubicBezTo>
                <a:cubicBezTo>
                  <a:pt x="2010" y="2878"/>
                  <a:pt x="1964" y="2894"/>
                  <a:pt x="1918" y="2909"/>
                </a:cubicBezTo>
                <a:cubicBezTo>
                  <a:pt x="1871" y="2923"/>
                  <a:pt x="1824" y="2935"/>
                  <a:pt x="1776" y="2944"/>
                </a:cubicBezTo>
                <a:cubicBezTo>
                  <a:pt x="1729" y="2954"/>
                  <a:pt x="1681" y="2961"/>
                  <a:pt x="1632" y="2965"/>
                </a:cubicBezTo>
                <a:cubicBezTo>
                  <a:pt x="1584" y="2970"/>
                  <a:pt x="1535" y="2973"/>
                  <a:pt x="1486" y="2973"/>
                </a:cubicBezTo>
                <a:cubicBezTo>
                  <a:pt x="1438" y="2973"/>
                  <a:pt x="1389" y="2970"/>
                  <a:pt x="1341" y="2965"/>
                </a:cubicBezTo>
                <a:cubicBezTo>
                  <a:pt x="1291" y="2961"/>
                  <a:pt x="1243" y="2954"/>
                  <a:pt x="1196" y="2944"/>
                </a:cubicBezTo>
                <a:cubicBezTo>
                  <a:pt x="1148" y="2935"/>
                  <a:pt x="1101" y="2923"/>
                  <a:pt x="1054" y="2909"/>
                </a:cubicBezTo>
                <a:cubicBezTo>
                  <a:pt x="1008" y="2894"/>
                  <a:pt x="962" y="2878"/>
                  <a:pt x="917" y="2859"/>
                </a:cubicBezTo>
                <a:cubicBezTo>
                  <a:pt x="872" y="2841"/>
                  <a:pt x="828" y="2820"/>
                  <a:pt x="785" y="2797"/>
                </a:cubicBezTo>
                <a:cubicBezTo>
                  <a:pt x="742" y="2774"/>
                  <a:pt x="701" y="2749"/>
                  <a:pt x="660" y="2722"/>
                </a:cubicBezTo>
                <a:cubicBezTo>
                  <a:pt x="620" y="2695"/>
                  <a:pt x="581" y="2666"/>
                  <a:pt x="543" y="2635"/>
                </a:cubicBezTo>
                <a:cubicBezTo>
                  <a:pt x="505" y="2604"/>
                  <a:pt x="469" y="2572"/>
                  <a:pt x="435" y="2537"/>
                </a:cubicBezTo>
                <a:cubicBezTo>
                  <a:pt x="401" y="2503"/>
                  <a:pt x="368" y="2467"/>
                  <a:pt x="337" y="2429"/>
                </a:cubicBezTo>
                <a:cubicBezTo>
                  <a:pt x="306" y="2392"/>
                  <a:pt x="277" y="2353"/>
                  <a:pt x="250" y="2312"/>
                </a:cubicBezTo>
                <a:cubicBezTo>
                  <a:pt x="223" y="2272"/>
                  <a:pt x="198" y="2230"/>
                  <a:pt x="175" y="2187"/>
                </a:cubicBezTo>
                <a:cubicBezTo>
                  <a:pt x="152" y="2144"/>
                  <a:pt x="132" y="2100"/>
                  <a:pt x="113" y="2055"/>
                </a:cubicBezTo>
                <a:cubicBezTo>
                  <a:pt x="94" y="2010"/>
                  <a:pt x="78" y="1965"/>
                  <a:pt x="64" y="1918"/>
                </a:cubicBezTo>
                <a:cubicBezTo>
                  <a:pt x="50" y="1872"/>
                  <a:pt x="38" y="1824"/>
                  <a:pt x="28" y="1777"/>
                </a:cubicBezTo>
                <a:cubicBezTo>
                  <a:pt x="19" y="1729"/>
                  <a:pt x="12" y="1681"/>
                  <a:pt x="7" y="1633"/>
                </a:cubicBezTo>
                <a:cubicBezTo>
                  <a:pt x="2" y="1584"/>
                  <a:pt x="0" y="1536"/>
                  <a:pt x="0" y="1487"/>
                </a:cubicBezTo>
                <a:cubicBezTo>
                  <a:pt x="0" y="1438"/>
                  <a:pt x="2" y="1390"/>
                  <a:pt x="7" y="1341"/>
                </a:cubicBezTo>
                <a:cubicBezTo>
                  <a:pt x="12" y="1293"/>
                  <a:pt x="19" y="1245"/>
                  <a:pt x="28" y="1197"/>
                </a:cubicBezTo>
                <a:cubicBezTo>
                  <a:pt x="38" y="1149"/>
                  <a:pt x="50" y="1102"/>
                  <a:pt x="64" y="1056"/>
                </a:cubicBezTo>
                <a:cubicBezTo>
                  <a:pt x="78" y="1009"/>
                  <a:pt x="94" y="963"/>
                  <a:pt x="113" y="918"/>
                </a:cubicBezTo>
                <a:cubicBezTo>
                  <a:pt x="132" y="873"/>
                  <a:pt x="152" y="830"/>
                  <a:pt x="175" y="787"/>
                </a:cubicBezTo>
                <a:cubicBezTo>
                  <a:pt x="198" y="744"/>
                  <a:pt x="223" y="702"/>
                  <a:pt x="250" y="661"/>
                </a:cubicBezTo>
                <a:cubicBezTo>
                  <a:pt x="277" y="620"/>
                  <a:pt x="306" y="581"/>
                  <a:pt x="337" y="543"/>
                </a:cubicBezTo>
                <a:cubicBezTo>
                  <a:pt x="368" y="506"/>
                  <a:pt x="401" y="470"/>
                  <a:pt x="435" y="435"/>
                </a:cubicBezTo>
                <a:cubicBezTo>
                  <a:pt x="469" y="401"/>
                  <a:pt x="505" y="368"/>
                  <a:pt x="543" y="338"/>
                </a:cubicBezTo>
                <a:cubicBezTo>
                  <a:pt x="581" y="307"/>
                  <a:pt x="620" y="278"/>
                  <a:pt x="660" y="251"/>
                </a:cubicBezTo>
                <a:cubicBezTo>
                  <a:pt x="701" y="224"/>
                  <a:pt x="742" y="199"/>
                  <a:pt x="785" y="176"/>
                </a:cubicBezTo>
                <a:cubicBezTo>
                  <a:pt x="828" y="153"/>
                  <a:pt x="872" y="132"/>
                  <a:pt x="917" y="113"/>
                </a:cubicBezTo>
                <a:cubicBezTo>
                  <a:pt x="962" y="95"/>
                  <a:pt x="1008" y="78"/>
                  <a:pt x="1054" y="64"/>
                </a:cubicBezTo>
                <a:cubicBezTo>
                  <a:pt x="1101" y="50"/>
                  <a:pt x="1148" y="38"/>
                  <a:pt x="1196" y="29"/>
                </a:cubicBezTo>
                <a:cubicBezTo>
                  <a:pt x="1243" y="19"/>
                  <a:pt x="1291" y="12"/>
                  <a:pt x="1341" y="7"/>
                </a:cubicBezTo>
                <a:cubicBezTo>
                  <a:pt x="1389" y="3"/>
                  <a:pt x="1438" y="0"/>
                  <a:pt x="1486" y="0"/>
                </a:cubicBezTo>
                <a:cubicBezTo>
                  <a:pt x="1535" y="0"/>
                  <a:pt x="1584" y="3"/>
                  <a:pt x="1632" y="7"/>
                </a:cubicBezTo>
                <a:cubicBezTo>
                  <a:pt x="1681" y="12"/>
                  <a:pt x="1729" y="19"/>
                  <a:pt x="1776" y="29"/>
                </a:cubicBezTo>
                <a:cubicBezTo>
                  <a:pt x="1824" y="38"/>
                  <a:pt x="1871" y="50"/>
                  <a:pt x="1918" y="64"/>
                </a:cubicBezTo>
                <a:cubicBezTo>
                  <a:pt x="1964" y="78"/>
                  <a:pt x="2010" y="95"/>
                  <a:pt x="2055" y="113"/>
                </a:cubicBezTo>
                <a:cubicBezTo>
                  <a:pt x="2100" y="132"/>
                  <a:pt x="2144" y="153"/>
                  <a:pt x="2187" y="176"/>
                </a:cubicBezTo>
                <a:cubicBezTo>
                  <a:pt x="2230" y="199"/>
                  <a:pt x="2271" y="224"/>
                  <a:pt x="2312" y="251"/>
                </a:cubicBezTo>
                <a:cubicBezTo>
                  <a:pt x="2352" y="278"/>
                  <a:pt x="2391" y="307"/>
                  <a:pt x="2429" y="338"/>
                </a:cubicBezTo>
                <a:cubicBezTo>
                  <a:pt x="2467" y="368"/>
                  <a:pt x="2503" y="401"/>
                  <a:pt x="2537" y="435"/>
                </a:cubicBezTo>
                <a:cubicBezTo>
                  <a:pt x="2571" y="470"/>
                  <a:pt x="2604" y="506"/>
                  <a:pt x="2635" y="543"/>
                </a:cubicBezTo>
                <a:cubicBezTo>
                  <a:pt x="2666" y="581"/>
                  <a:pt x="2695" y="620"/>
                  <a:pt x="2722" y="661"/>
                </a:cubicBezTo>
                <a:cubicBezTo>
                  <a:pt x="2749" y="702"/>
                  <a:pt x="2774" y="744"/>
                  <a:pt x="2797" y="787"/>
                </a:cubicBezTo>
                <a:cubicBezTo>
                  <a:pt x="2820" y="830"/>
                  <a:pt x="2840" y="873"/>
                  <a:pt x="2859" y="918"/>
                </a:cubicBezTo>
                <a:cubicBezTo>
                  <a:pt x="2878" y="963"/>
                  <a:pt x="2894" y="1009"/>
                  <a:pt x="2908" y="1056"/>
                </a:cubicBezTo>
                <a:cubicBezTo>
                  <a:pt x="2922" y="1102"/>
                  <a:pt x="2934" y="1149"/>
                  <a:pt x="2944" y="1197"/>
                </a:cubicBezTo>
                <a:cubicBezTo>
                  <a:pt x="2953" y="1245"/>
                  <a:pt x="2960" y="1293"/>
                  <a:pt x="2965" y="1341"/>
                </a:cubicBezTo>
                <a:cubicBezTo>
                  <a:pt x="2970" y="1390"/>
                  <a:pt x="2972" y="1438"/>
                  <a:pt x="2972" y="1487"/>
                </a:cubicBezTo>
              </a:path>
            </a:pathLst>
          </a:custGeom>
          <a:ln w="16560">
            <a:solidFill>
              <a:srgbClr val="60A5FA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7" name="图片 196"/>
          <p:cNvPicPr/>
          <p:nvPr/>
        </p:nvPicPr>
        <p:blipFill>
          <a:blip r:embed="rId11"/>
          <a:stretch/>
        </p:blipFill>
        <p:spPr>
          <a:xfrm>
            <a:off x="6877440" y="261576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" name="文本框 197"/>
          <p:cNvSpPr txBox="1"/>
          <p:nvPr/>
        </p:nvSpPr>
        <p:spPr>
          <a:xfrm>
            <a:off x="4839120" y="3174480"/>
            <a:ext cx="3196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Acting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6886080" y="2920320"/>
            <a:ext cx="268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观察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0" name="图片 199"/>
          <p:cNvPicPr/>
          <p:nvPr/>
        </p:nvPicPr>
        <p:blipFill>
          <a:blip r:embed="rId12"/>
          <a:stretch/>
        </p:blipFill>
        <p:spPr>
          <a:xfrm>
            <a:off x="7763400" y="279936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1" name="任意多边形: 形状 200"/>
          <p:cNvSpPr/>
          <p:nvPr/>
        </p:nvSpPr>
        <p:spPr>
          <a:xfrm>
            <a:off x="534600" y="3701880"/>
            <a:ext cx="4746960" cy="2791440"/>
          </a:xfrm>
          <a:custGeom>
            <a:avLst/>
            <a:gdLst/>
            <a:ahLst/>
            <a:cxnLst/>
            <a:rect l="0" t="0" r="r" b="b"/>
            <a:pathLst>
              <a:path w="13186" h="7754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908" y="0"/>
                </a:lnTo>
                <a:cubicBezTo>
                  <a:pt x="12945" y="0"/>
                  <a:pt x="12980" y="7"/>
                  <a:pt x="13014" y="21"/>
                </a:cubicBezTo>
                <a:cubicBezTo>
                  <a:pt x="13048" y="35"/>
                  <a:pt x="13078" y="55"/>
                  <a:pt x="13105" y="81"/>
                </a:cubicBezTo>
                <a:cubicBezTo>
                  <a:pt x="13131" y="108"/>
                  <a:pt x="13151" y="138"/>
                  <a:pt x="13165" y="172"/>
                </a:cubicBezTo>
                <a:cubicBezTo>
                  <a:pt x="13179" y="206"/>
                  <a:pt x="13186" y="242"/>
                  <a:pt x="13186" y="278"/>
                </a:cubicBezTo>
                <a:lnTo>
                  <a:pt x="13186" y="7475"/>
                </a:lnTo>
                <a:cubicBezTo>
                  <a:pt x="13186" y="7512"/>
                  <a:pt x="13179" y="7548"/>
                  <a:pt x="13165" y="7582"/>
                </a:cubicBezTo>
                <a:cubicBezTo>
                  <a:pt x="13151" y="7616"/>
                  <a:pt x="13131" y="7646"/>
                  <a:pt x="13105" y="7672"/>
                </a:cubicBezTo>
                <a:cubicBezTo>
                  <a:pt x="13078" y="7699"/>
                  <a:pt x="13048" y="7719"/>
                  <a:pt x="13014" y="7733"/>
                </a:cubicBezTo>
                <a:cubicBezTo>
                  <a:pt x="12980" y="7747"/>
                  <a:pt x="12945" y="7754"/>
                  <a:pt x="12908" y="7754"/>
                </a:cubicBezTo>
                <a:lnTo>
                  <a:pt x="279" y="7754"/>
                </a:lnTo>
                <a:cubicBezTo>
                  <a:pt x="242" y="7754"/>
                  <a:pt x="206" y="7747"/>
                  <a:pt x="172" y="7733"/>
                </a:cubicBezTo>
                <a:cubicBezTo>
                  <a:pt x="138" y="7719"/>
                  <a:pt x="108" y="7699"/>
                  <a:pt x="82" y="7672"/>
                </a:cubicBezTo>
                <a:cubicBezTo>
                  <a:pt x="56" y="7646"/>
                  <a:pt x="35" y="7616"/>
                  <a:pt x="21" y="7582"/>
                </a:cubicBezTo>
                <a:cubicBezTo>
                  <a:pt x="7" y="7548"/>
                  <a:pt x="0" y="7512"/>
                  <a:pt x="0" y="7475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任意多边形: 形状 201"/>
          <p:cNvSpPr/>
          <p:nvPr/>
        </p:nvSpPr>
        <p:spPr>
          <a:xfrm>
            <a:off x="534600" y="3701880"/>
            <a:ext cx="4746960" cy="2791440"/>
          </a:xfrm>
          <a:custGeom>
            <a:avLst/>
            <a:gdLst/>
            <a:ahLst/>
            <a:cxnLst/>
            <a:rect l="0" t="0" r="r" b="b"/>
            <a:pathLst>
              <a:path w="13186" h="7754">
                <a:moveTo>
                  <a:pt x="0" y="7475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908" y="0"/>
                </a:lnTo>
                <a:cubicBezTo>
                  <a:pt x="12945" y="0"/>
                  <a:pt x="12980" y="7"/>
                  <a:pt x="13014" y="21"/>
                </a:cubicBezTo>
                <a:cubicBezTo>
                  <a:pt x="13048" y="35"/>
                  <a:pt x="13078" y="55"/>
                  <a:pt x="13105" y="81"/>
                </a:cubicBezTo>
                <a:cubicBezTo>
                  <a:pt x="13131" y="108"/>
                  <a:pt x="13151" y="138"/>
                  <a:pt x="13165" y="172"/>
                </a:cubicBezTo>
                <a:cubicBezTo>
                  <a:pt x="13179" y="206"/>
                  <a:pt x="13186" y="242"/>
                  <a:pt x="13186" y="278"/>
                </a:cubicBezTo>
                <a:lnTo>
                  <a:pt x="13186" y="7475"/>
                </a:lnTo>
                <a:cubicBezTo>
                  <a:pt x="13186" y="7512"/>
                  <a:pt x="13179" y="7548"/>
                  <a:pt x="13165" y="7582"/>
                </a:cubicBezTo>
                <a:cubicBezTo>
                  <a:pt x="13151" y="7616"/>
                  <a:pt x="13131" y="7646"/>
                  <a:pt x="13105" y="7672"/>
                </a:cubicBezTo>
                <a:cubicBezTo>
                  <a:pt x="13078" y="7699"/>
                  <a:pt x="13048" y="7719"/>
                  <a:pt x="13014" y="7733"/>
                </a:cubicBezTo>
                <a:cubicBezTo>
                  <a:pt x="12980" y="7747"/>
                  <a:pt x="12945" y="7754"/>
                  <a:pt x="12908" y="7754"/>
                </a:cubicBezTo>
                <a:lnTo>
                  <a:pt x="279" y="7754"/>
                </a:lnTo>
                <a:cubicBezTo>
                  <a:pt x="242" y="7754"/>
                  <a:pt x="206" y="7747"/>
                  <a:pt x="172" y="7733"/>
                </a:cubicBezTo>
                <a:cubicBezTo>
                  <a:pt x="138" y="7719"/>
                  <a:pt x="108" y="7699"/>
                  <a:pt x="82" y="7672"/>
                </a:cubicBezTo>
                <a:cubicBezTo>
                  <a:pt x="56" y="7646"/>
                  <a:pt x="35" y="7616"/>
                  <a:pt x="21" y="7582"/>
                </a:cubicBezTo>
                <a:cubicBezTo>
                  <a:pt x="7" y="7548"/>
                  <a:pt x="0" y="7512"/>
                  <a:pt x="0" y="7475"/>
                </a:cubicBezTo>
                <a:moveTo>
                  <a:pt x="23" y="278"/>
                </a:moveTo>
                <a:lnTo>
                  <a:pt x="23" y="7475"/>
                </a:lnTo>
                <a:cubicBezTo>
                  <a:pt x="23" y="7492"/>
                  <a:pt x="25" y="7509"/>
                  <a:pt x="28" y="7525"/>
                </a:cubicBezTo>
                <a:cubicBezTo>
                  <a:pt x="32" y="7542"/>
                  <a:pt x="36" y="7558"/>
                  <a:pt x="43" y="7573"/>
                </a:cubicBezTo>
                <a:cubicBezTo>
                  <a:pt x="49" y="7589"/>
                  <a:pt x="57" y="7603"/>
                  <a:pt x="66" y="7617"/>
                </a:cubicBezTo>
                <a:cubicBezTo>
                  <a:pt x="76" y="7631"/>
                  <a:pt x="86" y="7644"/>
                  <a:pt x="98" y="7656"/>
                </a:cubicBezTo>
                <a:cubicBezTo>
                  <a:pt x="110" y="7668"/>
                  <a:pt x="123" y="7678"/>
                  <a:pt x="137" y="7688"/>
                </a:cubicBezTo>
                <a:cubicBezTo>
                  <a:pt x="151" y="7697"/>
                  <a:pt x="165" y="7705"/>
                  <a:pt x="181" y="7711"/>
                </a:cubicBezTo>
                <a:cubicBezTo>
                  <a:pt x="196" y="7718"/>
                  <a:pt x="212" y="7723"/>
                  <a:pt x="229" y="7726"/>
                </a:cubicBezTo>
                <a:cubicBezTo>
                  <a:pt x="245" y="7729"/>
                  <a:pt x="262" y="7731"/>
                  <a:pt x="279" y="7731"/>
                </a:cubicBezTo>
                <a:lnTo>
                  <a:pt x="12908" y="7731"/>
                </a:lnTo>
                <a:cubicBezTo>
                  <a:pt x="12924" y="7731"/>
                  <a:pt x="12941" y="7729"/>
                  <a:pt x="12957" y="7726"/>
                </a:cubicBezTo>
                <a:cubicBezTo>
                  <a:pt x="12974" y="7723"/>
                  <a:pt x="12990" y="7718"/>
                  <a:pt x="13005" y="7711"/>
                </a:cubicBezTo>
                <a:cubicBezTo>
                  <a:pt x="13021" y="7705"/>
                  <a:pt x="13036" y="7697"/>
                  <a:pt x="13049" y="7688"/>
                </a:cubicBezTo>
                <a:cubicBezTo>
                  <a:pt x="13063" y="7678"/>
                  <a:pt x="13076" y="7668"/>
                  <a:pt x="13088" y="7656"/>
                </a:cubicBezTo>
                <a:cubicBezTo>
                  <a:pt x="13100" y="7644"/>
                  <a:pt x="13111" y="7631"/>
                  <a:pt x="13120" y="7617"/>
                </a:cubicBezTo>
                <a:cubicBezTo>
                  <a:pt x="13129" y="7603"/>
                  <a:pt x="13137" y="7589"/>
                  <a:pt x="13143" y="7573"/>
                </a:cubicBezTo>
                <a:cubicBezTo>
                  <a:pt x="13150" y="7558"/>
                  <a:pt x="13155" y="7542"/>
                  <a:pt x="13158" y="7525"/>
                </a:cubicBezTo>
                <a:cubicBezTo>
                  <a:pt x="13161" y="7509"/>
                  <a:pt x="13163" y="7492"/>
                  <a:pt x="13163" y="7475"/>
                </a:cubicBezTo>
                <a:lnTo>
                  <a:pt x="13163" y="278"/>
                </a:lnTo>
                <a:cubicBezTo>
                  <a:pt x="13163" y="262"/>
                  <a:pt x="13161" y="245"/>
                  <a:pt x="13158" y="229"/>
                </a:cubicBezTo>
                <a:cubicBezTo>
                  <a:pt x="13155" y="212"/>
                  <a:pt x="13150" y="196"/>
                  <a:pt x="13143" y="181"/>
                </a:cubicBezTo>
                <a:cubicBezTo>
                  <a:pt x="13137" y="165"/>
                  <a:pt x="13129" y="151"/>
                  <a:pt x="13120" y="137"/>
                </a:cubicBezTo>
                <a:cubicBezTo>
                  <a:pt x="13111" y="123"/>
                  <a:pt x="13100" y="110"/>
                  <a:pt x="13088" y="98"/>
                </a:cubicBezTo>
                <a:cubicBezTo>
                  <a:pt x="13076" y="86"/>
                  <a:pt x="13063" y="75"/>
                  <a:pt x="13049" y="66"/>
                </a:cubicBezTo>
                <a:cubicBezTo>
                  <a:pt x="13036" y="57"/>
                  <a:pt x="13021" y="49"/>
                  <a:pt x="13005" y="43"/>
                </a:cubicBezTo>
                <a:cubicBezTo>
                  <a:pt x="12990" y="36"/>
                  <a:pt x="12974" y="31"/>
                  <a:pt x="12957" y="28"/>
                </a:cubicBezTo>
                <a:cubicBezTo>
                  <a:pt x="12941" y="25"/>
                  <a:pt x="12924" y="23"/>
                  <a:pt x="12908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6763320" y="3174480"/>
            <a:ext cx="51444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Observing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4" name="图片 203"/>
          <p:cNvPicPr/>
          <p:nvPr/>
        </p:nvPicPr>
        <p:blipFill>
          <a:blip r:embed="rId13"/>
          <a:stretch/>
        </p:blipFill>
        <p:spPr>
          <a:xfrm>
            <a:off x="877320" y="4211640"/>
            <a:ext cx="4228200" cy="1102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5" name="任意多边形: 形状 204"/>
          <p:cNvSpPr/>
          <p:nvPr/>
        </p:nvSpPr>
        <p:spPr>
          <a:xfrm>
            <a:off x="5415120" y="3701880"/>
            <a:ext cx="4746960" cy="2791440"/>
          </a:xfrm>
          <a:custGeom>
            <a:avLst/>
            <a:gdLst/>
            <a:ahLst/>
            <a:cxnLst/>
            <a:rect l="0" t="0" r="r" b="b"/>
            <a:pathLst>
              <a:path w="13186" h="7754">
                <a:moveTo>
                  <a:pt x="21" y="172"/>
                </a:moveTo>
                <a:cubicBezTo>
                  <a:pt x="35" y="138"/>
                  <a:pt x="55" y="108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2907" y="0"/>
                </a:lnTo>
                <a:cubicBezTo>
                  <a:pt x="12944" y="0"/>
                  <a:pt x="12979" y="7"/>
                  <a:pt x="13014" y="21"/>
                </a:cubicBezTo>
                <a:cubicBezTo>
                  <a:pt x="13048" y="35"/>
                  <a:pt x="13078" y="55"/>
                  <a:pt x="13104" y="81"/>
                </a:cubicBezTo>
                <a:cubicBezTo>
                  <a:pt x="13130" y="108"/>
                  <a:pt x="13150" y="138"/>
                  <a:pt x="13164" y="172"/>
                </a:cubicBezTo>
                <a:cubicBezTo>
                  <a:pt x="13179" y="206"/>
                  <a:pt x="13186" y="242"/>
                  <a:pt x="13186" y="278"/>
                </a:cubicBezTo>
                <a:lnTo>
                  <a:pt x="13186" y="7475"/>
                </a:lnTo>
                <a:cubicBezTo>
                  <a:pt x="13186" y="7512"/>
                  <a:pt x="13179" y="7548"/>
                  <a:pt x="13164" y="7582"/>
                </a:cubicBezTo>
                <a:cubicBezTo>
                  <a:pt x="13150" y="7616"/>
                  <a:pt x="13130" y="7646"/>
                  <a:pt x="13104" y="7672"/>
                </a:cubicBezTo>
                <a:cubicBezTo>
                  <a:pt x="13078" y="7699"/>
                  <a:pt x="13048" y="7719"/>
                  <a:pt x="13014" y="7733"/>
                </a:cubicBezTo>
                <a:cubicBezTo>
                  <a:pt x="12980" y="7747"/>
                  <a:pt x="12944" y="7754"/>
                  <a:pt x="12907" y="7754"/>
                </a:cubicBezTo>
                <a:lnTo>
                  <a:pt x="278" y="7754"/>
                </a:lnTo>
                <a:cubicBezTo>
                  <a:pt x="241" y="7754"/>
                  <a:pt x="206" y="7747"/>
                  <a:pt x="172" y="7733"/>
                </a:cubicBezTo>
                <a:cubicBezTo>
                  <a:pt x="137" y="7719"/>
                  <a:pt x="107" y="7699"/>
                  <a:pt x="81" y="7672"/>
                </a:cubicBezTo>
                <a:cubicBezTo>
                  <a:pt x="55" y="7646"/>
                  <a:pt x="35" y="7616"/>
                  <a:pt x="21" y="7582"/>
                </a:cubicBezTo>
                <a:cubicBezTo>
                  <a:pt x="7" y="7548"/>
                  <a:pt x="0" y="7513"/>
                  <a:pt x="0" y="7476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任意多边形: 形状 205"/>
          <p:cNvSpPr/>
          <p:nvPr/>
        </p:nvSpPr>
        <p:spPr>
          <a:xfrm>
            <a:off x="5415120" y="3701880"/>
            <a:ext cx="4746960" cy="2791440"/>
          </a:xfrm>
          <a:custGeom>
            <a:avLst/>
            <a:gdLst/>
            <a:ahLst/>
            <a:cxnLst/>
            <a:rect l="0" t="0" r="r" b="b"/>
            <a:pathLst>
              <a:path w="13186" h="7754">
                <a:moveTo>
                  <a:pt x="0" y="7475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2907" y="0"/>
                </a:lnTo>
                <a:cubicBezTo>
                  <a:pt x="12944" y="0"/>
                  <a:pt x="12979" y="7"/>
                  <a:pt x="13014" y="21"/>
                </a:cubicBezTo>
                <a:cubicBezTo>
                  <a:pt x="13048" y="35"/>
                  <a:pt x="13078" y="55"/>
                  <a:pt x="13104" y="81"/>
                </a:cubicBezTo>
                <a:cubicBezTo>
                  <a:pt x="13130" y="108"/>
                  <a:pt x="13150" y="138"/>
                  <a:pt x="13164" y="172"/>
                </a:cubicBezTo>
                <a:cubicBezTo>
                  <a:pt x="13179" y="206"/>
                  <a:pt x="13186" y="242"/>
                  <a:pt x="13186" y="278"/>
                </a:cubicBezTo>
                <a:lnTo>
                  <a:pt x="13186" y="7475"/>
                </a:lnTo>
                <a:cubicBezTo>
                  <a:pt x="13186" y="7512"/>
                  <a:pt x="13179" y="7548"/>
                  <a:pt x="13164" y="7582"/>
                </a:cubicBezTo>
                <a:cubicBezTo>
                  <a:pt x="13150" y="7616"/>
                  <a:pt x="13130" y="7646"/>
                  <a:pt x="13104" y="7672"/>
                </a:cubicBezTo>
                <a:cubicBezTo>
                  <a:pt x="13078" y="7699"/>
                  <a:pt x="13048" y="7719"/>
                  <a:pt x="13014" y="7733"/>
                </a:cubicBezTo>
                <a:cubicBezTo>
                  <a:pt x="12979" y="7747"/>
                  <a:pt x="12944" y="7754"/>
                  <a:pt x="12907" y="7754"/>
                </a:cubicBezTo>
                <a:lnTo>
                  <a:pt x="278" y="7754"/>
                </a:lnTo>
                <a:cubicBezTo>
                  <a:pt x="241" y="7754"/>
                  <a:pt x="206" y="7747"/>
                  <a:pt x="172" y="7733"/>
                </a:cubicBezTo>
                <a:cubicBezTo>
                  <a:pt x="137" y="7719"/>
                  <a:pt x="107" y="7699"/>
                  <a:pt x="81" y="7672"/>
                </a:cubicBezTo>
                <a:cubicBezTo>
                  <a:pt x="55" y="7646"/>
                  <a:pt x="35" y="7616"/>
                  <a:pt x="21" y="7582"/>
                </a:cubicBezTo>
                <a:cubicBezTo>
                  <a:pt x="7" y="7548"/>
                  <a:pt x="0" y="7512"/>
                  <a:pt x="0" y="7475"/>
                </a:cubicBezTo>
                <a:moveTo>
                  <a:pt x="23" y="278"/>
                </a:moveTo>
                <a:lnTo>
                  <a:pt x="23" y="7475"/>
                </a:lnTo>
                <a:cubicBezTo>
                  <a:pt x="23" y="7492"/>
                  <a:pt x="24" y="7509"/>
                  <a:pt x="28" y="7525"/>
                </a:cubicBezTo>
                <a:cubicBezTo>
                  <a:pt x="31" y="7542"/>
                  <a:pt x="36" y="7558"/>
                  <a:pt x="42" y="7573"/>
                </a:cubicBezTo>
                <a:cubicBezTo>
                  <a:pt x="49" y="7589"/>
                  <a:pt x="56" y="7603"/>
                  <a:pt x="66" y="7617"/>
                </a:cubicBezTo>
                <a:cubicBezTo>
                  <a:pt x="75" y="7631"/>
                  <a:pt x="86" y="7644"/>
                  <a:pt x="98" y="7656"/>
                </a:cubicBezTo>
                <a:cubicBezTo>
                  <a:pt x="109" y="7668"/>
                  <a:pt x="122" y="7678"/>
                  <a:pt x="136" y="7688"/>
                </a:cubicBezTo>
                <a:cubicBezTo>
                  <a:pt x="150" y="7697"/>
                  <a:pt x="165" y="7705"/>
                  <a:pt x="180" y="7711"/>
                </a:cubicBezTo>
                <a:cubicBezTo>
                  <a:pt x="196" y="7718"/>
                  <a:pt x="212" y="7723"/>
                  <a:pt x="228" y="7726"/>
                </a:cubicBezTo>
                <a:cubicBezTo>
                  <a:pt x="245" y="7729"/>
                  <a:pt x="261" y="7731"/>
                  <a:pt x="278" y="7731"/>
                </a:cubicBezTo>
                <a:lnTo>
                  <a:pt x="12907" y="7731"/>
                </a:lnTo>
                <a:cubicBezTo>
                  <a:pt x="12924" y="7731"/>
                  <a:pt x="12940" y="7729"/>
                  <a:pt x="12957" y="7726"/>
                </a:cubicBezTo>
                <a:cubicBezTo>
                  <a:pt x="12973" y="7723"/>
                  <a:pt x="12989" y="7718"/>
                  <a:pt x="13005" y="7711"/>
                </a:cubicBezTo>
                <a:cubicBezTo>
                  <a:pt x="13020" y="7705"/>
                  <a:pt x="13035" y="7697"/>
                  <a:pt x="13049" y="7688"/>
                </a:cubicBezTo>
                <a:cubicBezTo>
                  <a:pt x="13063" y="7678"/>
                  <a:pt x="13076" y="7668"/>
                  <a:pt x="13088" y="7656"/>
                </a:cubicBezTo>
                <a:cubicBezTo>
                  <a:pt x="13099" y="7644"/>
                  <a:pt x="13110" y="7631"/>
                  <a:pt x="13119" y="7617"/>
                </a:cubicBezTo>
                <a:cubicBezTo>
                  <a:pt x="13129" y="7603"/>
                  <a:pt x="13137" y="7589"/>
                  <a:pt x="13143" y="7573"/>
                </a:cubicBezTo>
                <a:cubicBezTo>
                  <a:pt x="13149" y="7558"/>
                  <a:pt x="13154" y="7542"/>
                  <a:pt x="13157" y="7525"/>
                </a:cubicBezTo>
                <a:cubicBezTo>
                  <a:pt x="13161" y="7509"/>
                  <a:pt x="13162" y="7492"/>
                  <a:pt x="13162" y="7475"/>
                </a:cubicBezTo>
                <a:lnTo>
                  <a:pt x="13162" y="278"/>
                </a:lnTo>
                <a:cubicBezTo>
                  <a:pt x="13162" y="262"/>
                  <a:pt x="13161" y="245"/>
                  <a:pt x="13157" y="229"/>
                </a:cubicBezTo>
                <a:cubicBezTo>
                  <a:pt x="13154" y="212"/>
                  <a:pt x="13149" y="196"/>
                  <a:pt x="13143" y="181"/>
                </a:cubicBezTo>
                <a:cubicBezTo>
                  <a:pt x="13137" y="165"/>
                  <a:pt x="13129" y="151"/>
                  <a:pt x="13119" y="137"/>
                </a:cubicBezTo>
                <a:cubicBezTo>
                  <a:pt x="13110" y="123"/>
                  <a:pt x="13099" y="110"/>
                  <a:pt x="13088" y="98"/>
                </a:cubicBezTo>
                <a:cubicBezTo>
                  <a:pt x="13076" y="86"/>
                  <a:pt x="13063" y="75"/>
                  <a:pt x="13049" y="66"/>
                </a:cubicBezTo>
                <a:cubicBezTo>
                  <a:pt x="13035" y="57"/>
                  <a:pt x="13020" y="49"/>
                  <a:pt x="13005" y="43"/>
                </a:cubicBezTo>
                <a:cubicBezTo>
                  <a:pt x="12989" y="36"/>
                  <a:pt x="12973" y="31"/>
                  <a:pt x="12957" y="28"/>
                </a:cubicBezTo>
                <a:cubicBezTo>
                  <a:pt x="12940" y="25"/>
                  <a:pt x="12924" y="23"/>
                  <a:pt x="12907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1"/>
                  <a:pt x="196" y="36"/>
                  <a:pt x="180" y="43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09" y="86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6" y="151"/>
                  <a:pt x="49" y="165"/>
                  <a:pt x="42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4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任意多边形: 形状 206"/>
          <p:cNvSpPr/>
          <p:nvPr/>
        </p:nvSpPr>
        <p:spPr>
          <a:xfrm>
            <a:off x="5590440" y="4211640"/>
            <a:ext cx="4395960" cy="2106360"/>
          </a:xfrm>
          <a:custGeom>
            <a:avLst/>
            <a:gdLst/>
            <a:ahLst/>
            <a:cxnLst/>
            <a:rect l="0" t="0" r="r" b="b"/>
            <a:pathLst>
              <a:path w="12211" h="5851">
                <a:moveTo>
                  <a:pt x="0" y="566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1" y="1"/>
                  <a:pt x="174" y="0"/>
                  <a:pt x="186" y="0"/>
                </a:cubicBezTo>
                <a:lnTo>
                  <a:pt x="12025" y="0"/>
                </a:lnTo>
                <a:cubicBezTo>
                  <a:pt x="12038" y="0"/>
                  <a:pt x="12050" y="1"/>
                  <a:pt x="12062" y="3"/>
                </a:cubicBezTo>
                <a:cubicBezTo>
                  <a:pt x="12074" y="6"/>
                  <a:pt x="12085" y="9"/>
                  <a:pt x="12096" y="14"/>
                </a:cubicBezTo>
                <a:cubicBezTo>
                  <a:pt x="12108" y="19"/>
                  <a:pt x="12118" y="24"/>
                  <a:pt x="12129" y="31"/>
                </a:cubicBezTo>
                <a:cubicBezTo>
                  <a:pt x="12139" y="38"/>
                  <a:pt x="12148" y="46"/>
                  <a:pt x="12157" y="54"/>
                </a:cubicBezTo>
                <a:cubicBezTo>
                  <a:pt x="12165" y="63"/>
                  <a:pt x="12173" y="72"/>
                  <a:pt x="12180" y="82"/>
                </a:cubicBezTo>
                <a:cubicBezTo>
                  <a:pt x="12187" y="93"/>
                  <a:pt x="12192" y="103"/>
                  <a:pt x="12197" y="115"/>
                </a:cubicBezTo>
                <a:cubicBezTo>
                  <a:pt x="12202" y="126"/>
                  <a:pt x="12205" y="137"/>
                  <a:pt x="12208" y="149"/>
                </a:cubicBezTo>
                <a:cubicBezTo>
                  <a:pt x="12210" y="161"/>
                  <a:pt x="12211" y="173"/>
                  <a:pt x="12211" y="186"/>
                </a:cubicBezTo>
                <a:lnTo>
                  <a:pt x="12211" y="5665"/>
                </a:lnTo>
                <a:cubicBezTo>
                  <a:pt x="12211" y="5677"/>
                  <a:pt x="12210" y="5689"/>
                  <a:pt x="12208" y="5701"/>
                </a:cubicBezTo>
                <a:cubicBezTo>
                  <a:pt x="12205" y="5713"/>
                  <a:pt x="12202" y="5725"/>
                  <a:pt x="12197" y="5736"/>
                </a:cubicBezTo>
                <a:cubicBezTo>
                  <a:pt x="12192" y="5747"/>
                  <a:pt x="12187" y="5758"/>
                  <a:pt x="12180" y="5768"/>
                </a:cubicBezTo>
                <a:cubicBezTo>
                  <a:pt x="12173" y="5778"/>
                  <a:pt x="12165" y="5788"/>
                  <a:pt x="12157" y="5796"/>
                </a:cubicBezTo>
                <a:cubicBezTo>
                  <a:pt x="12148" y="5805"/>
                  <a:pt x="12139" y="5812"/>
                  <a:pt x="12129" y="5819"/>
                </a:cubicBezTo>
                <a:cubicBezTo>
                  <a:pt x="12118" y="5826"/>
                  <a:pt x="12108" y="5832"/>
                  <a:pt x="12096" y="5836"/>
                </a:cubicBezTo>
                <a:cubicBezTo>
                  <a:pt x="12085" y="5841"/>
                  <a:pt x="12074" y="5845"/>
                  <a:pt x="12062" y="5847"/>
                </a:cubicBezTo>
                <a:cubicBezTo>
                  <a:pt x="12050" y="5849"/>
                  <a:pt x="12038" y="5851"/>
                  <a:pt x="12025" y="5851"/>
                </a:cubicBezTo>
                <a:lnTo>
                  <a:pt x="186" y="5851"/>
                </a:lnTo>
                <a:cubicBezTo>
                  <a:pt x="174" y="5851"/>
                  <a:pt x="161" y="5849"/>
                  <a:pt x="150" y="5847"/>
                </a:cubicBezTo>
                <a:cubicBezTo>
                  <a:pt x="138" y="5845"/>
                  <a:pt x="126" y="5841"/>
                  <a:pt x="115" y="5836"/>
                </a:cubicBezTo>
                <a:cubicBezTo>
                  <a:pt x="103" y="5832"/>
                  <a:pt x="93" y="5826"/>
                  <a:pt x="83" y="5819"/>
                </a:cubicBezTo>
                <a:cubicBezTo>
                  <a:pt x="72" y="5812"/>
                  <a:pt x="63" y="5805"/>
                  <a:pt x="54" y="5796"/>
                </a:cubicBezTo>
                <a:cubicBezTo>
                  <a:pt x="46" y="5788"/>
                  <a:pt x="38" y="5778"/>
                  <a:pt x="31" y="5768"/>
                </a:cubicBezTo>
                <a:cubicBezTo>
                  <a:pt x="25" y="5758"/>
                  <a:pt x="19" y="5747"/>
                  <a:pt x="14" y="5736"/>
                </a:cubicBezTo>
                <a:cubicBezTo>
                  <a:pt x="10" y="5725"/>
                  <a:pt x="6" y="5713"/>
                  <a:pt x="4" y="5701"/>
                </a:cubicBezTo>
                <a:cubicBezTo>
                  <a:pt x="1" y="5689"/>
                  <a:pt x="0" y="5677"/>
                  <a:pt x="0" y="56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710280" y="385920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基本流程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5590800" y="385920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实现⽰例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5724360" y="436500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from langchain_core.prompts import PromptTemplate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5724360" y="46994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template = '''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6707160" y="466092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问题：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7058160" y="469944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{input}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5724360" y="482832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思考：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6075360" y="486648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{agent_scratchpad}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724360" y="499536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⾏动：执⾏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6309360" y="503352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{tool}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6730560" y="499536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，输⼊：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7198560" y="503352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{tool_input}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5724360" y="516240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观察：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6075360" y="5200560"/>
            <a:ext cx="91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{observation}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5724360" y="5329440"/>
            <a:ext cx="16437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思考：基于观察结果分析下⼀步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5724360" y="549684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NotoSansCJKsc"/>
                <a:ea typeface="NotoSansCJKsc"/>
              </a:rPr>
              <a:t>最终答案：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6309360" y="553500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{final_answer}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5724360" y="570204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'''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6" name="图片 225"/>
          <p:cNvPicPr/>
          <p:nvPr/>
        </p:nvPicPr>
        <p:blipFill>
          <a:blip r:embed="rId14"/>
          <a:stretch/>
        </p:blipFill>
        <p:spPr>
          <a:xfrm>
            <a:off x="534960" y="67186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" name="文本框 226"/>
          <p:cNvSpPr txBox="1"/>
          <p:nvPr/>
        </p:nvSpPr>
        <p:spPr>
          <a:xfrm>
            <a:off x="5724360" y="6036480"/>
            <a:ext cx="331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prompt = PromptTemplate.from_template(template)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693720" y="6710400"/>
            <a:ext cx="345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ReAct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029960" y="6683400"/>
            <a:ext cx="3403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框架通过循环迭代的⽅式，赋予智能体动态思考和调整策略的能⼒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9898920" y="671040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4/14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图片 230"/>
          <p:cNvPicPr/>
          <p:nvPr/>
        </p:nvPicPr>
        <p:blipFill>
          <a:blip r:embed="rId2"/>
          <a:stretch/>
        </p:blipFill>
        <p:spPr>
          <a:xfrm>
            <a:off x="-10706040" y="-8816400"/>
            <a:ext cx="1069632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2" name="图片 231"/>
          <p:cNvPicPr/>
          <p:nvPr/>
        </p:nvPicPr>
        <p:blipFill>
          <a:blip r:embed="rId3"/>
          <a:stretch/>
        </p:blipFill>
        <p:spPr>
          <a:xfrm>
            <a:off x="-9360" y="-8816400"/>
            <a:ext cx="900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3" name="图片 232"/>
          <p:cNvPicPr/>
          <p:nvPr/>
        </p:nvPicPr>
        <p:blipFill>
          <a:blip r:embed="rId2"/>
          <a:stretch/>
        </p:blipFill>
        <p:spPr>
          <a:xfrm>
            <a:off x="0" y="-8816400"/>
            <a:ext cx="1069632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4" name="图片 233"/>
          <p:cNvPicPr/>
          <p:nvPr/>
        </p:nvPicPr>
        <p:blipFill>
          <a:blip r:embed="rId3"/>
          <a:stretch/>
        </p:blipFill>
        <p:spPr>
          <a:xfrm>
            <a:off x="10696680" y="-8816400"/>
            <a:ext cx="900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5" name="图片 234"/>
          <p:cNvPicPr/>
          <p:nvPr/>
        </p:nvPicPr>
        <p:blipFill>
          <a:blip r:embed="rId2"/>
          <a:stretch/>
        </p:blipFill>
        <p:spPr>
          <a:xfrm>
            <a:off x="-10706040" y="0"/>
            <a:ext cx="1069632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6" name="图片 235"/>
          <p:cNvPicPr/>
          <p:nvPr/>
        </p:nvPicPr>
        <p:blipFill>
          <a:blip r:embed="rId3"/>
          <a:stretch/>
        </p:blipFill>
        <p:spPr>
          <a:xfrm>
            <a:off x="-9360" y="0"/>
            <a:ext cx="900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7" name="图片 236"/>
          <p:cNvPicPr/>
          <p:nvPr/>
        </p:nvPicPr>
        <p:blipFill>
          <a:blip r:embed="rId2"/>
          <a:stretch/>
        </p:blipFill>
        <p:spPr>
          <a:xfrm>
            <a:off x="8193" y="-79380"/>
            <a:ext cx="1069632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8" name="图片 237"/>
          <p:cNvPicPr/>
          <p:nvPr/>
        </p:nvPicPr>
        <p:blipFill>
          <a:blip r:embed="rId3"/>
          <a:stretch/>
        </p:blipFill>
        <p:spPr>
          <a:xfrm>
            <a:off x="10696680" y="0"/>
            <a:ext cx="900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9" name="图片 238"/>
          <p:cNvPicPr/>
          <p:nvPr/>
        </p:nvPicPr>
        <p:blipFill>
          <a:blip r:embed="rId2"/>
          <a:stretch/>
        </p:blipFill>
        <p:spPr>
          <a:xfrm>
            <a:off x="-10706040" y="8816400"/>
            <a:ext cx="1069632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0" name="图片 239"/>
          <p:cNvPicPr/>
          <p:nvPr/>
        </p:nvPicPr>
        <p:blipFill>
          <a:blip r:embed="rId3"/>
          <a:stretch/>
        </p:blipFill>
        <p:spPr>
          <a:xfrm>
            <a:off x="-9360" y="8816400"/>
            <a:ext cx="900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1" name="图片 240"/>
          <p:cNvPicPr/>
          <p:nvPr/>
        </p:nvPicPr>
        <p:blipFill>
          <a:blip r:embed="rId2"/>
          <a:stretch/>
        </p:blipFill>
        <p:spPr>
          <a:xfrm>
            <a:off x="0" y="8816400"/>
            <a:ext cx="1069632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2" name="图片 241"/>
          <p:cNvPicPr/>
          <p:nvPr/>
        </p:nvPicPr>
        <p:blipFill>
          <a:blip r:embed="rId3"/>
          <a:stretch/>
        </p:blipFill>
        <p:spPr>
          <a:xfrm>
            <a:off x="10696680" y="8816400"/>
            <a:ext cx="9000" cy="8816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3" name="图片 242"/>
          <p:cNvPicPr/>
          <p:nvPr/>
        </p:nvPicPr>
        <p:blipFill>
          <a:blip r:embed="rId4"/>
          <a:stretch/>
        </p:blipFill>
        <p:spPr>
          <a:xfrm>
            <a:off x="852480" y="132048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4" name="图片 243"/>
          <p:cNvPicPr/>
          <p:nvPr/>
        </p:nvPicPr>
        <p:blipFill>
          <a:blip r:embed="rId5"/>
          <a:stretch/>
        </p:blipFill>
        <p:spPr>
          <a:xfrm>
            <a:off x="9142200" y="6250680"/>
            <a:ext cx="70164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5" name="图片 244"/>
          <p:cNvPicPr/>
          <p:nvPr/>
        </p:nvPicPr>
        <p:blipFill>
          <a:blip r:embed="rId6"/>
          <a:stretch/>
        </p:blipFill>
        <p:spPr>
          <a:xfrm>
            <a:off x="8415360" y="220608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6" name="图片 245"/>
          <p:cNvPicPr/>
          <p:nvPr/>
        </p:nvPicPr>
        <p:blipFill>
          <a:blip r:embed="rId7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文本框 246"/>
          <p:cNvSpPr txBox="1"/>
          <p:nvPr/>
        </p:nvSpPr>
        <p:spPr>
          <a:xfrm>
            <a:off x="534960" y="252720"/>
            <a:ext cx="60120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常⽤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1187640" y="252180"/>
            <a:ext cx="5648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401040" y="1027800"/>
            <a:ext cx="4813560" cy="3576960"/>
          </a:xfrm>
          <a:custGeom>
            <a:avLst/>
            <a:gdLst/>
            <a:ahLst/>
            <a:cxnLst/>
            <a:rect l="0" t="0" r="r" b="b"/>
            <a:pathLst>
              <a:path w="13371" h="9936">
                <a:moveTo>
                  <a:pt x="0" y="965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3093" y="0"/>
                </a:lnTo>
                <a:cubicBezTo>
                  <a:pt x="13130" y="0"/>
                  <a:pt x="13165" y="7"/>
                  <a:pt x="13199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6" y="107"/>
                  <a:pt x="13336" y="138"/>
                  <a:pt x="13350" y="172"/>
                </a:cubicBezTo>
                <a:cubicBezTo>
                  <a:pt x="13364" y="206"/>
                  <a:pt x="13371" y="241"/>
                  <a:pt x="13371" y="278"/>
                </a:cubicBezTo>
                <a:lnTo>
                  <a:pt x="13371" y="9657"/>
                </a:lnTo>
                <a:cubicBezTo>
                  <a:pt x="13371" y="9694"/>
                  <a:pt x="13364" y="9730"/>
                  <a:pt x="13350" y="9764"/>
                </a:cubicBezTo>
                <a:cubicBezTo>
                  <a:pt x="13336" y="9798"/>
                  <a:pt x="13316" y="9828"/>
                  <a:pt x="13290" y="9854"/>
                </a:cubicBezTo>
                <a:cubicBezTo>
                  <a:pt x="13264" y="9880"/>
                  <a:pt x="13234" y="9901"/>
                  <a:pt x="13199" y="9915"/>
                </a:cubicBezTo>
                <a:cubicBezTo>
                  <a:pt x="13165" y="9929"/>
                  <a:pt x="13130" y="9936"/>
                  <a:pt x="13093" y="9936"/>
                </a:cubicBezTo>
                <a:lnTo>
                  <a:pt x="278" y="9936"/>
                </a:lnTo>
                <a:cubicBezTo>
                  <a:pt x="241" y="9936"/>
                  <a:pt x="206" y="9929"/>
                  <a:pt x="172" y="9915"/>
                </a:cubicBezTo>
                <a:cubicBezTo>
                  <a:pt x="138" y="9901"/>
                  <a:pt x="107" y="9880"/>
                  <a:pt x="81" y="9854"/>
                </a:cubicBezTo>
                <a:cubicBezTo>
                  <a:pt x="55" y="9828"/>
                  <a:pt x="35" y="9798"/>
                  <a:pt x="21" y="9764"/>
                </a:cubicBezTo>
                <a:cubicBezTo>
                  <a:pt x="7" y="9730"/>
                  <a:pt x="0" y="9694"/>
                  <a:pt x="0" y="965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任意多边形: 形状 249"/>
          <p:cNvSpPr/>
          <p:nvPr/>
        </p:nvSpPr>
        <p:spPr>
          <a:xfrm>
            <a:off x="401040" y="1027800"/>
            <a:ext cx="4813560" cy="3576960"/>
          </a:xfrm>
          <a:custGeom>
            <a:avLst/>
            <a:gdLst/>
            <a:ahLst/>
            <a:cxnLst/>
            <a:rect l="0" t="0" r="r" b="b"/>
            <a:pathLst>
              <a:path w="13371" h="9936">
                <a:moveTo>
                  <a:pt x="0" y="965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3093" y="0"/>
                </a:lnTo>
                <a:cubicBezTo>
                  <a:pt x="13130" y="0"/>
                  <a:pt x="13165" y="7"/>
                  <a:pt x="13199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6" y="107"/>
                  <a:pt x="13336" y="138"/>
                  <a:pt x="13350" y="172"/>
                </a:cubicBezTo>
                <a:cubicBezTo>
                  <a:pt x="13364" y="206"/>
                  <a:pt x="13371" y="241"/>
                  <a:pt x="13371" y="278"/>
                </a:cubicBezTo>
                <a:lnTo>
                  <a:pt x="13371" y="9657"/>
                </a:lnTo>
                <a:cubicBezTo>
                  <a:pt x="13371" y="9694"/>
                  <a:pt x="13364" y="9730"/>
                  <a:pt x="13350" y="9764"/>
                </a:cubicBezTo>
                <a:cubicBezTo>
                  <a:pt x="13336" y="9798"/>
                  <a:pt x="13316" y="9828"/>
                  <a:pt x="13290" y="9854"/>
                </a:cubicBezTo>
                <a:cubicBezTo>
                  <a:pt x="13264" y="9880"/>
                  <a:pt x="13234" y="9901"/>
                  <a:pt x="13199" y="9915"/>
                </a:cubicBezTo>
                <a:cubicBezTo>
                  <a:pt x="13165" y="9929"/>
                  <a:pt x="13130" y="9936"/>
                  <a:pt x="13093" y="9936"/>
                </a:cubicBezTo>
                <a:lnTo>
                  <a:pt x="278" y="9936"/>
                </a:lnTo>
                <a:cubicBezTo>
                  <a:pt x="241" y="9936"/>
                  <a:pt x="206" y="9929"/>
                  <a:pt x="172" y="9915"/>
                </a:cubicBezTo>
                <a:cubicBezTo>
                  <a:pt x="138" y="9901"/>
                  <a:pt x="107" y="9880"/>
                  <a:pt x="81" y="9854"/>
                </a:cubicBezTo>
                <a:cubicBezTo>
                  <a:pt x="55" y="9828"/>
                  <a:pt x="35" y="9798"/>
                  <a:pt x="21" y="9764"/>
                </a:cubicBezTo>
                <a:cubicBezTo>
                  <a:pt x="7" y="9730"/>
                  <a:pt x="0" y="9694"/>
                  <a:pt x="0" y="9657"/>
                </a:cubicBezTo>
                <a:moveTo>
                  <a:pt x="23" y="278"/>
                </a:moveTo>
                <a:lnTo>
                  <a:pt x="23" y="9657"/>
                </a:lnTo>
                <a:cubicBezTo>
                  <a:pt x="23" y="9674"/>
                  <a:pt x="25" y="9691"/>
                  <a:pt x="28" y="9707"/>
                </a:cubicBezTo>
                <a:cubicBezTo>
                  <a:pt x="31" y="9724"/>
                  <a:pt x="36" y="9740"/>
                  <a:pt x="42" y="9755"/>
                </a:cubicBezTo>
                <a:cubicBezTo>
                  <a:pt x="49" y="9771"/>
                  <a:pt x="57" y="9785"/>
                  <a:pt x="66" y="9799"/>
                </a:cubicBezTo>
                <a:cubicBezTo>
                  <a:pt x="75" y="9813"/>
                  <a:pt x="86" y="9826"/>
                  <a:pt x="98" y="9838"/>
                </a:cubicBezTo>
                <a:cubicBezTo>
                  <a:pt x="110" y="9850"/>
                  <a:pt x="122" y="9860"/>
                  <a:pt x="136" y="9870"/>
                </a:cubicBezTo>
                <a:cubicBezTo>
                  <a:pt x="150" y="9879"/>
                  <a:pt x="165" y="9887"/>
                  <a:pt x="181" y="9893"/>
                </a:cubicBezTo>
                <a:cubicBezTo>
                  <a:pt x="196" y="9900"/>
                  <a:pt x="212" y="9905"/>
                  <a:pt x="228" y="9908"/>
                </a:cubicBezTo>
                <a:cubicBezTo>
                  <a:pt x="245" y="9911"/>
                  <a:pt x="262" y="9913"/>
                  <a:pt x="278" y="9913"/>
                </a:cubicBezTo>
                <a:lnTo>
                  <a:pt x="13093" y="9913"/>
                </a:lnTo>
                <a:cubicBezTo>
                  <a:pt x="13110" y="9913"/>
                  <a:pt x="13126" y="9911"/>
                  <a:pt x="13143" y="9908"/>
                </a:cubicBezTo>
                <a:cubicBezTo>
                  <a:pt x="13159" y="9905"/>
                  <a:pt x="13175" y="9900"/>
                  <a:pt x="13191" y="9893"/>
                </a:cubicBezTo>
                <a:cubicBezTo>
                  <a:pt x="13206" y="9887"/>
                  <a:pt x="13221" y="9879"/>
                  <a:pt x="13235" y="9870"/>
                </a:cubicBezTo>
                <a:cubicBezTo>
                  <a:pt x="13249" y="9860"/>
                  <a:pt x="13262" y="9850"/>
                  <a:pt x="13273" y="9838"/>
                </a:cubicBezTo>
                <a:cubicBezTo>
                  <a:pt x="13285" y="9826"/>
                  <a:pt x="13296" y="9813"/>
                  <a:pt x="13305" y="9799"/>
                </a:cubicBezTo>
                <a:cubicBezTo>
                  <a:pt x="13315" y="9785"/>
                  <a:pt x="13322" y="9771"/>
                  <a:pt x="13329" y="9755"/>
                </a:cubicBezTo>
                <a:cubicBezTo>
                  <a:pt x="13335" y="9740"/>
                  <a:pt x="13340" y="9724"/>
                  <a:pt x="13343" y="9707"/>
                </a:cubicBezTo>
                <a:cubicBezTo>
                  <a:pt x="13347" y="9691"/>
                  <a:pt x="13348" y="9674"/>
                  <a:pt x="13348" y="9657"/>
                </a:cubicBezTo>
                <a:lnTo>
                  <a:pt x="13348" y="278"/>
                </a:lnTo>
                <a:cubicBezTo>
                  <a:pt x="13348" y="261"/>
                  <a:pt x="13347" y="245"/>
                  <a:pt x="13343" y="228"/>
                </a:cubicBezTo>
                <a:cubicBezTo>
                  <a:pt x="13340" y="212"/>
                  <a:pt x="13335" y="196"/>
                  <a:pt x="13329" y="181"/>
                </a:cubicBezTo>
                <a:cubicBezTo>
                  <a:pt x="13322" y="165"/>
                  <a:pt x="13315" y="150"/>
                  <a:pt x="13305" y="136"/>
                </a:cubicBezTo>
                <a:cubicBezTo>
                  <a:pt x="13296" y="122"/>
                  <a:pt x="13285" y="110"/>
                  <a:pt x="13273" y="98"/>
                </a:cubicBezTo>
                <a:cubicBezTo>
                  <a:pt x="13262" y="86"/>
                  <a:pt x="13249" y="75"/>
                  <a:pt x="13235" y="66"/>
                </a:cubicBezTo>
                <a:cubicBezTo>
                  <a:pt x="13221" y="57"/>
                  <a:pt x="13206" y="49"/>
                  <a:pt x="13191" y="42"/>
                </a:cubicBezTo>
                <a:cubicBezTo>
                  <a:pt x="13175" y="36"/>
                  <a:pt x="13159" y="31"/>
                  <a:pt x="13143" y="28"/>
                </a:cubicBezTo>
                <a:cubicBezTo>
                  <a:pt x="13126" y="25"/>
                  <a:pt x="13110" y="23"/>
                  <a:pt x="13093" y="23"/>
                </a:cubicBezTo>
                <a:lnTo>
                  <a:pt x="278" y="23"/>
                </a:lnTo>
                <a:cubicBezTo>
                  <a:pt x="262" y="23"/>
                  <a:pt x="245" y="25"/>
                  <a:pt x="228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10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7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任意多边形: 形状 250"/>
          <p:cNvSpPr/>
          <p:nvPr/>
        </p:nvSpPr>
        <p:spPr>
          <a:xfrm>
            <a:off x="609840" y="2289600"/>
            <a:ext cx="4395960" cy="1838880"/>
          </a:xfrm>
          <a:custGeom>
            <a:avLst/>
            <a:gdLst/>
            <a:ahLst/>
            <a:cxnLst/>
            <a:rect l="0" t="0" r="r" b="b"/>
            <a:pathLst>
              <a:path w="12211" h="5108">
                <a:moveTo>
                  <a:pt x="0" y="4968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2072" y="0"/>
                </a:lnTo>
                <a:cubicBezTo>
                  <a:pt x="12090" y="0"/>
                  <a:pt x="12108" y="3"/>
                  <a:pt x="12125" y="10"/>
                </a:cubicBezTo>
                <a:cubicBezTo>
                  <a:pt x="12142" y="18"/>
                  <a:pt x="12157" y="28"/>
                  <a:pt x="12170" y="41"/>
                </a:cubicBezTo>
                <a:cubicBezTo>
                  <a:pt x="12183" y="54"/>
                  <a:pt x="12193" y="69"/>
                  <a:pt x="12201" y="86"/>
                </a:cubicBezTo>
                <a:cubicBezTo>
                  <a:pt x="12208" y="103"/>
                  <a:pt x="12211" y="121"/>
                  <a:pt x="12211" y="139"/>
                </a:cubicBezTo>
                <a:lnTo>
                  <a:pt x="12211" y="4968"/>
                </a:lnTo>
                <a:cubicBezTo>
                  <a:pt x="12211" y="4987"/>
                  <a:pt x="12208" y="5005"/>
                  <a:pt x="12201" y="5022"/>
                </a:cubicBezTo>
                <a:cubicBezTo>
                  <a:pt x="12193" y="5039"/>
                  <a:pt x="12183" y="5054"/>
                  <a:pt x="12170" y="5067"/>
                </a:cubicBezTo>
                <a:cubicBezTo>
                  <a:pt x="12157" y="5080"/>
                  <a:pt x="12142" y="5090"/>
                  <a:pt x="12125" y="5097"/>
                </a:cubicBezTo>
                <a:cubicBezTo>
                  <a:pt x="12108" y="5104"/>
                  <a:pt x="12090" y="5108"/>
                  <a:pt x="12072" y="5108"/>
                </a:cubicBezTo>
                <a:lnTo>
                  <a:pt x="139" y="5108"/>
                </a:lnTo>
                <a:cubicBezTo>
                  <a:pt x="121" y="5108"/>
                  <a:pt x="103" y="5104"/>
                  <a:pt x="86" y="5097"/>
                </a:cubicBezTo>
                <a:cubicBezTo>
                  <a:pt x="69" y="5090"/>
                  <a:pt x="54" y="5080"/>
                  <a:pt x="41" y="5067"/>
                </a:cubicBezTo>
                <a:cubicBezTo>
                  <a:pt x="28" y="5054"/>
                  <a:pt x="18" y="5039"/>
                  <a:pt x="11" y="5022"/>
                </a:cubicBezTo>
                <a:cubicBezTo>
                  <a:pt x="4" y="5005"/>
                  <a:pt x="0" y="4987"/>
                  <a:pt x="0" y="496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任意多边形: 形状 251"/>
          <p:cNvSpPr/>
          <p:nvPr/>
        </p:nvSpPr>
        <p:spPr>
          <a:xfrm>
            <a:off x="609840" y="123660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0"/>
                </a:moveTo>
                <a:cubicBezTo>
                  <a:pt x="1162" y="599"/>
                  <a:pt x="1161" y="618"/>
                  <a:pt x="1159" y="638"/>
                </a:cubicBezTo>
                <a:cubicBezTo>
                  <a:pt x="1157" y="657"/>
                  <a:pt x="1154" y="676"/>
                  <a:pt x="1151" y="695"/>
                </a:cubicBezTo>
                <a:cubicBezTo>
                  <a:pt x="1147" y="713"/>
                  <a:pt x="1142" y="732"/>
                  <a:pt x="1137" y="750"/>
                </a:cubicBezTo>
                <a:cubicBezTo>
                  <a:pt x="1131" y="768"/>
                  <a:pt x="1125" y="786"/>
                  <a:pt x="1118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4" y="904"/>
                </a:cubicBezTo>
                <a:cubicBezTo>
                  <a:pt x="1053" y="920"/>
                  <a:pt x="1042" y="935"/>
                  <a:pt x="1030" y="950"/>
                </a:cubicBezTo>
                <a:cubicBezTo>
                  <a:pt x="1018" y="964"/>
                  <a:pt x="1005" y="978"/>
                  <a:pt x="992" y="992"/>
                </a:cubicBezTo>
                <a:cubicBezTo>
                  <a:pt x="978" y="1005"/>
                  <a:pt x="964" y="1018"/>
                  <a:pt x="950" y="1030"/>
                </a:cubicBezTo>
                <a:cubicBezTo>
                  <a:pt x="935" y="1042"/>
                  <a:pt x="920" y="1053"/>
                  <a:pt x="904" y="1064"/>
                </a:cubicBezTo>
                <a:cubicBezTo>
                  <a:pt x="888" y="1074"/>
                  <a:pt x="872" y="1084"/>
                  <a:pt x="855" y="1093"/>
                </a:cubicBezTo>
                <a:cubicBezTo>
                  <a:pt x="838" y="1102"/>
                  <a:pt x="821" y="1110"/>
                  <a:pt x="803" y="1118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3" y="1147"/>
                  <a:pt x="695" y="1151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6" y="1157"/>
                  <a:pt x="487" y="1154"/>
                  <a:pt x="468" y="1151"/>
                </a:cubicBezTo>
                <a:cubicBezTo>
                  <a:pt x="450" y="1147"/>
                  <a:pt x="431" y="1142"/>
                  <a:pt x="413" y="1137"/>
                </a:cubicBezTo>
                <a:cubicBezTo>
                  <a:pt x="395" y="1131"/>
                  <a:pt x="377" y="1125"/>
                  <a:pt x="359" y="1118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4"/>
                  <a:pt x="259" y="1064"/>
                </a:cubicBezTo>
                <a:cubicBezTo>
                  <a:pt x="243" y="1053"/>
                  <a:pt x="228" y="1042"/>
                  <a:pt x="213" y="1030"/>
                </a:cubicBezTo>
                <a:cubicBezTo>
                  <a:pt x="199" y="1018"/>
                  <a:pt x="184" y="1005"/>
                  <a:pt x="171" y="992"/>
                </a:cubicBezTo>
                <a:cubicBezTo>
                  <a:pt x="158" y="978"/>
                  <a:pt x="145" y="964"/>
                  <a:pt x="133" y="950"/>
                </a:cubicBezTo>
                <a:cubicBezTo>
                  <a:pt x="121" y="935"/>
                  <a:pt x="109" y="920"/>
                  <a:pt x="99" y="904"/>
                </a:cubicBezTo>
                <a:cubicBezTo>
                  <a:pt x="88" y="888"/>
                  <a:pt x="79" y="872"/>
                  <a:pt x="70" y="855"/>
                </a:cubicBezTo>
                <a:cubicBezTo>
                  <a:pt x="61" y="838"/>
                  <a:pt x="53" y="821"/>
                  <a:pt x="44" y="803"/>
                </a:cubicBezTo>
                <a:cubicBezTo>
                  <a:pt x="37" y="786"/>
                  <a:pt x="31" y="768"/>
                  <a:pt x="25" y="750"/>
                </a:cubicBezTo>
                <a:cubicBezTo>
                  <a:pt x="20" y="732"/>
                  <a:pt x="15" y="713"/>
                  <a:pt x="11" y="695"/>
                </a:cubicBezTo>
                <a:cubicBezTo>
                  <a:pt x="7" y="676"/>
                  <a:pt x="5" y="657"/>
                  <a:pt x="3" y="638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5" y="505"/>
                  <a:pt x="7" y="486"/>
                  <a:pt x="11" y="467"/>
                </a:cubicBezTo>
                <a:cubicBezTo>
                  <a:pt x="15" y="449"/>
                  <a:pt x="20" y="430"/>
                  <a:pt x="25" y="412"/>
                </a:cubicBezTo>
                <a:cubicBezTo>
                  <a:pt x="31" y="394"/>
                  <a:pt x="37" y="376"/>
                  <a:pt x="44" y="358"/>
                </a:cubicBezTo>
                <a:cubicBezTo>
                  <a:pt x="53" y="341"/>
                  <a:pt x="61" y="324"/>
                  <a:pt x="70" y="307"/>
                </a:cubicBezTo>
                <a:cubicBezTo>
                  <a:pt x="79" y="290"/>
                  <a:pt x="88" y="274"/>
                  <a:pt x="99" y="258"/>
                </a:cubicBezTo>
                <a:cubicBezTo>
                  <a:pt x="109" y="242"/>
                  <a:pt x="121" y="227"/>
                  <a:pt x="133" y="212"/>
                </a:cubicBezTo>
                <a:cubicBezTo>
                  <a:pt x="145" y="198"/>
                  <a:pt x="158" y="183"/>
                  <a:pt x="171" y="170"/>
                </a:cubicBezTo>
                <a:cubicBezTo>
                  <a:pt x="184" y="157"/>
                  <a:pt x="199" y="144"/>
                  <a:pt x="213" y="132"/>
                </a:cubicBezTo>
                <a:cubicBezTo>
                  <a:pt x="228" y="120"/>
                  <a:pt x="243" y="108"/>
                  <a:pt x="259" y="98"/>
                </a:cubicBezTo>
                <a:cubicBezTo>
                  <a:pt x="275" y="87"/>
                  <a:pt x="291" y="78"/>
                  <a:pt x="308" y="69"/>
                </a:cubicBezTo>
                <a:cubicBezTo>
                  <a:pt x="325" y="60"/>
                  <a:pt x="342" y="51"/>
                  <a:pt x="359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50" y="15"/>
                  <a:pt x="468" y="11"/>
                </a:cubicBezTo>
                <a:cubicBezTo>
                  <a:pt x="487" y="7"/>
                  <a:pt x="506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7"/>
                  <a:pt x="695" y="11"/>
                </a:cubicBezTo>
                <a:cubicBezTo>
                  <a:pt x="713" y="15"/>
                  <a:pt x="732" y="20"/>
                  <a:pt x="750" y="25"/>
                </a:cubicBezTo>
                <a:cubicBezTo>
                  <a:pt x="768" y="31"/>
                  <a:pt x="786" y="37"/>
                  <a:pt x="803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2" y="78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3"/>
                  <a:pt x="1018" y="198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9"/>
                  <a:pt x="1151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1" y="542"/>
                  <a:pt x="1162" y="561"/>
                  <a:pt x="1162" y="58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3" name="图片 252"/>
          <p:cNvPicPr/>
          <p:nvPr/>
        </p:nvPicPr>
        <p:blipFill>
          <a:blip r:embed="rId8"/>
          <a:stretch/>
        </p:blipFill>
        <p:spPr>
          <a:xfrm>
            <a:off x="760320" y="13622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4" name="文本框 253"/>
          <p:cNvSpPr txBox="1"/>
          <p:nvPr/>
        </p:nvSpPr>
        <p:spPr>
          <a:xfrm>
            <a:off x="1739520" y="252720"/>
            <a:ext cx="180216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及其应⽤场景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5" name="图片 254"/>
          <p:cNvPicPr/>
          <p:nvPr/>
        </p:nvPicPr>
        <p:blipFill>
          <a:blip r:embed="rId9"/>
          <a:stretch/>
        </p:blipFill>
        <p:spPr>
          <a:xfrm>
            <a:off x="610200" y="1788480"/>
            <a:ext cx="439524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6" name="文本框 255"/>
          <p:cNvSpPr txBox="1"/>
          <p:nvPr/>
        </p:nvSpPr>
        <p:spPr>
          <a:xfrm>
            <a:off x="1161720" y="1326600"/>
            <a:ext cx="19000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PromptTemplate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710280" y="2370600"/>
            <a:ext cx="33616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from langchain_core.prompts import PromptTemplate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710280" y="2713320"/>
            <a:ext cx="9608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template = '''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1664640" y="2675880"/>
            <a:ext cx="3438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问题：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2015640" y="271332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{input}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710280" y="2843280"/>
            <a:ext cx="3438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思考：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1061280" y="2880360"/>
            <a:ext cx="12355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{agent_scratchpad}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710280" y="3010320"/>
            <a:ext cx="5724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⾏动：执⾏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1295280" y="3047400"/>
            <a:ext cx="4122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{tool}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1704240" y="3010320"/>
            <a:ext cx="4579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，输⼊：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2172240" y="3047400"/>
            <a:ext cx="8236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{tool_input}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710280" y="3185640"/>
            <a:ext cx="3438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观察：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061280" y="3223080"/>
            <a:ext cx="892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{observation}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10280" y="3353040"/>
            <a:ext cx="16009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思考：基于观察结果分析下⼀步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10280" y="3528360"/>
            <a:ext cx="5724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最终答案：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1295280" y="3565440"/>
            <a:ext cx="11667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{final_answer}'''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2" name="图片 271"/>
          <p:cNvPicPr/>
          <p:nvPr/>
        </p:nvPicPr>
        <p:blipFill>
          <a:blip r:embed="rId10"/>
          <a:stretch/>
        </p:blipFill>
        <p:spPr>
          <a:xfrm>
            <a:off x="610200" y="426204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" name="文本框 272"/>
          <p:cNvSpPr txBox="1"/>
          <p:nvPr/>
        </p:nvSpPr>
        <p:spPr>
          <a:xfrm>
            <a:off x="710280" y="3899880"/>
            <a:ext cx="32245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prompt = PromptTemplate.from_template(template)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任意多边形: 形状 273"/>
          <p:cNvSpPr/>
          <p:nvPr/>
        </p:nvSpPr>
        <p:spPr>
          <a:xfrm>
            <a:off x="5481720" y="1027800"/>
            <a:ext cx="4813920" cy="3576960"/>
          </a:xfrm>
          <a:custGeom>
            <a:avLst/>
            <a:gdLst/>
            <a:ahLst/>
            <a:cxnLst/>
            <a:rect l="0" t="0" r="r" b="b"/>
            <a:pathLst>
              <a:path w="13372" h="9936">
                <a:moveTo>
                  <a:pt x="21" y="172"/>
                </a:move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3093" y="0"/>
                </a:lnTo>
                <a:cubicBezTo>
                  <a:pt x="13130" y="0"/>
                  <a:pt x="13166" y="7"/>
                  <a:pt x="13200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7" y="107"/>
                  <a:pt x="13337" y="138"/>
                  <a:pt x="13351" y="172"/>
                </a:cubicBezTo>
                <a:cubicBezTo>
                  <a:pt x="13365" y="206"/>
                  <a:pt x="13372" y="241"/>
                  <a:pt x="13372" y="278"/>
                </a:cubicBezTo>
                <a:lnTo>
                  <a:pt x="13372" y="9657"/>
                </a:lnTo>
                <a:cubicBezTo>
                  <a:pt x="13372" y="9694"/>
                  <a:pt x="13365" y="9730"/>
                  <a:pt x="13351" y="9764"/>
                </a:cubicBezTo>
                <a:cubicBezTo>
                  <a:pt x="13337" y="9798"/>
                  <a:pt x="13317" y="9828"/>
                  <a:pt x="13290" y="9854"/>
                </a:cubicBezTo>
                <a:cubicBezTo>
                  <a:pt x="13264" y="9880"/>
                  <a:pt x="13234" y="9901"/>
                  <a:pt x="13200" y="9915"/>
                </a:cubicBezTo>
                <a:cubicBezTo>
                  <a:pt x="13166" y="9929"/>
                  <a:pt x="13130" y="9936"/>
                  <a:pt x="13093" y="9936"/>
                </a:cubicBezTo>
                <a:lnTo>
                  <a:pt x="279" y="9936"/>
                </a:lnTo>
                <a:cubicBezTo>
                  <a:pt x="242" y="9936"/>
                  <a:pt x="206" y="9929"/>
                  <a:pt x="172" y="9915"/>
                </a:cubicBezTo>
                <a:cubicBezTo>
                  <a:pt x="138" y="9901"/>
                  <a:pt x="108" y="9880"/>
                  <a:pt x="82" y="9854"/>
                </a:cubicBezTo>
                <a:cubicBezTo>
                  <a:pt x="56" y="9828"/>
                  <a:pt x="36" y="9798"/>
                  <a:pt x="21" y="9764"/>
                </a:cubicBezTo>
                <a:cubicBezTo>
                  <a:pt x="7" y="9730"/>
                  <a:pt x="0" y="9694"/>
                  <a:pt x="0" y="965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任意多边形: 形状 274"/>
          <p:cNvSpPr/>
          <p:nvPr/>
        </p:nvSpPr>
        <p:spPr>
          <a:xfrm>
            <a:off x="5481720" y="1027800"/>
            <a:ext cx="4813920" cy="3576960"/>
          </a:xfrm>
          <a:custGeom>
            <a:avLst/>
            <a:gdLst/>
            <a:ahLst/>
            <a:cxnLst/>
            <a:rect l="0" t="0" r="r" b="b"/>
            <a:pathLst>
              <a:path w="13372" h="9936">
                <a:moveTo>
                  <a:pt x="0" y="965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3093" y="0"/>
                </a:lnTo>
                <a:cubicBezTo>
                  <a:pt x="13130" y="0"/>
                  <a:pt x="13166" y="7"/>
                  <a:pt x="13200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7" y="107"/>
                  <a:pt x="13337" y="138"/>
                  <a:pt x="13351" y="172"/>
                </a:cubicBezTo>
                <a:cubicBezTo>
                  <a:pt x="13365" y="206"/>
                  <a:pt x="13372" y="241"/>
                  <a:pt x="13372" y="278"/>
                </a:cubicBezTo>
                <a:lnTo>
                  <a:pt x="13372" y="9657"/>
                </a:lnTo>
                <a:cubicBezTo>
                  <a:pt x="13372" y="9694"/>
                  <a:pt x="13365" y="9730"/>
                  <a:pt x="13351" y="9764"/>
                </a:cubicBezTo>
                <a:cubicBezTo>
                  <a:pt x="13337" y="9798"/>
                  <a:pt x="13317" y="9828"/>
                  <a:pt x="13290" y="9854"/>
                </a:cubicBezTo>
                <a:cubicBezTo>
                  <a:pt x="13264" y="9880"/>
                  <a:pt x="13234" y="9901"/>
                  <a:pt x="13200" y="9915"/>
                </a:cubicBezTo>
                <a:cubicBezTo>
                  <a:pt x="13166" y="9929"/>
                  <a:pt x="13130" y="9936"/>
                  <a:pt x="13093" y="9936"/>
                </a:cubicBezTo>
                <a:lnTo>
                  <a:pt x="279" y="9936"/>
                </a:lnTo>
                <a:cubicBezTo>
                  <a:pt x="242" y="9936"/>
                  <a:pt x="206" y="9929"/>
                  <a:pt x="172" y="9915"/>
                </a:cubicBezTo>
                <a:cubicBezTo>
                  <a:pt x="138" y="9901"/>
                  <a:pt x="108" y="9880"/>
                  <a:pt x="82" y="9854"/>
                </a:cubicBezTo>
                <a:cubicBezTo>
                  <a:pt x="56" y="9828"/>
                  <a:pt x="36" y="9798"/>
                  <a:pt x="21" y="9764"/>
                </a:cubicBezTo>
                <a:cubicBezTo>
                  <a:pt x="7" y="9730"/>
                  <a:pt x="0" y="9694"/>
                  <a:pt x="0" y="9657"/>
                </a:cubicBezTo>
                <a:moveTo>
                  <a:pt x="23" y="278"/>
                </a:moveTo>
                <a:lnTo>
                  <a:pt x="23" y="9657"/>
                </a:lnTo>
                <a:cubicBezTo>
                  <a:pt x="23" y="9674"/>
                  <a:pt x="25" y="9691"/>
                  <a:pt x="28" y="9707"/>
                </a:cubicBezTo>
                <a:cubicBezTo>
                  <a:pt x="32" y="9724"/>
                  <a:pt x="36" y="9740"/>
                  <a:pt x="43" y="9755"/>
                </a:cubicBezTo>
                <a:cubicBezTo>
                  <a:pt x="49" y="9771"/>
                  <a:pt x="57" y="9785"/>
                  <a:pt x="67" y="9799"/>
                </a:cubicBezTo>
                <a:cubicBezTo>
                  <a:pt x="76" y="9813"/>
                  <a:pt x="86" y="9826"/>
                  <a:pt x="98" y="9838"/>
                </a:cubicBezTo>
                <a:cubicBezTo>
                  <a:pt x="110" y="9850"/>
                  <a:pt x="123" y="9860"/>
                  <a:pt x="137" y="9870"/>
                </a:cubicBezTo>
                <a:cubicBezTo>
                  <a:pt x="151" y="9879"/>
                  <a:pt x="166" y="9887"/>
                  <a:pt x="181" y="9893"/>
                </a:cubicBezTo>
                <a:cubicBezTo>
                  <a:pt x="197" y="9900"/>
                  <a:pt x="213" y="9905"/>
                  <a:pt x="229" y="9908"/>
                </a:cubicBezTo>
                <a:cubicBezTo>
                  <a:pt x="245" y="9911"/>
                  <a:pt x="262" y="9913"/>
                  <a:pt x="279" y="9913"/>
                </a:cubicBezTo>
                <a:lnTo>
                  <a:pt x="13093" y="9913"/>
                </a:lnTo>
                <a:cubicBezTo>
                  <a:pt x="13110" y="9913"/>
                  <a:pt x="13127" y="9911"/>
                  <a:pt x="13143" y="9908"/>
                </a:cubicBezTo>
                <a:cubicBezTo>
                  <a:pt x="13160" y="9905"/>
                  <a:pt x="13176" y="9900"/>
                  <a:pt x="13191" y="9893"/>
                </a:cubicBezTo>
                <a:cubicBezTo>
                  <a:pt x="13207" y="9887"/>
                  <a:pt x="13221" y="9879"/>
                  <a:pt x="13235" y="9870"/>
                </a:cubicBezTo>
                <a:cubicBezTo>
                  <a:pt x="13249" y="9860"/>
                  <a:pt x="13262" y="9850"/>
                  <a:pt x="13274" y="9838"/>
                </a:cubicBezTo>
                <a:cubicBezTo>
                  <a:pt x="13286" y="9826"/>
                  <a:pt x="13296" y="9813"/>
                  <a:pt x="13306" y="9799"/>
                </a:cubicBezTo>
                <a:cubicBezTo>
                  <a:pt x="13315" y="9785"/>
                  <a:pt x="13323" y="9771"/>
                  <a:pt x="13329" y="9755"/>
                </a:cubicBezTo>
                <a:cubicBezTo>
                  <a:pt x="13336" y="9740"/>
                  <a:pt x="13341" y="9724"/>
                  <a:pt x="13344" y="9707"/>
                </a:cubicBezTo>
                <a:cubicBezTo>
                  <a:pt x="13347" y="9691"/>
                  <a:pt x="13349" y="9674"/>
                  <a:pt x="13349" y="9657"/>
                </a:cubicBezTo>
                <a:lnTo>
                  <a:pt x="13349" y="278"/>
                </a:lnTo>
                <a:cubicBezTo>
                  <a:pt x="13349" y="261"/>
                  <a:pt x="13347" y="245"/>
                  <a:pt x="13344" y="228"/>
                </a:cubicBezTo>
                <a:cubicBezTo>
                  <a:pt x="13341" y="212"/>
                  <a:pt x="13336" y="196"/>
                  <a:pt x="13329" y="181"/>
                </a:cubicBezTo>
                <a:cubicBezTo>
                  <a:pt x="13323" y="165"/>
                  <a:pt x="13315" y="150"/>
                  <a:pt x="13306" y="136"/>
                </a:cubicBezTo>
                <a:cubicBezTo>
                  <a:pt x="13296" y="122"/>
                  <a:pt x="13286" y="110"/>
                  <a:pt x="13274" y="98"/>
                </a:cubicBezTo>
                <a:cubicBezTo>
                  <a:pt x="13262" y="86"/>
                  <a:pt x="13249" y="75"/>
                  <a:pt x="13235" y="66"/>
                </a:cubicBezTo>
                <a:cubicBezTo>
                  <a:pt x="13221" y="57"/>
                  <a:pt x="13207" y="49"/>
                  <a:pt x="13191" y="42"/>
                </a:cubicBezTo>
                <a:cubicBezTo>
                  <a:pt x="13176" y="36"/>
                  <a:pt x="13160" y="31"/>
                  <a:pt x="13143" y="28"/>
                </a:cubicBezTo>
                <a:cubicBezTo>
                  <a:pt x="13127" y="25"/>
                  <a:pt x="13110" y="23"/>
                  <a:pt x="13093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7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任意多边形: 形状 275"/>
          <p:cNvSpPr/>
          <p:nvPr/>
        </p:nvSpPr>
        <p:spPr>
          <a:xfrm>
            <a:off x="5690880" y="2089080"/>
            <a:ext cx="4395960" cy="1663200"/>
          </a:xfrm>
          <a:custGeom>
            <a:avLst/>
            <a:gdLst/>
            <a:ahLst/>
            <a:cxnLst/>
            <a:rect l="0" t="0" r="r" b="b"/>
            <a:pathLst>
              <a:path w="12211" h="4620">
                <a:moveTo>
                  <a:pt x="0" y="4481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7"/>
                  <a:pt x="69" y="17"/>
                  <a:pt x="86" y="10"/>
                </a:cubicBezTo>
                <a:cubicBezTo>
                  <a:pt x="103" y="3"/>
                  <a:pt x="120" y="0"/>
                  <a:pt x="139" y="0"/>
                </a:cubicBezTo>
                <a:lnTo>
                  <a:pt x="12071" y="0"/>
                </a:lnTo>
                <a:cubicBezTo>
                  <a:pt x="12090" y="0"/>
                  <a:pt x="12108" y="3"/>
                  <a:pt x="12125" y="10"/>
                </a:cubicBezTo>
                <a:cubicBezTo>
                  <a:pt x="12142" y="17"/>
                  <a:pt x="12157" y="27"/>
                  <a:pt x="12170" y="41"/>
                </a:cubicBezTo>
                <a:cubicBezTo>
                  <a:pt x="12183" y="54"/>
                  <a:pt x="12193" y="69"/>
                  <a:pt x="12200" y="86"/>
                </a:cubicBezTo>
                <a:cubicBezTo>
                  <a:pt x="12207" y="103"/>
                  <a:pt x="12211" y="121"/>
                  <a:pt x="12211" y="139"/>
                </a:cubicBezTo>
                <a:lnTo>
                  <a:pt x="12211" y="4481"/>
                </a:lnTo>
                <a:cubicBezTo>
                  <a:pt x="12211" y="4499"/>
                  <a:pt x="12207" y="4517"/>
                  <a:pt x="12200" y="4534"/>
                </a:cubicBezTo>
                <a:cubicBezTo>
                  <a:pt x="12193" y="4551"/>
                  <a:pt x="12183" y="4566"/>
                  <a:pt x="12170" y="4579"/>
                </a:cubicBezTo>
                <a:cubicBezTo>
                  <a:pt x="12157" y="4592"/>
                  <a:pt x="12142" y="4602"/>
                  <a:pt x="12125" y="4610"/>
                </a:cubicBezTo>
                <a:cubicBezTo>
                  <a:pt x="12108" y="4617"/>
                  <a:pt x="12090" y="4620"/>
                  <a:pt x="12071" y="4620"/>
                </a:cubicBezTo>
                <a:lnTo>
                  <a:pt x="139" y="4620"/>
                </a:lnTo>
                <a:cubicBezTo>
                  <a:pt x="120" y="4620"/>
                  <a:pt x="103" y="4617"/>
                  <a:pt x="86" y="4610"/>
                </a:cubicBezTo>
                <a:cubicBezTo>
                  <a:pt x="69" y="4602"/>
                  <a:pt x="53" y="4592"/>
                  <a:pt x="40" y="4579"/>
                </a:cubicBezTo>
                <a:cubicBezTo>
                  <a:pt x="27" y="4566"/>
                  <a:pt x="17" y="4551"/>
                  <a:pt x="10" y="4534"/>
                </a:cubicBezTo>
                <a:cubicBezTo>
                  <a:pt x="3" y="4517"/>
                  <a:pt x="0" y="4499"/>
                  <a:pt x="0" y="448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任意多边形: 形状 276"/>
          <p:cNvSpPr/>
          <p:nvPr/>
        </p:nvSpPr>
        <p:spPr>
          <a:xfrm>
            <a:off x="5690880" y="123660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0"/>
                </a:moveTo>
                <a:cubicBezTo>
                  <a:pt x="1161" y="599"/>
                  <a:pt x="1160" y="618"/>
                  <a:pt x="1158" y="638"/>
                </a:cubicBezTo>
                <a:cubicBezTo>
                  <a:pt x="1157" y="657"/>
                  <a:pt x="1154" y="676"/>
                  <a:pt x="1150" y="695"/>
                </a:cubicBezTo>
                <a:cubicBezTo>
                  <a:pt x="1146" y="713"/>
                  <a:pt x="1142" y="732"/>
                  <a:pt x="1136" y="750"/>
                </a:cubicBezTo>
                <a:cubicBezTo>
                  <a:pt x="1131" y="768"/>
                  <a:pt x="1124" y="786"/>
                  <a:pt x="1117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3" y="904"/>
                </a:cubicBezTo>
                <a:cubicBezTo>
                  <a:pt x="1053" y="920"/>
                  <a:pt x="1042" y="935"/>
                  <a:pt x="1030" y="950"/>
                </a:cubicBezTo>
                <a:cubicBezTo>
                  <a:pt x="1017" y="964"/>
                  <a:pt x="1004" y="978"/>
                  <a:pt x="990" y="992"/>
                </a:cubicBezTo>
                <a:cubicBezTo>
                  <a:pt x="977" y="1005"/>
                  <a:pt x="963" y="1018"/>
                  <a:pt x="948" y="1030"/>
                </a:cubicBezTo>
                <a:cubicBezTo>
                  <a:pt x="933" y="1042"/>
                  <a:pt x="918" y="1053"/>
                  <a:pt x="902" y="1064"/>
                </a:cubicBezTo>
                <a:cubicBezTo>
                  <a:pt x="887" y="1074"/>
                  <a:pt x="870" y="1084"/>
                  <a:pt x="853" y="1093"/>
                </a:cubicBezTo>
                <a:cubicBezTo>
                  <a:pt x="837" y="1102"/>
                  <a:pt x="820" y="1110"/>
                  <a:pt x="802" y="1118"/>
                </a:cubicBezTo>
                <a:cubicBezTo>
                  <a:pt x="784" y="1125"/>
                  <a:pt x="767" y="1131"/>
                  <a:pt x="748" y="1137"/>
                </a:cubicBezTo>
                <a:cubicBezTo>
                  <a:pt x="730" y="1142"/>
                  <a:pt x="712" y="1147"/>
                  <a:pt x="693" y="1151"/>
                </a:cubicBezTo>
                <a:cubicBezTo>
                  <a:pt x="674" y="1154"/>
                  <a:pt x="656" y="1157"/>
                  <a:pt x="637" y="1159"/>
                </a:cubicBezTo>
                <a:cubicBezTo>
                  <a:pt x="618" y="1161"/>
                  <a:pt x="599" y="1162"/>
                  <a:pt x="580" y="1162"/>
                </a:cubicBezTo>
                <a:cubicBezTo>
                  <a:pt x="561" y="1162"/>
                  <a:pt x="542" y="1161"/>
                  <a:pt x="523" y="1159"/>
                </a:cubicBezTo>
                <a:cubicBezTo>
                  <a:pt x="504" y="1157"/>
                  <a:pt x="485" y="1154"/>
                  <a:pt x="467" y="1151"/>
                </a:cubicBezTo>
                <a:cubicBezTo>
                  <a:pt x="448" y="1147"/>
                  <a:pt x="430" y="1142"/>
                  <a:pt x="411" y="1137"/>
                </a:cubicBezTo>
                <a:cubicBezTo>
                  <a:pt x="393" y="1131"/>
                  <a:pt x="375" y="1125"/>
                  <a:pt x="358" y="1118"/>
                </a:cubicBezTo>
                <a:cubicBezTo>
                  <a:pt x="340" y="1110"/>
                  <a:pt x="323" y="1102"/>
                  <a:pt x="306" y="1093"/>
                </a:cubicBezTo>
                <a:cubicBezTo>
                  <a:pt x="290" y="1084"/>
                  <a:pt x="273" y="1074"/>
                  <a:pt x="258" y="1064"/>
                </a:cubicBezTo>
                <a:cubicBezTo>
                  <a:pt x="242" y="1053"/>
                  <a:pt x="226" y="1042"/>
                  <a:pt x="212" y="1030"/>
                </a:cubicBezTo>
                <a:cubicBezTo>
                  <a:pt x="197" y="1018"/>
                  <a:pt x="183" y="1005"/>
                  <a:pt x="170" y="992"/>
                </a:cubicBezTo>
                <a:cubicBezTo>
                  <a:pt x="156" y="978"/>
                  <a:pt x="143" y="964"/>
                  <a:pt x="131" y="950"/>
                </a:cubicBezTo>
                <a:cubicBezTo>
                  <a:pt x="119" y="935"/>
                  <a:pt x="108" y="920"/>
                  <a:pt x="97" y="904"/>
                </a:cubicBezTo>
                <a:cubicBezTo>
                  <a:pt x="87" y="888"/>
                  <a:pt x="77" y="872"/>
                  <a:pt x="68" y="855"/>
                </a:cubicBezTo>
                <a:cubicBezTo>
                  <a:pt x="59" y="838"/>
                  <a:pt x="51" y="821"/>
                  <a:pt x="44" y="803"/>
                </a:cubicBezTo>
                <a:cubicBezTo>
                  <a:pt x="36" y="786"/>
                  <a:pt x="30" y="768"/>
                  <a:pt x="25" y="750"/>
                </a:cubicBezTo>
                <a:cubicBezTo>
                  <a:pt x="19" y="732"/>
                  <a:pt x="14" y="713"/>
                  <a:pt x="11" y="695"/>
                </a:cubicBezTo>
                <a:cubicBezTo>
                  <a:pt x="7" y="676"/>
                  <a:pt x="4" y="657"/>
                  <a:pt x="2" y="638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2" y="523"/>
                </a:cubicBezTo>
                <a:cubicBezTo>
                  <a:pt x="4" y="505"/>
                  <a:pt x="7" y="486"/>
                  <a:pt x="11" y="467"/>
                </a:cubicBezTo>
                <a:cubicBezTo>
                  <a:pt x="14" y="449"/>
                  <a:pt x="19" y="430"/>
                  <a:pt x="25" y="412"/>
                </a:cubicBezTo>
                <a:cubicBezTo>
                  <a:pt x="30" y="394"/>
                  <a:pt x="36" y="376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7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3" y="198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6" y="120"/>
                  <a:pt x="242" y="108"/>
                  <a:pt x="258" y="98"/>
                </a:cubicBezTo>
                <a:cubicBezTo>
                  <a:pt x="273" y="87"/>
                  <a:pt x="290" y="78"/>
                  <a:pt x="306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5" y="37"/>
                  <a:pt x="393" y="31"/>
                  <a:pt x="411" y="25"/>
                </a:cubicBezTo>
                <a:cubicBezTo>
                  <a:pt x="430" y="20"/>
                  <a:pt x="448" y="15"/>
                  <a:pt x="467" y="11"/>
                </a:cubicBezTo>
                <a:cubicBezTo>
                  <a:pt x="485" y="7"/>
                  <a:pt x="504" y="5"/>
                  <a:pt x="523" y="3"/>
                </a:cubicBezTo>
                <a:cubicBezTo>
                  <a:pt x="542" y="1"/>
                  <a:pt x="561" y="0"/>
                  <a:pt x="580" y="0"/>
                </a:cubicBezTo>
                <a:cubicBezTo>
                  <a:pt x="599" y="0"/>
                  <a:pt x="618" y="1"/>
                  <a:pt x="637" y="3"/>
                </a:cubicBezTo>
                <a:cubicBezTo>
                  <a:pt x="656" y="5"/>
                  <a:pt x="674" y="7"/>
                  <a:pt x="693" y="11"/>
                </a:cubicBezTo>
                <a:cubicBezTo>
                  <a:pt x="712" y="15"/>
                  <a:pt x="730" y="20"/>
                  <a:pt x="748" y="25"/>
                </a:cubicBezTo>
                <a:cubicBezTo>
                  <a:pt x="767" y="31"/>
                  <a:pt x="784" y="37"/>
                  <a:pt x="802" y="44"/>
                </a:cubicBezTo>
                <a:cubicBezTo>
                  <a:pt x="820" y="51"/>
                  <a:pt x="837" y="60"/>
                  <a:pt x="853" y="69"/>
                </a:cubicBezTo>
                <a:cubicBezTo>
                  <a:pt x="870" y="78"/>
                  <a:pt x="887" y="87"/>
                  <a:pt x="902" y="98"/>
                </a:cubicBezTo>
                <a:cubicBezTo>
                  <a:pt x="918" y="108"/>
                  <a:pt x="933" y="120"/>
                  <a:pt x="948" y="132"/>
                </a:cubicBezTo>
                <a:cubicBezTo>
                  <a:pt x="963" y="144"/>
                  <a:pt x="977" y="157"/>
                  <a:pt x="990" y="170"/>
                </a:cubicBezTo>
                <a:cubicBezTo>
                  <a:pt x="1004" y="183"/>
                  <a:pt x="1017" y="198"/>
                  <a:pt x="1030" y="212"/>
                </a:cubicBezTo>
                <a:cubicBezTo>
                  <a:pt x="1042" y="227"/>
                  <a:pt x="1053" y="242"/>
                  <a:pt x="1063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4" y="376"/>
                  <a:pt x="1131" y="394"/>
                  <a:pt x="1136" y="412"/>
                </a:cubicBezTo>
                <a:cubicBezTo>
                  <a:pt x="1142" y="430"/>
                  <a:pt x="1146" y="449"/>
                  <a:pt x="1150" y="467"/>
                </a:cubicBezTo>
                <a:cubicBezTo>
                  <a:pt x="1154" y="486"/>
                  <a:pt x="1157" y="505"/>
                  <a:pt x="1158" y="523"/>
                </a:cubicBezTo>
                <a:cubicBezTo>
                  <a:pt x="1160" y="542"/>
                  <a:pt x="1161" y="561"/>
                  <a:pt x="1161" y="58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8" name="图片 277"/>
          <p:cNvPicPr/>
          <p:nvPr/>
        </p:nvPicPr>
        <p:blipFill>
          <a:blip r:embed="rId11"/>
          <a:stretch/>
        </p:blipFill>
        <p:spPr>
          <a:xfrm>
            <a:off x="5816160" y="13622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9" name="文本框 278"/>
          <p:cNvSpPr txBox="1"/>
          <p:nvPr/>
        </p:nvSpPr>
        <p:spPr>
          <a:xfrm>
            <a:off x="777240" y="4218120"/>
            <a:ext cx="2934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通过模板化提⽰词，提升⼤语⾔模型的推理能⼒和准确率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0" name="图片 279"/>
          <p:cNvPicPr/>
          <p:nvPr/>
        </p:nvPicPr>
        <p:blipFill>
          <a:blip r:embed="rId12"/>
          <a:stretch/>
        </p:blipFill>
        <p:spPr>
          <a:xfrm>
            <a:off x="5690880" y="1788480"/>
            <a:ext cx="439524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1" name="文本框 280"/>
          <p:cNvSpPr txBox="1"/>
          <p:nvPr/>
        </p:nvSpPr>
        <p:spPr>
          <a:xfrm>
            <a:off x="6242400" y="1326600"/>
            <a:ext cx="17049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StructuredTool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5791320" y="2170080"/>
            <a:ext cx="34988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search_train_ticket(origin, destination, date):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5791320" y="233712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6268320" y="2300040"/>
            <a:ext cx="8010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查询⽕⻋票信息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7087320" y="233712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5791320" y="2512440"/>
            <a:ext cx="3636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return [{"train": "G1234", "departure": "08:00"}]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5791320" y="2846880"/>
            <a:ext cx="38419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search_train_ticket_tool = StructuredTool.from_function(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5791320" y="3022200"/>
            <a:ext cx="19897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func=search_train_ticket,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5791320" y="3189600"/>
            <a:ext cx="6865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name="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6472800" y="3152520"/>
            <a:ext cx="5724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查询⽕⻋票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7057800" y="3189600"/>
            <a:ext cx="137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",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5791320" y="3364920"/>
            <a:ext cx="11667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description="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文本框 292"/>
          <p:cNvSpPr txBox="1"/>
          <p:nvPr/>
        </p:nvSpPr>
        <p:spPr>
          <a:xfrm>
            <a:off x="6950160" y="3327840"/>
            <a:ext cx="21726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根据出发地、⽬的地和⽇期查询⽕⻋票信息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9172800" y="3364920"/>
            <a:ext cx="1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5" name="图片 294"/>
          <p:cNvPicPr/>
          <p:nvPr/>
        </p:nvPicPr>
        <p:blipFill>
          <a:blip r:embed="rId13"/>
          <a:stretch/>
        </p:blipFill>
        <p:spPr>
          <a:xfrm>
            <a:off x="5690880" y="388584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6" name="文本框 295"/>
          <p:cNvSpPr txBox="1"/>
          <p:nvPr/>
        </p:nvSpPr>
        <p:spPr>
          <a:xfrm>
            <a:off x="5791320" y="3531960"/>
            <a:ext cx="1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任意多边形: 形状 296"/>
          <p:cNvSpPr/>
          <p:nvPr/>
        </p:nvSpPr>
        <p:spPr>
          <a:xfrm>
            <a:off x="401040" y="4871880"/>
            <a:ext cx="4813560" cy="3384720"/>
          </a:xfrm>
          <a:custGeom>
            <a:avLst/>
            <a:gdLst/>
            <a:ahLst/>
            <a:cxnLst/>
            <a:rect l="0" t="0" r="r" b="b"/>
            <a:pathLst>
              <a:path w="13371" h="9402">
                <a:moveTo>
                  <a:pt x="0" y="9123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3093" y="0"/>
                </a:lnTo>
                <a:cubicBezTo>
                  <a:pt x="13130" y="0"/>
                  <a:pt x="13165" y="7"/>
                  <a:pt x="13199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6" y="107"/>
                  <a:pt x="13336" y="138"/>
                  <a:pt x="13350" y="172"/>
                </a:cubicBezTo>
                <a:cubicBezTo>
                  <a:pt x="13364" y="206"/>
                  <a:pt x="13371" y="241"/>
                  <a:pt x="13371" y="278"/>
                </a:cubicBezTo>
                <a:lnTo>
                  <a:pt x="13371" y="9123"/>
                </a:lnTo>
                <a:cubicBezTo>
                  <a:pt x="13371" y="9160"/>
                  <a:pt x="13364" y="9196"/>
                  <a:pt x="13350" y="9230"/>
                </a:cubicBezTo>
                <a:cubicBezTo>
                  <a:pt x="13336" y="9264"/>
                  <a:pt x="13316" y="9294"/>
                  <a:pt x="13290" y="9320"/>
                </a:cubicBezTo>
                <a:cubicBezTo>
                  <a:pt x="13264" y="9347"/>
                  <a:pt x="13234" y="9367"/>
                  <a:pt x="13199" y="9381"/>
                </a:cubicBezTo>
                <a:cubicBezTo>
                  <a:pt x="13165" y="9395"/>
                  <a:pt x="13130" y="9402"/>
                  <a:pt x="13093" y="9402"/>
                </a:cubicBezTo>
                <a:lnTo>
                  <a:pt x="278" y="9402"/>
                </a:lnTo>
                <a:cubicBezTo>
                  <a:pt x="241" y="9402"/>
                  <a:pt x="206" y="9395"/>
                  <a:pt x="172" y="9381"/>
                </a:cubicBezTo>
                <a:cubicBezTo>
                  <a:pt x="138" y="9367"/>
                  <a:pt x="107" y="9347"/>
                  <a:pt x="81" y="9320"/>
                </a:cubicBezTo>
                <a:cubicBezTo>
                  <a:pt x="55" y="9294"/>
                  <a:pt x="35" y="9264"/>
                  <a:pt x="21" y="9230"/>
                </a:cubicBezTo>
                <a:cubicBezTo>
                  <a:pt x="7" y="9196"/>
                  <a:pt x="0" y="9160"/>
                  <a:pt x="0" y="9123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任意多边形: 形状 297"/>
          <p:cNvSpPr/>
          <p:nvPr/>
        </p:nvSpPr>
        <p:spPr>
          <a:xfrm>
            <a:off x="401040" y="4871880"/>
            <a:ext cx="4813560" cy="3384720"/>
          </a:xfrm>
          <a:custGeom>
            <a:avLst/>
            <a:gdLst/>
            <a:ahLst/>
            <a:cxnLst/>
            <a:rect l="0" t="0" r="r" b="b"/>
            <a:pathLst>
              <a:path w="13371" h="9402">
                <a:moveTo>
                  <a:pt x="0" y="9123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5" y="107"/>
                  <a:pt x="81" y="81"/>
                </a:cubicBezTo>
                <a:cubicBezTo>
                  <a:pt x="107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3093" y="0"/>
                </a:lnTo>
                <a:cubicBezTo>
                  <a:pt x="13130" y="0"/>
                  <a:pt x="13165" y="7"/>
                  <a:pt x="13199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6" y="107"/>
                  <a:pt x="13336" y="138"/>
                  <a:pt x="13350" y="172"/>
                </a:cubicBezTo>
                <a:cubicBezTo>
                  <a:pt x="13364" y="206"/>
                  <a:pt x="13371" y="241"/>
                  <a:pt x="13371" y="278"/>
                </a:cubicBezTo>
                <a:lnTo>
                  <a:pt x="13371" y="9123"/>
                </a:lnTo>
                <a:cubicBezTo>
                  <a:pt x="13371" y="9160"/>
                  <a:pt x="13364" y="9196"/>
                  <a:pt x="13350" y="9230"/>
                </a:cubicBezTo>
                <a:cubicBezTo>
                  <a:pt x="13336" y="9264"/>
                  <a:pt x="13316" y="9294"/>
                  <a:pt x="13290" y="9320"/>
                </a:cubicBezTo>
                <a:cubicBezTo>
                  <a:pt x="13264" y="9347"/>
                  <a:pt x="13234" y="9367"/>
                  <a:pt x="13199" y="9381"/>
                </a:cubicBezTo>
                <a:cubicBezTo>
                  <a:pt x="13165" y="9395"/>
                  <a:pt x="13130" y="9402"/>
                  <a:pt x="13093" y="9402"/>
                </a:cubicBezTo>
                <a:lnTo>
                  <a:pt x="278" y="9402"/>
                </a:lnTo>
                <a:cubicBezTo>
                  <a:pt x="241" y="9402"/>
                  <a:pt x="206" y="9395"/>
                  <a:pt x="172" y="9381"/>
                </a:cubicBezTo>
                <a:cubicBezTo>
                  <a:pt x="138" y="9367"/>
                  <a:pt x="107" y="9347"/>
                  <a:pt x="81" y="9320"/>
                </a:cubicBezTo>
                <a:cubicBezTo>
                  <a:pt x="55" y="9294"/>
                  <a:pt x="35" y="9264"/>
                  <a:pt x="21" y="9230"/>
                </a:cubicBezTo>
                <a:cubicBezTo>
                  <a:pt x="7" y="9196"/>
                  <a:pt x="0" y="9160"/>
                  <a:pt x="0" y="9123"/>
                </a:cubicBezTo>
                <a:moveTo>
                  <a:pt x="23" y="278"/>
                </a:moveTo>
                <a:lnTo>
                  <a:pt x="23" y="9123"/>
                </a:lnTo>
                <a:cubicBezTo>
                  <a:pt x="23" y="9140"/>
                  <a:pt x="25" y="9157"/>
                  <a:pt x="28" y="9173"/>
                </a:cubicBezTo>
                <a:cubicBezTo>
                  <a:pt x="31" y="9190"/>
                  <a:pt x="36" y="9206"/>
                  <a:pt x="42" y="9221"/>
                </a:cubicBezTo>
                <a:cubicBezTo>
                  <a:pt x="49" y="9237"/>
                  <a:pt x="57" y="9251"/>
                  <a:pt x="66" y="9265"/>
                </a:cubicBezTo>
                <a:cubicBezTo>
                  <a:pt x="75" y="9279"/>
                  <a:pt x="86" y="9292"/>
                  <a:pt x="98" y="9304"/>
                </a:cubicBezTo>
                <a:cubicBezTo>
                  <a:pt x="110" y="9316"/>
                  <a:pt x="122" y="9326"/>
                  <a:pt x="136" y="9336"/>
                </a:cubicBezTo>
                <a:cubicBezTo>
                  <a:pt x="150" y="9345"/>
                  <a:pt x="165" y="9353"/>
                  <a:pt x="181" y="9359"/>
                </a:cubicBezTo>
                <a:cubicBezTo>
                  <a:pt x="196" y="9366"/>
                  <a:pt x="212" y="9371"/>
                  <a:pt x="228" y="9374"/>
                </a:cubicBezTo>
                <a:cubicBezTo>
                  <a:pt x="245" y="9377"/>
                  <a:pt x="262" y="9379"/>
                  <a:pt x="278" y="9379"/>
                </a:cubicBezTo>
                <a:lnTo>
                  <a:pt x="13093" y="9379"/>
                </a:lnTo>
                <a:cubicBezTo>
                  <a:pt x="13110" y="9379"/>
                  <a:pt x="13126" y="9377"/>
                  <a:pt x="13143" y="9374"/>
                </a:cubicBezTo>
                <a:cubicBezTo>
                  <a:pt x="13159" y="9371"/>
                  <a:pt x="13175" y="9366"/>
                  <a:pt x="13191" y="9359"/>
                </a:cubicBezTo>
                <a:cubicBezTo>
                  <a:pt x="13206" y="9353"/>
                  <a:pt x="13221" y="9345"/>
                  <a:pt x="13235" y="9336"/>
                </a:cubicBezTo>
                <a:cubicBezTo>
                  <a:pt x="13249" y="9326"/>
                  <a:pt x="13262" y="9316"/>
                  <a:pt x="13273" y="9304"/>
                </a:cubicBezTo>
                <a:cubicBezTo>
                  <a:pt x="13285" y="9292"/>
                  <a:pt x="13296" y="9279"/>
                  <a:pt x="13305" y="9265"/>
                </a:cubicBezTo>
                <a:cubicBezTo>
                  <a:pt x="13315" y="9251"/>
                  <a:pt x="13322" y="9237"/>
                  <a:pt x="13329" y="9221"/>
                </a:cubicBezTo>
                <a:cubicBezTo>
                  <a:pt x="13335" y="9206"/>
                  <a:pt x="13340" y="9190"/>
                  <a:pt x="13343" y="9173"/>
                </a:cubicBezTo>
                <a:cubicBezTo>
                  <a:pt x="13347" y="9157"/>
                  <a:pt x="13348" y="9140"/>
                  <a:pt x="13348" y="9123"/>
                </a:cubicBezTo>
                <a:lnTo>
                  <a:pt x="13348" y="278"/>
                </a:lnTo>
                <a:cubicBezTo>
                  <a:pt x="13348" y="261"/>
                  <a:pt x="13347" y="245"/>
                  <a:pt x="13343" y="228"/>
                </a:cubicBezTo>
                <a:cubicBezTo>
                  <a:pt x="13340" y="212"/>
                  <a:pt x="13335" y="196"/>
                  <a:pt x="13329" y="181"/>
                </a:cubicBezTo>
                <a:cubicBezTo>
                  <a:pt x="13322" y="165"/>
                  <a:pt x="13315" y="150"/>
                  <a:pt x="13305" y="136"/>
                </a:cubicBezTo>
                <a:cubicBezTo>
                  <a:pt x="13296" y="122"/>
                  <a:pt x="13285" y="110"/>
                  <a:pt x="13273" y="98"/>
                </a:cubicBezTo>
                <a:cubicBezTo>
                  <a:pt x="13262" y="86"/>
                  <a:pt x="13249" y="75"/>
                  <a:pt x="13235" y="66"/>
                </a:cubicBezTo>
                <a:cubicBezTo>
                  <a:pt x="13221" y="57"/>
                  <a:pt x="13206" y="49"/>
                  <a:pt x="13191" y="42"/>
                </a:cubicBezTo>
                <a:cubicBezTo>
                  <a:pt x="13175" y="36"/>
                  <a:pt x="13159" y="31"/>
                  <a:pt x="13143" y="28"/>
                </a:cubicBezTo>
                <a:cubicBezTo>
                  <a:pt x="13126" y="25"/>
                  <a:pt x="13110" y="23"/>
                  <a:pt x="13093" y="23"/>
                </a:cubicBezTo>
                <a:lnTo>
                  <a:pt x="278" y="23"/>
                </a:lnTo>
                <a:cubicBezTo>
                  <a:pt x="262" y="23"/>
                  <a:pt x="245" y="25"/>
                  <a:pt x="228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10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7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任意多边形: 形状 298"/>
          <p:cNvSpPr/>
          <p:nvPr/>
        </p:nvSpPr>
        <p:spPr>
          <a:xfrm>
            <a:off x="609840" y="5941440"/>
            <a:ext cx="4395960" cy="1663200"/>
          </a:xfrm>
          <a:custGeom>
            <a:avLst/>
            <a:gdLst/>
            <a:ahLst/>
            <a:cxnLst/>
            <a:rect l="0" t="0" r="r" b="b"/>
            <a:pathLst>
              <a:path w="12211" h="4620">
                <a:moveTo>
                  <a:pt x="0" y="4481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lnTo>
                  <a:pt x="12072" y="0"/>
                </a:lnTo>
                <a:cubicBezTo>
                  <a:pt x="12090" y="0"/>
                  <a:pt x="12108" y="4"/>
                  <a:pt x="12125" y="11"/>
                </a:cubicBezTo>
                <a:cubicBezTo>
                  <a:pt x="12142" y="18"/>
                  <a:pt x="12157" y="28"/>
                  <a:pt x="12170" y="41"/>
                </a:cubicBezTo>
                <a:cubicBezTo>
                  <a:pt x="12183" y="54"/>
                  <a:pt x="12193" y="69"/>
                  <a:pt x="12201" y="86"/>
                </a:cubicBezTo>
                <a:cubicBezTo>
                  <a:pt x="12208" y="103"/>
                  <a:pt x="12211" y="121"/>
                  <a:pt x="12211" y="139"/>
                </a:cubicBezTo>
                <a:lnTo>
                  <a:pt x="12211" y="4481"/>
                </a:lnTo>
                <a:cubicBezTo>
                  <a:pt x="12211" y="4500"/>
                  <a:pt x="12208" y="4517"/>
                  <a:pt x="12201" y="4534"/>
                </a:cubicBezTo>
                <a:cubicBezTo>
                  <a:pt x="12193" y="4551"/>
                  <a:pt x="12183" y="4567"/>
                  <a:pt x="12170" y="4580"/>
                </a:cubicBezTo>
                <a:cubicBezTo>
                  <a:pt x="12157" y="4593"/>
                  <a:pt x="12142" y="4603"/>
                  <a:pt x="12125" y="4610"/>
                </a:cubicBezTo>
                <a:cubicBezTo>
                  <a:pt x="12108" y="4617"/>
                  <a:pt x="12090" y="4620"/>
                  <a:pt x="12072" y="4620"/>
                </a:cubicBezTo>
                <a:lnTo>
                  <a:pt x="139" y="4620"/>
                </a:lnTo>
                <a:cubicBezTo>
                  <a:pt x="121" y="4620"/>
                  <a:pt x="103" y="4617"/>
                  <a:pt x="86" y="4610"/>
                </a:cubicBezTo>
                <a:cubicBezTo>
                  <a:pt x="69" y="4603"/>
                  <a:pt x="54" y="4593"/>
                  <a:pt x="41" y="4580"/>
                </a:cubicBezTo>
                <a:cubicBezTo>
                  <a:pt x="28" y="4567"/>
                  <a:pt x="18" y="4551"/>
                  <a:pt x="11" y="4534"/>
                </a:cubicBezTo>
                <a:cubicBezTo>
                  <a:pt x="4" y="4517"/>
                  <a:pt x="0" y="4500"/>
                  <a:pt x="0" y="448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任意多边形: 形状 299"/>
          <p:cNvSpPr/>
          <p:nvPr/>
        </p:nvSpPr>
        <p:spPr>
          <a:xfrm>
            <a:off x="609840" y="508068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1"/>
                </a:moveTo>
                <a:cubicBezTo>
                  <a:pt x="1162" y="600"/>
                  <a:pt x="1161" y="619"/>
                  <a:pt x="1159" y="638"/>
                </a:cubicBezTo>
                <a:cubicBezTo>
                  <a:pt x="1157" y="657"/>
                  <a:pt x="1154" y="676"/>
                  <a:pt x="1151" y="695"/>
                </a:cubicBezTo>
                <a:cubicBezTo>
                  <a:pt x="1147" y="713"/>
                  <a:pt x="1142" y="732"/>
                  <a:pt x="1137" y="750"/>
                </a:cubicBezTo>
                <a:cubicBezTo>
                  <a:pt x="1131" y="768"/>
                  <a:pt x="1125" y="786"/>
                  <a:pt x="1118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4" y="904"/>
                </a:cubicBezTo>
                <a:cubicBezTo>
                  <a:pt x="1053" y="920"/>
                  <a:pt x="1042" y="935"/>
                  <a:pt x="1030" y="950"/>
                </a:cubicBezTo>
                <a:cubicBezTo>
                  <a:pt x="1018" y="964"/>
                  <a:pt x="1005" y="978"/>
                  <a:pt x="992" y="992"/>
                </a:cubicBezTo>
                <a:cubicBezTo>
                  <a:pt x="978" y="1005"/>
                  <a:pt x="964" y="1018"/>
                  <a:pt x="950" y="1030"/>
                </a:cubicBezTo>
                <a:cubicBezTo>
                  <a:pt x="935" y="1042"/>
                  <a:pt x="920" y="1053"/>
                  <a:pt x="904" y="1064"/>
                </a:cubicBezTo>
                <a:cubicBezTo>
                  <a:pt x="888" y="1074"/>
                  <a:pt x="872" y="1084"/>
                  <a:pt x="855" y="1093"/>
                </a:cubicBezTo>
                <a:cubicBezTo>
                  <a:pt x="838" y="1102"/>
                  <a:pt x="821" y="1110"/>
                  <a:pt x="803" y="1118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3" y="1147"/>
                  <a:pt x="695" y="1151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6" y="1157"/>
                  <a:pt x="487" y="1154"/>
                  <a:pt x="468" y="1151"/>
                </a:cubicBezTo>
                <a:cubicBezTo>
                  <a:pt x="450" y="1147"/>
                  <a:pt x="431" y="1142"/>
                  <a:pt x="413" y="1137"/>
                </a:cubicBezTo>
                <a:cubicBezTo>
                  <a:pt x="395" y="1131"/>
                  <a:pt x="377" y="1125"/>
                  <a:pt x="359" y="1118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4"/>
                  <a:pt x="259" y="1064"/>
                </a:cubicBezTo>
                <a:cubicBezTo>
                  <a:pt x="243" y="1053"/>
                  <a:pt x="228" y="1042"/>
                  <a:pt x="213" y="1030"/>
                </a:cubicBezTo>
                <a:cubicBezTo>
                  <a:pt x="199" y="1018"/>
                  <a:pt x="184" y="1005"/>
                  <a:pt x="171" y="992"/>
                </a:cubicBezTo>
                <a:cubicBezTo>
                  <a:pt x="158" y="978"/>
                  <a:pt x="145" y="964"/>
                  <a:pt x="133" y="950"/>
                </a:cubicBezTo>
                <a:cubicBezTo>
                  <a:pt x="121" y="935"/>
                  <a:pt x="109" y="920"/>
                  <a:pt x="99" y="904"/>
                </a:cubicBezTo>
                <a:cubicBezTo>
                  <a:pt x="88" y="888"/>
                  <a:pt x="79" y="872"/>
                  <a:pt x="70" y="855"/>
                </a:cubicBezTo>
                <a:cubicBezTo>
                  <a:pt x="61" y="838"/>
                  <a:pt x="53" y="821"/>
                  <a:pt x="44" y="803"/>
                </a:cubicBezTo>
                <a:cubicBezTo>
                  <a:pt x="37" y="786"/>
                  <a:pt x="31" y="768"/>
                  <a:pt x="25" y="750"/>
                </a:cubicBezTo>
                <a:cubicBezTo>
                  <a:pt x="20" y="732"/>
                  <a:pt x="15" y="713"/>
                  <a:pt x="11" y="695"/>
                </a:cubicBezTo>
                <a:cubicBezTo>
                  <a:pt x="7" y="676"/>
                  <a:pt x="5" y="657"/>
                  <a:pt x="3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6"/>
                  <a:pt x="7" y="487"/>
                  <a:pt x="11" y="468"/>
                </a:cubicBezTo>
                <a:cubicBezTo>
                  <a:pt x="15" y="450"/>
                  <a:pt x="20" y="431"/>
                  <a:pt x="25" y="413"/>
                </a:cubicBezTo>
                <a:cubicBezTo>
                  <a:pt x="31" y="395"/>
                  <a:pt x="37" y="376"/>
                  <a:pt x="44" y="358"/>
                </a:cubicBezTo>
                <a:cubicBezTo>
                  <a:pt x="53" y="341"/>
                  <a:pt x="61" y="324"/>
                  <a:pt x="70" y="307"/>
                </a:cubicBezTo>
                <a:cubicBezTo>
                  <a:pt x="79" y="290"/>
                  <a:pt x="88" y="274"/>
                  <a:pt x="99" y="258"/>
                </a:cubicBezTo>
                <a:cubicBezTo>
                  <a:pt x="109" y="242"/>
                  <a:pt x="121" y="227"/>
                  <a:pt x="133" y="212"/>
                </a:cubicBezTo>
                <a:cubicBezTo>
                  <a:pt x="145" y="198"/>
                  <a:pt x="158" y="183"/>
                  <a:pt x="171" y="170"/>
                </a:cubicBezTo>
                <a:cubicBezTo>
                  <a:pt x="184" y="157"/>
                  <a:pt x="199" y="144"/>
                  <a:pt x="213" y="132"/>
                </a:cubicBezTo>
                <a:cubicBezTo>
                  <a:pt x="228" y="120"/>
                  <a:pt x="243" y="108"/>
                  <a:pt x="259" y="98"/>
                </a:cubicBezTo>
                <a:cubicBezTo>
                  <a:pt x="275" y="87"/>
                  <a:pt x="291" y="78"/>
                  <a:pt x="308" y="69"/>
                </a:cubicBezTo>
                <a:cubicBezTo>
                  <a:pt x="325" y="60"/>
                  <a:pt x="342" y="51"/>
                  <a:pt x="359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50" y="15"/>
                  <a:pt x="468" y="11"/>
                </a:cubicBezTo>
                <a:cubicBezTo>
                  <a:pt x="487" y="7"/>
                  <a:pt x="506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7"/>
                  <a:pt x="695" y="11"/>
                </a:cubicBezTo>
                <a:cubicBezTo>
                  <a:pt x="713" y="15"/>
                  <a:pt x="732" y="20"/>
                  <a:pt x="750" y="25"/>
                </a:cubicBezTo>
                <a:cubicBezTo>
                  <a:pt x="768" y="31"/>
                  <a:pt x="786" y="37"/>
                  <a:pt x="803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2" y="78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3"/>
                  <a:pt x="1018" y="198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6"/>
                  <a:pt x="1131" y="395"/>
                  <a:pt x="1137" y="413"/>
                </a:cubicBezTo>
                <a:cubicBezTo>
                  <a:pt x="1142" y="431"/>
                  <a:pt x="1147" y="450"/>
                  <a:pt x="1151" y="468"/>
                </a:cubicBezTo>
                <a:cubicBezTo>
                  <a:pt x="1154" y="487"/>
                  <a:pt x="1157" y="506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1" name="图片 300"/>
          <p:cNvPicPr/>
          <p:nvPr/>
        </p:nvPicPr>
        <p:blipFill>
          <a:blip r:embed="rId14"/>
          <a:stretch/>
        </p:blipFill>
        <p:spPr>
          <a:xfrm>
            <a:off x="727200" y="520632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2" name="文本框 301"/>
          <p:cNvSpPr txBox="1"/>
          <p:nvPr/>
        </p:nvSpPr>
        <p:spPr>
          <a:xfrm>
            <a:off x="5857920" y="3841920"/>
            <a:ext cx="21128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将外部功能模块化，简化开发和调⽤过程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3" name="图片 302"/>
          <p:cNvPicPr/>
          <p:nvPr/>
        </p:nvPicPr>
        <p:blipFill>
          <a:blip r:embed="rId15"/>
          <a:stretch/>
        </p:blipFill>
        <p:spPr>
          <a:xfrm>
            <a:off x="610200" y="5632560"/>
            <a:ext cx="4395240" cy="20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4" name="文本框 303"/>
          <p:cNvSpPr txBox="1"/>
          <p:nvPr/>
        </p:nvSpPr>
        <p:spPr>
          <a:xfrm>
            <a:off x="1161720" y="5170680"/>
            <a:ext cx="37972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ConversationTokenBuﬀerMemory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710280" y="6022440"/>
            <a:ext cx="2469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class ConversationTokenBufferMemory: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710280" y="618948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1187640" y="6152400"/>
            <a:ext cx="14868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记忆模块，⽤于存储对话记录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2708280" y="618948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710280" y="6356880"/>
            <a:ext cx="30873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def __init__(self, max_token_limit=1000):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710280" y="6532200"/>
            <a:ext cx="31557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self.max_token_limit = max_token_limit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710280" y="6699240"/>
            <a:ext cx="1647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self.memory = []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710280" y="7041960"/>
            <a:ext cx="35676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def save_context(self, input_data, output_data):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710280" y="7209000"/>
            <a:ext cx="7552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1460160" y="7171920"/>
            <a:ext cx="8010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保存对话上下⽂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2279160" y="720900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6" name="图片 315"/>
          <p:cNvPicPr/>
          <p:nvPr/>
        </p:nvPicPr>
        <p:blipFill>
          <a:blip r:embed="rId13"/>
          <a:stretch/>
        </p:blipFill>
        <p:spPr>
          <a:xfrm>
            <a:off x="610200" y="77382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文本框 316"/>
          <p:cNvSpPr txBox="1"/>
          <p:nvPr/>
        </p:nvSpPr>
        <p:spPr>
          <a:xfrm>
            <a:off x="710280" y="7384680"/>
            <a:ext cx="3636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self.memory.append((input_data, output_data))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任意多边形: 形状 317"/>
          <p:cNvSpPr/>
          <p:nvPr/>
        </p:nvSpPr>
        <p:spPr>
          <a:xfrm>
            <a:off x="5481720" y="4871880"/>
            <a:ext cx="4813920" cy="3384720"/>
          </a:xfrm>
          <a:custGeom>
            <a:avLst/>
            <a:gdLst/>
            <a:ahLst/>
            <a:cxnLst/>
            <a:rect l="0" t="0" r="r" b="b"/>
            <a:pathLst>
              <a:path w="13372" h="9402">
                <a:moveTo>
                  <a:pt x="21" y="172"/>
                </a:move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3094" y="0"/>
                </a:lnTo>
                <a:cubicBezTo>
                  <a:pt x="13130" y="0"/>
                  <a:pt x="13166" y="7"/>
                  <a:pt x="13200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7" y="107"/>
                  <a:pt x="13337" y="138"/>
                  <a:pt x="13351" y="172"/>
                </a:cubicBezTo>
                <a:cubicBezTo>
                  <a:pt x="13365" y="206"/>
                  <a:pt x="13372" y="241"/>
                  <a:pt x="13372" y="278"/>
                </a:cubicBezTo>
                <a:lnTo>
                  <a:pt x="13372" y="9123"/>
                </a:lnTo>
                <a:cubicBezTo>
                  <a:pt x="13372" y="9160"/>
                  <a:pt x="13365" y="9196"/>
                  <a:pt x="13351" y="9230"/>
                </a:cubicBezTo>
                <a:cubicBezTo>
                  <a:pt x="13337" y="9264"/>
                  <a:pt x="13317" y="9294"/>
                  <a:pt x="13290" y="9320"/>
                </a:cubicBezTo>
                <a:cubicBezTo>
                  <a:pt x="13264" y="9347"/>
                  <a:pt x="13234" y="9367"/>
                  <a:pt x="13200" y="9381"/>
                </a:cubicBezTo>
                <a:cubicBezTo>
                  <a:pt x="13166" y="9395"/>
                  <a:pt x="13130" y="9402"/>
                  <a:pt x="13093" y="9402"/>
                </a:cubicBezTo>
                <a:lnTo>
                  <a:pt x="279" y="9402"/>
                </a:lnTo>
                <a:cubicBezTo>
                  <a:pt x="242" y="9402"/>
                  <a:pt x="206" y="9395"/>
                  <a:pt x="172" y="9381"/>
                </a:cubicBezTo>
                <a:cubicBezTo>
                  <a:pt x="138" y="9367"/>
                  <a:pt x="108" y="9347"/>
                  <a:pt x="82" y="9320"/>
                </a:cubicBezTo>
                <a:cubicBezTo>
                  <a:pt x="56" y="9294"/>
                  <a:pt x="36" y="9264"/>
                  <a:pt x="21" y="9230"/>
                </a:cubicBezTo>
                <a:cubicBezTo>
                  <a:pt x="7" y="9196"/>
                  <a:pt x="0" y="9160"/>
                  <a:pt x="0" y="9124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任意多边形: 形状 318"/>
          <p:cNvSpPr/>
          <p:nvPr/>
        </p:nvSpPr>
        <p:spPr>
          <a:xfrm>
            <a:off x="5481720" y="4871880"/>
            <a:ext cx="4813920" cy="3384720"/>
          </a:xfrm>
          <a:custGeom>
            <a:avLst/>
            <a:gdLst/>
            <a:ahLst/>
            <a:cxnLst/>
            <a:rect l="0" t="0" r="r" b="b"/>
            <a:pathLst>
              <a:path w="13372" h="9402">
                <a:moveTo>
                  <a:pt x="0" y="9123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3093" y="0"/>
                </a:lnTo>
                <a:cubicBezTo>
                  <a:pt x="13130" y="0"/>
                  <a:pt x="13166" y="7"/>
                  <a:pt x="13200" y="21"/>
                </a:cubicBezTo>
                <a:cubicBezTo>
                  <a:pt x="13234" y="35"/>
                  <a:pt x="13264" y="55"/>
                  <a:pt x="13290" y="81"/>
                </a:cubicBezTo>
                <a:cubicBezTo>
                  <a:pt x="13317" y="107"/>
                  <a:pt x="13337" y="138"/>
                  <a:pt x="13351" y="172"/>
                </a:cubicBezTo>
                <a:cubicBezTo>
                  <a:pt x="13365" y="206"/>
                  <a:pt x="13372" y="241"/>
                  <a:pt x="13372" y="278"/>
                </a:cubicBezTo>
                <a:lnTo>
                  <a:pt x="13372" y="9123"/>
                </a:lnTo>
                <a:cubicBezTo>
                  <a:pt x="13372" y="9160"/>
                  <a:pt x="13365" y="9196"/>
                  <a:pt x="13351" y="9230"/>
                </a:cubicBezTo>
                <a:cubicBezTo>
                  <a:pt x="13337" y="9264"/>
                  <a:pt x="13317" y="9294"/>
                  <a:pt x="13290" y="9320"/>
                </a:cubicBezTo>
                <a:cubicBezTo>
                  <a:pt x="13264" y="9347"/>
                  <a:pt x="13234" y="9367"/>
                  <a:pt x="13200" y="9381"/>
                </a:cubicBezTo>
                <a:cubicBezTo>
                  <a:pt x="13166" y="9395"/>
                  <a:pt x="13130" y="9402"/>
                  <a:pt x="13093" y="9402"/>
                </a:cubicBezTo>
                <a:lnTo>
                  <a:pt x="279" y="9402"/>
                </a:lnTo>
                <a:cubicBezTo>
                  <a:pt x="242" y="9402"/>
                  <a:pt x="206" y="9395"/>
                  <a:pt x="172" y="9381"/>
                </a:cubicBezTo>
                <a:cubicBezTo>
                  <a:pt x="138" y="9367"/>
                  <a:pt x="108" y="9347"/>
                  <a:pt x="82" y="9320"/>
                </a:cubicBezTo>
                <a:cubicBezTo>
                  <a:pt x="56" y="9294"/>
                  <a:pt x="36" y="9264"/>
                  <a:pt x="21" y="9230"/>
                </a:cubicBezTo>
                <a:cubicBezTo>
                  <a:pt x="7" y="9196"/>
                  <a:pt x="0" y="9160"/>
                  <a:pt x="0" y="9123"/>
                </a:cubicBezTo>
                <a:moveTo>
                  <a:pt x="23" y="278"/>
                </a:moveTo>
                <a:lnTo>
                  <a:pt x="23" y="9123"/>
                </a:lnTo>
                <a:cubicBezTo>
                  <a:pt x="23" y="9140"/>
                  <a:pt x="25" y="9157"/>
                  <a:pt x="28" y="9173"/>
                </a:cubicBezTo>
                <a:cubicBezTo>
                  <a:pt x="32" y="9190"/>
                  <a:pt x="36" y="9206"/>
                  <a:pt x="43" y="9221"/>
                </a:cubicBezTo>
                <a:cubicBezTo>
                  <a:pt x="49" y="9237"/>
                  <a:pt x="57" y="9251"/>
                  <a:pt x="67" y="9265"/>
                </a:cubicBezTo>
                <a:cubicBezTo>
                  <a:pt x="76" y="9279"/>
                  <a:pt x="86" y="9292"/>
                  <a:pt x="98" y="9304"/>
                </a:cubicBezTo>
                <a:cubicBezTo>
                  <a:pt x="110" y="9316"/>
                  <a:pt x="123" y="9326"/>
                  <a:pt x="137" y="9336"/>
                </a:cubicBezTo>
                <a:cubicBezTo>
                  <a:pt x="151" y="9345"/>
                  <a:pt x="166" y="9353"/>
                  <a:pt x="181" y="9359"/>
                </a:cubicBezTo>
                <a:cubicBezTo>
                  <a:pt x="197" y="9366"/>
                  <a:pt x="213" y="9371"/>
                  <a:pt x="229" y="9374"/>
                </a:cubicBezTo>
                <a:cubicBezTo>
                  <a:pt x="245" y="9377"/>
                  <a:pt x="262" y="9379"/>
                  <a:pt x="279" y="9379"/>
                </a:cubicBezTo>
                <a:lnTo>
                  <a:pt x="13093" y="9379"/>
                </a:lnTo>
                <a:cubicBezTo>
                  <a:pt x="13110" y="9379"/>
                  <a:pt x="13127" y="9377"/>
                  <a:pt x="13143" y="9374"/>
                </a:cubicBezTo>
                <a:cubicBezTo>
                  <a:pt x="13160" y="9371"/>
                  <a:pt x="13176" y="9366"/>
                  <a:pt x="13191" y="9359"/>
                </a:cubicBezTo>
                <a:cubicBezTo>
                  <a:pt x="13207" y="9353"/>
                  <a:pt x="13221" y="9345"/>
                  <a:pt x="13235" y="9336"/>
                </a:cubicBezTo>
                <a:cubicBezTo>
                  <a:pt x="13249" y="9326"/>
                  <a:pt x="13262" y="9316"/>
                  <a:pt x="13274" y="9304"/>
                </a:cubicBezTo>
                <a:cubicBezTo>
                  <a:pt x="13286" y="9292"/>
                  <a:pt x="13296" y="9279"/>
                  <a:pt x="13306" y="9265"/>
                </a:cubicBezTo>
                <a:cubicBezTo>
                  <a:pt x="13315" y="9251"/>
                  <a:pt x="13323" y="9237"/>
                  <a:pt x="13329" y="9221"/>
                </a:cubicBezTo>
                <a:cubicBezTo>
                  <a:pt x="13336" y="9206"/>
                  <a:pt x="13341" y="9190"/>
                  <a:pt x="13344" y="9173"/>
                </a:cubicBezTo>
                <a:cubicBezTo>
                  <a:pt x="13347" y="9157"/>
                  <a:pt x="13349" y="9140"/>
                  <a:pt x="13349" y="9123"/>
                </a:cubicBezTo>
                <a:lnTo>
                  <a:pt x="13349" y="278"/>
                </a:lnTo>
                <a:cubicBezTo>
                  <a:pt x="13349" y="261"/>
                  <a:pt x="13347" y="245"/>
                  <a:pt x="13344" y="228"/>
                </a:cubicBezTo>
                <a:cubicBezTo>
                  <a:pt x="13341" y="212"/>
                  <a:pt x="13336" y="196"/>
                  <a:pt x="13329" y="181"/>
                </a:cubicBezTo>
                <a:cubicBezTo>
                  <a:pt x="13323" y="165"/>
                  <a:pt x="13315" y="150"/>
                  <a:pt x="13306" y="136"/>
                </a:cubicBezTo>
                <a:cubicBezTo>
                  <a:pt x="13296" y="122"/>
                  <a:pt x="13286" y="110"/>
                  <a:pt x="13274" y="98"/>
                </a:cubicBezTo>
                <a:cubicBezTo>
                  <a:pt x="13262" y="86"/>
                  <a:pt x="13249" y="75"/>
                  <a:pt x="13235" y="66"/>
                </a:cubicBezTo>
                <a:cubicBezTo>
                  <a:pt x="13221" y="57"/>
                  <a:pt x="13207" y="49"/>
                  <a:pt x="13191" y="42"/>
                </a:cubicBezTo>
                <a:cubicBezTo>
                  <a:pt x="13176" y="36"/>
                  <a:pt x="13160" y="31"/>
                  <a:pt x="13143" y="28"/>
                </a:cubicBezTo>
                <a:cubicBezTo>
                  <a:pt x="13127" y="25"/>
                  <a:pt x="13110" y="23"/>
                  <a:pt x="13093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7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任意多边形: 形状 319"/>
          <p:cNvSpPr/>
          <p:nvPr/>
        </p:nvSpPr>
        <p:spPr>
          <a:xfrm>
            <a:off x="5690880" y="5941440"/>
            <a:ext cx="4395960" cy="1838880"/>
          </a:xfrm>
          <a:custGeom>
            <a:avLst/>
            <a:gdLst/>
            <a:ahLst/>
            <a:cxnLst/>
            <a:rect l="0" t="0" r="r" b="b"/>
            <a:pathLst>
              <a:path w="12211" h="5108">
                <a:moveTo>
                  <a:pt x="0" y="4969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8"/>
                  <a:pt x="69" y="18"/>
                  <a:pt x="86" y="11"/>
                </a:cubicBezTo>
                <a:cubicBezTo>
                  <a:pt x="103" y="4"/>
                  <a:pt x="120" y="0"/>
                  <a:pt x="139" y="0"/>
                </a:cubicBezTo>
                <a:lnTo>
                  <a:pt x="12071" y="0"/>
                </a:lnTo>
                <a:cubicBezTo>
                  <a:pt x="12090" y="0"/>
                  <a:pt x="12108" y="4"/>
                  <a:pt x="12125" y="11"/>
                </a:cubicBezTo>
                <a:cubicBezTo>
                  <a:pt x="12142" y="18"/>
                  <a:pt x="12157" y="28"/>
                  <a:pt x="12170" y="41"/>
                </a:cubicBezTo>
                <a:cubicBezTo>
                  <a:pt x="12183" y="54"/>
                  <a:pt x="12193" y="69"/>
                  <a:pt x="12200" y="86"/>
                </a:cubicBezTo>
                <a:cubicBezTo>
                  <a:pt x="12207" y="103"/>
                  <a:pt x="12211" y="121"/>
                  <a:pt x="12211" y="139"/>
                </a:cubicBezTo>
                <a:lnTo>
                  <a:pt x="12211" y="4969"/>
                </a:lnTo>
                <a:cubicBezTo>
                  <a:pt x="12211" y="4987"/>
                  <a:pt x="12207" y="5005"/>
                  <a:pt x="12200" y="5022"/>
                </a:cubicBezTo>
                <a:cubicBezTo>
                  <a:pt x="12193" y="5039"/>
                  <a:pt x="12183" y="5054"/>
                  <a:pt x="12170" y="5067"/>
                </a:cubicBezTo>
                <a:cubicBezTo>
                  <a:pt x="12157" y="5080"/>
                  <a:pt x="12142" y="5090"/>
                  <a:pt x="12125" y="5097"/>
                </a:cubicBezTo>
                <a:cubicBezTo>
                  <a:pt x="12108" y="5104"/>
                  <a:pt x="12090" y="5108"/>
                  <a:pt x="12071" y="5108"/>
                </a:cubicBezTo>
                <a:lnTo>
                  <a:pt x="139" y="5108"/>
                </a:lnTo>
                <a:cubicBezTo>
                  <a:pt x="120" y="5108"/>
                  <a:pt x="103" y="5104"/>
                  <a:pt x="86" y="5097"/>
                </a:cubicBezTo>
                <a:cubicBezTo>
                  <a:pt x="69" y="5090"/>
                  <a:pt x="53" y="5080"/>
                  <a:pt x="40" y="5067"/>
                </a:cubicBezTo>
                <a:cubicBezTo>
                  <a:pt x="27" y="5054"/>
                  <a:pt x="17" y="5039"/>
                  <a:pt x="10" y="5022"/>
                </a:cubicBezTo>
                <a:cubicBezTo>
                  <a:pt x="3" y="5005"/>
                  <a:pt x="0" y="4987"/>
                  <a:pt x="0" y="496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任意多边形: 形状 320"/>
          <p:cNvSpPr/>
          <p:nvPr/>
        </p:nvSpPr>
        <p:spPr>
          <a:xfrm>
            <a:off x="5690880" y="508068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1"/>
                </a:moveTo>
                <a:cubicBezTo>
                  <a:pt x="1161" y="600"/>
                  <a:pt x="1160" y="619"/>
                  <a:pt x="1158" y="638"/>
                </a:cubicBezTo>
                <a:cubicBezTo>
                  <a:pt x="1157" y="657"/>
                  <a:pt x="1154" y="676"/>
                  <a:pt x="1150" y="695"/>
                </a:cubicBezTo>
                <a:cubicBezTo>
                  <a:pt x="1146" y="713"/>
                  <a:pt x="1142" y="732"/>
                  <a:pt x="1136" y="750"/>
                </a:cubicBezTo>
                <a:cubicBezTo>
                  <a:pt x="1131" y="768"/>
                  <a:pt x="1124" y="786"/>
                  <a:pt x="1117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3" y="904"/>
                </a:cubicBezTo>
                <a:cubicBezTo>
                  <a:pt x="1053" y="920"/>
                  <a:pt x="1042" y="935"/>
                  <a:pt x="1030" y="950"/>
                </a:cubicBezTo>
                <a:cubicBezTo>
                  <a:pt x="1017" y="964"/>
                  <a:pt x="1004" y="978"/>
                  <a:pt x="990" y="992"/>
                </a:cubicBezTo>
                <a:cubicBezTo>
                  <a:pt x="977" y="1005"/>
                  <a:pt x="963" y="1018"/>
                  <a:pt x="948" y="1030"/>
                </a:cubicBezTo>
                <a:cubicBezTo>
                  <a:pt x="933" y="1042"/>
                  <a:pt x="918" y="1053"/>
                  <a:pt x="902" y="1064"/>
                </a:cubicBezTo>
                <a:cubicBezTo>
                  <a:pt x="887" y="1074"/>
                  <a:pt x="870" y="1084"/>
                  <a:pt x="853" y="1093"/>
                </a:cubicBezTo>
                <a:cubicBezTo>
                  <a:pt x="837" y="1102"/>
                  <a:pt x="820" y="1110"/>
                  <a:pt x="802" y="1118"/>
                </a:cubicBezTo>
                <a:cubicBezTo>
                  <a:pt x="784" y="1125"/>
                  <a:pt x="767" y="1131"/>
                  <a:pt x="748" y="1137"/>
                </a:cubicBezTo>
                <a:cubicBezTo>
                  <a:pt x="730" y="1142"/>
                  <a:pt x="712" y="1147"/>
                  <a:pt x="693" y="1151"/>
                </a:cubicBezTo>
                <a:cubicBezTo>
                  <a:pt x="674" y="1154"/>
                  <a:pt x="656" y="1157"/>
                  <a:pt x="637" y="1159"/>
                </a:cubicBezTo>
                <a:cubicBezTo>
                  <a:pt x="618" y="1161"/>
                  <a:pt x="599" y="1162"/>
                  <a:pt x="580" y="1162"/>
                </a:cubicBezTo>
                <a:cubicBezTo>
                  <a:pt x="561" y="1162"/>
                  <a:pt x="542" y="1161"/>
                  <a:pt x="523" y="1159"/>
                </a:cubicBezTo>
                <a:cubicBezTo>
                  <a:pt x="504" y="1157"/>
                  <a:pt x="485" y="1154"/>
                  <a:pt x="467" y="1151"/>
                </a:cubicBezTo>
                <a:cubicBezTo>
                  <a:pt x="448" y="1147"/>
                  <a:pt x="430" y="1142"/>
                  <a:pt x="411" y="1137"/>
                </a:cubicBezTo>
                <a:cubicBezTo>
                  <a:pt x="393" y="1131"/>
                  <a:pt x="375" y="1125"/>
                  <a:pt x="358" y="1118"/>
                </a:cubicBezTo>
                <a:cubicBezTo>
                  <a:pt x="340" y="1110"/>
                  <a:pt x="323" y="1102"/>
                  <a:pt x="306" y="1093"/>
                </a:cubicBezTo>
                <a:cubicBezTo>
                  <a:pt x="290" y="1084"/>
                  <a:pt x="273" y="1074"/>
                  <a:pt x="258" y="1064"/>
                </a:cubicBezTo>
                <a:cubicBezTo>
                  <a:pt x="242" y="1053"/>
                  <a:pt x="226" y="1042"/>
                  <a:pt x="212" y="1030"/>
                </a:cubicBezTo>
                <a:cubicBezTo>
                  <a:pt x="197" y="1018"/>
                  <a:pt x="183" y="1005"/>
                  <a:pt x="170" y="992"/>
                </a:cubicBezTo>
                <a:cubicBezTo>
                  <a:pt x="156" y="978"/>
                  <a:pt x="143" y="964"/>
                  <a:pt x="131" y="950"/>
                </a:cubicBezTo>
                <a:cubicBezTo>
                  <a:pt x="119" y="935"/>
                  <a:pt x="108" y="920"/>
                  <a:pt x="97" y="904"/>
                </a:cubicBezTo>
                <a:cubicBezTo>
                  <a:pt x="87" y="888"/>
                  <a:pt x="77" y="872"/>
                  <a:pt x="68" y="855"/>
                </a:cubicBezTo>
                <a:cubicBezTo>
                  <a:pt x="59" y="838"/>
                  <a:pt x="51" y="821"/>
                  <a:pt x="44" y="803"/>
                </a:cubicBezTo>
                <a:cubicBezTo>
                  <a:pt x="36" y="786"/>
                  <a:pt x="30" y="768"/>
                  <a:pt x="25" y="750"/>
                </a:cubicBezTo>
                <a:cubicBezTo>
                  <a:pt x="19" y="732"/>
                  <a:pt x="14" y="713"/>
                  <a:pt x="11" y="695"/>
                </a:cubicBezTo>
                <a:cubicBezTo>
                  <a:pt x="7" y="676"/>
                  <a:pt x="4" y="657"/>
                  <a:pt x="2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2" y="524"/>
                </a:cubicBezTo>
                <a:cubicBezTo>
                  <a:pt x="4" y="506"/>
                  <a:pt x="7" y="487"/>
                  <a:pt x="11" y="468"/>
                </a:cubicBezTo>
                <a:cubicBezTo>
                  <a:pt x="14" y="450"/>
                  <a:pt x="19" y="431"/>
                  <a:pt x="25" y="413"/>
                </a:cubicBezTo>
                <a:cubicBezTo>
                  <a:pt x="30" y="395"/>
                  <a:pt x="36" y="376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7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3" y="198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6" y="120"/>
                  <a:pt x="242" y="108"/>
                  <a:pt x="258" y="98"/>
                </a:cubicBezTo>
                <a:cubicBezTo>
                  <a:pt x="273" y="87"/>
                  <a:pt x="290" y="78"/>
                  <a:pt x="306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5" y="37"/>
                  <a:pt x="393" y="31"/>
                  <a:pt x="411" y="25"/>
                </a:cubicBezTo>
                <a:cubicBezTo>
                  <a:pt x="430" y="20"/>
                  <a:pt x="448" y="15"/>
                  <a:pt x="467" y="11"/>
                </a:cubicBezTo>
                <a:cubicBezTo>
                  <a:pt x="485" y="7"/>
                  <a:pt x="504" y="5"/>
                  <a:pt x="523" y="3"/>
                </a:cubicBezTo>
                <a:cubicBezTo>
                  <a:pt x="542" y="1"/>
                  <a:pt x="561" y="0"/>
                  <a:pt x="580" y="0"/>
                </a:cubicBezTo>
                <a:cubicBezTo>
                  <a:pt x="599" y="0"/>
                  <a:pt x="618" y="1"/>
                  <a:pt x="637" y="3"/>
                </a:cubicBezTo>
                <a:cubicBezTo>
                  <a:pt x="656" y="5"/>
                  <a:pt x="674" y="7"/>
                  <a:pt x="693" y="11"/>
                </a:cubicBezTo>
                <a:cubicBezTo>
                  <a:pt x="712" y="15"/>
                  <a:pt x="730" y="20"/>
                  <a:pt x="748" y="25"/>
                </a:cubicBezTo>
                <a:cubicBezTo>
                  <a:pt x="767" y="31"/>
                  <a:pt x="784" y="37"/>
                  <a:pt x="802" y="44"/>
                </a:cubicBezTo>
                <a:cubicBezTo>
                  <a:pt x="820" y="51"/>
                  <a:pt x="837" y="60"/>
                  <a:pt x="853" y="69"/>
                </a:cubicBezTo>
                <a:cubicBezTo>
                  <a:pt x="870" y="78"/>
                  <a:pt x="887" y="87"/>
                  <a:pt x="902" y="98"/>
                </a:cubicBezTo>
                <a:cubicBezTo>
                  <a:pt x="918" y="108"/>
                  <a:pt x="933" y="120"/>
                  <a:pt x="948" y="132"/>
                </a:cubicBezTo>
                <a:cubicBezTo>
                  <a:pt x="963" y="144"/>
                  <a:pt x="977" y="157"/>
                  <a:pt x="990" y="170"/>
                </a:cubicBezTo>
                <a:cubicBezTo>
                  <a:pt x="1004" y="183"/>
                  <a:pt x="1017" y="198"/>
                  <a:pt x="1030" y="212"/>
                </a:cubicBezTo>
                <a:cubicBezTo>
                  <a:pt x="1042" y="227"/>
                  <a:pt x="1053" y="242"/>
                  <a:pt x="1063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4" y="376"/>
                  <a:pt x="1131" y="395"/>
                  <a:pt x="1136" y="413"/>
                </a:cubicBezTo>
                <a:cubicBezTo>
                  <a:pt x="1142" y="431"/>
                  <a:pt x="1146" y="450"/>
                  <a:pt x="1150" y="468"/>
                </a:cubicBezTo>
                <a:cubicBezTo>
                  <a:pt x="1154" y="487"/>
                  <a:pt x="1157" y="506"/>
                  <a:pt x="1158" y="524"/>
                </a:cubicBezTo>
                <a:cubicBezTo>
                  <a:pt x="1160" y="543"/>
                  <a:pt x="1161" y="562"/>
                  <a:pt x="1161" y="58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22" name="图片 321"/>
          <p:cNvPicPr/>
          <p:nvPr/>
        </p:nvPicPr>
        <p:blipFill>
          <a:blip r:embed="rId16"/>
          <a:stretch/>
        </p:blipFill>
        <p:spPr>
          <a:xfrm>
            <a:off x="5816160" y="52063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3" name="文本框 322"/>
          <p:cNvSpPr txBox="1"/>
          <p:nvPr/>
        </p:nvSpPr>
        <p:spPr>
          <a:xfrm>
            <a:off x="777240" y="7694640"/>
            <a:ext cx="2347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确保智能体在多轮对话中记住之前的交互内容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4" name="图片 323"/>
          <p:cNvPicPr/>
          <p:nvPr/>
        </p:nvPicPr>
        <p:blipFill>
          <a:blip r:embed="rId17"/>
          <a:stretch/>
        </p:blipFill>
        <p:spPr>
          <a:xfrm>
            <a:off x="5690880" y="5632560"/>
            <a:ext cx="4395240" cy="20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5" name="文本框 324"/>
          <p:cNvSpPr txBox="1"/>
          <p:nvPr/>
        </p:nvSpPr>
        <p:spPr>
          <a:xfrm>
            <a:off x="6242400" y="5170680"/>
            <a:ext cx="2518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PydanticOutputParser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5791320" y="6022440"/>
            <a:ext cx="20584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from pydantic import BaseModel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5791320" y="6189480"/>
            <a:ext cx="425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from langchain_core.output_parsers import PydanticOutputParser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5791320" y="6532200"/>
            <a:ext cx="1647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class Action(BaseModel):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5791320" y="669924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6268320" y="6662160"/>
            <a:ext cx="9151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结构化输出解析类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204320" y="669924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5791320" y="6874920"/>
            <a:ext cx="892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name: str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5791320" y="7041960"/>
            <a:ext cx="9608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args: dict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5791320" y="7384680"/>
            <a:ext cx="3636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parser = PydanticOutputParser(pydantic_object=Action)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5" name="图片 334"/>
          <p:cNvPicPr/>
          <p:nvPr/>
        </p:nvPicPr>
        <p:blipFill>
          <a:blip r:embed="rId13"/>
          <a:stretch/>
        </p:blipFill>
        <p:spPr>
          <a:xfrm>
            <a:off x="5690880" y="79138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6" name="文本框 335"/>
          <p:cNvSpPr txBox="1"/>
          <p:nvPr/>
        </p:nvSpPr>
        <p:spPr>
          <a:xfrm>
            <a:off x="5791320" y="7551720"/>
            <a:ext cx="2126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result = parser.parse(response)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7" name="图片 336"/>
          <p:cNvPicPr/>
          <p:nvPr/>
        </p:nvPicPr>
        <p:blipFill>
          <a:blip r:embed="rId18"/>
          <a:stretch/>
        </p:blipFill>
        <p:spPr>
          <a:xfrm>
            <a:off x="534960" y="84819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" name="文本框 337"/>
          <p:cNvSpPr txBox="1"/>
          <p:nvPr/>
        </p:nvSpPr>
        <p:spPr>
          <a:xfrm>
            <a:off x="5857920" y="7869960"/>
            <a:ext cx="2230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将模型输出转换为可编程处理的结构化数据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718560" y="844668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这些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952560" y="847368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1137600" y="8446680"/>
            <a:ext cx="3638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共同构成智能体系统的核⼼组件，实现了模型、⼯具和记忆的⽆缝集成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9898920" y="847368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5/14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4" name="图片 343"/>
          <p:cNvPicPr/>
          <p:nvPr/>
        </p:nvPicPr>
        <p:blipFill>
          <a:blip r:embed="rId3"/>
          <a:stretch/>
        </p:blipFill>
        <p:spPr>
          <a:xfrm>
            <a:off x="534960" y="902520"/>
            <a:ext cx="120312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5" name="图片 344"/>
          <p:cNvPicPr/>
          <p:nvPr/>
        </p:nvPicPr>
        <p:blipFill>
          <a:blip r:embed="rId4"/>
          <a:stretch/>
        </p:blipFill>
        <p:spPr>
          <a:xfrm>
            <a:off x="9142200" y="4011120"/>
            <a:ext cx="70164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6" name="图片 345"/>
          <p:cNvPicPr/>
          <p:nvPr/>
        </p:nvPicPr>
        <p:blipFill>
          <a:blip r:embed="rId5"/>
          <a:stretch/>
        </p:blipFill>
        <p:spPr>
          <a:xfrm>
            <a:off x="8415360" y="150408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7" name="图片 346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8" name="文本框 347"/>
          <p:cNvSpPr txBox="1"/>
          <p:nvPr/>
        </p:nvSpPr>
        <p:spPr>
          <a:xfrm>
            <a:off x="534960" y="252720"/>
            <a:ext cx="240264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智能订票流程设计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9" name="图片 348"/>
          <p:cNvPicPr/>
          <p:nvPr/>
        </p:nvPicPr>
        <p:blipFill>
          <a:blip r:embed="rId7"/>
          <a:stretch/>
        </p:blipFill>
        <p:spPr>
          <a:xfrm>
            <a:off x="3050280" y="17967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0" name="图片 349"/>
          <p:cNvPicPr/>
          <p:nvPr/>
        </p:nvPicPr>
        <p:blipFill>
          <a:blip r:embed="rId7"/>
          <a:stretch/>
        </p:blipFill>
        <p:spPr>
          <a:xfrm>
            <a:off x="5264640" y="17967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1" name="图片 350"/>
          <p:cNvPicPr/>
          <p:nvPr/>
        </p:nvPicPr>
        <p:blipFill>
          <a:blip r:embed="rId7"/>
          <a:stretch/>
        </p:blipFill>
        <p:spPr>
          <a:xfrm>
            <a:off x="7479360" y="17967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2" name="图片 351"/>
          <p:cNvPicPr/>
          <p:nvPr/>
        </p:nvPicPr>
        <p:blipFill>
          <a:blip r:embed="rId7"/>
          <a:stretch/>
        </p:blipFill>
        <p:spPr>
          <a:xfrm>
            <a:off x="3050280" y="33508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3" name="图片 352"/>
          <p:cNvPicPr/>
          <p:nvPr/>
        </p:nvPicPr>
        <p:blipFill>
          <a:blip r:embed="rId7"/>
          <a:stretch/>
        </p:blipFill>
        <p:spPr>
          <a:xfrm>
            <a:off x="5264640" y="33508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4" name="图片 353"/>
          <p:cNvPicPr/>
          <p:nvPr/>
        </p:nvPicPr>
        <p:blipFill>
          <a:blip r:embed="rId7"/>
          <a:stretch/>
        </p:blipFill>
        <p:spPr>
          <a:xfrm>
            <a:off x="7479360" y="33508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5" name="文本框 354"/>
          <p:cNvSpPr txBox="1"/>
          <p:nvPr/>
        </p:nvSpPr>
        <p:spPr>
          <a:xfrm>
            <a:off x="534960" y="820080"/>
            <a:ext cx="24148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从需求分析到⾃动购票的全流程优化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任意多边形: 形状 355"/>
          <p:cNvSpPr/>
          <p:nvPr/>
        </p:nvSpPr>
        <p:spPr>
          <a:xfrm>
            <a:off x="534600" y="4721400"/>
            <a:ext cx="3117600" cy="668880"/>
          </a:xfrm>
          <a:custGeom>
            <a:avLst/>
            <a:gdLst/>
            <a:ahLst/>
            <a:cxnLst/>
            <a:rect l="0" t="0" r="r" b="b"/>
            <a:pathLst>
              <a:path w="8660" h="1858">
                <a:moveTo>
                  <a:pt x="0" y="1672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8474" y="0"/>
                </a:lnTo>
                <a:cubicBezTo>
                  <a:pt x="8486" y="0"/>
                  <a:pt x="8498" y="1"/>
                  <a:pt x="8510" y="3"/>
                </a:cubicBezTo>
                <a:cubicBezTo>
                  <a:pt x="8522" y="6"/>
                  <a:pt x="8534" y="9"/>
                  <a:pt x="8545" y="14"/>
                </a:cubicBezTo>
                <a:cubicBezTo>
                  <a:pt x="8556" y="19"/>
                  <a:pt x="8567" y="24"/>
                  <a:pt x="8577" y="31"/>
                </a:cubicBezTo>
                <a:cubicBezTo>
                  <a:pt x="8587" y="38"/>
                  <a:pt x="8597" y="46"/>
                  <a:pt x="8605" y="54"/>
                </a:cubicBezTo>
                <a:cubicBezTo>
                  <a:pt x="8614" y="63"/>
                  <a:pt x="8622" y="72"/>
                  <a:pt x="8628" y="82"/>
                </a:cubicBezTo>
                <a:cubicBezTo>
                  <a:pt x="8635" y="93"/>
                  <a:pt x="8641" y="103"/>
                  <a:pt x="8645" y="115"/>
                </a:cubicBezTo>
                <a:cubicBezTo>
                  <a:pt x="8650" y="126"/>
                  <a:pt x="8654" y="137"/>
                  <a:pt x="8656" y="149"/>
                </a:cubicBezTo>
                <a:cubicBezTo>
                  <a:pt x="8658" y="161"/>
                  <a:pt x="8660" y="173"/>
                  <a:pt x="8660" y="186"/>
                </a:cubicBezTo>
                <a:lnTo>
                  <a:pt x="8660" y="1672"/>
                </a:lnTo>
                <a:cubicBezTo>
                  <a:pt x="8660" y="1684"/>
                  <a:pt x="8658" y="1696"/>
                  <a:pt x="8656" y="1708"/>
                </a:cubicBezTo>
                <a:cubicBezTo>
                  <a:pt x="8654" y="1720"/>
                  <a:pt x="8650" y="1732"/>
                  <a:pt x="8645" y="1743"/>
                </a:cubicBezTo>
                <a:cubicBezTo>
                  <a:pt x="8641" y="1755"/>
                  <a:pt x="8635" y="1765"/>
                  <a:pt x="8628" y="1775"/>
                </a:cubicBezTo>
                <a:cubicBezTo>
                  <a:pt x="8622" y="1786"/>
                  <a:pt x="8614" y="1795"/>
                  <a:pt x="8605" y="1804"/>
                </a:cubicBezTo>
                <a:cubicBezTo>
                  <a:pt x="8597" y="1812"/>
                  <a:pt x="8587" y="1820"/>
                  <a:pt x="8577" y="1827"/>
                </a:cubicBezTo>
                <a:cubicBezTo>
                  <a:pt x="8567" y="1833"/>
                  <a:pt x="8556" y="1839"/>
                  <a:pt x="8545" y="1844"/>
                </a:cubicBezTo>
                <a:cubicBezTo>
                  <a:pt x="8534" y="1848"/>
                  <a:pt x="8522" y="1852"/>
                  <a:pt x="8510" y="1854"/>
                </a:cubicBezTo>
                <a:cubicBezTo>
                  <a:pt x="8498" y="1857"/>
                  <a:pt x="8486" y="1858"/>
                  <a:pt x="8474" y="1858"/>
                </a:cubicBezTo>
                <a:lnTo>
                  <a:pt x="186" y="1858"/>
                </a:lnTo>
                <a:cubicBezTo>
                  <a:pt x="174" y="1858"/>
                  <a:pt x="162" y="1857"/>
                  <a:pt x="150" y="1854"/>
                </a:cubicBezTo>
                <a:cubicBezTo>
                  <a:pt x="138" y="1852"/>
                  <a:pt x="126" y="1848"/>
                  <a:pt x="115" y="1844"/>
                </a:cubicBezTo>
                <a:cubicBezTo>
                  <a:pt x="104" y="1839"/>
                  <a:pt x="93" y="1833"/>
                  <a:pt x="83" y="1827"/>
                </a:cubicBezTo>
                <a:cubicBezTo>
                  <a:pt x="73" y="1820"/>
                  <a:pt x="63" y="1812"/>
                  <a:pt x="55" y="1804"/>
                </a:cubicBezTo>
                <a:cubicBezTo>
                  <a:pt x="46" y="1795"/>
                  <a:pt x="38" y="1786"/>
                  <a:pt x="31" y="1775"/>
                </a:cubicBezTo>
                <a:cubicBezTo>
                  <a:pt x="25" y="1765"/>
                  <a:pt x="19" y="1755"/>
                  <a:pt x="14" y="1743"/>
                </a:cubicBezTo>
                <a:cubicBezTo>
                  <a:pt x="10" y="1732"/>
                  <a:pt x="6" y="1720"/>
                  <a:pt x="4" y="1708"/>
                </a:cubicBezTo>
                <a:cubicBezTo>
                  <a:pt x="1" y="1696"/>
                  <a:pt x="0" y="1684"/>
                  <a:pt x="0" y="1672"/>
                </a:cubicBezTo>
                <a:close/>
              </a:path>
            </a:pathLst>
          </a:custGeom>
          <a:solidFill>
            <a:srgbClr val="1E3A8A">
              <a:alpha val="2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7" name="图片 356"/>
          <p:cNvPicPr/>
          <p:nvPr/>
        </p:nvPicPr>
        <p:blipFill>
          <a:blip r:embed="rId8"/>
          <a:stretch/>
        </p:blipFill>
        <p:spPr>
          <a:xfrm>
            <a:off x="668520" y="497232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" name="文本框 357"/>
          <p:cNvSpPr txBox="1"/>
          <p:nvPr/>
        </p:nvSpPr>
        <p:spPr>
          <a:xfrm>
            <a:off x="534960" y="436896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流程优化的关键价值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961200" y="4842360"/>
            <a:ext cx="2548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记忆模块：保存⽤⼾查询历史和偏好，确保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任意多边形: 形状 359"/>
          <p:cNvSpPr/>
          <p:nvPr/>
        </p:nvSpPr>
        <p:spPr>
          <a:xfrm>
            <a:off x="3785400" y="4721400"/>
            <a:ext cx="3125880" cy="668880"/>
          </a:xfrm>
          <a:custGeom>
            <a:avLst/>
            <a:gdLst/>
            <a:ahLst/>
            <a:cxnLst/>
            <a:rect l="0" t="0" r="r" b="b"/>
            <a:pathLst>
              <a:path w="8683" h="1858">
                <a:moveTo>
                  <a:pt x="0" y="1672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8497" y="0"/>
                </a:lnTo>
                <a:cubicBezTo>
                  <a:pt x="8509" y="0"/>
                  <a:pt x="8521" y="1"/>
                  <a:pt x="8533" y="3"/>
                </a:cubicBezTo>
                <a:cubicBezTo>
                  <a:pt x="8545" y="6"/>
                  <a:pt x="8557" y="9"/>
                  <a:pt x="8568" y="14"/>
                </a:cubicBezTo>
                <a:cubicBezTo>
                  <a:pt x="8579" y="19"/>
                  <a:pt x="8590" y="24"/>
                  <a:pt x="8600" y="31"/>
                </a:cubicBezTo>
                <a:cubicBezTo>
                  <a:pt x="8610" y="38"/>
                  <a:pt x="8620" y="46"/>
                  <a:pt x="8628" y="54"/>
                </a:cubicBezTo>
                <a:cubicBezTo>
                  <a:pt x="8637" y="63"/>
                  <a:pt x="8645" y="72"/>
                  <a:pt x="8651" y="82"/>
                </a:cubicBezTo>
                <a:cubicBezTo>
                  <a:pt x="8658" y="93"/>
                  <a:pt x="8664" y="103"/>
                  <a:pt x="8669" y="115"/>
                </a:cubicBezTo>
                <a:cubicBezTo>
                  <a:pt x="8673" y="126"/>
                  <a:pt x="8677" y="137"/>
                  <a:pt x="8679" y="149"/>
                </a:cubicBezTo>
                <a:cubicBezTo>
                  <a:pt x="8682" y="161"/>
                  <a:pt x="8683" y="173"/>
                  <a:pt x="8683" y="186"/>
                </a:cubicBezTo>
                <a:lnTo>
                  <a:pt x="8683" y="1672"/>
                </a:lnTo>
                <a:cubicBezTo>
                  <a:pt x="8683" y="1684"/>
                  <a:pt x="8682" y="1696"/>
                  <a:pt x="8679" y="1708"/>
                </a:cubicBezTo>
                <a:cubicBezTo>
                  <a:pt x="8677" y="1720"/>
                  <a:pt x="8673" y="1732"/>
                  <a:pt x="8669" y="1743"/>
                </a:cubicBezTo>
                <a:cubicBezTo>
                  <a:pt x="8664" y="1755"/>
                  <a:pt x="8658" y="1765"/>
                  <a:pt x="8651" y="1775"/>
                </a:cubicBezTo>
                <a:cubicBezTo>
                  <a:pt x="8645" y="1786"/>
                  <a:pt x="8637" y="1795"/>
                  <a:pt x="8628" y="1804"/>
                </a:cubicBezTo>
                <a:cubicBezTo>
                  <a:pt x="8620" y="1812"/>
                  <a:pt x="8610" y="1820"/>
                  <a:pt x="8600" y="1827"/>
                </a:cubicBezTo>
                <a:cubicBezTo>
                  <a:pt x="8590" y="1833"/>
                  <a:pt x="8579" y="1839"/>
                  <a:pt x="8568" y="1844"/>
                </a:cubicBezTo>
                <a:cubicBezTo>
                  <a:pt x="8557" y="1848"/>
                  <a:pt x="8545" y="1852"/>
                  <a:pt x="8533" y="1854"/>
                </a:cubicBezTo>
                <a:cubicBezTo>
                  <a:pt x="8521" y="1857"/>
                  <a:pt x="8509" y="1858"/>
                  <a:pt x="8497" y="1858"/>
                </a:cubicBezTo>
                <a:lnTo>
                  <a:pt x="186" y="1858"/>
                </a:lnTo>
                <a:cubicBezTo>
                  <a:pt x="174" y="1858"/>
                  <a:pt x="161" y="1857"/>
                  <a:pt x="149" y="1854"/>
                </a:cubicBezTo>
                <a:cubicBezTo>
                  <a:pt x="138" y="1852"/>
                  <a:pt x="126" y="1848"/>
                  <a:pt x="115" y="1844"/>
                </a:cubicBezTo>
                <a:cubicBezTo>
                  <a:pt x="103" y="1839"/>
                  <a:pt x="93" y="1833"/>
                  <a:pt x="83" y="1827"/>
                </a:cubicBezTo>
                <a:cubicBezTo>
                  <a:pt x="72" y="1820"/>
                  <a:pt x="63" y="1812"/>
                  <a:pt x="54" y="1804"/>
                </a:cubicBezTo>
                <a:cubicBezTo>
                  <a:pt x="46" y="1795"/>
                  <a:pt x="38" y="1786"/>
                  <a:pt x="31" y="1775"/>
                </a:cubicBezTo>
                <a:cubicBezTo>
                  <a:pt x="25" y="1765"/>
                  <a:pt x="19" y="1755"/>
                  <a:pt x="14" y="1743"/>
                </a:cubicBezTo>
                <a:cubicBezTo>
                  <a:pt x="9" y="1732"/>
                  <a:pt x="6" y="1720"/>
                  <a:pt x="4" y="1708"/>
                </a:cubicBezTo>
                <a:cubicBezTo>
                  <a:pt x="1" y="1696"/>
                  <a:pt x="0" y="1684"/>
                  <a:pt x="0" y="1672"/>
                </a:cubicBezTo>
                <a:close/>
              </a:path>
            </a:pathLst>
          </a:custGeom>
          <a:solidFill>
            <a:srgbClr val="1E3A8A">
              <a:alpha val="2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61" name="图片 360"/>
          <p:cNvPicPr/>
          <p:nvPr/>
        </p:nvPicPr>
        <p:blipFill>
          <a:blip r:embed="rId9"/>
          <a:stretch/>
        </p:blipFill>
        <p:spPr>
          <a:xfrm>
            <a:off x="3919320" y="49723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2" name="文本框 361"/>
          <p:cNvSpPr txBox="1"/>
          <p:nvPr/>
        </p:nvSpPr>
        <p:spPr>
          <a:xfrm>
            <a:off x="961200" y="50428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多轮交互的上下⽂⼀致性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4189320" y="4842360"/>
            <a:ext cx="2548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错误处理：为外部系统交互设置完善的异常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任意多边形: 形状 363"/>
          <p:cNvSpPr/>
          <p:nvPr/>
        </p:nvSpPr>
        <p:spPr>
          <a:xfrm>
            <a:off x="7044480" y="4721400"/>
            <a:ext cx="3117600" cy="668880"/>
          </a:xfrm>
          <a:custGeom>
            <a:avLst/>
            <a:gdLst/>
            <a:ahLst/>
            <a:cxnLst/>
            <a:rect l="0" t="0" r="r" b="b"/>
            <a:pathLst>
              <a:path w="8660" h="1858">
                <a:moveTo>
                  <a:pt x="0" y="1672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8474" y="0"/>
                </a:lnTo>
                <a:cubicBezTo>
                  <a:pt x="8486" y="0"/>
                  <a:pt x="8498" y="1"/>
                  <a:pt x="8510" y="3"/>
                </a:cubicBezTo>
                <a:cubicBezTo>
                  <a:pt x="8522" y="6"/>
                  <a:pt x="8534" y="9"/>
                  <a:pt x="8545" y="14"/>
                </a:cubicBezTo>
                <a:cubicBezTo>
                  <a:pt x="8556" y="19"/>
                  <a:pt x="8567" y="24"/>
                  <a:pt x="8577" y="31"/>
                </a:cubicBezTo>
                <a:cubicBezTo>
                  <a:pt x="8587" y="38"/>
                  <a:pt x="8597" y="46"/>
                  <a:pt x="8605" y="54"/>
                </a:cubicBezTo>
                <a:cubicBezTo>
                  <a:pt x="8614" y="63"/>
                  <a:pt x="8621" y="72"/>
                  <a:pt x="8628" y="82"/>
                </a:cubicBezTo>
                <a:cubicBezTo>
                  <a:pt x="8635" y="93"/>
                  <a:pt x="8641" y="103"/>
                  <a:pt x="8645" y="115"/>
                </a:cubicBezTo>
                <a:cubicBezTo>
                  <a:pt x="8650" y="126"/>
                  <a:pt x="8654" y="137"/>
                  <a:pt x="8656" y="149"/>
                </a:cubicBezTo>
                <a:cubicBezTo>
                  <a:pt x="8658" y="161"/>
                  <a:pt x="8660" y="173"/>
                  <a:pt x="8660" y="186"/>
                </a:cubicBezTo>
                <a:lnTo>
                  <a:pt x="8660" y="1672"/>
                </a:lnTo>
                <a:cubicBezTo>
                  <a:pt x="8660" y="1684"/>
                  <a:pt x="8658" y="1696"/>
                  <a:pt x="8656" y="1708"/>
                </a:cubicBezTo>
                <a:cubicBezTo>
                  <a:pt x="8654" y="1720"/>
                  <a:pt x="8650" y="1732"/>
                  <a:pt x="8645" y="1743"/>
                </a:cubicBezTo>
                <a:cubicBezTo>
                  <a:pt x="8641" y="1755"/>
                  <a:pt x="8635" y="1765"/>
                  <a:pt x="8628" y="1775"/>
                </a:cubicBezTo>
                <a:cubicBezTo>
                  <a:pt x="8621" y="1786"/>
                  <a:pt x="8614" y="1795"/>
                  <a:pt x="8605" y="1804"/>
                </a:cubicBezTo>
                <a:cubicBezTo>
                  <a:pt x="8597" y="1812"/>
                  <a:pt x="8587" y="1820"/>
                  <a:pt x="8577" y="1827"/>
                </a:cubicBezTo>
                <a:cubicBezTo>
                  <a:pt x="8567" y="1833"/>
                  <a:pt x="8556" y="1839"/>
                  <a:pt x="8545" y="1844"/>
                </a:cubicBezTo>
                <a:cubicBezTo>
                  <a:pt x="8534" y="1848"/>
                  <a:pt x="8522" y="1852"/>
                  <a:pt x="8510" y="1854"/>
                </a:cubicBezTo>
                <a:cubicBezTo>
                  <a:pt x="8498" y="1857"/>
                  <a:pt x="8486" y="1858"/>
                  <a:pt x="8474" y="1858"/>
                </a:cubicBezTo>
                <a:lnTo>
                  <a:pt x="186" y="1858"/>
                </a:lnTo>
                <a:cubicBezTo>
                  <a:pt x="174" y="1858"/>
                  <a:pt x="162" y="1857"/>
                  <a:pt x="150" y="1854"/>
                </a:cubicBezTo>
                <a:cubicBezTo>
                  <a:pt x="138" y="1852"/>
                  <a:pt x="126" y="1848"/>
                  <a:pt x="115" y="1844"/>
                </a:cubicBezTo>
                <a:cubicBezTo>
                  <a:pt x="103" y="1839"/>
                  <a:pt x="93" y="1833"/>
                  <a:pt x="83" y="1827"/>
                </a:cubicBezTo>
                <a:cubicBezTo>
                  <a:pt x="72" y="1820"/>
                  <a:pt x="63" y="1812"/>
                  <a:pt x="54" y="1804"/>
                </a:cubicBezTo>
                <a:cubicBezTo>
                  <a:pt x="46" y="1795"/>
                  <a:pt x="38" y="1786"/>
                  <a:pt x="31" y="1775"/>
                </a:cubicBezTo>
                <a:cubicBezTo>
                  <a:pt x="25" y="1765"/>
                  <a:pt x="19" y="1755"/>
                  <a:pt x="14" y="1743"/>
                </a:cubicBezTo>
                <a:cubicBezTo>
                  <a:pt x="10" y="1732"/>
                  <a:pt x="6" y="1720"/>
                  <a:pt x="4" y="1708"/>
                </a:cubicBezTo>
                <a:cubicBezTo>
                  <a:pt x="1" y="1696"/>
                  <a:pt x="0" y="1684"/>
                  <a:pt x="0" y="1672"/>
                </a:cubicBezTo>
                <a:close/>
              </a:path>
            </a:pathLst>
          </a:custGeom>
          <a:solidFill>
            <a:srgbClr val="1E3A8A">
              <a:alpha val="2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65" name="图片 364"/>
          <p:cNvPicPr/>
          <p:nvPr/>
        </p:nvPicPr>
        <p:blipFill>
          <a:blip r:embed="rId10"/>
          <a:stretch/>
        </p:blipFill>
        <p:spPr>
          <a:xfrm>
            <a:off x="7178400" y="49723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6" name="文本框 365"/>
          <p:cNvSpPr txBox="1"/>
          <p:nvPr/>
        </p:nvSpPr>
        <p:spPr>
          <a:xfrm>
            <a:off x="4189320" y="50428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捕获机制，避免系统崩溃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7443000" y="4842360"/>
            <a:ext cx="2548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超时控制：设置合理的超时策略，确保在⽹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: 形状 367"/>
          <p:cNvSpPr/>
          <p:nvPr/>
        </p:nvSpPr>
        <p:spPr>
          <a:xfrm>
            <a:off x="1161360" y="1328400"/>
            <a:ext cx="1738440" cy="1128600"/>
          </a:xfrm>
          <a:custGeom>
            <a:avLst/>
            <a:gdLst/>
            <a:ahLst/>
            <a:cxnLst/>
            <a:rect l="0" t="0" r="r" b="b"/>
            <a:pathLst>
              <a:path w="4829" h="3135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2857"/>
                </a:lnTo>
                <a:cubicBezTo>
                  <a:pt x="4829" y="2894"/>
                  <a:pt x="4822" y="2929"/>
                  <a:pt x="4808" y="2963"/>
                </a:cubicBezTo>
                <a:cubicBezTo>
                  <a:pt x="4794" y="2997"/>
                  <a:pt x="4774" y="3027"/>
                  <a:pt x="4748" y="3054"/>
                </a:cubicBezTo>
                <a:cubicBezTo>
                  <a:pt x="4722" y="3080"/>
                  <a:pt x="4692" y="3100"/>
                  <a:pt x="4657" y="3114"/>
                </a:cubicBezTo>
                <a:cubicBezTo>
                  <a:pt x="4623" y="3128"/>
                  <a:pt x="4588" y="3135"/>
                  <a:pt x="4551" y="3135"/>
                </a:cubicBezTo>
                <a:lnTo>
                  <a:pt x="279" y="3135"/>
                </a:lnTo>
                <a:cubicBezTo>
                  <a:pt x="242" y="3135"/>
                  <a:pt x="206" y="3128"/>
                  <a:pt x="172" y="3114"/>
                </a:cubicBezTo>
                <a:cubicBezTo>
                  <a:pt x="138" y="3100"/>
                  <a:pt x="108" y="3080"/>
                  <a:pt x="82" y="3054"/>
                </a:cubicBezTo>
                <a:cubicBezTo>
                  <a:pt x="56" y="3027"/>
                  <a:pt x="35" y="2997"/>
                  <a:pt x="21" y="2963"/>
                </a:cubicBezTo>
                <a:cubicBezTo>
                  <a:pt x="7" y="2929"/>
                  <a:pt x="0" y="2894"/>
                  <a:pt x="0" y="2857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: 形状 368"/>
          <p:cNvSpPr/>
          <p:nvPr/>
        </p:nvSpPr>
        <p:spPr>
          <a:xfrm>
            <a:off x="1161360" y="1328400"/>
            <a:ext cx="1738440" cy="1128600"/>
          </a:xfrm>
          <a:custGeom>
            <a:avLst/>
            <a:gdLst/>
            <a:ahLst/>
            <a:cxnLst/>
            <a:rect l="0" t="0" r="r" b="b"/>
            <a:pathLst>
              <a:path w="4829" h="3135">
                <a:moveTo>
                  <a:pt x="0" y="2857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2857"/>
                </a:lnTo>
                <a:cubicBezTo>
                  <a:pt x="4829" y="2894"/>
                  <a:pt x="4822" y="2929"/>
                  <a:pt x="4808" y="2963"/>
                </a:cubicBezTo>
                <a:cubicBezTo>
                  <a:pt x="4794" y="2997"/>
                  <a:pt x="4774" y="3027"/>
                  <a:pt x="4748" y="3054"/>
                </a:cubicBezTo>
                <a:cubicBezTo>
                  <a:pt x="4722" y="3080"/>
                  <a:pt x="4692" y="3100"/>
                  <a:pt x="4657" y="3114"/>
                </a:cubicBezTo>
                <a:cubicBezTo>
                  <a:pt x="4623" y="3128"/>
                  <a:pt x="4588" y="3135"/>
                  <a:pt x="4551" y="3135"/>
                </a:cubicBezTo>
                <a:lnTo>
                  <a:pt x="279" y="3135"/>
                </a:lnTo>
                <a:cubicBezTo>
                  <a:pt x="242" y="3135"/>
                  <a:pt x="206" y="3128"/>
                  <a:pt x="172" y="3114"/>
                </a:cubicBezTo>
                <a:cubicBezTo>
                  <a:pt x="138" y="3100"/>
                  <a:pt x="108" y="3080"/>
                  <a:pt x="82" y="3054"/>
                </a:cubicBezTo>
                <a:cubicBezTo>
                  <a:pt x="56" y="3027"/>
                  <a:pt x="35" y="2997"/>
                  <a:pt x="21" y="2963"/>
                </a:cubicBezTo>
                <a:cubicBezTo>
                  <a:pt x="7" y="2929"/>
                  <a:pt x="0" y="2894"/>
                  <a:pt x="0" y="2857"/>
                </a:cubicBezTo>
                <a:moveTo>
                  <a:pt x="23" y="279"/>
                </a:moveTo>
                <a:lnTo>
                  <a:pt x="23" y="2857"/>
                </a:lnTo>
                <a:cubicBezTo>
                  <a:pt x="23" y="2873"/>
                  <a:pt x="25" y="2890"/>
                  <a:pt x="28" y="2906"/>
                </a:cubicBezTo>
                <a:cubicBezTo>
                  <a:pt x="32" y="2923"/>
                  <a:pt x="36" y="2939"/>
                  <a:pt x="43" y="2954"/>
                </a:cubicBezTo>
                <a:cubicBezTo>
                  <a:pt x="49" y="2970"/>
                  <a:pt x="57" y="2985"/>
                  <a:pt x="66" y="2998"/>
                </a:cubicBezTo>
                <a:cubicBezTo>
                  <a:pt x="76" y="3012"/>
                  <a:pt x="86" y="3025"/>
                  <a:pt x="98" y="3037"/>
                </a:cubicBezTo>
                <a:cubicBezTo>
                  <a:pt x="110" y="3049"/>
                  <a:pt x="123" y="3060"/>
                  <a:pt x="137" y="3069"/>
                </a:cubicBezTo>
                <a:cubicBezTo>
                  <a:pt x="151" y="3078"/>
                  <a:pt x="165" y="3086"/>
                  <a:pt x="181" y="3092"/>
                </a:cubicBezTo>
                <a:cubicBezTo>
                  <a:pt x="196" y="3099"/>
                  <a:pt x="212" y="3104"/>
                  <a:pt x="229" y="3107"/>
                </a:cubicBezTo>
                <a:cubicBezTo>
                  <a:pt x="245" y="3110"/>
                  <a:pt x="262" y="3112"/>
                  <a:pt x="279" y="3112"/>
                </a:cubicBezTo>
                <a:lnTo>
                  <a:pt x="4551" y="3112"/>
                </a:lnTo>
                <a:cubicBezTo>
                  <a:pt x="4568" y="3112"/>
                  <a:pt x="4584" y="3110"/>
                  <a:pt x="4601" y="3107"/>
                </a:cubicBezTo>
                <a:cubicBezTo>
                  <a:pt x="4617" y="3104"/>
                  <a:pt x="4633" y="3099"/>
                  <a:pt x="4649" y="3092"/>
                </a:cubicBezTo>
                <a:cubicBezTo>
                  <a:pt x="4664" y="3086"/>
                  <a:pt x="4679" y="3078"/>
                  <a:pt x="4693" y="3069"/>
                </a:cubicBezTo>
                <a:cubicBezTo>
                  <a:pt x="4707" y="3060"/>
                  <a:pt x="4720" y="3049"/>
                  <a:pt x="4731" y="3037"/>
                </a:cubicBezTo>
                <a:cubicBezTo>
                  <a:pt x="4743" y="3025"/>
                  <a:pt x="4754" y="3012"/>
                  <a:pt x="4763" y="2998"/>
                </a:cubicBezTo>
                <a:cubicBezTo>
                  <a:pt x="4772" y="2985"/>
                  <a:pt x="4780" y="2970"/>
                  <a:pt x="4787" y="2954"/>
                </a:cubicBezTo>
                <a:cubicBezTo>
                  <a:pt x="4793" y="2939"/>
                  <a:pt x="4798" y="2923"/>
                  <a:pt x="4801" y="2906"/>
                </a:cubicBezTo>
                <a:cubicBezTo>
                  <a:pt x="4805" y="2890"/>
                  <a:pt x="4806" y="2873"/>
                  <a:pt x="4806" y="2857"/>
                </a:cubicBezTo>
                <a:lnTo>
                  <a:pt x="4806" y="279"/>
                </a:lnTo>
                <a:cubicBezTo>
                  <a:pt x="4806" y="262"/>
                  <a:pt x="4805" y="246"/>
                  <a:pt x="4801" y="229"/>
                </a:cubicBezTo>
                <a:cubicBezTo>
                  <a:pt x="4798" y="213"/>
                  <a:pt x="4793" y="197"/>
                  <a:pt x="4787" y="181"/>
                </a:cubicBezTo>
                <a:cubicBezTo>
                  <a:pt x="4780" y="166"/>
                  <a:pt x="4772" y="151"/>
                  <a:pt x="4763" y="137"/>
                </a:cubicBezTo>
                <a:cubicBezTo>
                  <a:pt x="4754" y="123"/>
                  <a:pt x="4743" y="110"/>
                  <a:pt x="4731" y="98"/>
                </a:cubicBezTo>
                <a:cubicBezTo>
                  <a:pt x="4720" y="87"/>
                  <a:pt x="4707" y="76"/>
                  <a:pt x="4693" y="67"/>
                </a:cubicBezTo>
                <a:cubicBezTo>
                  <a:pt x="4679" y="57"/>
                  <a:pt x="4664" y="49"/>
                  <a:pt x="4649" y="43"/>
                </a:cubicBezTo>
                <a:cubicBezTo>
                  <a:pt x="4633" y="37"/>
                  <a:pt x="4617" y="32"/>
                  <a:pt x="4601" y="28"/>
                </a:cubicBezTo>
                <a:cubicBezTo>
                  <a:pt x="4584" y="25"/>
                  <a:pt x="4568" y="24"/>
                  <a:pt x="4551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任意多边形: 形状 369"/>
          <p:cNvSpPr/>
          <p:nvPr/>
        </p:nvSpPr>
        <p:spPr>
          <a:xfrm>
            <a:off x="1303560" y="147060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0"/>
                </a:moveTo>
                <a:cubicBezTo>
                  <a:pt x="1161" y="599"/>
                  <a:pt x="1160" y="618"/>
                  <a:pt x="1159" y="637"/>
                </a:cubicBezTo>
                <a:cubicBezTo>
                  <a:pt x="1157" y="656"/>
                  <a:pt x="1154" y="675"/>
                  <a:pt x="1150" y="694"/>
                </a:cubicBezTo>
                <a:cubicBezTo>
                  <a:pt x="1147" y="712"/>
                  <a:pt x="1142" y="731"/>
                  <a:pt x="1136" y="749"/>
                </a:cubicBezTo>
                <a:cubicBezTo>
                  <a:pt x="1131" y="767"/>
                  <a:pt x="1124" y="785"/>
                  <a:pt x="1117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4" y="887"/>
                  <a:pt x="1064" y="903"/>
                </a:cubicBezTo>
                <a:cubicBezTo>
                  <a:pt x="1053" y="919"/>
                  <a:pt x="1042" y="934"/>
                  <a:pt x="1030" y="948"/>
                </a:cubicBezTo>
                <a:cubicBezTo>
                  <a:pt x="1018" y="963"/>
                  <a:pt x="1005" y="977"/>
                  <a:pt x="991" y="991"/>
                </a:cubicBezTo>
                <a:cubicBezTo>
                  <a:pt x="978" y="1004"/>
                  <a:pt x="964" y="1017"/>
                  <a:pt x="949" y="1029"/>
                </a:cubicBezTo>
                <a:cubicBezTo>
                  <a:pt x="935" y="1041"/>
                  <a:pt x="919" y="1052"/>
                  <a:pt x="903" y="1063"/>
                </a:cubicBezTo>
                <a:cubicBezTo>
                  <a:pt x="888" y="1073"/>
                  <a:pt x="871" y="1083"/>
                  <a:pt x="855" y="1092"/>
                </a:cubicBezTo>
                <a:cubicBezTo>
                  <a:pt x="838" y="1101"/>
                  <a:pt x="821" y="1109"/>
                  <a:pt x="803" y="1116"/>
                </a:cubicBezTo>
                <a:cubicBezTo>
                  <a:pt x="786" y="1124"/>
                  <a:pt x="768" y="1130"/>
                  <a:pt x="750" y="1137"/>
                </a:cubicBezTo>
                <a:cubicBezTo>
                  <a:pt x="731" y="1142"/>
                  <a:pt x="713" y="1147"/>
                  <a:pt x="694" y="1150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5" y="1157"/>
                  <a:pt x="486" y="1154"/>
                  <a:pt x="468" y="1150"/>
                </a:cubicBezTo>
                <a:cubicBezTo>
                  <a:pt x="449" y="1147"/>
                  <a:pt x="430" y="1142"/>
                  <a:pt x="412" y="1137"/>
                </a:cubicBezTo>
                <a:cubicBezTo>
                  <a:pt x="393" y="1130"/>
                  <a:pt x="376" y="1124"/>
                  <a:pt x="358" y="1116"/>
                </a:cubicBezTo>
                <a:cubicBezTo>
                  <a:pt x="340" y="1109"/>
                  <a:pt x="323" y="1101"/>
                  <a:pt x="306" y="1092"/>
                </a:cubicBezTo>
                <a:cubicBezTo>
                  <a:pt x="290" y="1083"/>
                  <a:pt x="273" y="1073"/>
                  <a:pt x="258" y="1063"/>
                </a:cubicBezTo>
                <a:cubicBezTo>
                  <a:pt x="242" y="1052"/>
                  <a:pt x="227" y="1041"/>
                  <a:pt x="212" y="1029"/>
                </a:cubicBezTo>
                <a:cubicBezTo>
                  <a:pt x="197" y="1017"/>
                  <a:pt x="183" y="1004"/>
                  <a:pt x="170" y="991"/>
                </a:cubicBezTo>
                <a:cubicBezTo>
                  <a:pt x="156" y="977"/>
                  <a:pt x="144" y="963"/>
                  <a:pt x="131" y="948"/>
                </a:cubicBezTo>
                <a:cubicBezTo>
                  <a:pt x="119" y="934"/>
                  <a:pt x="108" y="919"/>
                  <a:pt x="98" y="903"/>
                </a:cubicBezTo>
                <a:cubicBezTo>
                  <a:pt x="87" y="887"/>
                  <a:pt x="77" y="871"/>
                  <a:pt x="68" y="854"/>
                </a:cubicBezTo>
                <a:cubicBezTo>
                  <a:pt x="59" y="837"/>
                  <a:pt x="51" y="820"/>
                  <a:pt x="44" y="802"/>
                </a:cubicBezTo>
                <a:cubicBezTo>
                  <a:pt x="37" y="785"/>
                  <a:pt x="30" y="767"/>
                  <a:pt x="25" y="749"/>
                </a:cubicBezTo>
                <a:cubicBezTo>
                  <a:pt x="19" y="731"/>
                  <a:pt x="15" y="712"/>
                  <a:pt x="11" y="694"/>
                </a:cubicBezTo>
                <a:cubicBezTo>
                  <a:pt x="7" y="675"/>
                  <a:pt x="4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4" y="505"/>
                  <a:pt x="7" y="486"/>
                  <a:pt x="11" y="467"/>
                </a:cubicBezTo>
                <a:cubicBezTo>
                  <a:pt x="15" y="448"/>
                  <a:pt x="19" y="430"/>
                  <a:pt x="25" y="412"/>
                </a:cubicBezTo>
                <a:cubicBezTo>
                  <a:pt x="30" y="394"/>
                  <a:pt x="37" y="376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8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4" y="197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3" y="87"/>
                  <a:pt x="290" y="77"/>
                  <a:pt x="306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6" y="37"/>
                  <a:pt x="393" y="31"/>
                  <a:pt x="412" y="25"/>
                </a:cubicBezTo>
                <a:cubicBezTo>
                  <a:pt x="430" y="19"/>
                  <a:pt x="449" y="15"/>
                  <a:pt x="468" y="11"/>
                </a:cubicBezTo>
                <a:cubicBezTo>
                  <a:pt x="486" y="7"/>
                  <a:pt x="505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7"/>
                  <a:pt x="694" y="11"/>
                </a:cubicBezTo>
                <a:cubicBezTo>
                  <a:pt x="713" y="15"/>
                  <a:pt x="731" y="19"/>
                  <a:pt x="750" y="25"/>
                </a:cubicBezTo>
                <a:cubicBezTo>
                  <a:pt x="768" y="31"/>
                  <a:pt x="786" y="37"/>
                  <a:pt x="803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1" y="77"/>
                  <a:pt x="888" y="87"/>
                  <a:pt x="903" y="98"/>
                </a:cubicBezTo>
                <a:cubicBezTo>
                  <a:pt x="919" y="108"/>
                  <a:pt x="935" y="120"/>
                  <a:pt x="949" y="132"/>
                </a:cubicBezTo>
                <a:cubicBezTo>
                  <a:pt x="964" y="144"/>
                  <a:pt x="978" y="157"/>
                  <a:pt x="991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4" y="376"/>
                  <a:pt x="1131" y="394"/>
                  <a:pt x="1136" y="412"/>
                </a:cubicBezTo>
                <a:cubicBezTo>
                  <a:pt x="1142" y="430"/>
                  <a:pt x="1147" y="448"/>
                  <a:pt x="1150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0" y="542"/>
                  <a:pt x="1161" y="561"/>
                  <a:pt x="1161" y="580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1" name="图片 370"/>
          <p:cNvPicPr/>
          <p:nvPr/>
        </p:nvPicPr>
        <p:blipFill>
          <a:blip r:embed="rId11"/>
          <a:stretch/>
        </p:blipFill>
        <p:spPr>
          <a:xfrm>
            <a:off x="1387080" y="1579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2" name="文本框 371"/>
          <p:cNvSpPr txBox="1"/>
          <p:nvPr/>
        </p:nvSpPr>
        <p:spPr>
          <a:xfrm>
            <a:off x="7443000" y="5042880"/>
            <a:ext cx="20124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络延迟或接⼝故障时能够快速调整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3" name="图片 372"/>
          <p:cNvPicPr/>
          <p:nvPr/>
        </p:nvPicPr>
        <p:blipFill>
          <a:blip r:embed="rId12"/>
          <a:stretch/>
        </p:blipFill>
        <p:spPr>
          <a:xfrm>
            <a:off x="1303560" y="1989000"/>
            <a:ext cx="1453680" cy="32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4" name="任意多边形: 形状 373"/>
          <p:cNvSpPr/>
          <p:nvPr/>
        </p:nvSpPr>
        <p:spPr>
          <a:xfrm>
            <a:off x="3376080" y="1328400"/>
            <a:ext cx="1738440" cy="1128600"/>
          </a:xfrm>
          <a:custGeom>
            <a:avLst/>
            <a:gdLst/>
            <a:ahLst/>
            <a:cxnLst/>
            <a:rect l="0" t="0" r="r" b="b"/>
            <a:pathLst>
              <a:path w="4829" h="3135">
                <a:moveTo>
                  <a:pt x="0" y="2857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7"/>
                  <a:pt x="241" y="0"/>
                  <a:pt x="278" y="0"/>
                </a:cubicBezTo>
                <a:lnTo>
                  <a:pt x="4550" y="0"/>
                </a:lnTo>
                <a:cubicBezTo>
                  <a:pt x="4587" y="0"/>
                  <a:pt x="4623" y="7"/>
                  <a:pt x="4657" y="22"/>
                </a:cubicBezTo>
                <a:cubicBezTo>
                  <a:pt x="4691" y="36"/>
                  <a:pt x="4721" y="56"/>
                  <a:pt x="4747" y="82"/>
                </a:cubicBezTo>
                <a:cubicBezTo>
                  <a:pt x="4773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2857"/>
                </a:lnTo>
                <a:cubicBezTo>
                  <a:pt x="4829" y="2894"/>
                  <a:pt x="4822" y="2929"/>
                  <a:pt x="4808" y="2963"/>
                </a:cubicBezTo>
                <a:cubicBezTo>
                  <a:pt x="4794" y="2997"/>
                  <a:pt x="4773" y="3027"/>
                  <a:pt x="4747" y="3054"/>
                </a:cubicBezTo>
                <a:cubicBezTo>
                  <a:pt x="4721" y="3080"/>
                  <a:pt x="4691" y="3100"/>
                  <a:pt x="4657" y="3114"/>
                </a:cubicBezTo>
                <a:cubicBezTo>
                  <a:pt x="4623" y="3128"/>
                  <a:pt x="4587" y="3135"/>
                  <a:pt x="4550" y="3135"/>
                </a:cubicBezTo>
                <a:lnTo>
                  <a:pt x="278" y="3135"/>
                </a:lnTo>
                <a:cubicBezTo>
                  <a:pt x="241" y="3135"/>
                  <a:pt x="206" y="3128"/>
                  <a:pt x="172" y="3114"/>
                </a:cubicBezTo>
                <a:cubicBezTo>
                  <a:pt x="137" y="3100"/>
                  <a:pt x="107" y="3080"/>
                  <a:pt x="81" y="3054"/>
                </a:cubicBezTo>
                <a:cubicBezTo>
                  <a:pt x="55" y="3027"/>
                  <a:pt x="35" y="2997"/>
                  <a:pt x="21" y="2963"/>
                </a:cubicBezTo>
                <a:cubicBezTo>
                  <a:pt x="7" y="2929"/>
                  <a:pt x="0" y="2894"/>
                  <a:pt x="0" y="285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: 形状 374"/>
          <p:cNvSpPr/>
          <p:nvPr/>
        </p:nvSpPr>
        <p:spPr>
          <a:xfrm>
            <a:off x="3376080" y="1328400"/>
            <a:ext cx="1738440" cy="1128600"/>
          </a:xfrm>
          <a:custGeom>
            <a:avLst/>
            <a:gdLst/>
            <a:ahLst/>
            <a:cxnLst/>
            <a:rect l="0" t="0" r="r" b="b"/>
            <a:pathLst>
              <a:path w="4829" h="3135">
                <a:moveTo>
                  <a:pt x="0" y="2857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7"/>
                  <a:pt x="241" y="0"/>
                  <a:pt x="278" y="0"/>
                </a:cubicBezTo>
                <a:lnTo>
                  <a:pt x="4550" y="0"/>
                </a:lnTo>
                <a:cubicBezTo>
                  <a:pt x="4587" y="0"/>
                  <a:pt x="4623" y="7"/>
                  <a:pt x="4657" y="22"/>
                </a:cubicBezTo>
                <a:cubicBezTo>
                  <a:pt x="4691" y="36"/>
                  <a:pt x="4721" y="56"/>
                  <a:pt x="4747" y="82"/>
                </a:cubicBezTo>
                <a:cubicBezTo>
                  <a:pt x="4773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2857"/>
                </a:lnTo>
                <a:cubicBezTo>
                  <a:pt x="4829" y="2894"/>
                  <a:pt x="4822" y="2929"/>
                  <a:pt x="4808" y="2963"/>
                </a:cubicBezTo>
                <a:cubicBezTo>
                  <a:pt x="4794" y="2997"/>
                  <a:pt x="4773" y="3027"/>
                  <a:pt x="4747" y="3054"/>
                </a:cubicBezTo>
                <a:cubicBezTo>
                  <a:pt x="4721" y="3080"/>
                  <a:pt x="4691" y="3100"/>
                  <a:pt x="4657" y="3114"/>
                </a:cubicBezTo>
                <a:cubicBezTo>
                  <a:pt x="4623" y="3128"/>
                  <a:pt x="4587" y="3135"/>
                  <a:pt x="4550" y="3135"/>
                </a:cubicBezTo>
                <a:lnTo>
                  <a:pt x="278" y="3135"/>
                </a:lnTo>
                <a:cubicBezTo>
                  <a:pt x="241" y="3135"/>
                  <a:pt x="206" y="3128"/>
                  <a:pt x="172" y="3114"/>
                </a:cubicBezTo>
                <a:cubicBezTo>
                  <a:pt x="137" y="3100"/>
                  <a:pt x="107" y="3080"/>
                  <a:pt x="81" y="3054"/>
                </a:cubicBezTo>
                <a:cubicBezTo>
                  <a:pt x="55" y="3027"/>
                  <a:pt x="35" y="2997"/>
                  <a:pt x="21" y="2963"/>
                </a:cubicBezTo>
                <a:cubicBezTo>
                  <a:pt x="7" y="2929"/>
                  <a:pt x="0" y="2894"/>
                  <a:pt x="0" y="2857"/>
                </a:cubicBezTo>
                <a:moveTo>
                  <a:pt x="23" y="279"/>
                </a:moveTo>
                <a:lnTo>
                  <a:pt x="23" y="2857"/>
                </a:lnTo>
                <a:cubicBezTo>
                  <a:pt x="23" y="2873"/>
                  <a:pt x="24" y="2890"/>
                  <a:pt x="28" y="2906"/>
                </a:cubicBezTo>
                <a:cubicBezTo>
                  <a:pt x="31" y="2923"/>
                  <a:pt x="36" y="2939"/>
                  <a:pt x="42" y="2954"/>
                </a:cubicBezTo>
                <a:cubicBezTo>
                  <a:pt x="49" y="2970"/>
                  <a:pt x="57" y="2985"/>
                  <a:pt x="66" y="2998"/>
                </a:cubicBezTo>
                <a:cubicBezTo>
                  <a:pt x="75" y="3012"/>
                  <a:pt x="86" y="3025"/>
                  <a:pt x="98" y="3037"/>
                </a:cubicBezTo>
                <a:cubicBezTo>
                  <a:pt x="109" y="3049"/>
                  <a:pt x="122" y="3060"/>
                  <a:pt x="136" y="3069"/>
                </a:cubicBezTo>
                <a:cubicBezTo>
                  <a:pt x="150" y="3078"/>
                  <a:pt x="165" y="3086"/>
                  <a:pt x="180" y="3092"/>
                </a:cubicBezTo>
                <a:cubicBezTo>
                  <a:pt x="196" y="3099"/>
                  <a:pt x="212" y="3104"/>
                  <a:pt x="228" y="3107"/>
                </a:cubicBezTo>
                <a:cubicBezTo>
                  <a:pt x="245" y="3110"/>
                  <a:pt x="261" y="3112"/>
                  <a:pt x="278" y="3112"/>
                </a:cubicBezTo>
                <a:lnTo>
                  <a:pt x="4550" y="3112"/>
                </a:lnTo>
                <a:cubicBezTo>
                  <a:pt x="4567" y="3112"/>
                  <a:pt x="4584" y="3110"/>
                  <a:pt x="4600" y="3107"/>
                </a:cubicBezTo>
                <a:cubicBezTo>
                  <a:pt x="4617" y="3104"/>
                  <a:pt x="4633" y="3099"/>
                  <a:pt x="4648" y="3092"/>
                </a:cubicBezTo>
                <a:cubicBezTo>
                  <a:pt x="4664" y="3086"/>
                  <a:pt x="4678" y="3078"/>
                  <a:pt x="4692" y="3069"/>
                </a:cubicBezTo>
                <a:cubicBezTo>
                  <a:pt x="4706" y="3060"/>
                  <a:pt x="4719" y="3049"/>
                  <a:pt x="4731" y="3037"/>
                </a:cubicBezTo>
                <a:cubicBezTo>
                  <a:pt x="4743" y="3025"/>
                  <a:pt x="4753" y="3012"/>
                  <a:pt x="4763" y="2998"/>
                </a:cubicBezTo>
                <a:cubicBezTo>
                  <a:pt x="4772" y="2985"/>
                  <a:pt x="4780" y="2970"/>
                  <a:pt x="4786" y="2954"/>
                </a:cubicBezTo>
                <a:cubicBezTo>
                  <a:pt x="4793" y="2939"/>
                  <a:pt x="4797" y="2923"/>
                  <a:pt x="4801" y="2906"/>
                </a:cubicBezTo>
                <a:cubicBezTo>
                  <a:pt x="4804" y="2890"/>
                  <a:pt x="4806" y="2873"/>
                  <a:pt x="4806" y="2857"/>
                </a:cubicBezTo>
                <a:lnTo>
                  <a:pt x="4806" y="279"/>
                </a:lnTo>
                <a:cubicBezTo>
                  <a:pt x="4806" y="262"/>
                  <a:pt x="4804" y="246"/>
                  <a:pt x="4801" y="229"/>
                </a:cubicBezTo>
                <a:cubicBezTo>
                  <a:pt x="4797" y="213"/>
                  <a:pt x="4793" y="197"/>
                  <a:pt x="4786" y="181"/>
                </a:cubicBezTo>
                <a:cubicBezTo>
                  <a:pt x="4780" y="166"/>
                  <a:pt x="4772" y="151"/>
                  <a:pt x="4763" y="137"/>
                </a:cubicBezTo>
                <a:cubicBezTo>
                  <a:pt x="4753" y="123"/>
                  <a:pt x="4743" y="110"/>
                  <a:pt x="4731" y="98"/>
                </a:cubicBezTo>
                <a:cubicBezTo>
                  <a:pt x="4719" y="87"/>
                  <a:pt x="4706" y="76"/>
                  <a:pt x="4692" y="67"/>
                </a:cubicBezTo>
                <a:cubicBezTo>
                  <a:pt x="4678" y="57"/>
                  <a:pt x="4664" y="49"/>
                  <a:pt x="4648" y="43"/>
                </a:cubicBezTo>
                <a:cubicBezTo>
                  <a:pt x="4633" y="37"/>
                  <a:pt x="4617" y="32"/>
                  <a:pt x="4600" y="28"/>
                </a:cubicBezTo>
                <a:cubicBezTo>
                  <a:pt x="4584" y="25"/>
                  <a:pt x="4567" y="24"/>
                  <a:pt x="4550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8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49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任意多边形: 形状 375"/>
          <p:cNvSpPr/>
          <p:nvPr/>
        </p:nvSpPr>
        <p:spPr>
          <a:xfrm>
            <a:off x="3517920" y="147060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0"/>
                </a:moveTo>
                <a:cubicBezTo>
                  <a:pt x="1162" y="599"/>
                  <a:pt x="1161" y="618"/>
                  <a:pt x="1159" y="637"/>
                </a:cubicBezTo>
                <a:cubicBezTo>
                  <a:pt x="1157" y="656"/>
                  <a:pt x="1154" y="675"/>
                  <a:pt x="1151" y="694"/>
                </a:cubicBezTo>
                <a:cubicBezTo>
                  <a:pt x="1147" y="712"/>
                  <a:pt x="1142" y="731"/>
                  <a:pt x="1137" y="749"/>
                </a:cubicBezTo>
                <a:cubicBezTo>
                  <a:pt x="1131" y="767"/>
                  <a:pt x="1125" y="785"/>
                  <a:pt x="1118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5" y="887"/>
                  <a:pt x="1064" y="903"/>
                </a:cubicBezTo>
                <a:cubicBezTo>
                  <a:pt x="1053" y="919"/>
                  <a:pt x="1042" y="934"/>
                  <a:pt x="1030" y="948"/>
                </a:cubicBezTo>
                <a:cubicBezTo>
                  <a:pt x="1018" y="963"/>
                  <a:pt x="1005" y="977"/>
                  <a:pt x="992" y="991"/>
                </a:cubicBezTo>
                <a:cubicBezTo>
                  <a:pt x="978" y="1004"/>
                  <a:pt x="964" y="1017"/>
                  <a:pt x="950" y="1029"/>
                </a:cubicBezTo>
                <a:cubicBezTo>
                  <a:pt x="935" y="1041"/>
                  <a:pt x="920" y="1052"/>
                  <a:pt x="904" y="1063"/>
                </a:cubicBezTo>
                <a:cubicBezTo>
                  <a:pt x="888" y="1073"/>
                  <a:pt x="872" y="1083"/>
                  <a:pt x="855" y="1092"/>
                </a:cubicBezTo>
                <a:cubicBezTo>
                  <a:pt x="838" y="1101"/>
                  <a:pt x="821" y="1109"/>
                  <a:pt x="804" y="1116"/>
                </a:cubicBezTo>
                <a:cubicBezTo>
                  <a:pt x="786" y="1124"/>
                  <a:pt x="768" y="1130"/>
                  <a:pt x="750" y="1137"/>
                </a:cubicBezTo>
                <a:cubicBezTo>
                  <a:pt x="732" y="1142"/>
                  <a:pt x="713" y="1147"/>
                  <a:pt x="695" y="1150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1" y="1162"/>
                  <a:pt x="582" y="1162"/>
                </a:cubicBezTo>
                <a:cubicBezTo>
                  <a:pt x="563" y="1162"/>
                  <a:pt x="544" y="1161"/>
                  <a:pt x="525" y="1159"/>
                </a:cubicBezTo>
                <a:cubicBezTo>
                  <a:pt x="506" y="1157"/>
                  <a:pt x="487" y="1154"/>
                  <a:pt x="468" y="1150"/>
                </a:cubicBezTo>
                <a:cubicBezTo>
                  <a:pt x="450" y="1147"/>
                  <a:pt x="431" y="1142"/>
                  <a:pt x="413" y="1137"/>
                </a:cubicBezTo>
                <a:cubicBezTo>
                  <a:pt x="395" y="1130"/>
                  <a:pt x="377" y="1124"/>
                  <a:pt x="359" y="1116"/>
                </a:cubicBezTo>
                <a:cubicBezTo>
                  <a:pt x="342" y="1109"/>
                  <a:pt x="325" y="1101"/>
                  <a:pt x="308" y="1092"/>
                </a:cubicBezTo>
                <a:cubicBezTo>
                  <a:pt x="291" y="1083"/>
                  <a:pt x="275" y="1073"/>
                  <a:pt x="259" y="1063"/>
                </a:cubicBezTo>
                <a:cubicBezTo>
                  <a:pt x="243" y="1052"/>
                  <a:pt x="228" y="1041"/>
                  <a:pt x="213" y="1029"/>
                </a:cubicBezTo>
                <a:cubicBezTo>
                  <a:pt x="199" y="1017"/>
                  <a:pt x="185" y="1004"/>
                  <a:pt x="171" y="991"/>
                </a:cubicBezTo>
                <a:cubicBezTo>
                  <a:pt x="158" y="977"/>
                  <a:pt x="145" y="963"/>
                  <a:pt x="133" y="948"/>
                </a:cubicBezTo>
                <a:cubicBezTo>
                  <a:pt x="121" y="934"/>
                  <a:pt x="110" y="919"/>
                  <a:pt x="99" y="903"/>
                </a:cubicBezTo>
                <a:cubicBezTo>
                  <a:pt x="87" y="887"/>
                  <a:pt x="78" y="871"/>
                  <a:pt x="69" y="854"/>
                </a:cubicBezTo>
                <a:cubicBezTo>
                  <a:pt x="60" y="837"/>
                  <a:pt x="52" y="820"/>
                  <a:pt x="44" y="802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2"/>
                  <a:pt x="11" y="694"/>
                </a:cubicBezTo>
                <a:cubicBezTo>
                  <a:pt x="8" y="675"/>
                  <a:pt x="5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8"/>
                  <a:pt x="20" y="430"/>
                  <a:pt x="25" y="412"/>
                </a:cubicBezTo>
                <a:cubicBezTo>
                  <a:pt x="31" y="394"/>
                  <a:pt x="37" y="376"/>
                  <a:pt x="44" y="358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7" y="274"/>
                  <a:pt x="99" y="258"/>
                </a:cubicBezTo>
                <a:cubicBezTo>
                  <a:pt x="110" y="242"/>
                  <a:pt x="121" y="227"/>
                  <a:pt x="133" y="212"/>
                </a:cubicBezTo>
                <a:cubicBezTo>
                  <a:pt x="145" y="197"/>
                  <a:pt x="158" y="183"/>
                  <a:pt x="171" y="170"/>
                </a:cubicBezTo>
                <a:cubicBezTo>
                  <a:pt x="185" y="157"/>
                  <a:pt x="199" y="144"/>
                  <a:pt x="213" y="132"/>
                </a:cubicBezTo>
                <a:cubicBezTo>
                  <a:pt x="228" y="120"/>
                  <a:pt x="243" y="108"/>
                  <a:pt x="259" y="98"/>
                </a:cubicBezTo>
                <a:cubicBezTo>
                  <a:pt x="275" y="87"/>
                  <a:pt x="291" y="77"/>
                  <a:pt x="308" y="69"/>
                </a:cubicBezTo>
                <a:cubicBezTo>
                  <a:pt x="325" y="60"/>
                  <a:pt x="342" y="51"/>
                  <a:pt x="359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19"/>
                  <a:pt x="450" y="15"/>
                  <a:pt x="468" y="11"/>
                </a:cubicBezTo>
                <a:cubicBezTo>
                  <a:pt x="487" y="7"/>
                  <a:pt x="506" y="5"/>
                  <a:pt x="525" y="3"/>
                </a:cubicBezTo>
                <a:cubicBezTo>
                  <a:pt x="544" y="1"/>
                  <a:pt x="563" y="0"/>
                  <a:pt x="582" y="0"/>
                </a:cubicBezTo>
                <a:cubicBezTo>
                  <a:pt x="601" y="0"/>
                  <a:pt x="619" y="1"/>
                  <a:pt x="638" y="3"/>
                </a:cubicBezTo>
                <a:cubicBezTo>
                  <a:pt x="657" y="5"/>
                  <a:pt x="676" y="7"/>
                  <a:pt x="695" y="11"/>
                </a:cubicBezTo>
                <a:cubicBezTo>
                  <a:pt x="713" y="15"/>
                  <a:pt x="732" y="19"/>
                  <a:pt x="750" y="25"/>
                </a:cubicBezTo>
                <a:cubicBezTo>
                  <a:pt x="768" y="31"/>
                  <a:pt x="786" y="37"/>
                  <a:pt x="804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2" y="77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8"/>
                  <a:pt x="1151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1" y="542"/>
                  <a:pt x="1162" y="561"/>
                  <a:pt x="1162" y="580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7" name="图片 376"/>
          <p:cNvPicPr/>
          <p:nvPr/>
        </p:nvPicPr>
        <p:blipFill>
          <a:blip r:embed="rId13"/>
          <a:stretch/>
        </p:blipFill>
        <p:spPr>
          <a:xfrm>
            <a:off x="3626640" y="1579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8" name="文本框 377"/>
          <p:cNvSpPr txBox="1"/>
          <p:nvPr/>
        </p:nvSpPr>
        <p:spPr>
          <a:xfrm>
            <a:off x="1842480" y="155520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⽤⼾输⼊需求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9" name="图片 378"/>
          <p:cNvPicPr/>
          <p:nvPr/>
        </p:nvPicPr>
        <p:blipFill>
          <a:blip r:embed="rId14"/>
          <a:stretch/>
        </p:blipFill>
        <p:spPr>
          <a:xfrm>
            <a:off x="3518280" y="1989000"/>
            <a:ext cx="1453680" cy="32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0" name="任意多边形: 形状 379"/>
          <p:cNvSpPr/>
          <p:nvPr/>
        </p:nvSpPr>
        <p:spPr>
          <a:xfrm>
            <a:off x="5590440" y="1328400"/>
            <a:ext cx="1738440" cy="1128600"/>
          </a:xfrm>
          <a:custGeom>
            <a:avLst/>
            <a:gdLst/>
            <a:ahLst/>
            <a:cxnLst/>
            <a:rect l="0" t="0" r="r" b="b"/>
            <a:pathLst>
              <a:path w="4829" h="3135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2857"/>
                </a:lnTo>
                <a:cubicBezTo>
                  <a:pt x="4829" y="2894"/>
                  <a:pt x="4822" y="2929"/>
                  <a:pt x="4808" y="2963"/>
                </a:cubicBezTo>
                <a:cubicBezTo>
                  <a:pt x="4794" y="2997"/>
                  <a:pt x="4774" y="3027"/>
                  <a:pt x="4748" y="3054"/>
                </a:cubicBezTo>
                <a:cubicBezTo>
                  <a:pt x="4722" y="3080"/>
                  <a:pt x="4692" y="3100"/>
                  <a:pt x="4657" y="3114"/>
                </a:cubicBezTo>
                <a:cubicBezTo>
                  <a:pt x="4623" y="3128"/>
                  <a:pt x="4588" y="3135"/>
                  <a:pt x="4551" y="3135"/>
                </a:cubicBezTo>
                <a:lnTo>
                  <a:pt x="279" y="3135"/>
                </a:lnTo>
                <a:cubicBezTo>
                  <a:pt x="242" y="3135"/>
                  <a:pt x="206" y="3128"/>
                  <a:pt x="172" y="3114"/>
                </a:cubicBezTo>
                <a:cubicBezTo>
                  <a:pt x="138" y="3100"/>
                  <a:pt x="108" y="3080"/>
                  <a:pt x="82" y="3054"/>
                </a:cubicBezTo>
                <a:cubicBezTo>
                  <a:pt x="56" y="3027"/>
                  <a:pt x="35" y="2997"/>
                  <a:pt x="21" y="2963"/>
                </a:cubicBezTo>
                <a:cubicBezTo>
                  <a:pt x="7" y="2929"/>
                  <a:pt x="0" y="2894"/>
                  <a:pt x="0" y="2857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任意多边形: 形状 380"/>
          <p:cNvSpPr/>
          <p:nvPr/>
        </p:nvSpPr>
        <p:spPr>
          <a:xfrm>
            <a:off x="5590440" y="1328400"/>
            <a:ext cx="1738440" cy="1128600"/>
          </a:xfrm>
          <a:custGeom>
            <a:avLst/>
            <a:gdLst/>
            <a:ahLst/>
            <a:cxnLst/>
            <a:rect l="0" t="0" r="r" b="b"/>
            <a:pathLst>
              <a:path w="4829" h="3135">
                <a:moveTo>
                  <a:pt x="0" y="2857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2857"/>
                </a:lnTo>
                <a:cubicBezTo>
                  <a:pt x="4829" y="2894"/>
                  <a:pt x="4822" y="2929"/>
                  <a:pt x="4808" y="2963"/>
                </a:cubicBezTo>
                <a:cubicBezTo>
                  <a:pt x="4794" y="2997"/>
                  <a:pt x="4774" y="3027"/>
                  <a:pt x="4748" y="3054"/>
                </a:cubicBezTo>
                <a:cubicBezTo>
                  <a:pt x="4722" y="3080"/>
                  <a:pt x="4692" y="3100"/>
                  <a:pt x="4657" y="3114"/>
                </a:cubicBezTo>
                <a:cubicBezTo>
                  <a:pt x="4623" y="3128"/>
                  <a:pt x="4588" y="3135"/>
                  <a:pt x="4551" y="3135"/>
                </a:cubicBezTo>
                <a:lnTo>
                  <a:pt x="279" y="3135"/>
                </a:lnTo>
                <a:cubicBezTo>
                  <a:pt x="242" y="3135"/>
                  <a:pt x="206" y="3128"/>
                  <a:pt x="172" y="3114"/>
                </a:cubicBezTo>
                <a:cubicBezTo>
                  <a:pt x="138" y="3100"/>
                  <a:pt x="108" y="3080"/>
                  <a:pt x="82" y="3054"/>
                </a:cubicBezTo>
                <a:cubicBezTo>
                  <a:pt x="56" y="3027"/>
                  <a:pt x="35" y="2997"/>
                  <a:pt x="21" y="2963"/>
                </a:cubicBezTo>
                <a:cubicBezTo>
                  <a:pt x="7" y="2929"/>
                  <a:pt x="0" y="2894"/>
                  <a:pt x="0" y="2857"/>
                </a:cubicBezTo>
                <a:moveTo>
                  <a:pt x="23" y="279"/>
                </a:moveTo>
                <a:lnTo>
                  <a:pt x="23" y="2857"/>
                </a:lnTo>
                <a:cubicBezTo>
                  <a:pt x="23" y="2873"/>
                  <a:pt x="25" y="2890"/>
                  <a:pt x="28" y="2906"/>
                </a:cubicBezTo>
                <a:cubicBezTo>
                  <a:pt x="31" y="2923"/>
                  <a:pt x="36" y="2939"/>
                  <a:pt x="43" y="2954"/>
                </a:cubicBezTo>
                <a:cubicBezTo>
                  <a:pt x="49" y="2970"/>
                  <a:pt x="57" y="2985"/>
                  <a:pt x="66" y="2998"/>
                </a:cubicBezTo>
                <a:cubicBezTo>
                  <a:pt x="76" y="3012"/>
                  <a:pt x="86" y="3025"/>
                  <a:pt x="98" y="3037"/>
                </a:cubicBezTo>
                <a:cubicBezTo>
                  <a:pt x="110" y="3049"/>
                  <a:pt x="123" y="3060"/>
                  <a:pt x="137" y="3069"/>
                </a:cubicBezTo>
                <a:cubicBezTo>
                  <a:pt x="151" y="3078"/>
                  <a:pt x="165" y="3086"/>
                  <a:pt x="181" y="3092"/>
                </a:cubicBezTo>
                <a:cubicBezTo>
                  <a:pt x="196" y="3099"/>
                  <a:pt x="212" y="3104"/>
                  <a:pt x="229" y="3107"/>
                </a:cubicBezTo>
                <a:cubicBezTo>
                  <a:pt x="245" y="3110"/>
                  <a:pt x="262" y="3112"/>
                  <a:pt x="279" y="3112"/>
                </a:cubicBezTo>
                <a:lnTo>
                  <a:pt x="4551" y="3112"/>
                </a:lnTo>
                <a:cubicBezTo>
                  <a:pt x="4568" y="3112"/>
                  <a:pt x="4584" y="3110"/>
                  <a:pt x="4601" y="3107"/>
                </a:cubicBezTo>
                <a:cubicBezTo>
                  <a:pt x="4617" y="3104"/>
                  <a:pt x="4633" y="3099"/>
                  <a:pt x="4649" y="3092"/>
                </a:cubicBezTo>
                <a:cubicBezTo>
                  <a:pt x="4664" y="3086"/>
                  <a:pt x="4679" y="3078"/>
                  <a:pt x="4693" y="3069"/>
                </a:cubicBezTo>
                <a:cubicBezTo>
                  <a:pt x="4707" y="3060"/>
                  <a:pt x="4719" y="3049"/>
                  <a:pt x="4731" y="3037"/>
                </a:cubicBezTo>
                <a:cubicBezTo>
                  <a:pt x="4743" y="3025"/>
                  <a:pt x="4754" y="3012"/>
                  <a:pt x="4763" y="2998"/>
                </a:cubicBezTo>
                <a:cubicBezTo>
                  <a:pt x="4772" y="2985"/>
                  <a:pt x="4780" y="2970"/>
                  <a:pt x="4787" y="2954"/>
                </a:cubicBezTo>
                <a:cubicBezTo>
                  <a:pt x="4793" y="2939"/>
                  <a:pt x="4798" y="2923"/>
                  <a:pt x="4801" y="2906"/>
                </a:cubicBezTo>
                <a:cubicBezTo>
                  <a:pt x="4804" y="2890"/>
                  <a:pt x="4806" y="2873"/>
                  <a:pt x="4806" y="2857"/>
                </a:cubicBezTo>
                <a:lnTo>
                  <a:pt x="4806" y="279"/>
                </a:lnTo>
                <a:cubicBezTo>
                  <a:pt x="4806" y="262"/>
                  <a:pt x="4804" y="246"/>
                  <a:pt x="4801" y="229"/>
                </a:cubicBezTo>
                <a:cubicBezTo>
                  <a:pt x="4798" y="213"/>
                  <a:pt x="4793" y="197"/>
                  <a:pt x="4787" y="181"/>
                </a:cubicBezTo>
                <a:cubicBezTo>
                  <a:pt x="4780" y="166"/>
                  <a:pt x="4772" y="151"/>
                  <a:pt x="4763" y="137"/>
                </a:cubicBezTo>
                <a:cubicBezTo>
                  <a:pt x="4754" y="123"/>
                  <a:pt x="4743" y="110"/>
                  <a:pt x="4731" y="98"/>
                </a:cubicBezTo>
                <a:cubicBezTo>
                  <a:pt x="4719" y="87"/>
                  <a:pt x="4707" y="76"/>
                  <a:pt x="4693" y="67"/>
                </a:cubicBezTo>
                <a:cubicBezTo>
                  <a:pt x="4679" y="57"/>
                  <a:pt x="4664" y="49"/>
                  <a:pt x="4649" y="43"/>
                </a:cubicBezTo>
                <a:cubicBezTo>
                  <a:pt x="4633" y="37"/>
                  <a:pt x="4617" y="32"/>
                  <a:pt x="4601" y="28"/>
                </a:cubicBezTo>
                <a:cubicBezTo>
                  <a:pt x="4584" y="25"/>
                  <a:pt x="4568" y="24"/>
                  <a:pt x="4551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任意多边形: 形状 381"/>
          <p:cNvSpPr/>
          <p:nvPr/>
        </p:nvSpPr>
        <p:spPr>
          <a:xfrm>
            <a:off x="5732640" y="147060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0"/>
                </a:moveTo>
                <a:cubicBezTo>
                  <a:pt x="1161" y="599"/>
                  <a:pt x="1160" y="618"/>
                  <a:pt x="1159" y="637"/>
                </a:cubicBezTo>
                <a:cubicBezTo>
                  <a:pt x="1157" y="656"/>
                  <a:pt x="1154" y="675"/>
                  <a:pt x="1150" y="694"/>
                </a:cubicBezTo>
                <a:cubicBezTo>
                  <a:pt x="1146" y="712"/>
                  <a:pt x="1142" y="731"/>
                  <a:pt x="1136" y="749"/>
                </a:cubicBezTo>
                <a:cubicBezTo>
                  <a:pt x="1131" y="767"/>
                  <a:pt x="1124" y="785"/>
                  <a:pt x="1117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4" y="887"/>
                  <a:pt x="1064" y="903"/>
                </a:cubicBezTo>
                <a:cubicBezTo>
                  <a:pt x="1053" y="919"/>
                  <a:pt x="1042" y="934"/>
                  <a:pt x="1030" y="948"/>
                </a:cubicBezTo>
                <a:cubicBezTo>
                  <a:pt x="1018" y="963"/>
                  <a:pt x="1005" y="977"/>
                  <a:pt x="991" y="991"/>
                </a:cubicBezTo>
                <a:cubicBezTo>
                  <a:pt x="978" y="1004"/>
                  <a:pt x="964" y="1017"/>
                  <a:pt x="949" y="1029"/>
                </a:cubicBezTo>
                <a:cubicBezTo>
                  <a:pt x="934" y="1041"/>
                  <a:pt x="919" y="1052"/>
                  <a:pt x="903" y="1063"/>
                </a:cubicBezTo>
                <a:cubicBezTo>
                  <a:pt x="887" y="1073"/>
                  <a:pt x="870" y="1083"/>
                  <a:pt x="854" y="1092"/>
                </a:cubicBezTo>
                <a:cubicBezTo>
                  <a:pt x="837" y="1101"/>
                  <a:pt x="820" y="1109"/>
                  <a:pt x="802" y="1116"/>
                </a:cubicBezTo>
                <a:cubicBezTo>
                  <a:pt x="785" y="1124"/>
                  <a:pt x="767" y="1130"/>
                  <a:pt x="748" y="1137"/>
                </a:cubicBezTo>
                <a:cubicBezTo>
                  <a:pt x="730" y="1142"/>
                  <a:pt x="712" y="1147"/>
                  <a:pt x="693" y="1150"/>
                </a:cubicBezTo>
                <a:cubicBezTo>
                  <a:pt x="675" y="1154"/>
                  <a:pt x="656" y="1157"/>
                  <a:pt x="637" y="1159"/>
                </a:cubicBezTo>
                <a:cubicBezTo>
                  <a:pt x="618" y="1161"/>
                  <a:pt x="599" y="1162"/>
                  <a:pt x="580" y="1162"/>
                </a:cubicBezTo>
                <a:cubicBezTo>
                  <a:pt x="561" y="1162"/>
                  <a:pt x="542" y="1161"/>
                  <a:pt x="523" y="1159"/>
                </a:cubicBezTo>
                <a:cubicBezTo>
                  <a:pt x="504" y="1157"/>
                  <a:pt x="485" y="1154"/>
                  <a:pt x="467" y="1150"/>
                </a:cubicBezTo>
                <a:cubicBezTo>
                  <a:pt x="448" y="1147"/>
                  <a:pt x="430" y="1142"/>
                  <a:pt x="412" y="1137"/>
                </a:cubicBezTo>
                <a:cubicBezTo>
                  <a:pt x="393" y="1130"/>
                  <a:pt x="375" y="1124"/>
                  <a:pt x="358" y="1116"/>
                </a:cubicBezTo>
                <a:cubicBezTo>
                  <a:pt x="340" y="1109"/>
                  <a:pt x="323" y="1101"/>
                  <a:pt x="306" y="1092"/>
                </a:cubicBezTo>
                <a:cubicBezTo>
                  <a:pt x="290" y="1083"/>
                  <a:pt x="273" y="1073"/>
                  <a:pt x="258" y="1063"/>
                </a:cubicBezTo>
                <a:cubicBezTo>
                  <a:pt x="242" y="1052"/>
                  <a:pt x="227" y="1041"/>
                  <a:pt x="212" y="1029"/>
                </a:cubicBezTo>
                <a:cubicBezTo>
                  <a:pt x="197" y="1017"/>
                  <a:pt x="183" y="1004"/>
                  <a:pt x="170" y="991"/>
                </a:cubicBezTo>
                <a:cubicBezTo>
                  <a:pt x="156" y="977"/>
                  <a:pt x="143" y="963"/>
                  <a:pt x="131" y="948"/>
                </a:cubicBezTo>
                <a:cubicBezTo>
                  <a:pt x="119" y="934"/>
                  <a:pt x="108" y="919"/>
                  <a:pt x="97" y="903"/>
                </a:cubicBezTo>
                <a:cubicBezTo>
                  <a:pt x="87" y="887"/>
                  <a:pt x="77" y="871"/>
                  <a:pt x="68" y="854"/>
                </a:cubicBezTo>
                <a:cubicBezTo>
                  <a:pt x="59" y="837"/>
                  <a:pt x="51" y="820"/>
                  <a:pt x="44" y="802"/>
                </a:cubicBezTo>
                <a:cubicBezTo>
                  <a:pt x="37" y="785"/>
                  <a:pt x="30" y="767"/>
                  <a:pt x="25" y="749"/>
                </a:cubicBezTo>
                <a:cubicBezTo>
                  <a:pt x="19" y="731"/>
                  <a:pt x="15" y="712"/>
                  <a:pt x="11" y="694"/>
                </a:cubicBezTo>
                <a:cubicBezTo>
                  <a:pt x="7" y="675"/>
                  <a:pt x="4" y="656"/>
                  <a:pt x="2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2" y="523"/>
                </a:cubicBezTo>
                <a:cubicBezTo>
                  <a:pt x="4" y="505"/>
                  <a:pt x="7" y="486"/>
                  <a:pt x="11" y="467"/>
                </a:cubicBezTo>
                <a:cubicBezTo>
                  <a:pt x="15" y="448"/>
                  <a:pt x="19" y="430"/>
                  <a:pt x="25" y="412"/>
                </a:cubicBezTo>
                <a:cubicBezTo>
                  <a:pt x="30" y="394"/>
                  <a:pt x="37" y="376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7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3" y="197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3" y="87"/>
                  <a:pt x="290" y="77"/>
                  <a:pt x="306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5" y="37"/>
                  <a:pt x="393" y="31"/>
                  <a:pt x="412" y="25"/>
                </a:cubicBezTo>
                <a:cubicBezTo>
                  <a:pt x="430" y="19"/>
                  <a:pt x="448" y="15"/>
                  <a:pt x="467" y="11"/>
                </a:cubicBezTo>
                <a:cubicBezTo>
                  <a:pt x="485" y="7"/>
                  <a:pt x="504" y="5"/>
                  <a:pt x="523" y="3"/>
                </a:cubicBezTo>
                <a:cubicBezTo>
                  <a:pt x="542" y="1"/>
                  <a:pt x="561" y="0"/>
                  <a:pt x="580" y="0"/>
                </a:cubicBezTo>
                <a:cubicBezTo>
                  <a:pt x="599" y="0"/>
                  <a:pt x="618" y="1"/>
                  <a:pt x="637" y="3"/>
                </a:cubicBezTo>
                <a:cubicBezTo>
                  <a:pt x="656" y="5"/>
                  <a:pt x="675" y="7"/>
                  <a:pt x="693" y="11"/>
                </a:cubicBezTo>
                <a:cubicBezTo>
                  <a:pt x="712" y="15"/>
                  <a:pt x="730" y="19"/>
                  <a:pt x="748" y="25"/>
                </a:cubicBezTo>
                <a:cubicBezTo>
                  <a:pt x="767" y="31"/>
                  <a:pt x="785" y="37"/>
                  <a:pt x="802" y="44"/>
                </a:cubicBezTo>
                <a:cubicBezTo>
                  <a:pt x="820" y="51"/>
                  <a:pt x="837" y="60"/>
                  <a:pt x="854" y="69"/>
                </a:cubicBezTo>
                <a:cubicBezTo>
                  <a:pt x="870" y="77"/>
                  <a:pt x="887" y="87"/>
                  <a:pt x="903" y="98"/>
                </a:cubicBezTo>
                <a:cubicBezTo>
                  <a:pt x="919" y="108"/>
                  <a:pt x="934" y="120"/>
                  <a:pt x="949" y="132"/>
                </a:cubicBezTo>
                <a:cubicBezTo>
                  <a:pt x="964" y="144"/>
                  <a:pt x="978" y="157"/>
                  <a:pt x="991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4" y="376"/>
                  <a:pt x="1131" y="394"/>
                  <a:pt x="1136" y="412"/>
                </a:cubicBezTo>
                <a:cubicBezTo>
                  <a:pt x="1142" y="430"/>
                  <a:pt x="1146" y="448"/>
                  <a:pt x="1150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0" y="542"/>
                  <a:pt x="1161" y="561"/>
                  <a:pt x="1161" y="580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3" name="图片 382"/>
          <p:cNvPicPr/>
          <p:nvPr/>
        </p:nvPicPr>
        <p:blipFill>
          <a:blip r:embed="rId15"/>
          <a:stretch/>
        </p:blipFill>
        <p:spPr>
          <a:xfrm>
            <a:off x="5841360" y="1579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4" name="文本框 383"/>
          <p:cNvSpPr txBox="1"/>
          <p:nvPr/>
        </p:nvSpPr>
        <p:spPr>
          <a:xfrm>
            <a:off x="4057200" y="155520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智能分析参数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5" name="图片 384"/>
          <p:cNvPicPr/>
          <p:nvPr/>
        </p:nvPicPr>
        <p:blipFill>
          <a:blip r:embed="rId16"/>
          <a:stretch/>
        </p:blipFill>
        <p:spPr>
          <a:xfrm>
            <a:off x="5732640" y="1989000"/>
            <a:ext cx="1453680" cy="32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6" name="任意多边形: 形状 385"/>
          <p:cNvSpPr/>
          <p:nvPr/>
        </p:nvSpPr>
        <p:spPr>
          <a:xfrm>
            <a:off x="7804800" y="1328400"/>
            <a:ext cx="1738800" cy="1128600"/>
          </a:xfrm>
          <a:custGeom>
            <a:avLst/>
            <a:gdLst/>
            <a:ahLst/>
            <a:cxnLst/>
            <a:rect l="0" t="0" r="r" b="b"/>
            <a:pathLst>
              <a:path w="4830" h="3135">
                <a:moveTo>
                  <a:pt x="22" y="172"/>
                </a:moveTo>
                <a:cubicBezTo>
                  <a:pt x="36" y="138"/>
                  <a:pt x="57" y="108"/>
                  <a:pt x="83" y="82"/>
                </a:cubicBezTo>
                <a:cubicBezTo>
                  <a:pt x="109" y="56"/>
                  <a:pt x="139" y="36"/>
                  <a:pt x="173" y="22"/>
                </a:cubicBezTo>
                <a:cubicBezTo>
                  <a:pt x="208" y="7"/>
                  <a:pt x="243" y="0"/>
                  <a:pt x="280" y="0"/>
                </a:cubicBezTo>
                <a:lnTo>
                  <a:pt x="4551" y="0"/>
                </a:lnTo>
                <a:cubicBezTo>
                  <a:pt x="4588" y="0"/>
                  <a:pt x="4624" y="7"/>
                  <a:pt x="4658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9" y="172"/>
                </a:cubicBezTo>
                <a:cubicBezTo>
                  <a:pt x="4823" y="206"/>
                  <a:pt x="4830" y="242"/>
                  <a:pt x="4830" y="279"/>
                </a:cubicBezTo>
                <a:lnTo>
                  <a:pt x="4830" y="2857"/>
                </a:lnTo>
                <a:cubicBezTo>
                  <a:pt x="4830" y="2894"/>
                  <a:pt x="4823" y="2929"/>
                  <a:pt x="4809" y="2963"/>
                </a:cubicBezTo>
                <a:cubicBezTo>
                  <a:pt x="4794" y="2997"/>
                  <a:pt x="4774" y="3027"/>
                  <a:pt x="4748" y="3054"/>
                </a:cubicBezTo>
                <a:cubicBezTo>
                  <a:pt x="4722" y="3080"/>
                  <a:pt x="4692" y="3100"/>
                  <a:pt x="4658" y="3114"/>
                </a:cubicBezTo>
                <a:cubicBezTo>
                  <a:pt x="4624" y="3128"/>
                  <a:pt x="4588" y="3135"/>
                  <a:pt x="4551" y="3135"/>
                </a:cubicBezTo>
                <a:lnTo>
                  <a:pt x="280" y="3135"/>
                </a:lnTo>
                <a:cubicBezTo>
                  <a:pt x="243" y="3135"/>
                  <a:pt x="208" y="3128"/>
                  <a:pt x="173" y="3114"/>
                </a:cubicBezTo>
                <a:cubicBezTo>
                  <a:pt x="139" y="3100"/>
                  <a:pt x="109" y="3080"/>
                  <a:pt x="83" y="3054"/>
                </a:cubicBezTo>
                <a:cubicBezTo>
                  <a:pt x="57" y="3027"/>
                  <a:pt x="36" y="2997"/>
                  <a:pt x="22" y="2963"/>
                </a:cubicBezTo>
                <a:cubicBezTo>
                  <a:pt x="8" y="2929"/>
                  <a:pt x="0" y="2894"/>
                  <a:pt x="0" y="2857"/>
                </a:cubicBezTo>
                <a:lnTo>
                  <a:pt x="0" y="279"/>
                </a:lnTo>
                <a:cubicBezTo>
                  <a:pt x="0" y="242"/>
                  <a:pt x="8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任意多边形: 形状 386"/>
          <p:cNvSpPr/>
          <p:nvPr/>
        </p:nvSpPr>
        <p:spPr>
          <a:xfrm>
            <a:off x="7804800" y="1328400"/>
            <a:ext cx="1738800" cy="1128600"/>
          </a:xfrm>
          <a:custGeom>
            <a:avLst/>
            <a:gdLst/>
            <a:ahLst/>
            <a:cxnLst/>
            <a:rect l="0" t="0" r="r" b="b"/>
            <a:pathLst>
              <a:path w="4830" h="3135">
                <a:moveTo>
                  <a:pt x="0" y="2857"/>
                </a:moveTo>
                <a:lnTo>
                  <a:pt x="0" y="279"/>
                </a:lnTo>
                <a:cubicBezTo>
                  <a:pt x="0" y="242"/>
                  <a:pt x="8" y="206"/>
                  <a:pt x="22" y="172"/>
                </a:cubicBezTo>
                <a:cubicBezTo>
                  <a:pt x="36" y="138"/>
                  <a:pt x="57" y="108"/>
                  <a:pt x="83" y="82"/>
                </a:cubicBezTo>
                <a:cubicBezTo>
                  <a:pt x="109" y="56"/>
                  <a:pt x="139" y="36"/>
                  <a:pt x="173" y="22"/>
                </a:cubicBezTo>
                <a:cubicBezTo>
                  <a:pt x="208" y="7"/>
                  <a:pt x="243" y="0"/>
                  <a:pt x="280" y="0"/>
                </a:cubicBezTo>
                <a:lnTo>
                  <a:pt x="4551" y="0"/>
                </a:lnTo>
                <a:cubicBezTo>
                  <a:pt x="4588" y="0"/>
                  <a:pt x="4624" y="7"/>
                  <a:pt x="4658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9" y="172"/>
                </a:cubicBezTo>
                <a:cubicBezTo>
                  <a:pt x="4823" y="206"/>
                  <a:pt x="4830" y="242"/>
                  <a:pt x="4830" y="279"/>
                </a:cubicBezTo>
                <a:lnTo>
                  <a:pt x="4830" y="2857"/>
                </a:lnTo>
                <a:cubicBezTo>
                  <a:pt x="4830" y="2894"/>
                  <a:pt x="4823" y="2929"/>
                  <a:pt x="4809" y="2963"/>
                </a:cubicBezTo>
                <a:cubicBezTo>
                  <a:pt x="4794" y="2997"/>
                  <a:pt x="4774" y="3027"/>
                  <a:pt x="4748" y="3054"/>
                </a:cubicBezTo>
                <a:cubicBezTo>
                  <a:pt x="4722" y="3080"/>
                  <a:pt x="4692" y="3100"/>
                  <a:pt x="4658" y="3114"/>
                </a:cubicBezTo>
                <a:cubicBezTo>
                  <a:pt x="4624" y="3128"/>
                  <a:pt x="4588" y="3135"/>
                  <a:pt x="4551" y="3135"/>
                </a:cubicBezTo>
                <a:lnTo>
                  <a:pt x="280" y="3135"/>
                </a:lnTo>
                <a:cubicBezTo>
                  <a:pt x="243" y="3135"/>
                  <a:pt x="208" y="3128"/>
                  <a:pt x="173" y="3114"/>
                </a:cubicBezTo>
                <a:cubicBezTo>
                  <a:pt x="139" y="3100"/>
                  <a:pt x="109" y="3080"/>
                  <a:pt x="83" y="3054"/>
                </a:cubicBezTo>
                <a:cubicBezTo>
                  <a:pt x="57" y="3027"/>
                  <a:pt x="36" y="2997"/>
                  <a:pt x="22" y="2963"/>
                </a:cubicBezTo>
                <a:cubicBezTo>
                  <a:pt x="8" y="2929"/>
                  <a:pt x="0" y="2894"/>
                  <a:pt x="0" y="2857"/>
                </a:cubicBezTo>
                <a:moveTo>
                  <a:pt x="24" y="279"/>
                </a:moveTo>
                <a:lnTo>
                  <a:pt x="24" y="2857"/>
                </a:lnTo>
                <a:cubicBezTo>
                  <a:pt x="24" y="2873"/>
                  <a:pt x="25" y="2890"/>
                  <a:pt x="29" y="2906"/>
                </a:cubicBezTo>
                <a:cubicBezTo>
                  <a:pt x="32" y="2923"/>
                  <a:pt x="37" y="2939"/>
                  <a:pt x="43" y="2954"/>
                </a:cubicBezTo>
                <a:cubicBezTo>
                  <a:pt x="51" y="2970"/>
                  <a:pt x="58" y="2985"/>
                  <a:pt x="68" y="2998"/>
                </a:cubicBezTo>
                <a:cubicBezTo>
                  <a:pt x="77" y="3012"/>
                  <a:pt x="88" y="3025"/>
                  <a:pt x="99" y="3037"/>
                </a:cubicBezTo>
                <a:cubicBezTo>
                  <a:pt x="111" y="3049"/>
                  <a:pt x="124" y="3060"/>
                  <a:pt x="138" y="3069"/>
                </a:cubicBezTo>
                <a:cubicBezTo>
                  <a:pt x="152" y="3078"/>
                  <a:pt x="167" y="3086"/>
                  <a:pt x="182" y="3092"/>
                </a:cubicBezTo>
                <a:cubicBezTo>
                  <a:pt x="198" y="3099"/>
                  <a:pt x="214" y="3104"/>
                  <a:pt x="230" y="3107"/>
                </a:cubicBezTo>
                <a:cubicBezTo>
                  <a:pt x="247" y="3110"/>
                  <a:pt x="263" y="3112"/>
                  <a:pt x="280" y="3112"/>
                </a:cubicBezTo>
                <a:lnTo>
                  <a:pt x="4551" y="3112"/>
                </a:lnTo>
                <a:cubicBezTo>
                  <a:pt x="4568" y="3112"/>
                  <a:pt x="4585" y="3110"/>
                  <a:pt x="4601" y="3107"/>
                </a:cubicBezTo>
                <a:cubicBezTo>
                  <a:pt x="4618" y="3104"/>
                  <a:pt x="4633" y="3099"/>
                  <a:pt x="4649" y="3092"/>
                </a:cubicBezTo>
                <a:cubicBezTo>
                  <a:pt x="4664" y="3086"/>
                  <a:pt x="4679" y="3078"/>
                  <a:pt x="4693" y="3069"/>
                </a:cubicBezTo>
                <a:cubicBezTo>
                  <a:pt x="4707" y="3060"/>
                  <a:pt x="4720" y="3049"/>
                  <a:pt x="4732" y="3037"/>
                </a:cubicBezTo>
                <a:cubicBezTo>
                  <a:pt x="4744" y="3025"/>
                  <a:pt x="4754" y="3012"/>
                  <a:pt x="4764" y="2998"/>
                </a:cubicBezTo>
                <a:cubicBezTo>
                  <a:pt x="4773" y="2985"/>
                  <a:pt x="4781" y="2970"/>
                  <a:pt x="4787" y="2954"/>
                </a:cubicBezTo>
                <a:cubicBezTo>
                  <a:pt x="4794" y="2939"/>
                  <a:pt x="4798" y="2923"/>
                  <a:pt x="4802" y="2906"/>
                </a:cubicBezTo>
                <a:cubicBezTo>
                  <a:pt x="4805" y="2890"/>
                  <a:pt x="4807" y="2873"/>
                  <a:pt x="4807" y="2857"/>
                </a:cubicBezTo>
                <a:lnTo>
                  <a:pt x="4807" y="279"/>
                </a:lnTo>
                <a:cubicBezTo>
                  <a:pt x="4807" y="262"/>
                  <a:pt x="4805" y="246"/>
                  <a:pt x="4802" y="229"/>
                </a:cubicBezTo>
                <a:cubicBezTo>
                  <a:pt x="4798" y="213"/>
                  <a:pt x="4794" y="197"/>
                  <a:pt x="4787" y="181"/>
                </a:cubicBezTo>
                <a:cubicBezTo>
                  <a:pt x="4781" y="166"/>
                  <a:pt x="4773" y="151"/>
                  <a:pt x="4764" y="137"/>
                </a:cubicBezTo>
                <a:cubicBezTo>
                  <a:pt x="4754" y="123"/>
                  <a:pt x="4744" y="110"/>
                  <a:pt x="4732" y="98"/>
                </a:cubicBezTo>
                <a:cubicBezTo>
                  <a:pt x="4720" y="87"/>
                  <a:pt x="4707" y="76"/>
                  <a:pt x="4693" y="67"/>
                </a:cubicBezTo>
                <a:cubicBezTo>
                  <a:pt x="4679" y="57"/>
                  <a:pt x="4664" y="49"/>
                  <a:pt x="4649" y="43"/>
                </a:cubicBezTo>
                <a:cubicBezTo>
                  <a:pt x="4633" y="37"/>
                  <a:pt x="4618" y="32"/>
                  <a:pt x="4601" y="28"/>
                </a:cubicBezTo>
                <a:cubicBezTo>
                  <a:pt x="4585" y="25"/>
                  <a:pt x="4568" y="24"/>
                  <a:pt x="4551" y="24"/>
                </a:cubicBezTo>
                <a:lnTo>
                  <a:pt x="280" y="24"/>
                </a:lnTo>
                <a:cubicBezTo>
                  <a:pt x="263" y="24"/>
                  <a:pt x="247" y="25"/>
                  <a:pt x="230" y="28"/>
                </a:cubicBezTo>
                <a:cubicBezTo>
                  <a:pt x="214" y="32"/>
                  <a:pt x="198" y="37"/>
                  <a:pt x="182" y="43"/>
                </a:cubicBezTo>
                <a:cubicBezTo>
                  <a:pt x="167" y="49"/>
                  <a:pt x="152" y="57"/>
                  <a:pt x="138" y="67"/>
                </a:cubicBezTo>
                <a:cubicBezTo>
                  <a:pt x="124" y="76"/>
                  <a:pt x="111" y="87"/>
                  <a:pt x="99" y="98"/>
                </a:cubicBezTo>
                <a:cubicBezTo>
                  <a:pt x="88" y="110"/>
                  <a:pt x="77" y="123"/>
                  <a:pt x="68" y="137"/>
                </a:cubicBezTo>
                <a:cubicBezTo>
                  <a:pt x="58" y="151"/>
                  <a:pt x="51" y="166"/>
                  <a:pt x="43" y="181"/>
                </a:cubicBezTo>
                <a:cubicBezTo>
                  <a:pt x="37" y="197"/>
                  <a:pt x="32" y="213"/>
                  <a:pt x="29" y="229"/>
                </a:cubicBezTo>
                <a:cubicBezTo>
                  <a:pt x="25" y="246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任意多边形: 形状 387"/>
          <p:cNvSpPr/>
          <p:nvPr/>
        </p:nvSpPr>
        <p:spPr>
          <a:xfrm>
            <a:off x="7947000" y="147060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0"/>
                </a:moveTo>
                <a:cubicBezTo>
                  <a:pt x="1162" y="599"/>
                  <a:pt x="1161" y="618"/>
                  <a:pt x="1159" y="637"/>
                </a:cubicBezTo>
                <a:cubicBezTo>
                  <a:pt x="1157" y="656"/>
                  <a:pt x="1154" y="675"/>
                  <a:pt x="1151" y="694"/>
                </a:cubicBezTo>
                <a:cubicBezTo>
                  <a:pt x="1147" y="712"/>
                  <a:pt x="1142" y="731"/>
                  <a:pt x="1137" y="749"/>
                </a:cubicBezTo>
                <a:cubicBezTo>
                  <a:pt x="1131" y="767"/>
                  <a:pt x="1125" y="785"/>
                  <a:pt x="1118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5" y="887"/>
                  <a:pt x="1064" y="903"/>
                </a:cubicBezTo>
                <a:cubicBezTo>
                  <a:pt x="1053" y="919"/>
                  <a:pt x="1042" y="934"/>
                  <a:pt x="1030" y="948"/>
                </a:cubicBezTo>
                <a:cubicBezTo>
                  <a:pt x="1018" y="963"/>
                  <a:pt x="1005" y="977"/>
                  <a:pt x="992" y="991"/>
                </a:cubicBezTo>
                <a:cubicBezTo>
                  <a:pt x="978" y="1004"/>
                  <a:pt x="964" y="1017"/>
                  <a:pt x="950" y="1029"/>
                </a:cubicBezTo>
                <a:cubicBezTo>
                  <a:pt x="935" y="1041"/>
                  <a:pt x="920" y="1052"/>
                  <a:pt x="904" y="1063"/>
                </a:cubicBezTo>
                <a:cubicBezTo>
                  <a:pt x="888" y="1073"/>
                  <a:pt x="872" y="1083"/>
                  <a:pt x="855" y="1092"/>
                </a:cubicBezTo>
                <a:cubicBezTo>
                  <a:pt x="838" y="1101"/>
                  <a:pt x="821" y="1109"/>
                  <a:pt x="804" y="1116"/>
                </a:cubicBezTo>
                <a:cubicBezTo>
                  <a:pt x="786" y="1124"/>
                  <a:pt x="768" y="1130"/>
                  <a:pt x="750" y="1137"/>
                </a:cubicBezTo>
                <a:cubicBezTo>
                  <a:pt x="732" y="1142"/>
                  <a:pt x="713" y="1147"/>
                  <a:pt x="695" y="1150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2" y="1161"/>
                  <a:pt x="524" y="1159"/>
                </a:cubicBezTo>
                <a:cubicBezTo>
                  <a:pt x="505" y="1157"/>
                  <a:pt x="486" y="1154"/>
                  <a:pt x="467" y="1150"/>
                </a:cubicBezTo>
                <a:cubicBezTo>
                  <a:pt x="449" y="1147"/>
                  <a:pt x="430" y="1142"/>
                  <a:pt x="412" y="1137"/>
                </a:cubicBezTo>
                <a:cubicBezTo>
                  <a:pt x="394" y="1130"/>
                  <a:pt x="376" y="1124"/>
                  <a:pt x="358" y="1116"/>
                </a:cubicBezTo>
                <a:cubicBezTo>
                  <a:pt x="341" y="1109"/>
                  <a:pt x="324" y="1101"/>
                  <a:pt x="307" y="1092"/>
                </a:cubicBezTo>
                <a:cubicBezTo>
                  <a:pt x="290" y="1083"/>
                  <a:pt x="274" y="1073"/>
                  <a:pt x="258" y="1063"/>
                </a:cubicBezTo>
                <a:cubicBezTo>
                  <a:pt x="242" y="1052"/>
                  <a:pt x="227" y="1041"/>
                  <a:pt x="212" y="1029"/>
                </a:cubicBezTo>
                <a:cubicBezTo>
                  <a:pt x="198" y="1017"/>
                  <a:pt x="184" y="1004"/>
                  <a:pt x="170" y="991"/>
                </a:cubicBezTo>
                <a:cubicBezTo>
                  <a:pt x="157" y="977"/>
                  <a:pt x="144" y="963"/>
                  <a:pt x="132" y="948"/>
                </a:cubicBezTo>
                <a:cubicBezTo>
                  <a:pt x="120" y="934"/>
                  <a:pt x="108" y="919"/>
                  <a:pt x="98" y="903"/>
                </a:cubicBezTo>
                <a:cubicBezTo>
                  <a:pt x="87" y="887"/>
                  <a:pt x="78" y="871"/>
                  <a:pt x="69" y="854"/>
                </a:cubicBezTo>
                <a:cubicBezTo>
                  <a:pt x="60" y="837"/>
                  <a:pt x="52" y="820"/>
                  <a:pt x="44" y="802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2"/>
                  <a:pt x="11" y="694"/>
                </a:cubicBezTo>
                <a:cubicBezTo>
                  <a:pt x="8" y="675"/>
                  <a:pt x="5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8"/>
                  <a:pt x="20" y="430"/>
                  <a:pt x="25" y="412"/>
                </a:cubicBezTo>
                <a:cubicBezTo>
                  <a:pt x="31" y="394"/>
                  <a:pt x="37" y="376"/>
                  <a:pt x="44" y="358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7" y="274"/>
                  <a:pt x="98" y="258"/>
                </a:cubicBezTo>
                <a:cubicBezTo>
                  <a:pt x="108" y="242"/>
                  <a:pt x="120" y="227"/>
                  <a:pt x="132" y="212"/>
                </a:cubicBezTo>
                <a:cubicBezTo>
                  <a:pt x="144" y="197"/>
                  <a:pt x="157" y="183"/>
                  <a:pt x="170" y="170"/>
                </a:cubicBezTo>
                <a:cubicBezTo>
                  <a:pt x="184" y="157"/>
                  <a:pt x="198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4" y="87"/>
                  <a:pt x="290" y="77"/>
                  <a:pt x="307" y="69"/>
                </a:cubicBezTo>
                <a:cubicBezTo>
                  <a:pt x="324" y="60"/>
                  <a:pt x="341" y="51"/>
                  <a:pt x="358" y="44"/>
                </a:cubicBezTo>
                <a:cubicBezTo>
                  <a:pt x="376" y="37"/>
                  <a:pt x="394" y="31"/>
                  <a:pt x="412" y="25"/>
                </a:cubicBezTo>
                <a:cubicBezTo>
                  <a:pt x="430" y="19"/>
                  <a:pt x="449" y="15"/>
                  <a:pt x="467" y="11"/>
                </a:cubicBezTo>
                <a:cubicBezTo>
                  <a:pt x="486" y="7"/>
                  <a:pt x="505" y="5"/>
                  <a:pt x="524" y="3"/>
                </a:cubicBezTo>
                <a:cubicBezTo>
                  <a:pt x="542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7"/>
                  <a:pt x="695" y="11"/>
                </a:cubicBezTo>
                <a:cubicBezTo>
                  <a:pt x="713" y="15"/>
                  <a:pt x="732" y="19"/>
                  <a:pt x="750" y="25"/>
                </a:cubicBezTo>
                <a:cubicBezTo>
                  <a:pt x="768" y="31"/>
                  <a:pt x="786" y="37"/>
                  <a:pt x="804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2" y="77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8"/>
                  <a:pt x="1151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1" y="542"/>
                  <a:pt x="1162" y="561"/>
                  <a:pt x="1162" y="580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9" name="图片 388"/>
          <p:cNvPicPr/>
          <p:nvPr/>
        </p:nvPicPr>
        <p:blipFill>
          <a:blip r:embed="rId17"/>
          <a:stretch/>
        </p:blipFill>
        <p:spPr>
          <a:xfrm>
            <a:off x="8055720" y="1579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0" name="文本框 389"/>
          <p:cNvSpPr txBox="1"/>
          <p:nvPr/>
        </p:nvSpPr>
        <p:spPr>
          <a:xfrm>
            <a:off x="6271560" y="155520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调⽤查询⼯具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1" name="图片 390"/>
          <p:cNvPicPr/>
          <p:nvPr/>
        </p:nvPicPr>
        <p:blipFill>
          <a:blip r:embed="rId18"/>
          <a:stretch/>
        </p:blipFill>
        <p:spPr>
          <a:xfrm>
            <a:off x="7947360" y="1989000"/>
            <a:ext cx="1453680" cy="32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2" name="任意多边形: 形状 391"/>
          <p:cNvSpPr/>
          <p:nvPr/>
        </p:nvSpPr>
        <p:spPr>
          <a:xfrm>
            <a:off x="1161360" y="2857680"/>
            <a:ext cx="1738440" cy="1195560"/>
          </a:xfrm>
          <a:custGeom>
            <a:avLst/>
            <a:gdLst/>
            <a:ahLst/>
            <a:cxnLst/>
            <a:rect l="0" t="0" r="r" b="b"/>
            <a:pathLst>
              <a:path w="4829" h="3321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3042"/>
                </a:lnTo>
                <a:cubicBezTo>
                  <a:pt x="4829" y="3079"/>
                  <a:pt x="4822" y="3115"/>
                  <a:pt x="4808" y="3149"/>
                </a:cubicBezTo>
                <a:cubicBezTo>
                  <a:pt x="4794" y="3183"/>
                  <a:pt x="4774" y="3213"/>
                  <a:pt x="4748" y="3239"/>
                </a:cubicBezTo>
                <a:cubicBezTo>
                  <a:pt x="4722" y="3265"/>
                  <a:pt x="4692" y="3285"/>
                  <a:pt x="4657" y="3300"/>
                </a:cubicBezTo>
                <a:cubicBezTo>
                  <a:pt x="4623" y="3314"/>
                  <a:pt x="4588" y="3321"/>
                  <a:pt x="4551" y="3321"/>
                </a:cubicBezTo>
                <a:lnTo>
                  <a:pt x="279" y="3321"/>
                </a:lnTo>
                <a:cubicBezTo>
                  <a:pt x="242" y="3321"/>
                  <a:pt x="206" y="3314"/>
                  <a:pt x="172" y="3300"/>
                </a:cubicBezTo>
                <a:cubicBezTo>
                  <a:pt x="138" y="3285"/>
                  <a:pt x="108" y="3265"/>
                  <a:pt x="82" y="3239"/>
                </a:cubicBezTo>
                <a:cubicBezTo>
                  <a:pt x="56" y="3213"/>
                  <a:pt x="35" y="3183"/>
                  <a:pt x="21" y="3149"/>
                </a:cubicBezTo>
                <a:cubicBezTo>
                  <a:pt x="7" y="3115"/>
                  <a:pt x="0" y="3079"/>
                  <a:pt x="0" y="3042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任意多边形: 形状 392"/>
          <p:cNvSpPr/>
          <p:nvPr/>
        </p:nvSpPr>
        <p:spPr>
          <a:xfrm>
            <a:off x="1161360" y="2857680"/>
            <a:ext cx="1738440" cy="1195560"/>
          </a:xfrm>
          <a:custGeom>
            <a:avLst/>
            <a:gdLst/>
            <a:ahLst/>
            <a:cxnLst/>
            <a:rect l="0" t="0" r="r" b="b"/>
            <a:pathLst>
              <a:path w="4829" h="3321">
                <a:moveTo>
                  <a:pt x="0" y="3042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3042"/>
                </a:lnTo>
                <a:cubicBezTo>
                  <a:pt x="4829" y="3079"/>
                  <a:pt x="4822" y="3115"/>
                  <a:pt x="4808" y="3149"/>
                </a:cubicBezTo>
                <a:cubicBezTo>
                  <a:pt x="4794" y="3183"/>
                  <a:pt x="4774" y="3213"/>
                  <a:pt x="4748" y="3239"/>
                </a:cubicBezTo>
                <a:cubicBezTo>
                  <a:pt x="4722" y="3265"/>
                  <a:pt x="4692" y="3285"/>
                  <a:pt x="4657" y="3300"/>
                </a:cubicBezTo>
                <a:cubicBezTo>
                  <a:pt x="4623" y="3314"/>
                  <a:pt x="4588" y="3321"/>
                  <a:pt x="4551" y="3321"/>
                </a:cubicBezTo>
                <a:lnTo>
                  <a:pt x="279" y="3321"/>
                </a:lnTo>
                <a:cubicBezTo>
                  <a:pt x="242" y="3321"/>
                  <a:pt x="206" y="3314"/>
                  <a:pt x="172" y="3300"/>
                </a:cubicBezTo>
                <a:cubicBezTo>
                  <a:pt x="138" y="3285"/>
                  <a:pt x="108" y="3265"/>
                  <a:pt x="82" y="3239"/>
                </a:cubicBezTo>
                <a:cubicBezTo>
                  <a:pt x="56" y="3213"/>
                  <a:pt x="35" y="3183"/>
                  <a:pt x="21" y="3149"/>
                </a:cubicBezTo>
                <a:cubicBezTo>
                  <a:pt x="7" y="3115"/>
                  <a:pt x="0" y="3079"/>
                  <a:pt x="0" y="3042"/>
                </a:cubicBezTo>
                <a:moveTo>
                  <a:pt x="23" y="279"/>
                </a:moveTo>
                <a:lnTo>
                  <a:pt x="23" y="3042"/>
                </a:lnTo>
                <a:cubicBezTo>
                  <a:pt x="23" y="3059"/>
                  <a:pt x="25" y="3076"/>
                  <a:pt x="28" y="3092"/>
                </a:cubicBezTo>
                <a:cubicBezTo>
                  <a:pt x="32" y="3109"/>
                  <a:pt x="36" y="3124"/>
                  <a:pt x="43" y="3140"/>
                </a:cubicBezTo>
                <a:cubicBezTo>
                  <a:pt x="49" y="3155"/>
                  <a:pt x="57" y="3170"/>
                  <a:pt x="66" y="3184"/>
                </a:cubicBezTo>
                <a:cubicBezTo>
                  <a:pt x="76" y="3198"/>
                  <a:pt x="86" y="3211"/>
                  <a:pt x="98" y="3223"/>
                </a:cubicBezTo>
                <a:cubicBezTo>
                  <a:pt x="110" y="3235"/>
                  <a:pt x="123" y="3245"/>
                  <a:pt x="137" y="3255"/>
                </a:cubicBezTo>
                <a:cubicBezTo>
                  <a:pt x="151" y="3264"/>
                  <a:pt x="165" y="3272"/>
                  <a:pt x="181" y="3278"/>
                </a:cubicBezTo>
                <a:cubicBezTo>
                  <a:pt x="196" y="3285"/>
                  <a:pt x="212" y="3289"/>
                  <a:pt x="229" y="3293"/>
                </a:cubicBezTo>
                <a:cubicBezTo>
                  <a:pt x="245" y="3296"/>
                  <a:pt x="262" y="3298"/>
                  <a:pt x="279" y="3298"/>
                </a:cubicBezTo>
                <a:lnTo>
                  <a:pt x="4551" y="3298"/>
                </a:lnTo>
                <a:cubicBezTo>
                  <a:pt x="4568" y="3298"/>
                  <a:pt x="4584" y="3296"/>
                  <a:pt x="4601" y="3293"/>
                </a:cubicBezTo>
                <a:cubicBezTo>
                  <a:pt x="4617" y="3289"/>
                  <a:pt x="4633" y="3285"/>
                  <a:pt x="4649" y="3278"/>
                </a:cubicBezTo>
                <a:cubicBezTo>
                  <a:pt x="4664" y="3272"/>
                  <a:pt x="4679" y="3264"/>
                  <a:pt x="4693" y="3255"/>
                </a:cubicBezTo>
                <a:cubicBezTo>
                  <a:pt x="4707" y="3245"/>
                  <a:pt x="4720" y="3235"/>
                  <a:pt x="4731" y="3223"/>
                </a:cubicBezTo>
                <a:cubicBezTo>
                  <a:pt x="4743" y="3211"/>
                  <a:pt x="4754" y="3198"/>
                  <a:pt x="4763" y="3184"/>
                </a:cubicBezTo>
                <a:cubicBezTo>
                  <a:pt x="4772" y="3170"/>
                  <a:pt x="4780" y="3155"/>
                  <a:pt x="4787" y="3140"/>
                </a:cubicBezTo>
                <a:cubicBezTo>
                  <a:pt x="4793" y="3124"/>
                  <a:pt x="4798" y="3109"/>
                  <a:pt x="4801" y="3092"/>
                </a:cubicBezTo>
                <a:cubicBezTo>
                  <a:pt x="4805" y="3076"/>
                  <a:pt x="4806" y="3059"/>
                  <a:pt x="4806" y="3042"/>
                </a:cubicBezTo>
                <a:lnTo>
                  <a:pt x="4806" y="279"/>
                </a:lnTo>
                <a:cubicBezTo>
                  <a:pt x="4806" y="262"/>
                  <a:pt x="4805" y="246"/>
                  <a:pt x="4801" y="229"/>
                </a:cubicBezTo>
                <a:cubicBezTo>
                  <a:pt x="4798" y="213"/>
                  <a:pt x="4793" y="197"/>
                  <a:pt x="4787" y="181"/>
                </a:cubicBezTo>
                <a:cubicBezTo>
                  <a:pt x="4780" y="166"/>
                  <a:pt x="4772" y="151"/>
                  <a:pt x="4763" y="137"/>
                </a:cubicBezTo>
                <a:cubicBezTo>
                  <a:pt x="4754" y="123"/>
                  <a:pt x="4743" y="110"/>
                  <a:pt x="4731" y="98"/>
                </a:cubicBezTo>
                <a:cubicBezTo>
                  <a:pt x="4720" y="87"/>
                  <a:pt x="4707" y="76"/>
                  <a:pt x="4693" y="67"/>
                </a:cubicBezTo>
                <a:cubicBezTo>
                  <a:pt x="4679" y="57"/>
                  <a:pt x="4664" y="49"/>
                  <a:pt x="4649" y="43"/>
                </a:cubicBezTo>
                <a:cubicBezTo>
                  <a:pt x="4633" y="37"/>
                  <a:pt x="4617" y="32"/>
                  <a:pt x="4601" y="28"/>
                </a:cubicBezTo>
                <a:cubicBezTo>
                  <a:pt x="4584" y="25"/>
                  <a:pt x="4568" y="24"/>
                  <a:pt x="4551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任意多边形: 形状 393"/>
          <p:cNvSpPr/>
          <p:nvPr/>
        </p:nvSpPr>
        <p:spPr>
          <a:xfrm>
            <a:off x="1303560" y="299988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1"/>
                </a:moveTo>
                <a:cubicBezTo>
                  <a:pt x="1161" y="600"/>
                  <a:pt x="1160" y="619"/>
                  <a:pt x="1159" y="638"/>
                </a:cubicBezTo>
                <a:cubicBezTo>
                  <a:pt x="1157" y="657"/>
                  <a:pt x="1154" y="676"/>
                  <a:pt x="1150" y="695"/>
                </a:cubicBezTo>
                <a:cubicBezTo>
                  <a:pt x="1147" y="713"/>
                  <a:pt x="1142" y="732"/>
                  <a:pt x="1136" y="750"/>
                </a:cubicBezTo>
                <a:cubicBezTo>
                  <a:pt x="1131" y="768"/>
                  <a:pt x="1124" y="786"/>
                  <a:pt x="1117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4" y="904"/>
                </a:cubicBezTo>
                <a:cubicBezTo>
                  <a:pt x="1053" y="920"/>
                  <a:pt x="1042" y="935"/>
                  <a:pt x="1030" y="949"/>
                </a:cubicBezTo>
                <a:cubicBezTo>
                  <a:pt x="1018" y="964"/>
                  <a:pt x="1005" y="978"/>
                  <a:pt x="991" y="992"/>
                </a:cubicBezTo>
                <a:cubicBezTo>
                  <a:pt x="978" y="1005"/>
                  <a:pt x="964" y="1018"/>
                  <a:pt x="949" y="1030"/>
                </a:cubicBezTo>
                <a:cubicBezTo>
                  <a:pt x="935" y="1042"/>
                  <a:pt x="919" y="1053"/>
                  <a:pt x="903" y="1064"/>
                </a:cubicBezTo>
                <a:cubicBezTo>
                  <a:pt x="888" y="1074"/>
                  <a:pt x="871" y="1084"/>
                  <a:pt x="855" y="1093"/>
                </a:cubicBezTo>
                <a:cubicBezTo>
                  <a:pt x="838" y="1102"/>
                  <a:pt x="821" y="1110"/>
                  <a:pt x="803" y="1117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1" y="1142"/>
                  <a:pt x="713" y="1147"/>
                  <a:pt x="694" y="1150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5" y="1157"/>
                  <a:pt x="486" y="1154"/>
                  <a:pt x="468" y="1150"/>
                </a:cubicBezTo>
                <a:cubicBezTo>
                  <a:pt x="449" y="1147"/>
                  <a:pt x="430" y="1142"/>
                  <a:pt x="412" y="1137"/>
                </a:cubicBezTo>
                <a:cubicBezTo>
                  <a:pt x="393" y="1131"/>
                  <a:pt x="376" y="1125"/>
                  <a:pt x="358" y="1117"/>
                </a:cubicBezTo>
                <a:cubicBezTo>
                  <a:pt x="340" y="1110"/>
                  <a:pt x="323" y="1102"/>
                  <a:pt x="306" y="1093"/>
                </a:cubicBezTo>
                <a:cubicBezTo>
                  <a:pt x="290" y="1084"/>
                  <a:pt x="273" y="1074"/>
                  <a:pt x="258" y="1064"/>
                </a:cubicBezTo>
                <a:cubicBezTo>
                  <a:pt x="242" y="1053"/>
                  <a:pt x="227" y="1042"/>
                  <a:pt x="212" y="1030"/>
                </a:cubicBezTo>
                <a:cubicBezTo>
                  <a:pt x="197" y="1018"/>
                  <a:pt x="183" y="1005"/>
                  <a:pt x="170" y="992"/>
                </a:cubicBezTo>
                <a:cubicBezTo>
                  <a:pt x="156" y="978"/>
                  <a:pt x="144" y="964"/>
                  <a:pt x="131" y="949"/>
                </a:cubicBezTo>
                <a:cubicBezTo>
                  <a:pt x="119" y="935"/>
                  <a:pt x="108" y="920"/>
                  <a:pt x="98" y="904"/>
                </a:cubicBezTo>
                <a:cubicBezTo>
                  <a:pt x="87" y="888"/>
                  <a:pt x="77" y="872"/>
                  <a:pt x="68" y="855"/>
                </a:cubicBezTo>
                <a:cubicBezTo>
                  <a:pt x="59" y="838"/>
                  <a:pt x="51" y="821"/>
                  <a:pt x="44" y="803"/>
                </a:cubicBezTo>
                <a:cubicBezTo>
                  <a:pt x="37" y="786"/>
                  <a:pt x="30" y="768"/>
                  <a:pt x="25" y="750"/>
                </a:cubicBezTo>
                <a:cubicBezTo>
                  <a:pt x="19" y="732"/>
                  <a:pt x="15" y="713"/>
                  <a:pt x="11" y="695"/>
                </a:cubicBezTo>
                <a:cubicBezTo>
                  <a:pt x="7" y="676"/>
                  <a:pt x="4" y="657"/>
                  <a:pt x="3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4" y="506"/>
                  <a:pt x="7" y="487"/>
                  <a:pt x="11" y="468"/>
                </a:cubicBezTo>
                <a:cubicBezTo>
                  <a:pt x="15" y="449"/>
                  <a:pt x="19" y="431"/>
                  <a:pt x="25" y="413"/>
                </a:cubicBezTo>
                <a:cubicBezTo>
                  <a:pt x="30" y="395"/>
                  <a:pt x="37" y="377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8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4" y="197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3" y="87"/>
                  <a:pt x="290" y="77"/>
                  <a:pt x="306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6" y="37"/>
                  <a:pt x="393" y="30"/>
                  <a:pt x="412" y="25"/>
                </a:cubicBezTo>
                <a:cubicBezTo>
                  <a:pt x="430" y="19"/>
                  <a:pt x="449" y="15"/>
                  <a:pt x="468" y="11"/>
                </a:cubicBezTo>
                <a:cubicBezTo>
                  <a:pt x="486" y="7"/>
                  <a:pt x="505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8" y="3"/>
                </a:cubicBezTo>
                <a:cubicBezTo>
                  <a:pt x="657" y="5"/>
                  <a:pt x="676" y="7"/>
                  <a:pt x="694" y="11"/>
                </a:cubicBezTo>
                <a:cubicBezTo>
                  <a:pt x="713" y="15"/>
                  <a:pt x="731" y="19"/>
                  <a:pt x="750" y="25"/>
                </a:cubicBezTo>
                <a:cubicBezTo>
                  <a:pt x="768" y="30"/>
                  <a:pt x="786" y="37"/>
                  <a:pt x="803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1" y="77"/>
                  <a:pt x="888" y="87"/>
                  <a:pt x="903" y="98"/>
                </a:cubicBezTo>
                <a:cubicBezTo>
                  <a:pt x="919" y="108"/>
                  <a:pt x="935" y="120"/>
                  <a:pt x="949" y="132"/>
                </a:cubicBezTo>
                <a:cubicBezTo>
                  <a:pt x="964" y="144"/>
                  <a:pt x="978" y="157"/>
                  <a:pt x="991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4" y="377"/>
                  <a:pt x="1131" y="395"/>
                  <a:pt x="1136" y="413"/>
                </a:cubicBezTo>
                <a:cubicBezTo>
                  <a:pt x="1142" y="431"/>
                  <a:pt x="1147" y="449"/>
                  <a:pt x="1150" y="468"/>
                </a:cubicBezTo>
                <a:cubicBezTo>
                  <a:pt x="1154" y="487"/>
                  <a:pt x="1157" y="506"/>
                  <a:pt x="1159" y="524"/>
                </a:cubicBezTo>
                <a:cubicBezTo>
                  <a:pt x="1160" y="543"/>
                  <a:pt x="1161" y="562"/>
                  <a:pt x="1161" y="581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5" name="图片 394"/>
          <p:cNvPicPr/>
          <p:nvPr/>
        </p:nvPicPr>
        <p:blipFill>
          <a:blip r:embed="rId19"/>
          <a:stretch/>
        </p:blipFill>
        <p:spPr>
          <a:xfrm>
            <a:off x="1412280" y="31086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6" name="文本框 395"/>
          <p:cNvSpPr txBox="1"/>
          <p:nvPr/>
        </p:nvSpPr>
        <p:spPr>
          <a:xfrm>
            <a:off x="8486280" y="155520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筛选最佳⽅案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7" name="图片 396"/>
          <p:cNvPicPr/>
          <p:nvPr/>
        </p:nvPicPr>
        <p:blipFill>
          <a:blip r:embed="rId20"/>
          <a:stretch/>
        </p:blipFill>
        <p:spPr>
          <a:xfrm>
            <a:off x="1303560" y="3518280"/>
            <a:ext cx="1453680" cy="34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8" name="任意多边形: 形状 397"/>
          <p:cNvSpPr/>
          <p:nvPr/>
        </p:nvSpPr>
        <p:spPr>
          <a:xfrm>
            <a:off x="3376080" y="2857680"/>
            <a:ext cx="1738440" cy="1195560"/>
          </a:xfrm>
          <a:custGeom>
            <a:avLst/>
            <a:gdLst/>
            <a:ahLst/>
            <a:cxnLst/>
            <a:rect l="0" t="0" r="r" b="b"/>
            <a:pathLst>
              <a:path w="4829" h="3321">
                <a:moveTo>
                  <a:pt x="0" y="3042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7"/>
                  <a:pt x="241" y="0"/>
                  <a:pt x="278" y="0"/>
                </a:cubicBezTo>
                <a:lnTo>
                  <a:pt x="4550" y="0"/>
                </a:lnTo>
                <a:cubicBezTo>
                  <a:pt x="4587" y="0"/>
                  <a:pt x="4623" y="7"/>
                  <a:pt x="4657" y="22"/>
                </a:cubicBezTo>
                <a:cubicBezTo>
                  <a:pt x="4691" y="36"/>
                  <a:pt x="4721" y="56"/>
                  <a:pt x="4747" y="82"/>
                </a:cubicBezTo>
                <a:cubicBezTo>
                  <a:pt x="4773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3042"/>
                </a:lnTo>
                <a:cubicBezTo>
                  <a:pt x="4829" y="3079"/>
                  <a:pt x="4822" y="3115"/>
                  <a:pt x="4808" y="3149"/>
                </a:cubicBezTo>
                <a:cubicBezTo>
                  <a:pt x="4794" y="3183"/>
                  <a:pt x="4773" y="3213"/>
                  <a:pt x="4747" y="3239"/>
                </a:cubicBezTo>
                <a:cubicBezTo>
                  <a:pt x="4721" y="3265"/>
                  <a:pt x="4691" y="3285"/>
                  <a:pt x="4657" y="3300"/>
                </a:cubicBezTo>
                <a:cubicBezTo>
                  <a:pt x="4623" y="3314"/>
                  <a:pt x="4587" y="3321"/>
                  <a:pt x="4550" y="3321"/>
                </a:cubicBezTo>
                <a:lnTo>
                  <a:pt x="278" y="3321"/>
                </a:lnTo>
                <a:cubicBezTo>
                  <a:pt x="241" y="3321"/>
                  <a:pt x="206" y="3314"/>
                  <a:pt x="172" y="3300"/>
                </a:cubicBezTo>
                <a:cubicBezTo>
                  <a:pt x="137" y="3285"/>
                  <a:pt x="107" y="3265"/>
                  <a:pt x="81" y="3239"/>
                </a:cubicBezTo>
                <a:cubicBezTo>
                  <a:pt x="55" y="3213"/>
                  <a:pt x="35" y="3183"/>
                  <a:pt x="21" y="3149"/>
                </a:cubicBezTo>
                <a:cubicBezTo>
                  <a:pt x="7" y="3115"/>
                  <a:pt x="0" y="3079"/>
                  <a:pt x="0" y="304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任意多边形: 形状 398"/>
          <p:cNvSpPr/>
          <p:nvPr/>
        </p:nvSpPr>
        <p:spPr>
          <a:xfrm>
            <a:off x="3376080" y="2857680"/>
            <a:ext cx="1738440" cy="1195560"/>
          </a:xfrm>
          <a:custGeom>
            <a:avLst/>
            <a:gdLst/>
            <a:ahLst/>
            <a:cxnLst/>
            <a:rect l="0" t="0" r="r" b="b"/>
            <a:pathLst>
              <a:path w="4829" h="3321">
                <a:moveTo>
                  <a:pt x="0" y="3042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7"/>
                  <a:pt x="241" y="0"/>
                  <a:pt x="278" y="0"/>
                </a:cubicBezTo>
                <a:lnTo>
                  <a:pt x="4550" y="0"/>
                </a:lnTo>
                <a:cubicBezTo>
                  <a:pt x="4587" y="0"/>
                  <a:pt x="4623" y="7"/>
                  <a:pt x="4657" y="22"/>
                </a:cubicBezTo>
                <a:cubicBezTo>
                  <a:pt x="4691" y="36"/>
                  <a:pt x="4721" y="56"/>
                  <a:pt x="4747" y="82"/>
                </a:cubicBezTo>
                <a:cubicBezTo>
                  <a:pt x="4773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3042"/>
                </a:lnTo>
                <a:cubicBezTo>
                  <a:pt x="4829" y="3079"/>
                  <a:pt x="4822" y="3115"/>
                  <a:pt x="4808" y="3149"/>
                </a:cubicBezTo>
                <a:cubicBezTo>
                  <a:pt x="4794" y="3183"/>
                  <a:pt x="4773" y="3213"/>
                  <a:pt x="4747" y="3239"/>
                </a:cubicBezTo>
                <a:cubicBezTo>
                  <a:pt x="4721" y="3265"/>
                  <a:pt x="4691" y="3285"/>
                  <a:pt x="4657" y="3300"/>
                </a:cubicBezTo>
                <a:cubicBezTo>
                  <a:pt x="4623" y="3314"/>
                  <a:pt x="4587" y="3321"/>
                  <a:pt x="4550" y="3321"/>
                </a:cubicBezTo>
                <a:lnTo>
                  <a:pt x="278" y="3321"/>
                </a:lnTo>
                <a:cubicBezTo>
                  <a:pt x="241" y="3321"/>
                  <a:pt x="206" y="3314"/>
                  <a:pt x="172" y="3300"/>
                </a:cubicBezTo>
                <a:cubicBezTo>
                  <a:pt x="137" y="3285"/>
                  <a:pt x="107" y="3265"/>
                  <a:pt x="81" y="3239"/>
                </a:cubicBezTo>
                <a:cubicBezTo>
                  <a:pt x="55" y="3213"/>
                  <a:pt x="35" y="3183"/>
                  <a:pt x="21" y="3149"/>
                </a:cubicBezTo>
                <a:cubicBezTo>
                  <a:pt x="7" y="3115"/>
                  <a:pt x="0" y="3079"/>
                  <a:pt x="0" y="3042"/>
                </a:cubicBezTo>
                <a:moveTo>
                  <a:pt x="23" y="279"/>
                </a:moveTo>
                <a:lnTo>
                  <a:pt x="23" y="3042"/>
                </a:lnTo>
                <a:cubicBezTo>
                  <a:pt x="23" y="3059"/>
                  <a:pt x="24" y="3076"/>
                  <a:pt x="28" y="3092"/>
                </a:cubicBezTo>
                <a:cubicBezTo>
                  <a:pt x="31" y="3109"/>
                  <a:pt x="36" y="3124"/>
                  <a:pt x="42" y="3140"/>
                </a:cubicBezTo>
                <a:cubicBezTo>
                  <a:pt x="49" y="3155"/>
                  <a:pt x="57" y="3170"/>
                  <a:pt x="66" y="3184"/>
                </a:cubicBezTo>
                <a:cubicBezTo>
                  <a:pt x="75" y="3198"/>
                  <a:pt x="86" y="3211"/>
                  <a:pt x="98" y="3223"/>
                </a:cubicBezTo>
                <a:cubicBezTo>
                  <a:pt x="109" y="3235"/>
                  <a:pt x="122" y="3245"/>
                  <a:pt x="136" y="3255"/>
                </a:cubicBezTo>
                <a:cubicBezTo>
                  <a:pt x="150" y="3264"/>
                  <a:pt x="165" y="3272"/>
                  <a:pt x="180" y="3278"/>
                </a:cubicBezTo>
                <a:cubicBezTo>
                  <a:pt x="196" y="3285"/>
                  <a:pt x="212" y="3289"/>
                  <a:pt x="228" y="3293"/>
                </a:cubicBezTo>
                <a:cubicBezTo>
                  <a:pt x="245" y="3296"/>
                  <a:pt x="261" y="3298"/>
                  <a:pt x="278" y="3298"/>
                </a:cubicBezTo>
                <a:lnTo>
                  <a:pt x="4550" y="3298"/>
                </a:lnTo>
                <a:cubicBezTo>
                  <a:pt x="4567" y="3298"/>
                  <a:pt x="4584" y="3296"/>
                  <a:pt x="4600" y="3293"/>
                </a:cubicBezTo>
                <a:cubicBezTo>
                  <a:pt x="4617" y="3289"/>
                  <a:pt x="4633" y="3285"/>
                  <a:pt x="4648" y="3278"/>
                </a:cubicBezTo>
                <a:cubicBezTo>
                  <a:pt x="4664" y="3272"/>
                  <a:pt x="4678" y="3264"/>
                  <a:pt x="4692" y="3255"/>
                </a:cubicBezTo>
                <a:cubicBezTo>
                  <a:pt x="4706" y="3245"/>
                  <a:pt x="4719" y="3235"/>
                  <a:pt x="4731" y="3223"/>
                </a:cubicBezTo>
                <a:cubicBezTo>
                  <a:pt x="4743" y="3211"/>
                  <a:pt x="4753" y="3198"/>
                  <a:pt x="4763" y="3184"/>
                </a:cubicBezTo>
                <a:cubicBezTo>
                  <a:pt x="4772" y="3170"/>
                  <a:pt x="4780" y="3155"/>
                  <a:pt x="4786" y="3140"/>
                </a:cubicBezTo>
                <a:cubicBezTo>
                  <a:pt x="4793" y="3124"/>
                  <a:pt x="4797" y="3109"/>
                  <a:pt x="4801" y="3092"/>
                </a:cubicBezTo>
                <a:cubicBezTo>
                  <a:pt x="4804" y="3076"/>
                  <a:pt x="4806" y="3059"/>
                  <a:pt x="4806" y="3042"/>
                </a:cubicBezTo>
                <a:lnTo>
                  <a:pt x="4806" y="279"/>
                </a:lnTo>
                <a:cubicBezTo>
                  <a:pt x="4806" y="262"/>
                  <a:pt x="4804" y="246"/>
                  <a:pt x="4801" y="229"/>
                </a:cubicBezTo>
                <a:cubicBezTo>
                  <a:pt x="4797" y="213"/>
                  <a:pt x="4793" y="197"/>
                  <a:pt x="4786" y="181"/>
                </a:cubicBezTo>
                <a:cubicBezTo>
                  <a:pt x="4780" y="166"/>
                  <a:pt x="4772" y="151"/>
                  <a:pt x="4763" y="137"/>
                </a:cubicBezTo>
                <a:cubicBezTo>
                  <a:pt x="4753" y="123"/>
                  <a:pt x="4743" y="110"/>
                  <a:pt x="4731" y="98"/>
                </a:cubicBezTo>
                <a:cubicBezTo>
                  <a:pt x="4719" y="87"/>
                  <a:pt x="4706" y="76"/>
                  <a:pt x="4692" y="67"/>
                </a:cubicBezTo>
                <a:cubicBezTo>
                  <a:pt x="4678" y="57"/>
                  <a:pt x="4664" y="49"/>
                  <a:pt x="4648" y="43"/>
                </a:cubicBezTo>
                <a:cubicBezTo>
                  <a:pt x="4633" y="37"/>
                  <a:pt x="4617" y="32"/>
                  <a:pt x="4600" y="28"/>
                </a:cubicBezTo>
                <a:cubicBezTo>
                  <a:pt x="4584" y="25"/>
                  <a:pt x="4567" y="24"/>
                  <a:pt x="4550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8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49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任意多边形: 形状 399"/>
          <p:cNvSpPr/>
          <p:nvPr/>
        </p:nvSpPr>
        <p:spPr>
          <a:xfrm>
            <a:off x="3517920" y="299988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1"/>
                </a:moveTo>
                <a:cubicBezTo>
                  <a:pt x="1162" y="600"/>
                  <a:pt x="1161" y="619"/>
                  <a:pt x="1159" y="638"/>
                </a:cubicBezTo>
                <a:cubicBezTo>
                  <a:pt x="1157" y="657"/>
                  <a:pt x="1154" y="676"/>
                  <a:pt x="1151" y="695"/>
                </a:cubicBezTo>
                <a:cubicBezTo>
                  <a:pt x="1147" y="713"/>
                  <a:pt x="1142" y="732"/>
                  <a:pt x="1137" y="750"/>
                </a:cubicBezTo>
                <a:cubicBezTo>
                  <a:pt x="1131" y="768"/>
                  <a:pt x="1125" y="786"/>
                  <a:pt x="1118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5" y="888"/>
                  <a:pt x="1064" y="904"/>
                </a:cubicBezTo>
                <a:cubicBezTo>
                  <a:pt x="1053" y="920"/>
                  <a:pt x="1042" y="935"/>
                  <a:pt x="1030" y="949"/>
                </a:cubicBezTo>
                <a:cubicBezTo>
                  <a:pt x="1018" y="964"/>
                  <a:pt x="1005" y="978"/>
                  <a:pt x="992" y="992"/>
                </a:cubicBezTo>
                <a:cubicBezTo>
                  <a:pt x="978" y="1005"/>
                  <a:pt x="964" y="1018"/>
                  <a:pt x="950" y="1030"/>
                </a:cubicBezTo>
                <a:cubicBezTo>
                  <a:pt x="935" y="1042"/>
                  <a:pt x="920" y="1053"/>
                  <a:pt x="904" y="1064"/>
                </a:cubicBezTo>
                <a:cubicBezTo>
                  <a:pt x="888" y="1074"/>
                  <a:pt x="872" y="1084"/>
                  <a:pt x="855" y="1093"/>
                </a:cubicBezTo>
                <a:cubicBezTo>
                  <a:pt x="838" y="1102"/>
                  <a:pt x="821" y="1110"/>
                  <a:pt x="804" y="1117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3" y="1147"/>
                  <a:pt x="695" y="1150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19" y="1161"/>
                  <a:pt x="601" y="1162"/>
                  <a:pt x="582" y="1162"/>
                </a:cubicBezTo>
                <a:cubicBezTo>
                  <a:pt x="563" y="1162"/>
                  <a:pt x="544" y="1161"/>
                  <a:pt x="525" y="1159"/>
                </a:cubicBezTo>
                <a:cubicBezTo>
                  <a:pt x="506" y="1157"/>
                  <a:pt x="487" y="1154"/>
                  <a:pt x="468" y="1150"/>
                </a:cubicBezTo>
                <a:cubicBezTo>
                  <a:pt x="450" y="1147"/>
                  <a:pt x="431" y="1142"/>
                  <a:pt x="413" y="1137"/>
                </a:cubicBezTo>
                <a:cubicBezTo>
                  <a:pt x="395" y="1131"/>
                  <a:pt x="377" y="1125"/>
                  <a:pt x="359" y="1117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4"/>
                  <a:pt x="259" y="1064"/>
                </a:cubicBezTo>
                <a:cubicBezTo>
                  <a:pt x="243" y="1053"/>
                  <a:pt x="228" y="1042"/>
                  <a:pt x="213" y="1030"/>
                </a:cubicBezTo>
                <a:cubicBezTo>
                  <a:pt x="199" y="1018"/>
                  <a:pt x="185" y="1005"/>
                  <a:pt x="171" y="992"/>
                </a:cubicBezTo>
                <a:cubicBezTo>
                  <a:pt x="158" y="978"/>
                  <a:pt x="145" y="964"/>
                  <a:pt x="133" y="949"/>
                </a:cubicBezTo>
                <a:cubicBezTo>
                  <a:pt x="121" y="935"/>
                  <a:pt x="110" y="920"/>
                  <a:pt x="99" y="904"/>
                </a:cubicBezTo>
                <a:cubicBezTo>
                  <a:pt x="87" y="888"/>
                  <a:pt x="78" y="872"/>
                  <a:pt x="69" y="855"/>
                </a:cubicBezTo>
                <a:cubicBezTo>
                  <a:pt x="60" y="838"/>
                  <a:pt x="52" y="821"/>
                  <a:pt x="44" y="803"/>
                </a:cubicBezTo>
                <a:cubicBezTo>
                  <a:pt x="37" y="786"/>
                  <a:pt x="31" y="768"/>
                  <a:pt x="25" y="750"/>
                </a:cubicBezTo>
                <a:cubicBezTo>
                  <a:pt x="20" y="732"/>
                  <a:pt x="15" y="713"/>
                  <a:pt x="11" y="695"/>
                </a:cubicBezTo>
                <a:cubicBezTo>
                  <a:pt x="8" y="676"/>
                  <a:pt x="5" y="657"/>
                  <a:pt x="3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6"/>
                  <a:pt x="8" y="487"/>
                  <a:pt x="11" y="468"/>
                </a:cubicBezTo>
                <a:cubicBezTo>
                  <a:pt x="15" y="449"/>
                  <a:pt x="20" y="431"/>
                  <a:pt x="25" y="413"/>
                </a:cubicBezTo>
                <a:cubicBezTo>
                  <a:pt x="31" y="395"/>
                  <a:pt x="37" y="377"/>
                  <a:pt x="44" y="358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7" y="274"/>
                  <a:pt x="99" y="258"/>
                </a:cubicBezTo>
                <a:cubicBezTo>
                  <a:pt x="110" y="242"/>
                  <a:pt x="121" y="227"/>
                  <a:pt x="133" y="212"/>
                </a:cubicBezTo>
                <a:cubicBezTo>
                  <a:pt x="145" y="197"/>
                  <a:pt x="158" y="183"/>
                  <a:pt x="171" y="170"/>
                </a:cubicBezTo>
                <a:cubicBezTo>
                  <a:pt x="185" y="157"/>
                  <a:pt x="199" y="144"/>
                  <a:pt x="213" y="132"/>
                </a:cubicBezTo>
                <a:cubicBezTo>
                  <a:pt x="228" y="120"/>
                  <a:pt x="243" y="108"/>
                  <a:pt x="259" y="98"/>
                </a:cubicBezTo>
                <a:cubicBezTo>
                  <a:pt x="275" y="87"/>
                  <a:pt x="291" y="77"/>
                  <a:pt x="308" y="69"/>
                </a:cubicBezTo>
                <a:cubicBezTo>
                  <a:pt x="325" y="60"/>
                  <a:pt x="342" y="51"/>
                  <a:pt x="359" y="44"/>
                </a:cubicBezTo>
                <a:cubicBezTo>
                  <a:pt x="377" y="37"/>
                  <a:pt x="395" y="30"/>
                  <a:pt x="413" y="25"/>
                </a:cubicBezTo>
                <a:cubicBezTo>
                  <a:pt x="431" y="19"/>
                  <a:pt x="450" y="15"/>
                  <a:pt x="468" y="11"/>
                </a:cubicBezTo>
                <a:cubicBezTo>
                  <a:pt x="487" y="7"/>
                  <a:pt x="506" y="5"/>
                  <a:pt x="525" y="3"/>
                </a:cubicBezTo>
                <a:cubicBezTo>
                  <a:pt x="544" y="1"/>
                  <a:pt x="563" y="0"/>
                  <a:pt x="582" y="0"/>
                </a:cubicBezTo>
                <a:cubicBezTo>
                  <a:pt x="601" y="0"/>
                  <a:pt x="619" y="1"/>
                  <a:pt x="638" y="3"/>
                </a:cubicBezTo>
                <a:cubicBezTo>
                  <a:pt x="657" y="5"/>
                  <a:pt x="676" y="7"/>
                  <a:pt x="695" y="11"/>
                </a:cubicBezTo>
                <a:cubicBezTo>
                  <a:pt x="713" y="15"/>
                  <a:pt x="732" y="19"/>
                  <a:pt x="750" y="25"/>
                </a:cubicBezTo>
                <a:cubicBezTo>
                  <a:pt x="768" y="30"/>
                  <a:pt x="786" y="37"/>
                  <a:pt x="804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2" y="77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7"/>
                  <a:pt x="1131" y="395"/>
                  <a:pt x="1137" y="413"/>
                </a:cubicBezTo>
                <a:cubicBezTo>
                  <a:pt x="1142" y="431"/>
                  <a:pt x="1147" y="449"/>
                  <a:pt x="1151" y="468"/>
                </a:cubicBezTo>
                <a:cubicBezTo>
                  <a:pt x="1154" y="487"/>
                  <a:pt x="1157" y="506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1" name="图片 400"/>
          <p:cNvPicPr/>
          <p:nvPr/>
        </p:nvPicPr>
        <p:blipFill>
          <a:blip r:embed="rId21"/>
          <a:stretch/>
        </p:blipFill>
        <p:spPr>
          <a:xfrm>
            <a:off x="3610080" y="31086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2" name="文本框 401"/>
          <p:cNvSpPr txBox="1"/>
          <p:nvPr/>
        </p:nvSpPr>
        <p:spPr>
          <a:xfrm>
            <a:off x="1842480" y="308448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⽤⼾确认选择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3" name="图片 402"/>
          <p:cNvPicPr/>
          <p:nvPr/>
        </p:nvPicPr>
        <p:blipFill>
          <a:blip r:embed="rId22"/>
          <a:stretch/>
        </p:blipFill>
        <p:spPr>
          <a:xfrm>
            <a:off x="3518280" y="3518280"/>
            <a:ext cx="1453680" cy="34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4" name="任意多边形: 形状 403"/>
          <p:cNvSpPr/>
          <p:nvPr/>
        </p:nvSpPr>
        <p:spPr>
          <a:xfrm>
            <a:off x="5590440" y="2857680"/>
            <a:ext cx="1738440" cy="1195560"/>
          </a:xfrm>
          <a:custGeom>
            <a:avLst/>
            <a:gdLst/>
            <a:ahLst/>
            <a:cxnLst/>
            <a:rect l="0" t="0" r="r" b="b"/>
            <a:pathLst>
              <a:path w="4829" h="3321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3042"/>
                </a:lnTo>
                <a:cubicBezTo>
                  <a:pt x="4829" y="3079"/>
                  <a:pt x="4822" y="3115"/>
                  <a:pt x="4808" y="3149"/>
                </a:cubicBezTo>
                <a:cubicBezTo>
                  <a:pt x="4794" y="3183"/>
                  <a:pt x="4774" y="3213"/>
                  <a:pt x="4748" y="3239"/>
                </a:cubicBezTo>
                <a:cubicBezTo>
                  <a:pt x="4722" y="3265"/>
                  <a:pt x="4692" y="3285"/>
                  <a:pt x="4657" y="3300"/>
                </a:cubicBezTo>
                <a:cubicBezTo>
                  <a:pt x="4623" y="3314"/>
                  <a:pt x="4588" y="3321"/>
                  <a:pt x="4551" y="3321"/>
                </a:cubicBezTo>
                <a:lnTo>
                  <a:pt x="279" y="3321"/>
                </a:lnTo>
                <a:cubicBezTo>
                  <a:pt x="242" y="3321"/>
                  <a:pt x="206" y="3314"/>
                  <a:pt x="172" y="3300"/>
                </a:cubicBezTo>
                <a:cubicBezTo>
                  <a:pt x="138" y="3285"/>
                  <a:pt x="108" y="3265"/>
                  <a:pt x="82" y="3239"/>
                </a:cubicBezTo>
                <a:cubicBezTo>
                  <a:pt x="56" y="3213"/>
                  <a:pt x="35" y="3183"/>
                  <a:pt x="21" y="3149"/>
                </a:cubicBezTo>
                <a:cubicBezTo>
                  <a:pt x="7" y="3115"/>
                  <a:pt x="0" y="3079"/>
                  <a:pt x="0" y="3042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任意多边形: 形状 404"/>
          <p:cNvSpPr/>
          <p:nvPr/>
        </p:nvSpPr>
        <p:spPr>
          <a:xfrm>
            <a:off x="5590440" y="2857680"/>
            <a:ext cx="1738440" cy="1195560"/>
          </a:xfrm>
          <a:custGeom>
            <a:avLst/>
            <a:gdLst/>
            <a:ahLst/>
            <a:cxnLst/>
            <a:rect l="0" t="0" r="r" b="b"/>
            <a:pathLst>
              <a:path w="4829" h="3321">
                <a:moveTo>
                  <a:pt x="0" y="3042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4551" y="0"/>
                </a:lnTo>
                <a:cubicBezTo>
                  <a:pt x="4588" y="0"/>
                  <a:pt x="4623" y="7"/>
                  <a:pt x="4657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8" y="172"/>
                </a:cubicBezTo>
                <a:cubicBezTo>
                  <a:pt x="4822" y="206"/>
                  <a:pt x="4829" y="242"/>
                  <a:pt x="4829" y="279"/>
                </a:cubicBezTo>
                <a:lnTo>
                  <a:pt x="4829" y="3042"/>
                </a:lnTo>
                <a:cubicBezTo>
                  <a:pt x="4829" y="3079"/>
                  <a:pt x="4822" y="3115"/>
                  <a:pt x="4808" y="3149"/>
                </a:cubicBezTo>
                <a:cubicBezTo>
                  <a:pt x="4794" y="3183"/>
                  <a:pt x="4774" y="3213"/>
                  <a:pt x="4748" y="3239"/>
                </a:cubicBezTo>
                <a:cubicBezTo>
                  <a:pt x="4722" y="3265"/>
                  <a:pt x="4692" y="3285"/>
                  <a:pt x="4657" y="3300"/>
                </a:cubicBezTo>
                <a:cubicBezTo>
                  <a:pt x="4623" y="3314"/>
                  <a:pt x="4588" y="3321"/>
                  <a:pt x="4551" y="3321"/>
                </a:cubicBezTo>
                <a:lnTo>
                  <a:pt x="279" y="3321"/>
                </a:lnTo>
                <a:cubicBezTo>
                  <a:pt x="242" y="3321"/>
                  <a:pt x="206" y="3314"/>
                  <a:pt x="172" y="3300"/>
                </a:cubicBezTo>
                <a:cubicBezTo>
                  <a:pt x="138" y="3285"/>
                  <a:pt x="108" y="3265"/>
                  <a:pt x="82" y="3239"/>
                </a:cubicBezTo>
                <a:cubicBezTo>
                  <a:pt x="56" y="3213"/>
                  <a:pt x="35" y="3183"/>
                  <a:pt x="21" y="3149"/>
                </a:cubicBezTo>
                <a:cubicBezTo>
                  <a:pt x="7" y="3115"/>
                  <a:pt x="0" y="3079"/>
                  <a:pt x="0" y="3042"/>
                </a:cubicBezTo>
                <a:moveTo>
                  <a:pt x="23" y="279"/>
                </a:moveTo>
                <a:lnTo>
                  <a:pt x="23" y="3042"/>
                </a:lnTo>
                <a:cubicBezTo>
                  <a:pt x="23" y="3059"/>
                  <a:pt x="25" y="3076"/>
                  <a:pt x="28" y="3092"/>
                </a:cubicBezTo>
                <a:cubicBezTo>
                  <a:pt x="31" y="3109"/>
                  <a:pt x="36" y="3124"/>
                  <a:pt x="43" y="3140"/>
                </a:cubicBezTo>
                <a:cubicBezTo>
                  <a:pt x="49" y="3155"/>
                  <a:pt x="57" y="3170"/>
                  <a:pt x="66" y="3184"/>
                </a:cubicBezTo>
                <a:cubicBezTo>
                  <a:pt x="76" y="3198"/>
                  <a:pt x="86" y="3211"/>
                  <a:pt x="98" y="3223"/>
                </a:cubicBezTo>
                <a:cubicBezTo>
                  <a:pt x="110" y="3235"/>
                  <a:pt x="123" y="3245"/>
                  <a:pt x="137" y="3255"/>
                </a:cubicBezTo>
                <a:cubicBezTo>
                  <a:pt x="151" y="3264"/>
                  <a:pt x="165" y="3272"/>
                  <a:pt x="181" y="3278"/>
                </a:cubicBezTo>
                <a:cubicBezTo>
                  <a:pt x="196" y="3285"/>
                  <a:pt x="212" y="3289"/>
                  <a:pt x="229" y="3293"/>
                </a:cubicBezTo>
                <a:cubicBezTo>
                  <a:pt x="245" y="3296"/>
                  <a:pt x="262" y="3298"/>
                  <a:pt x="279" y="3298"/>
                </a:cubicBezTo>
                <a:lnTo>
                  <a:pt x="4551" y="3298"/>
                </a:lnTo>
                <a:cubicBezTo>
                  <a:pt x="4568" y="3298"/>
                  <a:pt x="4584" y="3296"/>
                  <a:pt x="4601" y="3293"/>
                </a:cubicBezTo>
                <a:cubicBezTo>
                  <a:pt x="4617" y="3289"/>
                  <a:pt x="4633" y="3285"/>
                  <a:pt x="4649" y="3278"/>
                </a:cubicBezTo>
                <a:cubicBezTo>
                  <a:pt x="4664" y="3272"/>
                  <a:pt x="4679" y="3264"/>
                  <a:pt x="4693" y="3255"/>
                </a:cubicBezTo>
                <a:cubicBezTo>
                  <a:pt x="4707" y="3245"/>
                  <a:pt x="4719" y="3235"/>
                  <a:pt x="4731" y="3223"/>
                </a:cubicBezTo>
                <a:cubicBezTo>
                  <a:pt x="4743" y="3211"/>
                  <a:pt x="4754" y="3198"/>
                  <a:pt x="4763" y="3184"/>
                </a:cubicBezTo>
                <a:cubicBezTo>
                  <a:pt x="4772" y="3170"/>
                  <a:pt x="4780" y="3155"/>
                  <a:pt x="4787" y="3140"/>
                </a:cubicBezTo>
                <a:cubicBezTo>
                  <a:pt x="4793" y="3124"/>
                  <a:pt x="4798" y="3109"/>
                  <a:pt x="4801" y="3092"/>
                </a:cubicBezTo>
                <a:cubicBezTo>
                  <a:pt x="4804" y="3076"/>
                  <a:pt x="4806" y="3059"/>
                  <a:pt x="4806" y="3042"/>
                </a:cubicBezTo>
                <a:lnTo>
                  <a:pt x="4806" y="279"/>
                </a:lnTo>
                <a:cubicBezTo>
                  <a:pt x="4806" y="262"/>
                  <a:pt x="4804" y="246"/>
                  <a:pt x="4801" y="229"/>
                </a:cubicBezTo>
                <a:cubicBezTo>
                  <a:pt x="4798" y="213"/>
                  <a:pt x="4793" y="197"/>
                  <a:pt x="4787" y="181"/>
                </a:cubicBezTo>
                <a:cubicBezTo>
                  <a:pt x="4780" y="166"/>
                  <a:pt x="4772" y="151"/>
                  <a:pt x="4763" y="137"/>
                </a:cubicBezTo>
                <a:cubicBezTo>
                  <a:pt x="4754" y="123"/>
                  <a:pt x="4743" y="110"/>
                  <a:pt x="4731" y="98"/>
                </a:cubicBezTo>
                <a:cubicBezTo>
                  <a:pt x="4719" y="87"/>
                  <a:pt x="4707" y="76"/>
                  <a:pt x="4693" y="67"/>
                </a:cubicBezTo>
                <a:cubicBezTo>
                  <a:pt x="4679" y="57"/>
                  <a:pt x="4664" y="49"/>
                  <a:pt x="4649" y="43"/>
                </a:cubicBezTo>
                <a:cubicBezTo>
                  <a:pt x="4633" y="37"/>
                  <a:pt x="4617" y="32"/>
                  <a:pt x="4601" y="28"/>
                </a:cubicBezTo>
                <a:cubicBezTo>
                  <a:pt x="4584" y="25"/>
                  <a:pt x="4568" y="24"/>
                  <a:pt x="4551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任意多边形: 形状 405"/>
          <p:cNvSpPr/>
          <p:nvPr/>
        </p:nvSpPr>
        <p:spPr>
          <a:xfrm>
            <a:off x="5732640" y="299988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1"/>
                </a:moveTo>
                <a:cubicBezTo>
                  <a:pt x="1161" y="600"/>
                  <a:pt x="1160" y="619"/>
                  <a:pt x="1159" y="638"/>
                </a:cubicBezTo>
                <a:cubicBezTo>
                  <a:pt x="1157" y="657"/>
                  <a:pt x="1154" y="676"/>
                  <a:pt x="1150" y="695"/>
                </a:cubicBezTo>
                <a:cubicBezTo>
                  <a:pt x="1146" y="713"/>
                  <a:pt x="1142" y="732"/>
                  <a:pt x="1136" y="750"/>
                </a:cubicBezTo>
                <a:cubicBezTo>
                  <a:pt x="1131" y="768"/>
                  <a:pt x="1124" y="786"/>
                  <a:pt x="1117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4" y="904"/>
                </a:cubicBezTo>
                <a:cubicBezTo>
                  <a:pt x="1053" y="920"/>
                  <a:pt x="1042" y="935"/>
                  <a:pt x="1030" y="949"/>
                </a:cubicBezTo>
                <a:cubicBezTo>
                  <a:pt x="1018" y="964"/>
                  <a:pt x="1005" y="978"/>
                  <a:pt x="991" y="992"/>
                </a:cubicBezTo>
                <a:cubicBezTo>
                  <a:pt x="978" y="1005"/>
                  <a:pt x="964" y="1018"/>
                  <a:pt x="949" y="1030"/>
                </a:cubicBezTo>
                <a:cubicBezTo>
                  <a:pt x="934" y="1042"/>
                  <a:pt x="919" y="1053"/>
                  <a:pt x="903" y="1064"/>
                </a:cubicBezTo>
                <a:cubicBezTo>
                  <a:pt x="887" y="1074"/>
                  <a:pt x="870" y="1084"/>
                  <a:pt x="854" y="1093"/>
                </a:cubicBezTo>
                <a:cubicBezTo>
                  <a:pt x="837" y="1102"/>
                  <a:pt x="820" y="1110"/>
                  <a:pt x="802" y="1117"/>
                </a:cubicBezTo>
                <a:cubicBezTo>
                  <a:pt x="785" y="1125"/>
                  <a:pt x="767" y="1131"/>
                  <a:pt x="748" y="1137"/>
                </a:cubicBezTo>
                <a:cubicBezTo>
                  <a:pt x="730" y="1142"/>
                  <a:pt x="712" y="1147"/>
                  <a:pt x="693" y="1150"/>
                </a:cubicBezTo>
                <a:cubicBezTo>
                  <a:pt x="675" y="1154"/>
                  <a:pt x="656" y="1157"/>
                  <a:pt x="637" y="1159"/>
                </a:cubicBezTo>
                <a:cubicBezTo>
                  <a:pt x="618" y="1161"/>
                  <a:pt x="599" y="1162"/>
                  <a:pt x="580" y="1162"/>
                </a:cubicBezTo>
                <a:cubicBezTo>
                  <a:pt x="561" y="1162"/>
                  <a:pt x="542" y="1161"/>
                  <a:pt x="523" y="1159"/>
                </a:cubicBezTo>
                <a:cubicBezTo>
                  <a:pt x="504" y="1157"/>
                  <a:pt x="485" y="1154"/>
                  <a:pt x="467" y="1150"/>
                </a:cubicBezTo>
                <a:cubicBezTo>
                  <a:pt x="448" y="1147"/>
                  <a:pt x="430" y="1142"/>
                  <a:pt x="412" y="1137"/>
                </a:cubicBezTo>
                <a:cubicBezTo>
                  <a:pt x="393" y="1131"/>
                  <a:pt x="375" y="1125"/>
                  <a:pt x="358" y="1117"/>
                </a:cubicBezTo>
                <a:cubicBezTo>
                  <a:pt x="340" y="1110"/>
                  <a:pt x="323" y="1102"/>
                  <a:pt x="306" y="1093"/>
                </a:cubicBezTo>
                <a:cubicBezTo>
                  <a:pt x="290" y="1084"/>
                  <a:pt x="273" y="1074"/>
                  <a:pt x="258" y="1064"/>
                </a:cubicBezTo>
                <a:cubicBezTo>
                  <a:pt x="242" y="1053"/>
                  <a:pt x="227" y="1042"/>
                  <a:pt x="212" y="1030"/>
                </a:cubicBezTo>
                <a:cubicBezTo>
                  <a:pt x="197" y="1018"/>
                  <a:pt x="183" y="1005"/>
                  <a:pt x="170" y="992"/>
                </a:cubicBezTo>
                <a:cubicBezTo>
                  <a:pt x="156" y="978"/>
                  <a:pt x="143" y="964"/>
                  <a:pt x="131" y="949"/>
                </a:cubicBezTo>
                <a:cubicBezTo>
                  <a:pt x="119" y="935"/>
                  <a:pt x="108" y="920"/>
                  <a:pt x="97" y="904"/>
                </a:cubicBezTo>
                <a:cubicBezTo>
                  <a:pt x="87" y="888"/>
                  <a:pt x="77" y="872"/>
                  <a:pt x="68" y="855"/>
                </a:cubicBezTo>
                <a:cubicBezTo>
                  <a:pt x="59" y="838"/>
                  <a:pt x="51" y="821"/>
                  <a:pt x="44" y="803"/>
                </a:cubicBezTo>
                <a:cubicBezTo>
                  <a:pt x="37" y="786"/>
                  <a:pt x="30" y="768"/>
                  <a:pt x="25" y="750"/>
                </a:cubicBezTo>
                <a:cubicBezTo>
                  <a:pt x="19" y="732"/>
                  <a:pt x="15" y="713"/>
                  <a:pt x="11" y="695"/>
                </a:cubicBezTo>
                <a:cubicBezTo>
                  <a:pt x="7" y="676"/>
                  <a:pt x="4" y="657"/>
                  <a:pt x="2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2" y="524"/>
                </a:cubicBezTo>
                <a:cubicBezTo>
                  <a:pt x="4" y="506"/>
                  <a:pt x="7" y="487"/>
                  <a:pt x="11" y="468"/>
                </a:cubicBezTo>
                <a:cubicBezTo>
                  <a:pt x="15" y="449"/>
                  <a:pt x="19" y="431"/>
                  <a:pt x="25" y="413"/>
                </a:cubicBezTo>
                <a:cubicBezTo>
                  <a:pt x="30" y="395"/>
                  <a:pt x="37" y="377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7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3" y="197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3" y="87"/>
                  <a:pt x="290" y="77"/>
                  <a:pt x="306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5" y="37"/>
                  <a:pt x="393" y="30"/>
                  <a:pt x="412" y="25"/>
                </a:cubicBezTo>
                <a:cubicBezTo>
                  <a:pt x="430" y="19"/>
                  <a:pt x="448" y="15"/>
                  <a:pt x="467" y="11"/>
                </a:cubicBezTo>
                <a:cubicBezTo>
                  <a:pt x="485" y="7"/>
                  <a:pt x="504" y="5"/>
                  <a:pt x="523" y="3"/>
                </a:cubicBezTo>
                <a:cubicBezTo>
                  <a:pt x="542" y="1"/>
                  <a:pt x="561" y="0"/>
                  <a:pt x="580" y="0"/>
                </a:cubicBezTo>
                <a:cubicBezTo>
                  <a:pt x="599" y="0"/>
                  <a:pt x="618" y="1"/>
                  <a:pt x="637" y="3"/>
                </a:cubicBezTo>
                <a:cubicBezTo>
                  <a:pt x="656" y="5"/>
                  <a:pt x="675" y="7"/>
                  <a:pt x="693" y="11"/>
                </a:cubicBezTo>
                <a:cubicBezTo>
                  <a:pt x="712" y="15"/>
                  <a:pt x="730" y="19"/>
                  <a:pt x="748" y="25"/>
                </a:cubicBezTo>
                <a:cubicBezTo>
                  <a:pt x="767" y="30"/>
                  <a:pt x="785" y="37"/>
                  <a:pt x="802" y="44"/>
                </a:cubicBezTo>
                <a:cubicBezTo>
                  <a:pt x="820" y="51"/>
                  <a:pt x="837" y="60"/>
                  <a:pt x="854" y="69"/>
                </a:cubicBezTo>
                <a:cubicBezTo>
                  <a:pt x="870" y="77"/>
                  <a:pt x="887" y="87"/>
                  <a:pt x="903" y="98"/>
                </a:cubicBezTo>
                <a:cubicBezTo>
                  <a:pt x="919" y="108"/>
                  <a:pt x="934" y="120"/>
                  <a:pt x="949" y="132"/>
                </a:cubicBezTo>
                <a:cubicBezTo>
                  <a:pt x="964" y="144"/>
                  <a:pt x="978" y="157"/>
                  <a:pt x="991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4" y="377"/>
                  <a:pt x="1131" y="395"/>
                  <a:pt x="1136" y="413"/>
                </a:cubicBezTo>
                <a:cubicBezTo>
                  <a:pt x="1142" y="431"/>
                  <a:pt x="1146" y="449"/>
                  <a:pt x="1150" y="468"/>
                </a:cubicBezTo>
                <a:cubicBezTo>
                  <a:pt x="1154" y="487"/>
                  <a:pt x="1157" y="506"/>
                  <a:pt x="1159" y="524"/>
                </a:cubicBezTo>
                <a:cubicBezTo>
                  <a:pt x="1160" y="543"/>
                  <a:pt x="1161" y="562"/>
                  <a:pt x="1161" y="581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7" name="图片 406"/>
          <p:cNvPicPr/>
          <p:nvPr/>
        </p:nvPicPr>
        <p:blipFill>
          <a:blip r:embed="rId23"/>
          <a:stretch/>
        </p:blipFill>
        <p:spPr>
          <a:xfrm>
            <a:off x="5824440" y="31086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8" name="文本框 407"/>
          <p:cNvSpPr txBox="1"/>
          <p:nvPr/>
        </p:nvSpPr>
        <p:spPr>
          <a:xfrm>
            <a:off x="4057200" y="308448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调⽤购票⼯具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9" name="图片 408"/>
          <p:cNvPicPr/>
          <p:nvPr/>
        </p:nvPicPr>
        <p:blipFill>
          <a:blip r:embed="rId24"/>
          <a:stretch/>
        </p:blipFill>
        <p:spPr>
          <a:xfrm>
            <a:off x="5732640" y="3518280"/>
            <a:ext cx="1453680" cy="34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0" name="任意多边形: 形状 409"/>
          <p:cNvSpPr/>
          <p:nvPr/>
        </p:nvSpPr>
        <p:spPr>
          <a:xfrm>
            <a:off x="7804800" y="2857680"/>
            <a:ext cx="1738800" cy="1195560"/>
          </a:xfrm>
          <a:custGeom>
            <a:avLst/>
            <a:gdLst/>
            <a:ahLst/>
            <a:cxnLst/>
            <a:rect l="0" t="0" r="r" b="b"/>
            <a:pathLst>
              <a:path w="4830" h="3321">
                <a:moveTo>
                  <a:pt x="22" y="172"/>
                </a:moveTo>
                <a:cubicBezTo>
                  <a:pt x="36" y="138"/>
                  <a:pt x="57" y="108"/>
                  <a:pt x="83" y="82"/>
                </a:cubicBezTo>
                <a:cubicBezTo>
                  <a:pt x="109" y="56"/>
                  <a:pt x="139" y="36"/>
                  <a:pt x="173" y="22"/>
                </a:cubicBezTo>
                <a:cubicBezTo>
                  <a:pt x="208" y="7"/>
                  <a:pt x="243" y="0"/>
                  <a:pt x="280" y="0"/>
                </a:cubicBezTo>
                <a:lnTo>
                  <a:pt x="4551" y="0"/>
                </a:lnTo>
                <a:cubicBezTo>
                  <a:pt x="4588" y="0"/>
                  <a:pt x="4624" y="7"/>
                  <a:pt x="4658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9" y="172"/>
                </a:cubicBezTo>
                <a:cubicBezTo>
                  <a:pt x="4823" y="206"/>
                  <a:pt x="4830" y="242"/>
                  <a:pt x="4830" y="279"/>
                </a:cubicBezTo>
                <a:lnTo>
                  <a:pt x="4830" y="3042"/>
                </a:lnTo>
                <a:cubicBezTo>
                  <a:pt x="4830" y="3079"/>
                  <a:pt x="4823" y="3115"/>
                  <a:pt x="4809" y="3149"/>
                </a:cubicBezTo>
                <a:cubicBezTo>
                  <a:pt x="4794" y="3183"/>
                  <a:pt x="4774" y="3213"/>
                  <a:pt x="4748" y="3239"/>
                </a:cubicBezTo>
                <a:cubicBezTo>
                  <a:pt x="4722" y="3265"/>
                  <a:pt x="4692" y="3285"/>
                  <a:pt x="4658" y="3300"/>
                </a:cubicBezTo>
                <a:cubicBezTo>
                  <a:pt x="4624" y="3314"/>
                  <a:pt x="4588" y="3321"/>
                  <a:pt x="4551" y="3321"/>
                </a:cubicBezTo>
                <a:lnTo>
                  <a:pt x="280" y="3321"/>
                </a:lnTo>
                <a:cubicBezTo>
                  <a:pt x="243" y="3321"/>
                  <a:pt x="208" y="3314"/>
                  <a:pt x="173" y="3300"/>
                </a:cubicBezTo>
                <a:cubicBezTo>
                  <a:pt x="139" y="3285"/>
                  <a:pt x="109" y="3265"/>
                  <a:pt x="83" y="3239"/>
                </a:cubicBezTo>
                <a:cubicBezTo>
                  <a:pt x="57" y="3213"/>
                  <a:pt x="36" y="3183"/>
                  <a:pt x="22" y="3149"/>
                </a:cubicBezTo>
                <a:cubicBezTo>
                  <a:pt x="8" y="3115"/>
                  <a:pt x="0" y="3079"/>
                  <a:pt x="0" y="3042"/>
                </a:cubicBezTo>
                <a:lnTo>
                  <a:pt x="0" y="279"/>
                </a:lnTo>
                <a:cubicBezTo>
                  <a:pt x="0" y="242"/>
                  <a:pt x="8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7804800" y="2857680"/>
            <a:ext cx="1738800" cy="1195560"/>
          </a:xfrm>
          <a:custGeom>
            <a:avLst/>
            <a:gdLst/>
            <a:ahLst/>
            <a:cxnLst/>
            <a:rect l="0" t="0" r="r" b="b"/>
            <a:pathLst>
              <a:path w="4830" h="3321">
                <a:moveTo>
                  <a:pt x="0" y="3042"/>
                </a:moveTo>
                <a:lnTo>
                  <a:pt x="0" y="279"/>
                </a:lnTo>
                <a:cubicBezTo>
                  <a:pt x="0" y="242"/>
                  <a:pt x="8" y="206"/>
                  <a:pt x="22" y="172"/>
                </a:cubicBezTo>
                <a:cubicBezTo>
                  <a:pt x="36" y="138"/>
                  <a:pt x="57" y="108"/>
                  <a:pt x="83" y="82"/>
                </a:cubicBezTo>
                <a:cubicBezTo>
                  <a:pt x="109" y="56"/>
                  <a:pt x="139" y="36"/>
                  <a:pt x="173" y="22"/>
                </a:cubicBezTo>
                <a:cubicBezTo>
                  <a:pt x="208" y="7"/>
                  <a:pt x="243" y="0"/>
                  <a:pt x="280" y="0"/>
                </a:cubicBezTo>
                <a:lnTo>
                  <a:pt x="4551" y="0"/>
                </a:lnTo>
                <a:cubicBezTo>
                  <a:pt x="4588" y="0"/>
                  <a:pt x="4624" y="7"/>
                  <a:pt x="4658" y="22"/>
                </a:cubicBezTo>
                <a:cubicBezTo>
                  <a:pt x="4692" y="36"/>
                  <a:pt x="4722" y="56"/>
                  <a:pt x="4748" y="82"/>
                </a:cubicBezTo>
                <a:cubicBezTo>
                  <a:pt x="4774" y="108"/>
                  <a:pt x="4794" y="138"/>
                  <a:pt x="4809" y="172"/>
                </a:cubicBezTo>
                <a:cubicBezTo>
                  <a:pt x="4823" y="206"/>
                  <a:pt x="4830" y="242"/>
                  <a:pt x="4830" y="279"/>
                </a:cubicBezTo>
                <a:lnTo>
                  <a:pt x="4830" y="3042"/>
                </a:lnTo>
                <a:cubicBezTo>
                  <a:pt x="4830" y="3079"/>
                  <a:pt x="4823" y="3115"/>
                  <a:pt x="4809" y="3149"/>
                </a:cubicBezTo>
                <a:cubicBezTo>
                  <a:pt x="4794" y="3183"/>
                  <a:pt x="4774" y="3213"/>
                  <a:pt x="4748" y="3239"/>
                </a:cubicBezTo>
                <a:cubicBezTo>
                  <a:pt x="4722" y="3265"/>
                  <a:pt x="4692" y="3285"/>
                  <a:pt x="4658" y="3300"/>
                </a:cubicBezTo>
                <a:cubicBezTo>
                  <a:pt x="4624" y="3314"/>
                  <a:pt x="4588" y="3321"/>
                  <a:pt x="4551" y="3321"/>
                </a:cubicBezTo>
                <a:lnTo>
                  <a:pt x="280" y="3321"/>
                </a:lnTo>
                <a:cubicBezTo>
                  <a:pt x="243" y="3321"/>
                  <a:pt x="208" y="3314"/>
                  <a:pt x="173" y="3300"/>
                </a:cubicBezTo>
                <a:cubicBezTo>
                  <a:pt x="139" y="3285"/>
                  <a:pt x="109" y="3265"/>
                  <a:pt x="83" y="3239"/>
                </a:cubicBezTo>
                <a:cubicBezTo>
                  <a:pt x="57" y="3213"/>
                  <a:pt x="36" y="3183"/>
                  <a:pt x="22" y="3149"/>
                </a:cubicBezTo>
                <a:cubicBezTo>
                  <a:pt x="8" y="3115"/>
                  <a:pt x="0" y="3079"/>
                  <a:pt x="0" y="3042"/>
                </a:cubicBezTo>
                <a:moveTo>
                  <a:pt x="24" y="279"/>
                </a:moveTo>
                <a:lnTo>
                  <a:pt x="24" y="3042"/>
                </a:lnTo>
                <a:cubicBezTo>
                  <a:pt x="24" y="3059"/>
                  <a:pt x="25" y="3076"/>
                  <a:pt x="29" y="3092"/>
                </a:cubicBezTo>
                <a:cubicBezTo>
                  <a:pt x="32" y="3109"/>
                  <a:pt x="37" y="3124"/>
                  <a:pt x="43" y="3140"/>
                </a:cubicBezTo>
                <a:cubicBezTo>
                  <a:pt x="51" y="3155"/>
                  <a:pt x="58" y="3170"/>
                  <a:pt x="68" y="3184"/>
                </a:cubicBezTo>
                <a:cubicBezTo>
                  <a:pt x="77" y="3198"/>
                  <a:pt x="88" y="3211"/>
                  <a:pt x="99" y="3223"/>
                </a:cubicBezTo>
                <a:cubicBezTo>
                  <a:pt x="111" y="3235"/>
                  <a:pt x="124" y="3245"/>
                  <a:pt x="138" y="3255"/>
                </a:cubicBezTo>
                <a:cubicBezTo>
                  <a:pt x="152" y="3264"/>
                  <a:pt x="167" y="3272"/>
                  <a:pt x="182" y="3278"/>
                </a:cubicBezTo>
                <a:cubicBezTo>
                  <a:pt x="198" y="3285"/>
                  <a:pt x="214" y="3289"/>
                  <a:pt x="230" y="3293"/>
                </a:cubicBezTo>
                <a:cubicBezTo>
                  <a:pt x="247" y="3296"/>
                  <a:pt x="263" y="3298"/>
                  <a:pt x="280" y="3298"/>
                </a:cubicBezTo>
                <a:lnTo>
                  <a:pt x="4551" y="3298"/>
                </a:lnTo>
                <a:cubicBezTo>
                  <a:pt x="4568" y="3298"/>
                  <a:pt x="4585" y="3296"/>
                  <a:pt x="4601" y="3293"/>
                </a:cubicBezTo>
                <a:cubicBezTo>
                  <a:pt x="4618" y="3289"/>
                  <a:pt x="4633" y="3285"/>
                  <a:pt x="4649" y="3278"/>
                </a:cubicBezTo>
                <a:cubicBezTo>
                  <a:pt x="4664" y="3272"/>
                  <a:pt x="4679" y="3264"/>
                  <a:pt x="4693" y="3255"/>
                </a:cubicBezTo>
                <a:cubicBezTo>
                  <a:pt x="4707" y="3245"/>
                  <a:pt x="4720" y="3235"/>
                  <a:pt x="4732" y="3223"/>
                </a:cubicBezTo>
                <a:cubicBezTo>
                  <a:pt x="4744" y="3211"/>
                  <a:pt x="4754" y="3198"/>
                  <a:pt x="4764" y="3184"/>
                </a:cubicBezTo>
                <a:cubicBezTo>
                  <a:pt x="4773" y="3170"/>
                  <a:pt x="4781" y="3155"/>
                  <a:pt x="4787" y="3140"/>
                </a:cubicBezTo>
                <a:cubicBezTo>
                  <a:pt x="4794" y="3124"/>
                  <a:pt x="4798" y="3109"/>
                  <a:pt x="4802" y="3092"/>
                </a:cubicBezTo>
                <a:cubicBezTo>
                  <a:pt x="4805" y="3076"/>
                  <a:pt x="4807" y="3059"/>
                  <a:pt x="4807" y="3042"/>
                </a:cubicBezTo>
                <a:lnTo>
                  <a:pt x="4807" y="279"/>
                </a:lnTo>
                <a:cubicBezTo>
                  <a:pt x="4807" y="262"/>
                  <a:pt x="4805" y="246"/>
                  <a:pt x="4802" y="229"/>
                </a:cubicBezTo>
                <a:cubicBezTo>
                  <a:pt x="4798" y="213"/>
                  <a:pt x="4794" y="197"/>
                  <a:pt x="4787" y="181"/>
                </a:cubicBezTo>
                <a:cubicBezTo>
                  <a:pt x="4781" y="166"/>
                  <a:pt x="4773" y="151"/>
                  <a:pt x="4764" y="137"/>
                </a:cubicBezTo>
                <a:cubicBezTo>
                  <a:pt x="4754" y="123"/>
                  <a:pt x="4744" y="110"/>
                  <a:pt x="4732" y="98"/>
                </a:cubicBezTo>
                <a:cubicBezTo>
                  <a:pt x="4720" y="87"/>
                  <a:pt x="4707" y="76"/>
                  <a:pt x="4693" y="67"/>
                </a:cubicBezTo>
                <a:cubicBezTo>
                  <a:pt x="4679" y="57"/>
                  <a:pt x="4664" y="49"/>
                  <a:pt x="4649" y="43"/>
                </a:cubicBezTo>
                <a:cubicBezTo>
                  <a:pt x="4633" y="37"/>
                  <a:pt x="4618" y="32"/>
                  <a:pt x="4601" y="28"/>
                </a:cubicBezTo>
                <a:cubicBezTo>
                  <a:pt x="4585" y="25"/>
                  <a:pt x="4568" y="24"/>
                  <a:pt x="4551" y="24"/>
                </a:cubicBezTo>
                <a:lnTo>
                  <a:pt x="280" y="24"/>
                </a:lnTo>
                <a:cubicBezTo>
                  <a:pt x="263" y="24"/>
                  <a:pt x="247" y="25"/>
                  <a:pt x="230" y="28"/>
                </a:cubicBezTo>
                <a:cubicBezTo>
                  <a:pt x="214" y="32"/>
                  <a:pt x="198" y="37"/>
                  <a:pt x="182" y="43"/>
                </a:cubicBezTo>
                <a:cubicBezTo>
                  <a:pt x="167" y="49"/>
                  <a:pt x="152" y="57"/>
                  <a:pt x="138" y="67"/>
                </a:cubicBezTo>
                <a:cubicBezTo>
                  <a:pt x="124" y="76"/>
                  <a:pt x="111" y="87"/>
                  <a:pt x="99" y="98"/>
                </a:cubicBezTo>
                <a:cubicBezTo>
                  <a:pt x="88" y="110"/>
                  <a:pt x="77" y="123"/>
                  <a:pt x="68" y="137"/>
                </a:cubicBezTo>
                <a:cubicBezTo>
                  <a:pt x="58" y="151"/>
                  <a:pt x="51" y="166"/>
                  <a:pt x="43" y="181"/>
                </a:cubicBezTo>
                <a:cubicBezTo>
                  <a:pt x="37" y="197"/>
                  <a:pt x="32" y="213"/>
                  <a:pt x="29" y="229"/>
                </a:cubicBezTo>
                <a:cubicBezTo>
                  <a:pt x="25" y="246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任意多边形: 形状 411"/>
          <p:cNvSpPr/>
          <p:nvPr/>
        </p:nvSpPr>
        <p:spPr>
          <a:xfrm>
            <a:off x="7947000" y="3025080"/>
            <a:ext cx="418320" cy="417960"/>
          </a:xfrm>
          <a:custGeom>
            <a:avLst/>
            <a:gdLst/>
            <a:ahLst/>
            <a:cxnLst/>
            <a:rect l="0" t="0" r="r" b="b"/>
            <a:pathLst>
              <a:path w="1162" h="1161">
                <a:moveTo>
                  <a:pt x="1162" y="581"/>
                </a:moveTo>
                <a:cubicBezTo>
                  <a:pt x="1162" y="600"/>
                  <a:pt x="1161" y="619"/>
                  <a:pt x="1159" y="638"/>
                </a:cubicBezTo>
                <a:cubicBezTo>
                  <a:pt x="1157" y="657"/>
                  <a:pt x="1154" y="676"/>
                  <a:pt x="1151" y="694"/>
                </a:cubicBezTo>
                <a:cubicBezTo>
                  <a:pt x="1147" y="713"/>
                  <a:pt x="1142" y="731"/>
                  <a:pt x="1137" y="749"/>
                </a:cubicBezTo>
                <a:cubicBezTo>
                  <a:pt x="1131" y="768"/>
                  <a:pt x="1125" y="785"/>
                  <a:pt x="1118" y="803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1"/>
                  <a:pt x="1075" y="888"/>
                  <a:pt x="1064" y="903"/>
                </a:cubicBezTo>
                <a:cubicBezTo>
                  <a:pt x="1053" y="919"/>
                  <a:pt x="1042" y="934"/>
                  <a:pt x="1030" y="949"/>
                </a:cubicBezTo>
                <a:cubicBezTo>
                  <a:pt x="1018" y="964"/>
                  <a:pt x="1005" y="978"/>
                  <a:pt x="992" y="991"/>
                </a:cubicBezTo>
                <a:cubicBezTo>
                  <a:pt x="978" y="1005"/>
                  <a:pt x="964" y="1017"/>
                  <a:pt x="950" y="1030"/>
                </a:cubicBezTo>
                <a:cubicBezTo>
                  <a:pt x="935" y="1042"/>
                  <a:pt x="920" y="1053"/>
                  <a:pt x="904" y="1063"/>
                </a:cubicBezTo>
                <a:cubicBezTo>
                  <a:pt x="888" y="1074"/>
                  <a:pt x="872" y="1084"/>
                  <a:pt x="855" y="1093"/>
                </a:cubicBezTo>
                <a:cubicBezTo>
                  <a:pt x="838" y="1102"/>
                  <a:pt x="821" y="1110"/>
                  <a:pt x="804" y="1117"/>
                </a:cubicBezTo>
                <a:cubicBezTo>
                  <a:pt x="786" y="1124"/>
                  <a:pt x="768" y="1131"/>
                  <a:pt x="750" y="1136"/>
                </a:cubicBezTo>
                <a:cubicBezTo>
                  <a:pt x="732" y="1142"/>
                  <a:pt x="713" y="1146"/>
                  <a:pt x="695" y="1150"/>
                </a:cubicBezTo>
                <a:cubicBezTo>
                  <a:pt x="676" y="1154"/>
                  <a:pt x="657" y="1157"/>
                  <a:pt x="638" y="1158"/>
                </a:cubicBezTo>
                <a:cubicBezTo>
                  <a:pt x="619" y="1160"/>
                  <a:pt x="600" y="1161"/>
                  <a:pt x="581" y="1161"/>
                </a:cubicBezTo>
                <a:cubicBezTo>
                  <a:pt x="562" y="1161"/>
                  <a:pt x="542" y="1160"/>
                  <a:pt x="524" y="1158"/>
                </a:cubicBezTo>
                <a:cubicBezTo>
                  <a:pt x="505" y="1157"/>
                  <a:pt x="486" y="1154"/>
                  <a:pt x="467" y="1150"/>
                </a:cubicBezTo>
                <a:cubicBezTo>
                  <a:pt x="449" y="1146"/>
                  <a:pt x="430" y="1142"/>
                  <a:pt x="412" y="1136"/>
                </a:cubicBezTo>
                <a:cubicBezTo>
                  <a:pt x="394" y="1131"/>
                  <a:pt x="376" y="1124"/>
                  <a:pt x="358" y="1117"/>
                </a:cubicBezTo>
                <a:cubicBezTo>
                  <a:pt x="341" y="1110"/>
                  <a:pt x="324" y="1102"/>
                  <a:pt x="307" y="1093"/>
                </a:cubicBezTo>
                <a:cubicBezTo>
                  <a:pt x="290" y="1084"/>
                  <a:pt x="274" y="1074"/>
                  <a:pt x="258" y="1063"/>
                </a:cubicBezTo>
                <a:cubicBezTo>
                  <a:pt x="242" y="1053"/>
                  <a:pt x="227" y="1042"/>
                  <a:pt x="212" y="1030"/>
                </a:cubicBezTo>
                <a:cubicBezTo>
                  <a:pt x="198" y="1017"/>
                  <a:pt x="184" y="1005"/>
                  <a:pt x="170" y="991"/>
                </a:cubicBezTo>
                <a:cubicBezTo>
                  <a:pt x="157" y="978"/>
                  <a:pt x="144" y="964"/>
                  <a:pt x="132" y="949"/>
                </a:cubicBezTo>
                <a:cubicBezTo>
                  <a:pt x="120" y="934"/>
                  <a:pt x="108" y="919"/>
                  <a:pt x="98" y="903"/>
                </a:cubicBezTo>
                <a:cubicBezTo>
                  <a:pt x="87" y="888"/>
                  <a:pt x="78" y="871"/>
                  <a:pt x="69" y="855"/>
                </a:cubicBezTo>
                <a:cubicBezTo>
                  <a:pt x="60" y="838"/>
                  <a:pt x="52" y="821"/>
                  <a:pt x="44" y="803"/>
                </a:cubicBezTo>
                <a:cubicBezTo>
                  <a:pt x="37" y="785"/>
                  <a:pt x="31" y="768"/>
                  <a:pt x="25" y="749"/>
                </a:cubicBezTo>
                <a:cubicBezTo>
                  <a:pt x="20" y="731"/>
                  <a:pt x="15" y="713"/>
                  <a:pt x="11" y="694"/>
                </a:cubicBezTo>
                <a:cubicBezTo>
                  <a:pt x="8" y="676"/>
                  <a:pt x="5" y="657"/>
                  <a:pt x="3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5"/>
                  <a:pt x="8" y="486"/>
                  <a:pt x="11" y="468"/>
                </a:cubicBezTo>
                <a:cubicBezTo>
                  <a:pt x="15" y="449"/>
                  <a:pt x="20" y="431"/>
                  <a:pt x="25" y="412"/>
                </a:cubicBezTo>
                <a:cubicBezTo>
                  <a:pt x="31" y="394"/>
                  <a:pt x="37" y="376"/>
                  <a:pt x="44" y="359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7" y="273"/>
                  <a:pt x="98" y="258"/>
                </a:cubicBezTo>
                <a:cubicBezTo>
                  <a:pt x="108" y="242"/>
                  <a:pt x="120" y="226"/>
                  <a:pt x="132" y="212"/>
                </a:cubicBezTo>
                <a:cubicBezTo>
                  <a:pt x="144" y="197"/>
                  <a:pt x="157" y="183"/>
                  <a:pt x="170" y="170"/>
                </a:cubicBezTo>
                <a:cubicBezTo>
                  <a:pt x="184" y="156"/>
                  <a:pt x="198" y="143"/>
                  <a:pt x="212" y="131"/>
                </a:cubicBezTo>
                <a:cubicBezTo>
                  <a:pt x="227" y="119"/>
                  <a:pt x="242" y="108"/>
                  <a:pt x="258" y="97"/>
                </a:cubicBezTo>
                <a:cubicBezTo>
                  <a:pt x="274" y="87"/>
                  <a:pt x="290" y="77"/>
                  <a:pt x="307" y="68"/>
                </a:cubicBezTo>
                <a:cubicBezTo>
                  <a:pt x="324" y="59"/>
                  <a:pt x="341" y="51"/>
                  <a:pt x="358" y="44"/>
                </a:cubicBezTo>
                <a:cubicBezTo>
                  <a:pt x="376" y="37"/>
                  <a:pt x="394" y="30"/>
                  <a:pt x="412" y="25"/>
                </a:cubicBezTo>
                <a:cubicBezTo>
                  <a:pt x="430" y="19"/>
                  <a:pt x="449" y="14"/>
                  <a:pt x="467" y="11"/>
                </a:cubicBezTo>
                <a:cubicBezTo>
                  <a:pt x="486" y="7"/>
                  <a:pt x="505" y="4"/>
                  <a:pt x="524" y="2"/>
                </a:cubicBezTo>
                <a:cubicBezTo>
                  <a:pt x="542" y="1"/>
                  <a:pt x="562" y="0"/>
                  <a:pt x="581" y="0"/>
                </a:cubicBezTo>
                <a:cubicBezTo>
                  <a:pt x="600" y="0"/>
                  <a:pt x="619" y="1"/>
                  <a:pt x="638" y="2"/>
                </a:cubicBezTo>
                <a:cubicBezTo>
                  <a:pt x="657" y="4"/>
                  <a:pt x="676" y="7"/>
                  <a:pt x="695" y="11"/>
                </a:cubicBezTo>
                <a:cubicBezTo>
                  <a:pt x="713" y="14"/>
                  <a:pt x="732" y="19"/>
                  <a:pt x="750" y="25"/>
                </a:cubicBezTo>
                <a:cubicBezTo>
                  <a:pt x="768" y="30"/>
                  <a:pt x="786" y="37"/>
                  <a:pt x="804" y="44"/>
                </a:cubicBezTo>
                <a:cubicBezTo>
                  <a:pt x="821" y="51"/>
                  <a:pt x="838" y="59"/>
                  <a:pt x="855" y="68"/>
                </a:cubicBezTo>
                <a:cubicBezTo>
                  <a:pt x="872" y="77"/>
                  <a:pt x="888" y="87"/>
                  <a:pt x="904" y="97"/>
                </a:cubicBezTo>
                <a:cubicBezTo>
                  <a:pt x="920" y="108"/>
                  <a:pt x="935" y="119"/>
                  <a:pt x="950" y="131"/>
                </a:cubicBezTo>
                <a:cubicBezTo>
                  <a:pt x="964" y="143"/>
                  <a:pt x="978" y="156"/>
                  <a:pt x="992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6"/>
                  <a:pt x="1053" y="242"/>
                  <a:pt x="1064" y="258"/>
                </a:cubicBezTo>
                <a:cubicBezTo>
                  <a:pt x="1075" y="273"/>
                  <a:pt x="1084" y="290"/>
                  <a:pt x="1093" y="307"/>
                </a:cubicBezTo>
                <a:cubicBezTo>
                  <a:pt x="1102" y="324"/>
                  <a:pt x="1110" y="341"/>
                  <a:pt x="1118" y="359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1"/>
                  <a:pt x="1147" y="449"/>
                  <a:pt x="1151" y="468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13" name="图片 412"/>
          <p:cNvPicPr/>
          <p:nvPr/>
        </p:nvPicPr>
        <p:blipFill>
          <a:blip r:embed="rId25"/>
          <a:stretch/>
        </p:blipFill>
        <p:spPr>
          <a:xfrm>
            <a:off x="8055720" y="3133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" name="文本框 413"/>
          <p:cNvSpPr txBox="1"/>
          <p:nvPr/>
        </p:nvSpPr>
        <p:spPr>
          <a:xfrm>
            <a:off x="6271560" y="308448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返回购票结果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8486280" y="299268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异常处理与反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6" name="图片 415"/>
          <p:cNvPicPr/>
          <p:nvPr/>
        </p:nvPicPr>
        <p:blipFill>
          <a:blip r:embed="rId26"/>
          <a:stretch/>
        </p:blipFill>
        <p:spPr>
          <a:xfrm>
            <a:off x="7947360" y="3568320"/>
            <a:ext cx="1453680" cy="34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7" name="图片 416"/>
          <p:cNvPicPr/>
          <p:nvPr/>
        </p:nvPicPr>
        <p:blipFill>
          <a:blip r:embed="rId27"/>
          <a:stretch/>
        </p:blipFill>
        <p:spPr>
          <a:xfrm>
            <a:off x="534960" y="56743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" name="文本框 417"/>
          <p:cNvSpPr txBox="1"/>
          <p:nvPr/>
        </p:nvSpPr>
        <p:spPr>
          <a:xfrm>
            <a:off x="8486280" y="3226680"/>
            <a:ext cx="15156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718560" y="5638680"/>
            <a:ext cx="3403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智能体将烦琐的操作转换为⾃动化任务，提⾼效率并减少⼈为错误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9898920" y="566604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6/14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图片 420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2" name="图片 421"/>
          <p:cNvPicPr/>
          <p:nvPr/>
        </p:nvPicPr>
        <p:blipFill>
          <a:blip r:embed="rId3"/>
          <a:stretch/>
        </p:blipFill>
        <p:spPr>
          <a:xfrm>
            <a:off x="852480" y="902520"/>
            <a:ext cx="133668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3" name="图片 422"/>
          <p:cNvPicPr/>
          <p:nvPr/>
        </p:nvPicPr>
        <p:blipFill>
          <a:blip r:embed="rId4"/>
          <a:stretch/>
        </p:blipFill>
        <p:spPr>
          <a:xfrm>
            <a:off x="8724240" y="4011120"/>
            <a:ext cx="90216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4" name="图片 423"/>
          <p:cNvPicPr/>
          <p:nvPr/>
        </p:nvPicPr>
        <p:blipFill>
          <a:blip r:embed="rId5"/>
          <a:stretch/>
        </p:blipFill>
        <p:spPr>
          <a:xfrm>
            <a:off x="7805160" y="1805040"/>
            <a:ext cx="75168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5" name="图片 424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6" name="任意多边形: 形状 425"/>
          <p:cNvSpPr/>
          <p:nvPr/>
        </p:nvSpPr>
        <p:spPr>
          <a:xfrm>
            <a:off x="534600" y="1027800"/>
            <a:ext cx="4680000" cy="4989240"/>
          </a:xfrm>
          <a:custGeom>
            <a:avLst/>
            <a:gdLst/>
            <a:ahLst/>
            <a:cxnLst/>
            <a:rect l="0" t="0" r="r" b="b"/>
            <a:pathLst>
              <a:path w="13000" h="13859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8"/>
                  <a:pt x="12979" y="172"/>
                </a:cubicBezTo>
                <a:cubicBezTo>
                  <a:pt x="12993" y="206"/>
                  <a:pt x="13000" y="241"/>
                  <a:pt x="13000" y="278"/>
                </a:cubicBezTo>
                <a:lnTo>
                  <a:pt x="13000" y="13580"/>
                </a:lnTo>
                <a:cubicBezTo>
                  <a:pt x="13000" y="13617"/>
                  <a:pt x="12993" y="13653"/>
                  <a:pt x="12979" y="13687"/>
                </a:cubicBezTo>
                <a:cubicBezTo>
                  <a:pt x="12965" y="13721"/>
                  <a:pt x="12945" y="13751"/>
                  <a:pt x="12919" y="13777"/>
                </a:cubicBezTo>
                <a:cubicBezTo>
                  <a:pt x="12893" y="13803"/>
                  <a:pt x="12863" y="13824"/>
                  <a:pt x="12828" y="13838"/>
                </a:cubicBezTo>
                <a:cubicBezTo>
                  <a:pt x="12794" y="13852"/>
                  <a:pt x="12759" y="13859"/>
                  <a:pt x="12722" y="13859"/>
                </a:cubicBezTo>
                <a:lnTo>
                  <a:pt x="279" y="13859"/>
                </a:lnTo>
                <a:cubicBezTo>
                  <a:pt x="242" y="13859"/>
                  <a:pt x="206" y="13852"/>
                  <a:pt x="172" y="13838"/>
                </a:cubicBezTo>
                <a:cubicBezTo>
                  <a:pt x="138" y="13824"/>
                  <a:pt x="108" y="13803"/>
                  <a:pt x="82" y="13777"/>
                </a:cubicBezTo>
                <a:cubicBezTo>
                  <a:pt x="56" y="13751"/>
                  <a:pt x="35" y="13721"/>
                  <a:pt x="21" y="13687"/>
                </a:cubicBezTo>
                <a:cubicBezTo>
                  <a:pt x="7" y="13653"/>
                  <a:pt x="0" y="13617"/>
                  <a:pt x="0" y="13580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: 形状 426"/>
          <p:cNvSpPr/>
          <p:nvPr/>
        </p:nvSpPr>
        <p:spPr>
          <a:xfrm>
            <a:off x="534600" y="1027800"/>
            <a:ext cx="4680000" cy="4989240"/>
          </a:xfrm>
          <a:custGeom>
            <a:avLst/>
            <a:gdLst/>
            <a:ahLst/>
            <a:cxnLst/>
            <a:rect l="0" t="0" r="r" b="b"/>
            <a:pathLst>
              <a:path w="13000" h="13859">
                <a:moveTo>
                  <a:pt x="0" y="13580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8"/>
                  <a:pt x="12979" y="172"/>
                </a:cubicBezTo>
                <a:cubicBezTo>
                  <a:pt x="12993" y="206"/>
                  <a:pt x="13000" y="241"/>
                  <a:pt x="13000" y="278"/>
                </a:cubicBezTo>
                <a:lnTo>
                  <a:pt x="13000" y="13580"/>
                </a:lnTo>
                <a:cubicBezTo>
                  <a:pt x="13000" y="13617"/>
                  <a:pt x="12993" y="13653"/>
                  <a:pt x="12979" y="13687"/>
                </a:cubicBezTo>
                <a:cubicBezTo>
                  <a:pt x="12965" y="13721"/>
                  <a:pt x="12945" y="13751"/>
                  <a:pt x="12919" y="13777"/>
                </a:cubicBezTo>
                <a:cubicBezTo>
                  <a:pt x="12893" y="13803"/>
                  <a:pt x="12863" y="13824"/>
                  <a:pt x="12828" y="13838"/>
                </a:cubicBezTo>
                <a:cubicBezTo>
                  <a:pt x="12794" y="13852"/>
                  <a:pt x="12759" y="13859"/>
                  <a:pt x="12722" y="13859"/>
                </a:cubicBezTo>
                <a:lnTo>
                  <a:pt x="279" y="13859"/>
                </a:lnTo>
                <a:cubicBezTo>
                  <a:pt x="242" y="13859"/>
                  <a:pt x="206" y="13852"/>
                  <a:pt x="172" y="13838"/>
                </a:cubicBezTo>
                <a:cubicBezTo>
                  <a:pt x="138" y="13824"/>
                  <a:pt x="108" y="13803"/>
                  <a:pt x="82" y="13777"/>
                </a:cubicBezTo>
                <a:cubicBezTo>
                  <a:pt x="56" y="13751"/>
                  <a:pt x="35" y="13721"/>
                  <a:pt x="21" y="13687"/>
                </a:cubicBezTo>
                <a:cubicBezTo>
                  <a:pt x="7" y="13653"/>
                  <a:pt x="0" y="13617"/>
                  <a:pt x="0" y="13580"/>
                </a:cubicBezTo>
                <a:moveTo>
                  <a:pt x="23" y="278"/>
                </a:moveTo>
                <a:lnTo>
                  <a:pt x="23" y="13580"/>
                </a:lnTo>
                <a:cubicBezTo>
                  <a:pt x="23" y="13597"/>
                  <a:pt x="25" y="13614"/>
                  <a:pt x="28" y="13630"/>
                </a:cubicBezTo>
                <a:cubicBezTo>
                  <a:pt x="32" y="13647"/>
                  <a:pt x="36" y="13663"/>
                  <a:pt x="43" y="13678"/>
                </a:cubicBezTo>
                <a:cubicBezTo>
                  <a:pt x="49" y="13694"/>
                  <a:pt x="57" y="13708"/>
                  <a:pt x="66" y="13722"/>
                </a:cubicBezTo>
                <a:cubicBezTo>
                  <a:pt x="76" y="13736"/>
                  <a:pt x="86" y="13749"/>
                  <a:pt x="98" y="13761"/>
                </a:cubicBezTo>
                <a:cubicBezTo>
                  <a:pt x="110" y="13773"/>
                  <a:pt x="123" y="13783"/>
                  <a:pt x="137" y="13793"/>
                </a:cubicBezTo>
                <a:cubicBezTo>
                  <a:pt x="151" y="13802"/>
                  <a:pt x="165" y="13810"/>
                  <a:pt x="181" y="13816"/>
                </a:cubicBezTo>
                <a:cubicBezTo>
                  <a:pt x="196" y="13823"/>
                  <a:pt x="212" y="13828"/>
                  <a:pt x="229" y="13831"/>
                </a:cubicBezTo>
                <a:cubicBezTo>
                  <a:pt x="245" y="13834"/>
                  <a:pt x="262" y="13836"/>
                  <a:pt x="279" y="13836"/>
                </a:cubicBezTo>
                <a:lnTo>
                  <a:pt x="12722" y="13836"/>
                </a:lnTo>
                <a:cubicBezTo>
                  <a:pt x="12739" y="13836"/>
                  <a:pt x="12755" y="13834"/>
                  <a:pt x="12772" y="13831"/>
                </a:cubicBezTo>
                <a:cubicBezTo>
                  <a:pt x="12788" y="13828"/>
                  <a:pt x="12804" y="13823"/>
                  <a:pt x="12820" y="13816"/>
                </a:cubicBezTo>
                <a:cubicBezTo>
                  <a:pt x="12835" y="13810"/>
                  <a:pt x="12850" y="13802"/>
                  <a:pt x="12864" y="13793"/>
                </a:cubicBezTo>
                <a:cubicBezTo>
                  <a:pt x="12878" y="13783"/>
                  <a:pt x="12891" y="13773"/>
                  <a:pt x="12902" y="13761"/>
                </a:cubicBezTo>
                <a:cubicBezTo>
                  <a:pt x="12914" y="13749"/>
                  <a:pt x="12925" y="13736"/>
                  <a:pt x="12934" y="13722"/>
                </a:cubicBezTo>
                <a:cubicBezTo>
                  <a:pt x="12944" y="13708"/>
                  <a:pt x="12951" y="13694"/>
                  <a:pt x="12958" y="13678"/>
                </a:cubicBezTo>
                <a:cubicBezTo>
                  <a:pt x="12964" y="13663"/>
                  <a:pt x="12969" y="13647"/>
                  <a:pt x="12972" y="13630"/>
                </a:cubicBezTo>
                <a:cubicBezTo>
                  <a:pt x="12976" y="13614"/>
                  <a:pt x="12977" y="13597"/>
                  <a:pt x="12977" y="13580"/>
                </a:cubicBezTo>
                <a:lnTo>
                  <a:pt x="12977" y="278"/>
                </a:lnTo>
                <a:cubicBezTo>
                  <a:pt x="12977" y="261"/>
                  <a:pt x="12976" y="245"/>
                  <a:pt x="12972" y="228"/>
                </a:cubicBezTo>
                <a:cubicBezTo>
                  <a:pt x="12969" y="212"/>
                  <a:pt x="12964" y="196"/>
                  <a:pt x="12958" y="181"/>
                </a:cubicBezTo>
                <a:cubicBezTo>
                  <a:pt x="12951" y="165"/>
                  <a:pt x="12944" y="150"/>
                  <a:pt x="12934" y="136"/>
                </a:cubicBezTo>
                <a:cubicBezTo>
                  <a:pt x="12925" y="122"/>
                  <a:pt x="12914" y="110"/>
                  <a:pt x="12902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7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: 形状 427"/>
          <p:cNvSpPr/>
          <p:nvPr/>
        </p:nvSpPr>
        <p:spPr>
          <a:xfrm>
            <a:off x="743400" y="123660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4" y="484"/>
                  <a:pt x="11" y="448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8" y="94"/>
                </a:cubicBezTo>
                <a:cubicBezTo>
                  <a:pt x="278" y="74"/>
                  <a:pt x="311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8" y="28"/>
                  <a:pt x="772" y="42"/>
                </a:cubicBezTo>
                <a:cubicBezTo>
                  <a:pt x="806" y="56"/>
                  <a:pt x="838" y="74"/>
                  <a:pt x="868" y="94"/>
                </a:cubicBezTo>
                <a:cubicBezTo>
                  <a:pt x="899" y="114"/>
                  <a:pt x="927" y="137"/>
                  <a:pt x="953" y="163"/>
                </a:cubicBezTo>
                <a:cubicBezTo>
                  <a:pt x="978" y="189"/>
                  <a:pt x="1001" y="217"/>
                  <a:pt x="1022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8" y="413"/>
                  <a:pt x="1105" y="448"/>
                </a:cubicBezTo>
                <a:cubicBezTo>
                  <a:pt x="1112" y="484"/>
                  <a:pt x="1116" y="521"/>
                  <a:pt x="1116" y="557"/>
                </a:cubicBezTo>
                <a:lnTo>
                  <a:pt x="1116" y="650"/>
                </a:lnTo>
                <a:cubicBezTo>
                  <a:pt x="1116" y="687"/>
                  <a:pt x="1112" y="723"/>
                  <a:pt x="1105" y="759"/>
                </a:cubicBezTo>
                <a:cubicBezTo>
                  <a:pt x="1098" y="796"/>
                  <a:pt x="1087" y="830"/>
                  <a:pt x="1073" y="864"/>
                </a:cubicBezTo>
                <a:cubicBezTo>
                  <a:pt x="1059" y="898"/>
                  <a:pt x="1042" y="930"/>
                  <a:pt x="1022" y="961"/>
                </a:cubicBezTo>
                <a:cubicBezTo>
                  <a:pt x="1001" y="991"/>
                  <a:pt x="978" y="1019"/>
                  <a:pt x="953" y="1045"/>
                </a:cubicBezTo>
                <a:cubicBezTo>
                  <a:pt x="927" y="1071"/>
                  <a:pt x="899" y="1094"/>
                  <a:pt x="868" y="1114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2" y="1190"/>
                  <a:pt x="666" y="1197"/>
                </a:cubicBezTo>
                <a:cubicBezTo>
                  <a:pt x="630" y="1205"/>
                  <a:pt x="594" y="1208"/>
                  <a:pt x="558" y="1208"/>
                </a:cubicBezTo>
                <a:cubicBezTo>
                  <a:pt x="521" y="1208"/>
                  <a:pt x="485" y="1205"/>
                  <a:pt x="449" y="1197"/>
                </a:cubicBezTo>
                <a:cubicBezTo>
                  <a:pt x="413" y="1190"/>
                  <a:pt x="378" y="1180"/>
                  <a:pt x="344" y="1166"/>
                </a:cubicBezTo>
                <a:cubicBezTo>
                  <a:pt x="311" y="1152"/>
                  <a:pt x="278" y="1135"/>
                  <a:pt x="248" y="1114"/>
                </a:cubicBezTo>
                <a:cubicBezTo>
                  <a:pt x="218" y="1094"/>
                  <a:pt x="190" y="1071"/>
                  <a:pt x="164" y="1045"/>
                </a:cubicBezTo>
                <a:cubicBezTo>
                  <a:pt x="138" y="1019"/>
                  <a:pt x="115" y="991"/>
                  <a:pt x="94" y="961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6"/>
                  <a:pt x="11" y="759"/>
                </a:cubicBezTo>
                <a:cubicBezTo>
                  <a:pt x="4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29" name="图片 428"/>
          <p:cNvPicPr/>
          <p:nvPr/>
        </p:nvPicPr>
        <p:blipFill>
          <a:blip r:embed="rId7"/>
          <a:stretch/>
        </p:blipFill>
        <p:spPr>
          <a:xfrm>
            <a:off x="844200" y="1337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0" name="文本框 429"/>
          <p:cNvSpPr txBox="1"/>
          <p:nvPr/>
        </p:nvSpPr>
        <p:spPr>
          <a:xfrm>
            <a:off x="534960" y="252720"/>
            <a:ext cx="180216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开发环境搭建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1" name="图片 430"/>
          <p:cNvPicPr/>
          <p:nvPr/>
        </p:nvPicPr>
        <p:blipFill>
          <a:blip r:embed="rId8"/>
          <a:stretch/>
        </p:blipFill>
        <p:spPr>
          <a:xfrm>
            <a:off x="743760" y="1805040"/>
            <a:ext cx="4261680" cy="768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2" name="文本框 431"/>
          <p:cNvSpPr txBox="1"/>
          <p:nvPr/>
        </p:nvSpPr>
        <p:spPr>
          <a:xfrm>
            <a:off x="1278720" y="1288440"/>
            <a:ext cx="100656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依赖库安装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图片 432"/>
          <p:cNvPicPr/>
          <p:nvPr/>
        </p:nvPicPr>
        <p:blipFill>
          <a:blip r:embed="rId2"/>
          <a:stretch/>
        </p:blipFill>
        <p:spPr>
          <a:xfrm>
            <a:off x="0" y="0"/>
            <a:ext cx="10696320" cy="12025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4" name="图片 433"/>
          <p:cNvPicPr/>
          <p:nvPr/>
        </p:nvPicPr>
        <p:blipFill>
          <a:blip r:embed="rId3"/>
          <a:stretch/>
        </p:blipFill>
        <p:spPr>
          <a:xfrm>
            <a:off x="534960" y="1805040"/>
            <a:ext cx="106920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5" name="图片 434"/>
          <p:cNvPicPr/>
          <p:nvPr/>
        </p:nvPicPr>
        <p:blipFill>
          <a:blip r:embed="rId4"/>
          <a:stretch/>
        </p:blipFill>
        <p:spPr>
          <a:xfrm>
            <a:off x="8841240" y="8816400"/>
            <a:ext cx="10026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6" name="图片 435"/>
          <p:cNvPicPr/>
          <p:nvPr/>
        </p:nvPicPr>
        <p:blipFill>
          <a:blip r:embed="rId5"/>
          <a:stretch/>
        </p:blipFill>
        <p:spPr>
          <a:xfrm>
            <a:off x="8415360" y="300852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7" name="图片 436"/>
          <p:cNvPicPr/>
          <p:nvPr/>
        </p:nvPicPr>
        <p:blipFill>
          <a:blip r:embed="rId6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8" name="文本框 437"/>
          <p:cNvSpPr txBox="1"/>
          <p:nvPr/>
        </p:nvSpPr>
        <p:spPr>
          <a:xfrm>
            <a:off x="534960" y="25272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⼯具封装与功能实现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534960" y="820080"/>
            <a:ext cx="30240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835560" y="855000"/>
            <a:ext cx="11203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StructuredTool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任意多边形: 形状 440"/>
          <p:cNvSpPr/>
          <p:nvPr/>
        </p:nvSpPr>
        <p:spPr>
          <a:xfrm>
            <a:off x="534600" y="1261800"/>
            <a:ext cx="301320" cy="334440"/>
          </a:xfrm>
          <a:custGeom>
            <a:avLst/>
            <a:gdLst/>
            <a:ahLst/>
            <a:cxnLst/>
            <a:rect l="0" t="0" r="r" b="b"/>
            <a:pathLst>
              <a:path w="837" h="929">
                <a:moveTo>
                  <a:pt x="0" y="510"/>
                </a:moveTo>
                <a:lnTo>
                  <a:pt x="0" y="418"/>
                </a:lnTo>
                <a:cubicBezTo>
                  <a:pt x="0" y="390"/>
                  <a:pt x="3" y="363"/>
                  <a:pt x="8" y="336"/>
                </a:cubicBezTo>
                <a:cubicBezTo>
                  <a:pt x="14" y="309"/>
                  <a:pt x="21" y="283"/>
                  <a:pt x="32" y="258"/>
                </a:cubicBezTo>
                <a:cubicBezTo>
                  <a:pt x="42" y="232"/>
                  <a:pt x="55" y="208"/>
                  <a:pt x="71" y="185"/>
                </a:cubicBezTo>
                <a:cubicBezTo>
                  <a:pt x="86" y="163"/>
                  <a:pt x="103" y="141"/>
                  <a:pt x="123" y="122"/>
                </a:cubicBezTo>
                <a:cubicBezTo>
                  <a:pt x="142" y="103"/>
                  <a:pt x="163" y="85"/>
                  <a:pt x="186" y="70"/>
                </a:cubicBezTo>
                <a:cubicBezTo>
                  <a:pt x="209" y="55"/>
                  <a:pt x="233" y="42"/>
                  <a:pt x="258" y="31"/>
                </a:cubicBezTo>
                <a:cubicBezTo>
                  <a:pt x="283" y="21"/>
                  <a:pt x="310" y="13"/>
                  <a:pt x="336" y="8"/>
                </a:cubicBezTo>
                <a:cubicBezTo>
                  <a:pt x="363" y="2"/>
                  <a:pt x="391" y="0"/>
                  <a:pt x="418" y="0"/>
                </a:cubicBezTo>
                <a:cubicBezTo>
                  <a:pt x="445" y="0"/>
                  <a:pt x="473" y="2"/>
                  <a:pt x="499" y="8"/>
                </a:cubicBezTo>
                <a:cubicBezTo>
                  <a:pt x="526" y="13"/>
                  <a:pt x="553" y="21"/>
                  <a:pt x="578" y="31"/>
                </a:cubicBezTo>
                <a:cubicBezTo>
                  <a:pt x="604" y="42"/>
                  <a:pt x="628" y="55"/>
                  <a:pt x="651" y="70"/>
                </a:cubicBezTo>
                <a:cubicBezTo>
                  <a:pt x="674" y="85"/>
                  <a:pt x="695" y="103"/>
                  <a:pt x="714" y="122"/>
                </a:cubicBezTo>
                <a:cubicBezTo>
                  <a:pt x="734" y="141"/>
                  <a:pt x="751" y="163"/>
                  <a:pt x="766" y="185"/>
                </a:cubicBezTo>
                <a:cubicBezTo>
                  <a:pt x="782" y="208"/>
                  <a:pt x="795" y="232"/>
                  <a:pt x="805" y="258"/>
                </a:cubicBezTo>
                <a:cubicBezTo>
                  <a:pt x="815" y="283"/>
                  <a:pt x="823" y="309"/>
                  <a:pt x="829" y="336"/>
                </a:cubicBezTo>
                <a:cubicBezTo>
                  <a:pt x="834" y="363"/>
                  <a:pt x="837" y="390"/>
                  <a:pt x="837" y="418"/>
                </a:cubicBezTo>
                <a:lnTo>
                  <a:pt x="837" y="510"/>
                </a:lnTo>
                <a:cubicBezTo>
                  <a:pt x="837" y="538"/>
                  <a:pt x="834" y="565"/>
                  <a:pt x="829" y="592"/>
                </a:cubicBezTo>
                <a:cubicBezTo>
                  <a:pt x="823" y="619"/>
                  <a:pt x="815" y="645"/>
                  <a:pt x="805" y="670"/>
                </a:cubicBezTo>
                <a:cubicBezTo>
                  <a:pt x="795" y="697"/>
                  <a:pt x="782" y="721"/>
                  <a:pt x="766" y="743"/>
                </a:cubicBezTo>
                <a:cubicBezTo>
                  <a:pt x="751" y="766"/>
                  <a:pt x="734" y="787"/>
                  <a:pt x="714" y="807"/>
                </a:cubicBezTo>
                <a:cubicBezTo>
                  <a:pt x="695" y="826"/>
                  <a:pt x="674" y="844"/>
                  <a:pt x="651" y="859"/>
                </a:cubicBezTo>
                <a:cubicBezTo>
                  <a:pt x="628" y="874"/>
                  <a:pt x="604" y="887"/>
                  <a:pt x="578" y="897"/>
                </a:cubicBezTo>
                <a:cubicBezTo>
                  <a:pt x="553" y="908"/>
                  <a:pt x="526" y="916"/>
                  <a:pt x="499" y="921"/>
                </a:cubicBezTo>
                <a:cubicBezTo>
                  <a:pt x="473" y="927"/>
                  <a:pt x="445" y="929"/>
                  <a:pt x="418" y="929"/>
                </a:cubicBezTo>
                <a:cubicBezTo>
                  <a:pt x="391" y="929"/>
                  <a:pt x="363" y="927"/>
                  <a:pt x="336" y="921"/>
                </a:cubicBezTo>
                <a:cubicBezTo>
                  <a:pt x="310" y="916"/>
                  <a:pt x="283" y="908"/>
                  <a:pt x="258" y="897"/>
                </a:cubicBezTo>
                <a:cubicBezTo>
                  <a:pt x="233" y="887"/>
                  <a:pt x="209" y="874"/>
                  <a:pt x="186" y="859"/>
                </a:cubicBezTo>
                <a:cubicBezTo>
                  <a:pt x="163" y="844"/>
                  <a:pt x="142" y="826"/>
                  <a:pt x="123" y="807"/>
                </a:cubicBezTo>
                <a:cubicBezTo>
                  <a:pt x="103" y="787"/>
                  <a:pt x="86" y="766"/>
                  <a:pt x="71" y="743"/>
                </a:cubicBezTo>
                <a:cubicBezTo>
                  <a:pt x="55" y="721"/>
                  <a:pt x="42" y="697"/>
                  <a:pt x="32" y="670"/>
                </a:cubicBezTo>
                <a:cubicBezTo>
                  <a:pt x="21" y="645"/>
                  <a:pt x="14" y="619"/>
                  <a:pt x="8" y="592"/>
                </a:cubicBezTo>
                <a:cubicBezTo>
                  <a:pt x="3" y="565"/>
                  <a:pt x="0" y="538"/>
                  <a:pt x="0" y="51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2" name="图片 441"/>
          <p:cNvPicPr/>
          <p:nvPr/>
        </p:nvPicPr>
        <p:blipFill>
          <a:blip r:embed="rId7"/>
          <a:stretch/>
        </p:blipFill>
        <p:spPr>
          <a:xfrm>
            <a:off x="601560" y="13287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3" name="文本框 442"/>
          <p:cNvSpPr txBox="1"/>
          <p:nvPr/>
        </p:nvSpPr>
        <p:spPr>
          <a:xfrm>
            <a:off x="1923120" y="820080"/>
            <a:ext cx="271656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封装功能，实现智能体与外部系统的交互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936000" y="1309680"/>
            <a:ext cx="17049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StructuredTool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5" name="图片 444"/>
          <p:cNvPicPr/>
          <p:nvPr/>
        </p:nvPicPr>
        <p:blipFill>
          <a:blip r:embed="rId8"/>
          <a:stretch/>
        </p:blipFill>
        <p:spPr>
          <a:xfrm>
            <a:off x="869040" y="1662840"/>
            <a:ext cx="92923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6" name="任意多边形: 形状 445"/>
          <p:cNvSpPr/>
          <p:nvPr/>
        </p:nvSpPr>
        <p:spPr>
          <a:xfrm>
            <a:off x="534600" y="2063880"/>
            <a:ext cx="217800" cy="301320"/>
          </a:xfrm>
          <a:custGeom>
            <a:avLst/>
            <a:gdLst/>
            <a:ahLst/>
            <a:cxnLst/>
            <a:rect l="0" t="0" r="r" b="b"/>
            <a:pathLst>
              <a:path w="605" h="837">
                <a:moveTo>
                  <a:pt x="0" y="535"/>
                </a:moveTo>
                <a:lnTo>
                  <a:pt x="0" y="302"/>
                </a:lnTo>
                <a:cubicBezTo>
                  <a:pt x="0" y="282"/>
                  <a:pt x="2" y="262"/>
                  <a:pt x="6" y="243"/>
                </a:cubicBezTo>
                <a:cubicBezTo>
                  <a:pt x="10" y="224"/>
                  <a:pt x="16" y="205"/>
                  <a:pt x="24" y="186"/>
                </a:cubicBezTo>
                <a:cubicBezTo>
                  <a:pt x="32" y="168"/>
                  <a:pt x="41" y="151"/>
                  <a:pt x="52" y="134"/>
                </a:cubicBezTo>
                <a:cubicBezTo>
                  <a:pt x="63" y="118"/>
                  <a:pt x="76" y="103"/>
                  <a:pt x="90" y="89"/>
                </a:cubicBezTo>
                <a:cubicBezTo>
                  <a:pt x="104" y="74"/>
                  <a:pt x="119" y="62"/>
                  <a:pt x="135" y="51"/>
                </a:cubicBezTo>
                <a:cubicBezTo>
                  <a:pt x="152" y="40"/>
                  <a:pt x="169" y="31"/>
                  <a:pt x="187" y="23"/>
                </a:cubicBezTo>
                <a:cubicBezTo>
                  <a:pt x="206" y="16"/>
                  <a:pt x="225" y="10"/>
                  <a:pt x="244" y="6"/>
                </a:cubicBezTo>
                <a:cubicBezTo>
                  <a:pt x="263" y="2"/>
                  <a:pt x="283" y="0"/>
                  <a:pt x="303" y="0"/>
                </a:cubicBezTo>
                <a:cubicBezTo>
                  <a:pt x="323" y="0"/>
                  <a:pt x="342" y="2"/>
                  <a:pt x="362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7" y="31"/>
                  <a:pt x="454" y="40"/>
                  <a:pt x="471" y="51"/>
                </a:cubicBezTo>
                <a:cubicBezTo>
                  <a:pt x="487" y="62"/>
                  <a:pt x="502" y="74"/>
                  <a:pt x="516" y="89"/>
                </a:cubicBezTo>
                <a:cubicBezTo>
                  <a:pt x="530" y="103"/>
                  <a:pt x="543" y="118"/>
                  <a:pt x="554" y="134"/>
                </a:cubicBezTo>
                <a:cubicBezTo>
                  <a:pt x="565" y="151"/>
                  <a:pt x="574" y="168"/>
                  <a:pt x="582" y="186"/>
                </a:cubicBezTo>
                <a:cubicBezTo>
                  <a:pt x="589" y="205"/>
                  <a:pt x="595" y="224"/>
                  <a:pt x="599" y="243"/>
                </a:cubicBezTo>
                <a:cubicBezTo>
                  <a:pt x="603" y="262"/>
                  <a:pt x="605" y="282"/>
                  <a:pt x="605" y="302"/>
                </a:cubicBezTo>
                <a:lnTo>
                  <a:pt x="605" y="535"/>
                </a:lnTo>
                <a:cubicBezTo>
                  <a:pt x="605" y="555"/>
                  <a:pt x="603" y="574"/>
                  <a:pt x="599" y="594"/>
                </a:cubicBezTo>
                <a:cubicBezTo>
                  <a:pt x="595" y="613"/>
                  <a:pt x="589" y="632"/>
                  <a:pt x="582" y="651"/>
                </a:cubicBezTo>
                <a:cubicBezTo>
                  <a:pt x="574" y="669"/>
                  <a:pt x="565" y="686"/>
                  <a:pt x="554" y="703"/>
                </a:cubicBezTo>
                <a:cubicBezTo>
                  <a:pt x="543" y="719"/>
                  <a:pt x="530" y="734"/>
                  <a:pt x="516" y="748"/>
                </a:cubicBezTo>
                <a:cubicBezTo>
                  <a:pt x="502" y="762"/>
                  <a:pt x="487" y="775"/>
                  <a:pt x="471" y="786"/>
                </a:cubicBezTo>
                <a:cubicBezTo>
                  <a:pt x="454" y="797"/>
                  <a:pt x="437" y="806"/>
                  <a:pt x="418" y="814"/>
                </a:cubicBezTo>
                <a:cubicBezTo>
                  <a:pt x="400" y="821"/>
                  <a:pt x="381" y="827"/>
                  <a:pt x="362" y="831"/>
                </a:cubicBezTo>
                <a:cubicBezTo>
                  <a:pt x="342" y="835"/>
                  <a:pt x="323" y="837"/>
                  <a:pt x="303" y="837"/>
                </a:cubicBezTo>
                <a:cubicBezTo>
                  <a:pt x="283" y="837"/>
                  <a:pt x="263" y="835"/>
                  <a:pt x="244" y="831"/>
                </a:cubicBezTo>
                <a:cubicBezTo>
                  <a:pt x="225" y="827"/>
                  <a:pt x="206" y="821"/>
                  <a:pt x="187" y="814"/>
                </a:cubicBezTo>
                <a:cubicBezTo>
                  <a:pt x="169" y="806"/>
                  <a:pt x="152" y="797"/>
                  <a:pt x="135" y="786"/>
                </a:cubicBezTo>
                <a:cubicBezTo>
                  <a:pt x="119" y="775"/>
                  <a:pt x="104" y="762"/>
                  <a:pt x="90" y="748"/>
                </a:cubicBezTo>
                <a:cubicBezTo>
                  <a:pt x="76" y="734"/>
                  <a:pt x="63" y="719"/>
                  <a:pt x="52" y="703"/>
                </a:cubicBezTo>
                <a:cubicBezTo>
                  <a:pt x="41" y="686"/>
                  <a:pt x="32" y="669"/>
                  <a:pt x="24" y="651"/>
                </a:cubicBezTo>
                <a:cubicBezTo>
                  <a:pt x="16" y="632"/>
                  <a:pt x="10" y="613"/>
                  <a:pt x="6" y="594"/>
                </a:cubicBezTo>
                <a:cubicBezTo>
                  <a:pt x="2" y="574"/>
                  <a:pt x="0" y="555"/>
                  <a:pt x="0" y="535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7" name="图片 446"/>
          <p:cNvPicPr/>
          <p:nvPr/>
        </p:nvPicPr>
        <p:blipFill>
          <a:blip r:embed="rId9"/>
          <a:stretch/>
        </p:blipFill>
        <p:spPr>
          <a:xfrm>
            <a:off x="585000" y="21560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8" name="文本框 447"/>
          <p:cNvSpPr txBox="1"/>
          <p:nvPr/>
        </p:nvSpPr>
        <p:spPr>
          <a:xfrm>
            <a:off x="2608560" y="126324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封装⼯具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任意多边形: 形状 448"/>
          <p:cNvSpPr/>
          <p:nvPr/>
        </p:nvSpPr>
        <p:spPr>
          <a:xfrm>
            <a:off x="5448240" y="2063880"/>
            <a:ext cx="234360" cy="301320"/>
          </a:xfrm>
          <a:custGeom>
            <a:avLst/>
            <a:gdLst/>
            <a:ahLst/>
            <a:cxnLst/>
            <a:rect l="0" t="0" r="r" b="b"/>
            <a:pathLst>
              <a:path w="651" h="837">
                <a:moveTo>
                  <a:pt x="0" y="511"/>
                </a:moveTo>
                <a:lnTo>
                  <a:pt x="0" y="325"/>
                </a:lnTo>
                <a:cubicBezTo>
                  <a:pt x="0" y="304"/>
                  <a:pt x="2" y="283"/>
                  <a:pt x="7" y="262"/>
                </a:cubicBezTo>
                <a:cubicBezTo>
                  <a:pt x="11" y="241"/>
                  <a:pt x="17" y="220"/>
                  <a:pt x="25" y="201"/>
                </a:cubicBezTo>
                <a:cubicBezTo>
                  <a:pt x="33" y="181"/>
                  <a:pt x="43" y="162"/>
                  <a:pt x="55" y="145"/>
                </a:cubicBezTo>
                <a:cubicBezTo>
                  <a:pt x="67" y="127"/>
                  <a:pt x="81" y="110"/>
                  <a:pt x="96" y="95"/>
                </a:cubicBezTo>
                <a:cubicBezTo>
                  <a:pt x="111" y="80"/>
                  <a:pt x="128" y="67"/>
                  <a:pt x="146" y="55"/>
                </a:cubicBezTo>
                <a:cubicBezTo>
                  <a:pt x="164" y="43"/>
                  <a:pt x="182" y="33"/>
                  <a:pt x="202" y="25"/>
                </a:cubicBezTo>
                <a:cubicBezTo>
                  <a:pt x="222" y="17"/>
                  <a:pt x="242" y="11"/>
                  <a:pt x="263" y="6"/>
                </a:cubicBezTo>
                <a:cubicBezTo>
                  <a:pt x="284" y="2"/>
                  <a:pt x="305" y="0"/>
                  <a:pt x="326" y="0"/>
                </a:cubicBezTo>
                <a:cubicBezTo>
                  <a:pt x="348" y="0"/>
                  <a:pt x="369" y="2"/>
                  <a:pt x="390" y="6"/>
                </a:cubicBezTo>
                <a:cubicBezTo>
                  <a:pt x="411" y="11"/>
                  <a:pt x="431" y="17"/>
                  <a:pt x="451" y="25"/>
                </a:cubicBezTo>
                <a:cubicBezTo>
                  <a:pt x="470" y="33"/>
                  <a:pt x="489" y="43"/>
                  <a:pt x="507" y="55"/>
                </a:cubicBezTo>
                <a:cubicBezTo>
                  <a:pt x="525" y="67"/>
                  <a:pt x="541" y="80"/>
                  <a:pt x="556" y="95"/>
                </a:cubicBezTo>
                <a:cubicBezTo>
                  <a:pt x="571" y="110"/>
                  <a:pt x="585" y="127"/>
                  <a:pt x="597" y="145"/>
                </a:cubicBezTo>
                <a:cubicBezTo>
                  <a:pt x="608" y="162"/>
                  <a:pt x="618" y="181"/>
                  <a:pt x="627" y="201"/>
                </a:cubicBezTo>
                <a:cubicBezTo>
                  <a:pt x="635" y="220"/>
                  <a:pt x="641" y="241"/>
                  <a:pt x="645" y="262"/>
                </a:cubicBezTo>
                <a:cubicBezTo>
                  <a:pt x="649" y="283"/>
                  <a:pt x="651" y="304"/>
                  <a:pt x="651" y="325"/>
                </a:cubicBezTo>
                <a:lnTo>
                  <a:pt x="651" y="511"/>
                </a:lnTo>
                <a:cubicBezTo>
                  <a:pt x="651" y="533"/>
                  <a:pt x="649" y="554"/>
                  <a:pt x="645" y="575"/>
                </a:cubicBezTo>
                <a:cubicBezTo>
                  <a:pt x="641" y="596"/>
                  <a:pt x="635" y="616"/>
                  <a:pt x="627" y="636"/>
                </a:cubicBezTo>
                <a:cubicBezTo>
                  <a:pt x="618" y="656"/>
                  <a:pt x="608" y="675"/>
                  <a:pt x="597" y="692"/>
                </a:cubicBezTo>
                <a:cubicBezTo>
                  <a:pt x="585" y="710"/>
                  <a:pt x="571" y="727"/>
                  <a:pt x="556" y="742"/>
                </a:cubicBezTo>
                <a:cubicBezTo>
                  <a:pt x="541" y="757"/>
                  <a:pt x="525" y="770"/>
                  <a:pt x="507" y="782"/>
                </a:cubicBezTo>
                <a:cubicBezTo>
                  <a:pt x="489" y="794"/>
                  <a:pt x="470" y="804"/>
                  <a:pt x="451" y="812"/>
                </a:cubicBezTo>
                <a:cubicBezTo>
                  <a:pt x="431" y="820"/>
                  <a:pt x="411" y="826"/>
                  <a:pt x="390" y="831"/>
                </a:cubicBezTo>
                <a:cubicBezTo>
                  <a:pt x="369" y="835"/>
                  <a:pt x="348" y="837"/>
                  <a:pt x="326" y="837"/>
                </a:cubicBezTo>
                <a:cubicBezTo>
                  <a:pt x="305" y="837"/>
                  <a:pt x="284" y="835"/>
                  <a:pt x="263" y="831"/>
                </a:cubicBezTo>
                <a:cubicBezTo>
                  <a:pt x="242" y="826"/>
                  <a:pt x="222" y="820"/>
                  <a:pt x="202" y="812"/>
                </a:cubicBezTo>
                <a:cubicBezTo>
                  <a:pt x="182" y="804"/>
                  <a:pt x="164" y="794"/>
                  <a:pt x="146" y="782"/>
                </a:cubicBezTo>
                <a:cubicBezTo>
                  <a:pt x="128" y="770"/>
                  <a:pt x="111" y="757"/>
                  <a:pt x="96" y="742"/>
                </a:cubicBezTo>
                <a:cubicBezTo>
                  <a:pt x="81" y="727"/>
                  <a:pt x="67" y="710"/>
                  <a:pt x="55" y="692"/>
                </a:cubicBezTo>
                <a:cubicBezTo>
                  <a:pt x="43" y="675"/>
                  <a:pt x="33" y="656"/>
                  <a:pt x="25" y="636"/>
                </a:cubicBezTo>
                <a:cubicBezTo>
                  <a:pt x="17" y="616"/>
                  <a:pt x="11" y="596"/>
                  <a:pt x="7" y="575"/>
                </a:cubicBezTo>
                <a:cubicBezTo>
                  <a:pt x="2" y="554"/>
                  <a:pt x="0" y="533"/>
                  <a:pt x="0" y="511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0" name="图片 449"/>
          <p:cNvPicPr/>
          <p:nvPr/>
        </p:nvPicPr>
        <p:blipFill>
          <a:blip r:embed="rId10"/>
          <a:stretch/>
        </p:blipFill>
        <p:spPr>
          <a:xfrm>
            <a:off x="5498640" y="2156040"/>
            <a:ext cx="13320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1" name="文本框 450"/>
          <p:cNvSpPr txBox="1"/>
          <p:nvPr/>
        </p:nvSpPr>
        <p:spPr>
          <a:xfrm>
            <a:off x="819000" y="207900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查询⽕⻋票⼯具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任意多边形: 形状 451"/>
          <p:cNvSpPr/>
          <p:nvPr/>
        </p:nvSpPr>
        <p:spPr>
          <a:xfrm>
            <a:off x="534600" y="5841000"/>
            <a:ext cx="251280" cy="301320"/>
          </a:xfrm>
          <a:custGeom>
            <a:avLst/>
            <a:gdLst/>
            <a:ahLst/>
            <a:cxnLst/>
            <a:rect l="0" t="0" r="r" b="b"/>
            <a:pathLst>
              <a:path w="698" h="837">
                <a:moveTo>
                  <a:pt x="0" y="489"/>
                </a:moveTo>
                <a:lnTo>
                  <a:pt x="0" y="350"/>
                </a:lnTo>
                <a:cubicBezTo>
                  <a:pt x="0" y="327"/>
                  <a:pt x="2" y="304"/>
                  <a:pt x="7" y="282"/>
                </a:cubicBezTo>
                <a:cubicBezTo>
                  <a:pt x="11" y="259"/>
                  <a:pt x="18" y="237"/>
                  <a:pt x="27" y="216"/>
                </a:cubicBezTo>
                <a:cubicBezTo>
                  <a:pt x="35" y="195"/>
                  <a:pt x="46" y="175"/>
                  <a:pt x="59" y="156"/>
                </a:cubicBezTo>
                <a:cubicBezTo>
                  <a:pt x="72" y="137"/>
                  <a:pt x="86" y="120"/>
                  <a:pt x="102" y="103"/>
                </a:cubicBezTo>
                <a:cubicBezTo>
                  <a:pt x="118" y="87"/>
                  <a:pt x="136" y="73"/>
                  <a:pt x="155" y="60"/>
                </a:cubicBezTo>
                <a:cubicBezTo>
                  <a:pt x="174" y="46"/>
                  <a:pt x="194" y="36"/>
                  <a:pt x="215" y="27"/>
                </a:cubicBezTo>
                <a:cubicBezTo>
                  <a:pt x="236" y="18"/>
                  <a:pt x="259" y="12"/>
                  <a:pt x="281" y="7"/>
                </a:cubicBezTo>
                <a:cubicBezTo>
                  <a:pt x="304" y="3"/>
                  <a:pt x="326" y="0"/>
                  <a:pt x="349" y="0"/>
                </a:cubicBezTo>
                <a:cubicBezTo>
                  <a:pt x="372" y="0"/>
                  <a:pt x="395" y="3"/>
                  <a:pt x="417" y="7"/>
                </a:cubicBezTo>
                <a:cubicBezTo>
                  <a:pt x="440" y="12"/>
                  <a:pt x="461" y="18"/>
                  <a:pt x="483" y="27"/>
                </a:cubicBezTo>
                <a:cubicBezTo>
                  <a:pt x="504" y="36"/>
                  <a:pt x="524" y="46"/>
                  <a:pt x="543" y="60"/>
                </a:cubicBezTo>
                <a:cubicBezTo>
                  <a:pt x="562" y="73"/>
                  <a:pt x="579" y="87"/>
                  <a:pt x="596" y="103"/>
                </a:cubicBezTo>
                <a:cubicBezTo>
                  <a:pt x="612" y="120"/>
                  <a:pt x="626" y="137"/>
                  <a:pt x="639" y="156"/>
                </a:cubicBezTo>
                <a:cubicBezTo>
                  <a:pt x="652" y="175"/>
                  <a:pt x="662" y="195"/>
                  <a:pt x="671" y="216"/>
                </a:cubicBezTo>
                <a:cubicBezTo>
                  <a:pt x="680" y="237"/>
                  <a:pt x="686" y="259"/>
                  <a:pt x="691" y="282"/>
                </a:cubicBezTo>
                <a:cubicBezTo>
                  <a:pt x="695" y="304"/>
                  <a:pt x="698" y="327"/>
                  <a:pt x="698" y="350"/>
                </a:cubicBezTo>
                <a:lnTo>
                  <a:pt x="698" y="489"/>
                </a:lnTo>
                <a:cubicBezTo>
                  <a:pt x="698" y="512"/>
                  <a:pt x="695" y="534"/>
                  <a:pt x="691" y="557"/>
                </a:cubicBezTo>
                <a:cubicBezTo>
                  <a:pt x="686" y="579"/>
                  <a:pt x="680" y="601"/>
                  <a:pt x="671" y="622"/>
                </a:cubicBezTo>
                <a:cubicBezTo>
                  <a:pt x="662" y="643"/>
                  <a:pt x="652" y="663"/>
                  <a:pt x="639" y="682"/>
                </a:cubicBezTo>
                <a:cubicBezTo>
                  <a:pt x="626" y="701"/>
                  <a:pt x="612" y="719"/>
                  <a:pt x="596" y="735"/>
                </a:cubicBezTo>
                <a:cubicBezTo>
                  <a:pt x="579" y="751"/>
                  <a:pt x="562" y="766"/>
                  <a:pt x="543" y="778"/>
                </a:cubicBezTo>
                <a:cubicBezTo>
                  <a:pt x="524" y="791"/>
                  <a:pt x="504" y="802"/>
                  <a:pt x="483" y="811"/>
                </a:cubicBezTo>
                <a:cubicBezTo>
                  <a:pt x="461" y="819"/>
                  <a:pt x="440" y="826"/>
                  <a:pt x="417" y="830"/>
                </a:cubicBezTo>
                <a:cubicBezTo>
                  <a:pt x="395" y="835"/>
                  <a:pt x="372" y="837"/>
                  <a:pt x="349" y="837"/>
                </a:cubicBezTo>
                <a:cubicBezTo>
                  <a:pt x="326" y="837"/>
                  <a:pt x="304" y="835"/>
                  <a:pt x="281" y="830"/>
                </a:cubicBezTo>
                <a:cubicBezTo>
                  <a:pt x="259" y="826"/>
                  <a:pt x="236" y="819"/>
                  <a:pt x="215" y="811"/>
                </a:cubicBezTo>
                <a:cubicBezTo>
                  <a:pt x="194" y="802"/>
                  <a:pt x="174" y="791"/>
                  <a:pt x="155" y="778"/>
                </a:cubicBezTo>
                <a:cubicBezTo>
                  <a:pt x="136" y="766"/>
                  <a:pt x="118" y="751"/>
                  <a:pt x="102" y="735"/>
                </a:cubicBezTo>
                <a:cubicBezTo>
                  <a:pt x="86" y="719"/>
                  <a:pt x="72" y="701"/>
                  <a:pt x="59" y="682"/>
                </a:cubicBezTo>
                <a:cubicBezTo>
                  <a:pt x="46" y="663"/>
                  <a:pt x="35" y="643"/>
                  <a:pt x="27" y="622"/>
                </a:cubicBezTo>
                <a:cubicBezTo>
                  <a:pt x="18" y="601"/>
                  <a:pt x="11" y="579"/>
                  <a:pt x="7" y="557"/>
                </a:cubicBezTo>
                <a:cubicBezTo>
                  <a:pt x="2" y="534"/>
                  <a:pt x="0" y="512"/>
                  <a:pt x="0" y="48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3" name="图片 452"/>
          <p:cNvPicPr/>
          <p:nvPr/>
        </p:nvPicPr>
        <p:blipFill>
          <a:blip r:embed="rId11"/>
          <a:stretch/>
        </p:blipFill>
        <p:spPr>
          <a:xfrm>
            <a:off x="585000" y="593316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4" name="文本框 453"/>
          <p:cNvSpPr txBox="1"/>
          <p:nvPr/>
        </p:nvSpPr>
        <p:spPr>
          <a:xfrm>
            <a:off x="5749560" y="207900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购买⽕⻋票⼯具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任意多边形: 形状 454"/>
          <p:cNvSpPr/>
          <p:nvPr/>
        </p:nvSpPr>
        <p:spPr>
          <a:xfrm>
            <a:off x="551520" y="2431440"/>
            <a:ext cx="4696560" cy="3276360"/>
          </a:xfrm>
          <a:custGeom>
            <a:avLst/>
            <a:gdLst/>
            <a:ahLst/>
            <a:cxnLst/>
            <a:rect l="0" t="0" r="r" b="b"/>
            <a:pathLst>
              <a:path w="13046" h="9101">
                <a:moveTo>
                  <a:pt x="0" y="8915"/>
                </a:moveTo>
                <a:lnTo>
                  <a:pt x="0" y="186"/>
                </a:lnTo>
                <a:cubicBezTo>
                  <a:pt x="0" y="174"/>
                  <a:pt x="0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4"/>
                  <a:pt x="40" y="55"/>
                </a:cubicBezTo>
                <a:cubicBezTo>
                  <a:pt x="47" y="46"/>
                  <a:pt x="54" y="39"/>
                  <a:pt x="61" y="32"/>
                </a:cubicBezTo>
                <a:cubicBezTo>
                  <a:pt x="69" y="25"/>
                  <a:pt x="77" y="19"/>
                  <a:pt x="86" y="15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2"/>
                  <a:pt x="130" y="0"/>
                  <a:pt x="139" y="0"/>
                </a:cubicBezTo>
                <a:lnTo>
                  <a:pt x="12861" y="0"/>
                </a:lnTo>
                <a:cubicBezTo>
                  <a:pt x="12873" y="0"/>
                  <a:pt x="12885" y="2"/>
                  <a:pt x="12897" y="4"/>
                </a:cubicBezTo>
                <a:cubicBezTo>
                  <a:pt x="12909" y="6"/>
                  <a:pt x="12920" y="10"/>
                  <a:pt x="12932" y="15"/>
                </a:cubicBezTo>
                <a:cubicBezTo>
                  <a:pt x="12943" y="19"/>
                  <a:pt x="12954" y="25"/>
                  <a:pt x="12964" y="32"/>
                </a:cubicBezTo>
                <a:cubicBezTo>
                  <a:pt x="12974" y="39"/>
                  <a:pt x="12983" y="46"/>
                  <a:pt x="12992" y="55"/>
                </a:cubicBezTo>
                <a:cubicBezTo>
                  <a:pt x="13001" y="64"/>
                  <a:pt x="13008" y="73"/>
                  <a:pt x="13015" y="83"/>
                </a:cubicBezTo>
                <a:cubicBezTo>
                  <a:pt x="13022" y="93"/>
                  <a:pt x="13027" y="104"/>
                  <a:pt x="13032" y="115"/>
                </a:cubicBezTo>
                <a:cubicBezTo>
                  <a:pt x="13037" y="126"/>
                  <a:pt x="13040" y="138"/>
                  <a:pt x="13043" y="150"/>
                </a:cubicBezTo>
                <a:cubicBezTo>
                  <a:pt x="13045" y="162"/>
                  <a:pt x="13046" y="174"/>
                  <a:pt x="13046" y="186"/>
                </a:cubicBezTo>
                <a:lnTo>
                  <a:pt x="13046" y="8915"/>
                </a:lnTo>
                <a:cubicBezTo>
                  <a:pt x="13046" y="8928"/>
                  <a:pt x="13045" y="8940"/>
                  <a:pt x="13043" y="8952"/>
                </a:cubicBezTo>
                <a:cubicBezTo>
                  <a:pt x="13040" y="8963"/>
                  <a:pt x="13037" y="8975"/>
                  <a:pt x="13032" y="8986"/>
                </a:cubicBezTo>
                <a:cubicBezTo>
                  <a:pt x="13027" y="8998"/>
                  <a:pt x="13022" y="9008"/>
                  <a:pt x="13015" y="9018"/>
                </a:cubicBezTo>
                <a:cubicBezTo>
                  <a:pt x="13008" y="9029"/>
                  <a:pt x="13001" y="9038"/>
                  <a:pt x="12992" y="9047"/>
                </a:cubicBezTo>
                <a:cubicBezTo>
                  <a:pt x="12983" y="9055"/>
                  <a:pt x="12974" y="9063"/>
                  <a:pt x="12964" y="9070"/>
                </a:cubicBezTo>
                <a:cubicBezTo>
                  <a:pt x="12954" y="9076"/>
                  <a:pt x="12943" y="9082"/>
                  <a:pt x="12932" y="9087"/>
                </a:cubicBezTo>
                <a:cubicBezTo>
                  <a:pt x="12920" y="9092"/>
                  <a:pt x="12909" y="9095"/>
                  <a:pt x="12897" y="9097"/>
                </a:cubicBezTo>
                <a:cubicBezTo>
                  <a:pt x="12885" y="9100"/>
                  <a:pt x="12873" y="9101"/>
                  <a:pt x="12861" y="9101"/>
                </a:cubicBezTo>
                <a:lnTo>
                  <a:pt x="139" y="9101"/>
                </a:lnTo>
                <a:cubicBezTo>
                  <a:pt x="130" y="9101"/>
                  <a:pt x="121" y="9100"/>
                  <a:pt x="112" y="9097"/>
                </a:cubicBezTo>
                <a:cubicBezTo>
                  <a:pt x="103" y="9095"/>
                  <a:pt x="94" y="9092"/>
                  <a:pt x="86" y="9087"/>
                </a:cubicBezTo>
                <a:cubicBezTo>
                  <a:pt x="77" y="9082"/>
                  <a:pt x="69" y="9076"/>
                  <a:pt x="61" y="9070"/>
                </a:cubicBezTo>
                <a:cubicBezTo>
                  <a:pt x="54" y="9063"/>
                  <a:pt x="47" y="9055"/>
                  <a:pt x="40" y="9047"/>
                </a:cubicBezTo>
                <a:cubicBezTo>
                  <a:pt x="34" y="9038"/>
                  <a:pt x="28" y="9029"/>
                  <a:pt x="23" y="9018"/>
                </a:cubicBezTo>
                <a:cubicBezTo>
                  <a:pt x="18" y="9008"/>
                  <a:pt x="14" y="8998"/>
                  <a:pt x="10" y="8986"/>
                </a:cubicBezTo>
                <a:cubicBezTo>
                  <a:pt x="7" y="8975"/>
                  <a:pt x="4" y="8963"/>
                  <a:pt x="2" y="8952"/>
                </a:cubicBezTo>
                <a:cubicBezTo>
                  <a:pt x="0" y="8940"/>
                  <a:pt x="0" y="8928"/>
                  <a:pt x="0" y="89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任意多边形: 形状 455"/>
          <p:cNvSpPr/>
          <p:nvPr/>
        </p:nvSpPr>
        <p:spPr>
          <a:xfrm>
            <a:off x="534600" y="2431440"/>
            <a:ext cx="67320" cy="3276360"/>
          </a:xfrm>
          <a:custGeom>
            <a:avLst/>
            <a:gdLst/>
            <a:ahLst/>
            <a:cxnLst/>
            <a:rect l="0" t="0" r="r" b="b"/>
            <a:pathLst>
              <a:path w="187" h="9101">
                <a:moveTo>
                  <a:pt x="0" y="0"/>
                </a:moveTo>
                <a:lnTo>
                  <a:pt x="187" y="0"/>
                </a:lnTo>
                <a:lnTo>
                  <a:pt x="187" y="9101"/>
                </a:lnTo>
                <a:lnTo>
                  <a:pt x="0" y="9101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852480" y="585648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⼯具封装与注册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702000" y="2585160"/>
            <a:ext cx="2536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search_train_ticket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(origin: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702000" y="275220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destination: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702000" y="29192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date: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702000" y="3086280"/>
            <a:ext cx="211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departure_time_start: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702000" y="3253680"/>
            <a:ext cx="373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departure_time_end: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 -&gt;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List[dict[str, str]]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702000" y="342072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1053000" y="3382560"/>
            <a:ext cx="1174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按指定条件查询⽕⻋票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2223000" y="34207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702000" y="358776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982800" y="354960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模拟⽕⻋票数据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702000" y="375516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[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702000" y="392220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{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"train_number"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"G1234"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702000" y="408924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"origin"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1825560" y="405108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北京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2059560" y="408924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702000" y="425628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"destination"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2176560" y="4218120"/>
            <a:ext cx="235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上海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2410560" y="425628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文本框 475"/>
          <p:cNvSpPr txBox="1"/>
          <p:nvPr/>
        </p:nvSpPr>
        <p:spPr>
          <a:xfrm>
            <a:off x="702000" y="442368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"departure_time"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"2024-06-01 8:00"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文本框 476"/>
          <p:cNvSpPr txBox="1"/>
          <p:nvPr/>
        </p:nvSpPr>
        <p:spPr>
          <a:xfrm>
            <a:off x="702000" y="4590720"/>
            <a:ext cx="2817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"arrival_time"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"2024-06-01 12:00"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702000" y="475776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"price"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"100.00"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702000" y="492480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"seat_type"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2036160" y="488664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商务座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2387160" y="492480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702000" y="509220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},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702000" y="5259240"/>
            <a:ext cx="42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1123200" y="522108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更多⻋次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1591200" y="525924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...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任意多边形: 形状 485"/>
          <p:cNvSpPr/>
          <p:nvPr/>
        </p:nvSpPr>
        <p:spPr>
          <a:xfrm>
            <a:off x="5465160" y="2431440"/>
            <a:ext cx="4696920" cy="2106360"/>
          </a:xfrm>
          <a:custGeom>
            <a:avLst/>
            <a:gdLst/>
            <a:ahLst/>
            <a:cxnLst/>
            <a:rect l="0" t="0" r="r" b="b"/>
            <a:pathLst>
              <a:path w="13047" h="5851">
                <a:moveTo>
                  <a:pt x="0" y="566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4"/>
                  <a:pt x="41" y="55"/>
                </a:cubicBezTo>
                <a:cubicBezTo>
                  <a:pt x="47" y="46"/>
                  <a:pt x="54" y="39"/>
                  <a:pt x="62" y="32"/>
                </a:cubicBezTo>
                <a:cubicBezTo>
                  <a:pt x="69" y="25"/>
                  <a:pt x="77" y="19"/>
                  <a:pt x="86" y="15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2"/>
                  <a:pt x="130" y="0"/>
                  <a:pt x="139" y="0"/>
                </a:cubicBezTo>
                <a:lnTo>
                  <a:pt x="12861" y="0"/>
                </a:lnTo>
                <a:cubicBezTo>
                  <a:pt x="12873" y="0"/>
                  <a:pt x="12885" y="2"/>
                  <a:pt x="12897" y="4"/>
                </a:cubicBezTo>
                <a:cubicBezTo>
                  <a:pt x="12909" y="6"/>
                  <a:pt x="12921" y="10"/>
                  <a:pt x="12932" y="15"/>
                </a:cubicBezTo>
                <a:cubicBezTo>
                  <a:pt x="12943" y="19"/>
                  <a:pt x="12954" y="25"/>
                  <a:pt x="12964" y="32"/>
                </a:cubicBezTo>
                <a:cubicBezTo>
                  <a:pt x="12974" y="39"/>
                  <a:pt x="12984" y="46"/>
                  <a:pt x="12992" y="55"/>
                </a:cubicBezTo>
                <a:cubicBezTo>
                  <a:pt x="13001" y="64"/>
                  <a:pt x="13008" y="73"/>
                  <a:pt x="13015" y="83"/>
                </a:cubicBezTo>
                <a:cubicBezTo>
                  <a:pt x="13022" y="93"/>
                  <a:pt x="13028" y="104"/>
                  <a:pt x="13032" y="115"/>
                </a:cubicBezTo>
                <a:cubicBezTo>
                  <a:pt x="13037" y="126"/>
                  <a:pt x="13041" y="138"/>
                  <a:pt x="13043" y="150"/>
                </a:cubicBezTo>
                <a:cubicBezTo>
                  <a:pt x="13045" y="162"/>
                  <a:pt x="13047" y="174"/>
                  <a:pt x="13047" y="186"/>
                </a:cubicBezTo>
                <a:lnTo>
                  <a:pt x="13047" y="5665"/>
                </a:lnTo>
                <a:cubicBezTo>
                  <a:pt x="13047" y="5678"/>
                  <a:pt x="13045" y="5690"/>
                  <a:pt x="13043" y="5702"/>
                </a:cubicBezTo>
                <a:cubicBezTo>
                  <a:pt x="13041" y="5714"/>
                  <a:pt x="13037" y="5725"/>
                  <a:pt x="13032" y="5737"/>
                </a:cubicBezTo>
                <a:cubicBezTo>
                  <a:pt x="13028" y="5748"/>
                  <a:pt x="13022" y="5759"/>
                  <a:pt x="13015" y="5769"/>
                </a:cubicBezTo>
                <a:cubicBezTo>
                  <a:pt x="13008" y="5779"/>
                  <a:pt x="13001" y="5788"/>
                  <a:pt x="12992" y="5797"/>
                </a:cubicBezTo>
                <a:cubicBezTo>
                  <a:pt x="12984" y="5805"/>
                  <a:pt x="12974" y="5813"/>
                  <a:pt x="12964" y="5820"/>
                </a:cubicBezTo>
                <a:cubicBezTo>
                  <a:pt x="12954" y="5827"/>
                  <a:pt x="12943" y="5832"/>
                  <a:pt x="12932" y="5837"/>
                </a:cubicBezTo>
                <a:cubicBezTo>
                  <a:pt x="12921" y="5842"/>
                  <a:pt x="12909" y="5845"/>
                  <a:pt x="12897" y="5848"/>
                </a:cubicBezTo>
                <a:cubicBezTo>
                  <a:pt x="12885" y="5850"/>
                  <a:pt x="12873" y="5851"/>
                  <a:pt x="12861" y="5851"/>
                </a:cubicBezTo>
                <a:lnTo>
                  <a:pt x="139" y="5851"/>
                </a:lnTo>
                <a:cubicBezTo>
                  <a:pt x="130" y="5851"/>
                  <a:pt x="121" y="5850"/>
                  <a:pt x="112" y="5848"/>
                </a:cubicBezTo>
                <a:cubicBezTo>
                  <a:pt x="103" y="5845"/>
                  <a:pt x="94" y="5842"/>
                  <a:pt x="86" y="5837"/>
                </a:cubicBezTo>
                <a:cubicBezTo>
                  <a:pt x="77" y="5832"/>
                  <a:pt x="69" y="5827"/>
                  <a:pt x="62" y="5820"/>
                </a:cubicBezTo>
                <a:cubicBezTo>
                  <a:pt x="54" y="5813"/>
                  <a:pt x="47" y="5805"/>
                  <a:pt x="41" y="5797"/>
                </a:cubicBezTo>
                <a:cubicBezTo>
                  <a:pt x="34" y="5788"/>
                  <a:pt x="28" y="5779"/>
                  <a:pt x="23" y="5769"/>
                </a:cubicBezTo>
                <a:cubicBezTo>
                  <a:pt x="18" y="5759"/>
                  <a:pt x="14" y="5748"/>
                  <a:pt x="10" y="5737"/>
                </a:cubicBezTo>
                <a:cubicBezTo>
                  <a:pt x="7" y="5725"/>
                  <a:pt x="4" y="5714"/>
                  <a:pt x="3" y="5702"/>
                </a:cubicBezTo>
                <a:cubicBezTo>
                  <a:pt x="1" y="5690"/>
                  <a:pt x="0" y="5678"/>
                  <a:pt x="0" y="56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任意多边形: 形状 486"/>
          <p:cNvSpPr/>
          <p:nvPr/>
        </p:nvSpPr>
        <p:spPr>
          <a:xfrm>
            <a:off x="5448240" y="2431440"/>
            <a:ext cx="67320" cy="2106360"/>
          </a:xfrm>
          <a:custGeom>
            <a:avLst/>
            <a:gdLst/>
            <a:ahLst/>
            <a:cxnLst/>
            <a:rect l="0" t="0" r="r" b="b"/>
            <a:pathLst>
              <a:path w="187" h="5851">
                <a:moveTo>
                  <a:pt x="0" y="0"/>
                </a:moveTo>
                <a:lnTo>
                  <a:pt x="187" y="0"/>
                </a:lnTo>
                <a:lnTo>
                  <a:pt x="187" y="5851"/>
                </a:lnTo>
                <a:lnTo>
                  <a:pt x="0" y="5851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702000" y="54262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5615640" y="2585160"/>
            <a:ext cx="373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purchase_train_ticket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(train_number: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 -&gt;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dict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5615640" y="275220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5967000" y="271404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购买⽕⻋票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6551640" y="27522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5615640" y="291924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5615640" y="308628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"result"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"success"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5615640" y="325368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"message"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文本框 495"/>
          <p:cNvSpPr txBox="1"/>
          <p:nvPr/>
        </p:nvSpPr>
        <p:spPr>
          <a:xfrm>
            <a:off x="6739200" y="321516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购买成功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文本框 496"/>
          <p:cNvSpPr txBox="1"/>
          <p:nvPr/>
        </p:nvSpPr>
        <p:spPr>
          <a:xfrm>
            <a:off x="7207200" y="325368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5615640" y="3420720"/>
            <a:ext cx="91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"data"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文本框 498"/>
          <p:cNvSpPr txBox="1"/>
          <p:nvPr/>
        </p:nvSpPr>
        <p:spPr>
          <a:xfrm>
            <a:off x="5615640" y="3587760"/>
            <a:ext cx="211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"train_number"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"G1234"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0" name="文本框 499"/>
          <p:cNvSpPr txBox="1"/>
          <p:nvPr/>
        </p:nvSpPr>
        <p:spPr>
          <a:xfrm>
            <a:off x="5615640" y="3755160"/>
            <a:ext cx="1409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"seat_type"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7020000" y="371664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商务座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7371000" y="375516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5615640" y="392220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"seat_number"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"7-17A"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文本框 503"/>
          <p:cNvSpPr txBox="1"/>
          <p:nvPr/>
        </p:nvSpPr>
        <p:spPr>
          <a:xfrm>
            <a:off x="5615640" y="408924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任意多边形: 形状 504"/>
          <p:cNvSpPr/>
          <p:nvPr/>
        </p:nvSpPr>
        <p:spPr>
          <a:xfrm>
            <a:off x="551520" y="6208920"/>
            <a:ext cx="9610560" cy="3610440"/>
          </a:xfrm>
          <a:custGeom>
            <a:avLst/>
            <a:gdLst/>
            <a:ahLst/>
            <a:cxnLst/>
            <a:rect l="0" t="0" r="r" b="b"/>
            <a:pathLst>
              <a:path w="26696" h="10029">
                <a:moveTo>
                  <a:pt x="0" y="9843"/>
                </a:moveTo>
                <a:lnTo>
                  <a:pt x="0" y="186"/>
                </a:lnTo>
                <a:cubicBezTo>
                  <a:pt x="0" y="173"/>
                  <a:pt x="0" y="161"/>
                  <a:pt x="2" y="149"/>
                </a:cubicBezTo>
                <a:cubicBezTo>
                  <a:pt x="4" y="137"/>
                  <a:pt x="7" y="126"/>
                  <a:pt x="10" y="114"/>
                </a:cubicBezTo>
                <a:cubicBezTo>
                  <a:pt x="14" y="103"/>
                  <a:pt x="18" y="92"/>
                  <a:pt x="23" y="82"/>
                </a:cubicBezTo>
                <a:cubicBezTo>
                  <a:pt x="28" y="72"/>
                  <a:pt x="34" y="63"/>
                  <a:pt x="40" y="54"/>
                </a:cubicBezTo>
                <a:cubicBezTo>
                  <a:pt x="47" y="46"/>
                  <a:pt x="54" y="38"/>
                  <a:pt x="61" y="31"/>
                </a:cubicBezTo>
                <a:cubicBezTo>
                  <a:pt x="69" y="24"/>
                  <a:pt x="77" y="19"/>
                  <a:pt x="86" y="14"/>
                </a:cubicBezTo>
                <a:cubicBezTo>
                  <a:pt x="94" y="9"/>
                  <a:pt x="103" y="6"/>
                  <a:pt x="112" y="3"/>
                </a:cubicBezTo>
                <a:cubicBezTo>
                  <a:pt x="121" y="1"/>
                  <a:pt x="130" y="0"/>
                  <a:pt x="139" y="0"/>
                </a:cubicBezTo>
                <a:lnTo>
                  <a:pt x="26510" y="0"/>
                </a:lnTo>
                <a:cubicBezTo>
                  <a:pt x="26522" y="0"/>
                  <a:pt x="26534" y="1"/>
                  <a:pt x="26546" y="3"/>
                </a:cubicBezTo>
                <a:cubicBezTo>
                  <a:pt x="26558" y="6"/>
                  <a:pt x="26570" y="9"/>
                  <a:pt x="26581" y="14"/>
                </a:cubicBezTo>
                <a:cubicBezTo>
                  <a:pt x="26592" y="19"/>
                  <a:pt x="26603" y="24"/>
                  <a:pt x="26613" y="31"/>
                </a:cubicBezTo>
                <a:cubicBezTo>
                  <a:pt x="26623" y="38"/>
                  <a:pt x="26633" y="46"/>
                  <a:pt x="26641" y="54"/>
                </a:cubicBezTo>
                <a:cubicBezTo>
                  <a:pt x="26650" y="63"/>
                  <a:pt x="26657" y="72"/>
                  <a:pt x="26664" y="82"/>
                </a:cubicBezTo>
                <a:cubicBezTo>
                  <a:pt x="26671" y="92"/>
                  <a:pt x="26677" y="103"/>
                  <a:pt x="26681" y="114"/>
                </a:cubicBezTo>
                <a:cubicBezTo>
                  <a:pt x="26686" y="126"/>
                  <a:pt x="26690" y="137"/>
                  <a:pt x="26692" y="149"/>
                </a:cubicBezTo>
                <a:cubicBezTo>
                  <a:pt x="26694" y="161"/>
                  <a:pt x="26696" y="173"/>
                  <a:pt x="26696" y="186"/>
                </a:cubicBezTo>
                <a:lnTo>
                  <a:pt x="26696" y="9843"/>
                </a:lnTo>
                <a:cubicBezTo>
                  <a:pt x="26696" y="9855"/>
                  <a:pt x="26694" y="9867"/>
                  <a:pt x="26692" y="9879"/>
                </a:cubicBezTo>
                <a:cubicBezTo>
                  <a:pt x="26690" y="9891"/>
                  <a:pt x="26686" y="9903"/>
                  <a:pt x="26681" y="9914"/>
                </a:cubicBezTo>
                <a:cubicBezTo>
                  <a:pt x="26677" y="9925"/>
                  <a:pt x="26671" y="9936"/>
                  <a:pt x="26664" y="9946"/>
                </a:cubicBezTo>
                <a:cubicBezTo>
                  <a:pt x="26657" y="9956"/>
                  <a:pt x="26650" y="9966"/>
                  <a:pt x="26641" y="9974"/>
                </a:cubicBezTo>
                <a:cubicBezTo>
                  <a:pt x="26633" y="9983"/>
                  <a:pt x="26623" y="9991"/>
                  <a:pt x="26613" y="9998"/>
                </a:cubicBezTo>
                <a:cubicBezTo>
                  <a:pt x="26603" y="10004"/>
                  <a:pt x="26592" y="10010"/>
                  <a:pt x="26581" y="10015"/>
                </a:cubicBezTo>
                <a:cubicBezTo>
                  <a:pt x="26570" y="10019"/>
                  <a:pt x="26558" y="10023"/>
                  <a:pt x="26546" y="10025"/>
                </a:cubicBezTo>
                <a:cubicBezTo>
                  <a:pt x="26534" y="10028"/>
                  <a:pt x="26522" y="10029"/>
                  <a:pt x="26510" y="10029"/>
                </a:cubicBezTo>
                <a:lnTo>
                  <a:pt x="139" y="10029"/>
                </a:lnTo>
                <a:cubicBezTo>
                  <a:pt x="130" y="10029"/>
                  <a:pt x="121" y="10028"/>
                  <a:pt x="112" y="10025"/>
                </a:cubicBezTo>
                <a:cubicBezTo>
                  <a:pt x="103" y="10023"/>
                  <a:pt x="94" y="10019"/>
                  <a:pt x="86" y="10015"/>
                </a:cubicBezTo>
                <a:cubicBezTo>
                  <a:pt x="77" y="10010"/>
                  <a:pt x="69" y="10004"/>
                  <a:pt x="61" y="9998"/>
                </a:cubicBezTo>
                <a:cubicBezTo>
                  <a:pt x="54" y="9991"/>
                  <a:pt x="47" y="9983"/>
                  <a:pt x="40" y="9974"/>
                </a:cubicBezTo>
                <a:cubicBezTo>
                  <a:pt x="34" y="9966"/>
                  <a:pt x="28" y="9956"/>
                  <a:pt x="23" y="9946"/>
                </a:cubicBezTo>
                <a:cubicBezTo>
                  <a:pt x="18" y="9936"/>
                  <a:pt x="14" y="9925"/>
                  <a:pt x="10" y="9914"/>
                </a:cubicBezTo>
                <a:cubicBezTo>
                  <a:pt x="7" y="9903"/>
                  <a:pt x="4" y="9891"/>
                  <a:pt x="2" y="9879"/>
                </a:cubicBezTo>
                <a:cubicBezTo>
                  <a:pt x="0" y="9867"/>
                  <a:pt x="0" y="9855"/>
                  <a:pt x="0" y="984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任意多边形: 形状 505"/>
          <p:cNvSpPr/>
          <p:nvPr/>
        </p:nvSpPr>
        <p:spPr>
          <a:xfrm>
            <a:off x="534600" y="6208920"/>
            <a:ext cx="67320" cy="3610440"/>
          </a:xfrm>
          <a:custGeom>
            <a:avLst/>
            <a:gdLst/>
            <a:ahLst/>
            <a:cxnLst/>
            <a:rect l="0" t="0" r="r" b="b"/>
            <a:pathLst>
              <a:path w="187" h="10029">
                <a:moveTo>
                  <a:pt x="0" y="0"/>
                </a:moveTo>
                <a:lnTo>
                  <a:pt x="187" y="0"/>
                </a:lnTo>
                <a:lnTo>
                  <a:pt x="187" y="10029"/>
                </a:lnTo>
                <a:lnTo>
                  <a:pt x="0" y="10029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5615640" y="42562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702000" y="6362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842400" y="632412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封装查询⽕⻋票⼯具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文本框 509"/>
          <p:cNvSpPr txBox="1"/>
          <p:nvPr/>
        </p:nvSpPr>
        <p:spPr>
          <a:xfrm>
            <a:off x="702000" y="6529320"/>
            <a:ext cx="394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search_train_ticket_tool =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StructuredTool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from_function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文本框 510"/>
          <p:cNvSpPr txBox="1"/>
          <p:nvPr/>
        </p:nvSpPr>
        <p:spPr>
          <a:xfrm>
            <a:off x="702000" y="669672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func=search_train_ticket,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702000" y="6863760"/>
            <a:ext cx="705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name=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1404000" y="682524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查询⽕⻋票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1989000" y="686376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702000" y="7030800"/>
            <a:ext cx="1198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description=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1895400" y="6992640"/>
            <a:ext cx="1526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查询指定⽇期可⽤的⽕⻋票。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文本框 516"/>
          <p:cNvSpPr txBox="1"/>
          <p:nvPr/>
        </p:nvSpPr>
        <p:spPr>
          <a:xfrm>
            <a:off x="3416400" y="703080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文本框 517"/>
          <p:cNvSpPr txBox="1"/>
          <p:nvPr/>
        </p:nvSpPr>
        <p:spPr>
          <a:xfrm>
            <a:off x="702000" y="71978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702000" y="7532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842400" y="749412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封装购票⼯具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702000" y="7699320"/>
            <a:ext cx="408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purchase_train_ticket_tool =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StructuredTool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from_function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702000" y="786636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func=purchase_train_ticket,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文本框 522"/>
          <p:cNvSpPr txBox="1"/>
          <p:nvPr/>
        </p:nvSpPr>
        <p:spPr>
          <a:xfrm>
            <a:off x="702000" y="8033760"/>
            <a:ext cx="705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name=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1404000" y="799524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购买⽕⻋票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文本框 524"/>
          <p:cNvSpPr txBox="1"/>
          <p:nvPr/>
        </p:nvSpPr>
        <p:spPr>
          <a:xfrm>
            <a:off x="1989000" y="803376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702000" y="8200800"/>
            <a:ext cx="1198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description=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文本框 526"/>
          <p:cNvSpPr txBox="1"/>
          <p:nvPr/>
        </p:nvSpPr>
        <p:spPr>
          <a:xfrm>
            <a:off x="1895400" y="8162640"/>
            <a:ext cx="1526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购买⽕⻋票。会返回购买结果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3416400" y="820080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(result),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4118400" y="816264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和座位号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4586400" y="8200800"/>
            <a:ext cx="1057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(seat_number)"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702000" y="83678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702000" y="8702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842400" y="866376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NotoSansCJKsc"/>
                <a:ea typeface="NotoSansCJKsc"/>
              </a:rPr>
              <a:t>任务完成占位符⼯具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702000" y="8869320"/>
            <a:ext cx="352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finish_placeholder =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StructuredTool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from_function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702000" y="903636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func=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lambda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None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702000" y="9203400"/>
            <a:ext cx="1268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name=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"FINISH"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702000" y="9370800"/>
            <a:ext cx="1198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description=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1895400" y="9332280"/>
            <a:ext cx="16437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NotoSansCJKsc"/>
                <a:ea typeface="NotoSansCJKsc"/>
              </a:rPr>
              <a:t>⽤于表⽰任务完成的占位符⼯具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文本框 538"/>
          <p:cNvSpPr txBox="1"/>
          <p:nvPr/>
        </p:nvSpPr>
        <p:spPr>
          <a:xfrm>
            <a:off x="3533400" y="937080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0" name="图片 539"/>
          <p:cNvPicPr/>
          <p:nvPr/>
        </p:nvPicPr>
        <p:blipFill>
          <a:blip r:embed="rId12"/>
          <a:stretch/>
        </p:blipFill>
        <p:spPr>
          <a:xfrm>
            <a:off x="534960" y="9952920"/>
            <a:ext cx="9626400" cy="1503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1" name="图片 540"/>
          <p:cNvPicPr/>
          <p:nvPr/>
        </p:nvPicPr>
        <p:blipFill>
          <a:blip r:embed="rId13"/>
          <a:stretch/>
        </p:blipFill>
        <p:spPr>
          <a:xfrm>
            <a:off x="534960" y="116827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2" name="文本框 541"/>
          <p:cNvSpPr txBox="1"/>
          <p:nvPr/>
        </p:nvSpPr>
        <p:spPr>
          <a:xfrm>
            <a:off x="702000" y="95378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718560" y="11647080"/>
            <a:ext cx="3403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通过⼯具封装，智能体可以灵活调⽤外部功能，提升任务执⾏能⼒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文本框 543"/>
          <p:cNvSpPr txBox="1"/>
          <p:nvPr/>
        </p:nvSpPr>
        <p:spPr>
          <a:xfrm>
            <a:off x="9898920" y="1167444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8/14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图片 544"/>
          <p:cNvPicPr/>
          <p:nvPr/>
        </p:nvPicPr>
        <p:blipFill>
          <a:blip r:embed="rId2"/>
          <a:stretch/>
        </p:blipFill>
        <p:spPr>
          <a:xfrm>
            <a:off x="-10706040" y="0"/>
            <a:ext cx="1069632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6" name="图片 545"/>
          <p:cNvPicPr/>
          <p:nvPr/>
        </p:nvPicPr>
        <p:blipFill>
          <a:blip r:embed="rId3"/>
          <a:stretch/>
        </p:blipFill>
        <p:spPr>
          <a:xfrm>
            <a:off x="-9360" y="0"/>
            <a:ext cx="900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7" name="图片 546"/>
          <p:cNvPicPr/>
          <p:nvPr/>
        </p:nvPicPr>
        <p:blipFill>
          <a:blip r:embed="rId2"/>
          <a:stretch/>
        </p:blipFill>
        <p:spPr>
          <a:xfrm>
            <a:off x="0" y="0"/>
            <a:ext cx="1069632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8" name="图片 547"/>
          <p:cNvPicPr/>
          <p:nvPr/>
        </p:nvPicPr>
        <p:blipFill>
          <a:blip r:embed="rId3"/>
          <a:stretch/>
        </p:blipFill>
        <p:spPr>
          <a:xfrm>
            <a:off x="10696680" y="0"/>
            <a:ext cx="900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9" name="图片 548"/>
          <p:cNvPicPr/>
          <p:nvPr/>
        </p:nvPicPr>
        <p:blipFill>
          <a:blip r:embed="rId2"/>
          <a:stretch/>
        </p:blipFill>
        <p:spPr>
          <a:xfrm>
            <a:off x="-10706040" y="7545960"/>
            <a:ext cx="1069632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0" name="图片 549"/>
          <p:cNvPicPr/>
          <p:nvPr/>
        </p:nvPicPr>
        <p:blipFill>
          <a:blip r:embed="rId3"/>
          <a:stretch/>
        </p:blipFill>
        <p:spPr>
          <a:xfrm>
            <a:off x="-9360" y="7545960"/>
            <a:ext cx="900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1" name="图片 550"/>
          <p:cNvPicPr/>
          <p:nvPr/>
        </p:nvPicPr>
        <p:blipFill>
          <a:blip r:embed="rId2"/>
          <a:stretch/>
        </p:blipFill>
        <p:spPr>
          <a:xfrm>
            <a:off x="0" y="7545960"/>
            <a:ext cx="1069632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2" name="图片 551"/>
          <p:cNvPicPr/>
          <p:nvPr/>
        </p:nvPicPr>
        <p:blipFill>
          <a:blip r:embed="rId3"/>
          <a:stretch/>
        </p:blipFill>
        <p:spPr>
          <a:xfrm>
            <a:off x="10696680" y="7545960"/>
            <a:ext cx="9000" cy="754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3" name="图片 552"/>
          <p:cNvPicPr/>
          <p:nvPr/>
        </p:nvPicPr>
        <p:blipFill>
          <a:blip r:embed="rId4"/>
          <a:stretch/>
        </p:blipFill>
        <p:spPr>
          <a:xfrm>
            <a:off x="534960" y="1136520"/>
            <a:ext cx="106920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4" name="图片 553"/>
          <p:cNvPicPr/>
          <p:nvPr/>
        </p:nvPicPr>
        <p:blipFill>
          <a:blip r:embed="rId5"/>
          <a:stretch/>
        </p:blipFill>
        <p:spPr>
          <a:xfrm>
            <a:off x="9242640" y="5239800"/>
            <a:ext cx="6012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5" name="图片 554"/>
          <p:cNvPicPr/>
          <p:nvPr/>
        </p:nvPicPr>
        <p:blipFill>
          <a:blip r:embed="rId6"/>
          <a:stretch/>
        </p:blipFill>
        <p:spPr>
          <a:xfrm>
            <a:off x="8415360" y="1888560"/>
            <a:ext cx="67644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6" name="图片 555"/>
          <p:cNvPicPr/>
          <p:nvPr/>
        </p:nvPicPr>
        <p:blipFill>
          <a:blip r:embed="rId7"/>
          <a:stretch/>
        </p:blipFill>
        <p:spPr>
          <a:xfrm>
            <a:off x="534960" y="735480"/>
            <a:ext cx="66816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7" name="文本框 556"/>
          <p:cNvSpPr txBox="1"/>
          <p:nvPr/>
        </p:nvSpPr>
        <p:spPr>
          <a:xfrm>
            <a:off x="534960" y="322560"/>
            <a:ext cx="124632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8" name="图片 557"/>
          <p:cNvPicPr/>
          <p:nvPr/>
        </p:nvPicPr>
        <p:blipFill>
          <a:blip r:embed="rId8"/>
          <a:stretch/>
        </p:blipFill>
        <p:spPr>
          <a:xfrm>
            <a:off x="534960" y="68439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9" name="文本框 558"/>
          <p:cNvSpPr txBox="1"/>
          <p:nvPr/>
        </p:nvSpPr>
        <p:spPr>
          <a:xfrm>
            <a:off x="1828080" y="252720"/>
            <a:ext cx="12016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模板设计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文本框 559"/>
          <p:cNvSpPr txBox="1"/>
          <p:nvPr/>
        </p:nvSpPr>
        <p:spPr>
          <a:xfrm>
            <a:off x="718560" y="683568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756000" y="6808680"/>
            <a:ext cx="14090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最终任务完成后使⽤单独的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2159640" y="6835680"/>
            <a:ext cx="741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ﬁnal_prompt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任意多边形: 形状 562"/>
          <p:cNvSpPr/>
          <p:nvPr/>
        </p:nvSpPr>
        <p:spPr>
          <a:xfrm>
            <a:off x="534600" y="1027800"/>
            <a:ext cx="4613400" cy="4295520"/>
          </a:xfrm>
          <a:custGeom>
            <a:avLst/>
            <a:gdLst/>
            <a:ahLst/>
            <a:cxnLst/>
            <a:rect l="0" t="0" r="r" b="b"/>
            <a:pathLst>
              <a:path w="12815" h="11932">
                <a:moveTo>
                  <a:pt x="14" y="114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11747"/>
                </a:lnTo>
                <a:cubicBezTo>
                  <a:pt x="12815" y="11771"/>
                  <a:pt x="12810" y="11795"/>
                  <a:pt x="12801" y="11818"/>
                </a:cubicBezTo>
                <a:cubicBezTo>
                  <a:pt x="12791" y="11840"/>
                  <a:pt x="12778" y="11860"/>
                  <a:pt x="12760" y="11878"/>
                </a:cubicBezTo>
                <a:cubicBezTo>
                  <a:pt x="12743" y="11895"/>
                  <a:pt x="12723" y="11909"/>
                  <a:pt x="12700" y="11918"/>
                </a:cubicBezTo>
                <a:cubicBezTo>
                  <a:pt x="12677" y="11928"/>
                  <a:pt x="12654" y="11932"/>
                  <a:pt x="12629" y="11932"/>
                </a:cubicBezTo>
                <a:lnTo>
                  <a:pt x="186" y="11932"/>
                </a:lnTo>
                <a:cubicBezTo>
                  <a:pt x="161" y="11932"/>
                  <a:pt x="138" y="11928"/>
                  <a:pt x="115" y="11918"/>
                </a:cubicBezTo>
                <a:cubicBezTo>
                  <a:pt x="92" y="11909"/>
                  <a:pt x="72" y="11895"/>
                  <a:pt x="55" y="11878"/>
                </a:cubicBezTo>
                <a:cubicBezTo>
                  <a:pt x="37" y="11860"/>
                  <a:pt x="24" y="11840"/>
                  <a:pt x="14" y="11818"/>
                </a:cubicBezTo>
                <a:cubicBezTo>
                  <a:pt x="5" y="11795"/>
                  <a:pt x="0" y="11771"/>
                  <a:pt x="0" y="11747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任意多边形: 形状 563"/>
          <p:cNvSpPr/>
          <p:nvPr/>
        </p:nvSpPr>
        <p:spPr>
          <a:xfrm>
            <a:off x="534600" y="1027800"/>
            <a:ext cx="4613400" cy="4295520"/>
          </a:xfrm>
          <a:custGeom>
            <a:avLst/>
            <a:gdLst/>
            <a:ahLst/>
            <a:cxnLst/>
            <a:rect l="0" t="0" r="r" b="b"/>
            <a:pathLst>
              <a:path w="12815" h="11932">
                <a:moveTo>
                  <a:pt x="0" y="117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11747"/>
                </a:lnTo>
                <a:cubicBezTo>
                  <a:pt x="12815" y="11771"/>
                  <a:pt x="12810" y="11795"/>
                  <a:pt x="12801" y="11818"/>
                </a:cubicBezTo>
                <a:cubicBezTo>
                  <a:pt x="12791" y="11840"/>
                  <a:pt x="12778" y="11860"/>
                  <a:pt x="12760" y="11878"/>
                </a:cubicBezTo>
                <a:cubicBezTo>
                  <a:pt x="12743" y="11895"/>
                  <a:pt x="12723" y="11909"/>
                  <a:pt x="12700" y="11918"/>
                </a:cubicBezTo>
                <a:cubicBezTo>
                  <a:pt x="12677" y="11928"/>
                  <a:pt x="12654" y="11932"/>
                  <a:pt x="12629" y="11932"/>
                </a:cubicBezTo>
                <a:lnTo>
                  <a:pt x="186" y="11932"/>
                </a:lnTo>
                <a:cubicBezTo>
                  <a:pt x="161" y="11932"/>
                  <a:pt x="138" y="11928"/>
                  <a:pt x="115" y="11918"/>
                </a:cubicBezTo>
                <a:cubicBezTo>
                  <a:pt x="92" y="11909"/>
                  <a:pt x="72" y="11895"/>
                  <a:pt x="55" y="11878"/>
                </a:cubicBezTo>
                <a:cubicBezTo>
                  <a:pt x="37" y="11860"/>
                  <a:pt x="24" y="11840"/>
                  <a:pt x="14" y="11818"/>
                </a:cubicBezTo>
                <a:cubicBezTo>
                  <a:pt x="5" y="11795"/>
                  <a:pt x="0" y="11771"/>
                  <a:pt x="0" y="11747"/>
                </a:cubicBezTo>
                <a:moveTo>
                  <a:pt x="23" y="185"/>
                </a:moveTo>
                <a:lnTo>
                  <a:pt x="23" y="11747"/>
                </a:lnTo>
                <a:cubicBezTo>
                  <a:pt x="23" y="11757"/>
                  <a:pt x="24" y="11768"/>
                  <a:pt x="26" y="11778"/>
                </a:cubicBezTo>
                <a:cubicBezTo>
                  <a:pt x="29" y="11789"/>
                  <a:pt x="32" y="11799"/>
                  <a:pt x="36" y="11809"/>
                </a:cubicBezTo>
                <a:cubicBezTo>
                  <a:pt x="40" y="11819"/>
                  <a:pt x="45" y="11828"/>
                  <a:pt x="51" y="11837"/>
                </a:cubicBezTo>
                <a:cubicBezTo>
                  <a:pt x="57" y="11846"/>
                  <a:pt x="63" y="11854"/>
                  <a:pt x="71" y="11861"/>
                </a:cubicBezTo>
                <a:cubicBezTo>
                  <a:pt x="78" y="11869"/>
                  <a:pt x="87" y="11876"/>
                  <a:pt x="96" y="11882"/>
                </a:cubicBezTo>
                <a:cubicBezTo>
                  <a:pt x="104" y="11888"/>
                  <a:pt x="114" y="11893"/>
                  <a:pt x="124" y="11897"/>
                </a:cubicBezTo>
                <a:cubicBezTo>
                  <a:pt x="134" y="11901"/>
                  <a:pt x="144" y="11904"/>
                  <a:pt x="154" y="11906"/>
                </a:cubicBezTo>
                <a:cubicBezTo>
                  <a:pt x="165" y="11908"/>
                  <a:pt x="175" y="11909"/>
                  <a:pt x="186" y="11909"/>
                </a:cubicBezTo>
                <a:lnTo>
                  <a:pt x="12629" y="11909"/>
                </a:lnTo>
                <a:cubicBezTo>
                  <a:pt x="12640" y="11909"/>
                  <a:pt x="12650" y="11908"/>
                  <a:pt x="12661" y="11906"/>
                </a:cubicBezTo>
                <a:cubicBezTo>
                  <a:pt x="12671" y="11904"/>
                  <a:pt x="12681" y="11901"/>
                  <a:pt x="12691" y="11897"/>
                </a:cubicBezTo>
                <a:cubicBezTo>
                  <a:pt x="12701" y="11893"/>
                  <a:pt x="12710" y="11888"/>
                  <a:pt x="12719" y="11882"/>
                </a:cubicBezTo>
                <a:cubicBezTo>
                  <a:pt x="12728" y="11876"/>
                  <a:pt x="12736" y="11869"/>
                  <a:pt x="12744" y="11861"/>
                </a:cubicBezTo>
                <a:cubicBezTo>
                  <a:pt x="12751" y="11854"/>
                  <a:pt x="12758" y="11846"/>
                  <a:pt x="12764" y="11837"/>
                </a:cubicBezTo>
                <a:cubicBezTo>
                  <a:pt x="12770" y="11828"/>
                  <a:pt x="12775" y="11819"/>
                  <a:pt x="12779" y="11809"/>
                </a:cubicBezTo>
                <a:cubicBezTo>
                  <a:pt x="12783" y="11799"/>
                  <a:pt x="12786" y="11789"/>
                  <a:pt x="12788" y="11778"/>
                </a:cubicBezTo>
                <a:cubicBezTo>
                  <a:pt x="12790" y="11768"/>
                  <a:pt x="12792" y="11757"/>
                  <a:pt x="12792" y="11747"/>
                </a:cubicBezTo>
                <a:lnTo>
                  <a:pt x="12792" y="185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3"/>
                  <a:pt x="12770" y="104"/>
                  <a:pt x="12764" y="95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任意多边形: 形状 564"/>
          <p:cNvSpPr/>
          <p:nvPr/>
        </p:nvSpPr>
        <p:spPr>
          <a:xfrm>
            <a:off x="710280" y="1604160"/>
            <a:ext cx="25200" cy="501840"/>
          </a:xfrm>
          <a:custGeom>
            <a:avLst/>
            <a:gdLst/>
            <a:ahLst/>
            <a:cxnLst/>
            <a:rect l="0" t="0" r="r" b="b"/>
            <a:pathLst>
              <a:path w="70" h="1394">
                <a:moveTo>
                  <a:pt x="0" y="0"/>
                </a:moveTo>
                <a:lnTo>
                  <a:pt x="70" y="0"/>
                </a:lnTo>
                <a:lnTo>
                  <a:pt x="70" y="1394"/>
                </a:lnTo>
                <a:lnTo>
                  <a:pt x="0" y="1394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任意多边形: 形状 565"/>
          <p:cNvSpPr/>
          <p:nvPr/>
        </p:nvSpPr>
        <p:spPr>
          <a:xfrm>
            <a:off x="710280" y="2189160"/>
            <a:ext cx="25200" cy="510120"/>
          </a:xfrm>
          <a:custGeom>
            <a:avLst/>
            <a:gdLst/>
            <a:ahLst/>
            <a:cxnLst/>
            <a:rect l="0" t="0" r="r" b="b"/>
            <a:pathLst>
              <a:path w="70" h="1417">
                <a:moveTo>
                  <a:pt x="0" y="0"/>
                </a:moveTo>
                <a:lnTo>
                  <a:pt x="70" y="0"/>
                </a:lnTo>
                <a:lnTo>
                  <a:pt x="70" y="1417"/>
                </a:lnTo>
                <a:lnTo>
                  <a:pt x="0" y="1417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任意多边形: 形状 566"/>
          <p:cNvSpPr/>
          <p:nvPr/>
        </p:nvSpPr>
        <p:spPr>
          <a:xfrm>
            <a:off x="710280" y="2782440"/>
            <a:ext cx="25200" cy="501840"/>
          </a:xfrm>
          <a:custGeom>
            <a:avLst/>
            <a:gdLst/>
            <a:ahLst/>
            <a:cxnLst/>
            <a:rect l="0" t="0" r="r" b="b"/>
            <a:pathLst>
              <a:path w="70" h="1394">
                <a:moveTo>
                  <a:pt x="0" y="0"/>
                </a:moveTo>
                <a:lnTo>
                  <a:pt x="70" y="0"/>
                </a:lnTo>
                <a:lnTo>
                  <a:pt x="70" y="1394"/>
                </a:lnTo>
                <a:lnTo>
                  <a:pt x="0" y="1394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任意多边形: 形状 567"/>
          <p:cNvSpPr/>
          <p:nvPr/>
        </p:nvSpPr>
        <p:spPr>
          <a:xfrm>
            <a:off x="710280" y="3367440"/>
            <a:ext cx="25200" cy="510120"/>
          </a:xfrm>
          <a:custGeom>
            <a:avLst/>
            <a:gdLst/>
            <a:ahLst/>
            <a:cxnLst/>
            <a:rect l="0" t="0" r="r" b="b"/>
            <a:pathLst>
              <a:path w="70" h="1417">
                <a:moveTo>
                  <a:pt x="0" y="0"/>
                </a:moveTo>
                <a:lnTo>
                  <a:pt x="70" y="0"/>
                </a:lnTo>
                <a:lnTo>
                  <a:pt x="70" y="1417"/>
                </a:lnTo>
                <a:lnTo>
                  <a:pt x="0" y="1417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9" name="图片 568"/>
          <p:cNvPicPr/>
          <p:nvPr/>
        </p:nvPicPr>
        <p:blipFill>
          <a:blip r:embed="rId9"/>
          <a:stretch/>
        </p:blipFill>
        <p:spPr>
          <a:xfrm>
            <a:off x="710280" y="1228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0" name="文本框 569"/>
          <p:cNvSpPr txBox="1"/>
          <p:nvPr/>
        </p:nvSpPr>
        <p:spPr>
          <a:xfrm>
            <a:off x="2895840" y="6808680"/>
            <a:ext cx="258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模板⽣成总结性回复，直接给出答案⽽⾮思考过程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1011240" y="1217880"/>
            <a:ext cx="835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文本框 571"/>
          <p:cNvSpPr txBox="1"/>
          <p:nvPr/>
        </p:nvSpPr>
        <p:spPr>
          <a:xfrm>
            <a:off x="1843200" y="117144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模板组成部分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3" name="图片 572"/>
          <p:cNvPicPr/>
          <p:nvPr/>
        </p:nvPicPr>
        <p:blipFill>
          <a:blip r:embed="rId10"/>
          <a:stretch/>
        </p:blipFill>
        <p:spPr>
          <a:xfrm>
            <a:off x="835560" y="1905480"/>
            <a:ext cx="413604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4" name="文本框 573"/>
          <p:cNvSpPr txBox="1"/>
          <p:nvPr/>
        </p:nvSpPr>
        <p:spPr>
          <a:xfrm>
            <a:off x="835560" y="158616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任务描述部分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5" name="图片 574"/>
          <p:cNvPicPr/>
          <p:nvPr/>
        </p:nvPicPr>
        <p:blipFill>
          <a:blip r:embed="rId11"/>
          <a:stretch/>
        </p:blipFill>
        <p:spPr>
          <a:xfrm>
            <a:off x="835560" y="2490120"/>
            <a:ext cx="4136040" cy="20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6" name="文本框 575"/>
          <p:cNvSpPr txBox="1"/>
          <p:nvPr/>
        </p:nvSpPr>
        <p:spPr>
          <a:xfrm>
            <a:off x="835560" y="217116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⼯具说明部分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7" name="图片 576"/>
          <p:cNvPicPr/>
          <p:nvPr/>
        </p:nvPicPr>
        <p:blipFill>
          <a:blip r:embed="rId12"/>
          <a:stretch/>
        </p:blipFill>
        <p:spPr>
          <a:xfrm>
            <a:off x="835560" y="3083760"/>
            <a:ext cx="413604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8" name="文本框 577"/>
          <p:cNvSpPr txBox="1"/>
          <p:nvPr/>
        </p:nvSpPr>
        <p:spPr>
          <a:xfrm>
            <a:off x="835560" y="276444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记忆上下⽂部分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9" name="图片 578"/>
          <p:cNvPicPr/>
          <p:nvPr/>
        </p:nvPicPr>
        <p:blipFill>
          <a:blip r:embed="rId13"/>
          <a:stretch/>
        </p:blipFill>
        <p:spPr>
          <a:xfrm>
            <a:off x="835560" y="3668760"/>
            <a:ext cx="4136040" cy="20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0" name="任意多边形: 形状 579"/>
          <p:cNvSpPr/>
          <p:nvPr/>
        </p:nvSpPr>
        <p:spPr>
          <a:xfrm>
            <a:off x="5348160" y="1027800"/>
            <a:ext cx="4813920" cy="4295520"/>
          </a:xfrm>
          <a:custGeom>
            <a:avLst/>
            <a:gdLst/>
            <a:ahLst/>
            <a:cxnLst/>
            <a:rect l="0" t="0" r="r" b="b"/>
            <a:pathLst>
              <a:path w="13372" h="11932">
                <a:moveTo>
                  <a:pt x="14" y="114"/>
                </a:move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186" y="0"/>
                </a:lnTo>
                <a:cubicBezTo>
                  <a:pt x="13210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7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11747"/>
                </a:lnTo>
                <a:cubicBezTo>
                  <a:pt x="13372" y="11771"/>
                  <a:pt x="13367" y="11795"/>
                  <a:pt x="13357" y="11818"/>
                </a:cubicBezTo>
                <a:cubicBezTo>
                  <a:pt x="13348" y="11840"/>
                  <a:pt x="13335" y="11860"/>
                  <a:pt x="13317" y="11878"/>
                </a:cubicBezTo>
                <a:cubicBezTo>
                  <a:pt x="13300" y="11895"/>
                  <a:pt x="13280" y="11909"/>
                  <a:pt x="13257" y="11918"/>
                </a:cubicBezTo>
                <a:cubicBezTo>
                  <a:pt x="13234" y="11928"/>
                  <a:pt x="13210" y="11932"/>
                  <a:pt x="13186" y="11932"/>
                </a:cubicBezTo>
                <a:lnTo>
                  <a:pt x="186" y="11932"/>
                </a:lnTo>
                <a:cubicBezTo>
                  <a:pt x="161" y="11932"/>
                  <a:pt x="137" y="11928"/>
                  <a:pt x="114" y="11918"/>
                </a:cubicBezTo>
                <a:cubicBezTo>
                  <a:pt x="92" y="11909"/>
                  <a:pt x="72" y="11895"/>
                  <a:pt x="54" y="11878"/>
                </a:cubicBezTo>
                <a:cubicBezTo>
                  <a:pt x="37" y="11860"/>
                  <a:pt x="23" y="11840"/>
                  <a:pt x="14" y="11818"/>
                </a:cubicBezTo>
                <a:cubicBezTo>
                  <a:pt x="5" y="11795"/>
                  <a:pt x="0" y="11771"/>
                  <a:pt x="0" y="11747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: 形状 580"/>
          <p:cNvSpPr/>
          <p:nvPr/>
        </p:nvSpPr>
        <p:spPr>
          <a:xfrm>
            <a:off x="5348160" y="1027800"/>
            <a:ext cx="4813920" cy="4295520"/>
          </a:xfrm>
          <a:custGeom>
            <a:avLst/>
            <a:gdLst/>
            <a:ahLst/>
            <a:cxnLst/>
            <a:rect l="0" t="0" r="r" b="b"/>
            <a:pathLst>
              <a:path w="13372" h="11932">
                <a:moveTo>
                  <a:pt x="0" y="117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186" y="0"/>
                </a:lnTo>
                <a:cubicBezTo>
                  <a:pt x="13210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7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11747"/>
                </a:lnTo>
                <a:cubicBezTo>
                  <a:pt x="13372" y="11771"/>
                  <a:pt x="13367" y="11795"/>
                  <a:pt x="13357" y="11818"/>
                </a:cubicBezTo>
                <a:cubicBezTo>
                  <a:pt x="13348" y="11840"/>
                  <a:pt x="13335" y="11860"/>
                  <a:pt x="13317" y="11878"/>
                </a:cubicBezTo>
                <a:cubicBezTo>
                  <a:pt x="13300" y="11895"/>
                  <a:pt x="13280" y="11909"/>
                  <a:pt x="13257" y="11918"/>
                </a:cubicBezTo>
                <a:cubicBezTo>
                  <a:pt x="13234" y="11928"/>
                  <a:pt x="13210" y="11932"/>
                  <a:pt x="13186" y="11932"/>
                </a:cubicBezTo>
                <a:lnTo>
                  <a:pt x="186" y="11932"/>
                </a:lnTo>
                <a:cubicBezTo>
                  <a:pt x="161" y="11932"/>
                  <a:pt x="137" y="11928"/>
                  <a:pt x="114" y="11918"/>
                </a:cubicBezTo>
                <a:cubicBezTo>
                  <a:pt x="92" y="11909"/>
                  <a:pt x="72" y="11895"/>
                  <a:pt x="54" y="11878"/>
                </a:cubicBezTo>
                <a:cubicBezTo>
                  <a:pt x="37" y="11860"/>
                  <a:pt x="23" y="11840"/>
                  <a:pt x="14" y="11818"/>
                </a:cubicBezTo>
                <a:cubicBezTo>
                  <a:pt x="5" y="11795"/>
                  <a:pt x="0" y="11771"/>
                  <a:pt x="0" y="11747"/>
                </a:cubicBezTo>
                <a:moveTo>
                  <a:pt x="23" y="185"/>
                </a:moveTo>
                <a:lnTo>
                  <a:pt x="23" y="11747"/>
                </a:lnTo>
                <a:cubicBezTo>
                  <a:pt x="23" y="11757"/>
                  <a:pt x="24" y="11768"/>
                  <a:pt x="26" y="11778"/>
                </a:cubicBezTo>
                <a:cubicBezTo>
                  <a:pt x="28" y="11789"/>
                  <a:pt x="31" y="11799"/>
                  <a:pt x="35" y="11809"/>
                </a:cubicBezTo>
                <a:cubicBezTo>
                  <a:pt x="40" y="11819"/>
                  <a:pt x="45" y="11828"/>
                  <a:pt x="50" y="11837"/>
                </a:cubicBezTo>
                <a:cubicBezTo>
                  <a:pt x="56" y="11846"/>
                  <a:pt x="63" y="11854"/>
                  <a:pt x="71" y="11861"/>
                </a:cubicBezTo>
                <a:cubicBezTo>
                  <a:pt x="78" y="11869"/>
                  <a:pt x="86" y="11876"/>
                  <a:pt x="95" y="11882"/>
                </a:cubicBezTo>
                <a:cubicBezTo>
                  <a:pt x="104" y="11888"/>
                  <a:pt x="114" y="11893"/>
                  <a:pt x="123" y="11897"/>
                </a:cubicBezTo>
                <a:cubicBezTo>
                  <a:pt x="133" y="11901"/>
                  <a:pt x="143" y="11904"/>
                  <a:pt x="154" y="11906"/>
                </a:cubicBezTo>
                <a:cubicBezTo>
                  <a:pt x="164" y="11908"/>
                  <a:pt x="175" y="11909"/>
                  <a:pt x="186" y="11909"/>
                </a:cubicBezTo>
                <a:lnTo>
                  <a:pt x="13186" y="11909"/>
                </a:lnTo>
                <a:cubicBezTo>
                  <a:pt x="13197" y="11909"/>
                  <a:pt x="13207" y="11908"/>
                  <a:pt x="13218" y="11906"/>
                </a:cubicBezTo>
                <a:cubicBezTo>
                  <a:pt x="13228" y="11904"/>
                  <a:pt x="13238" y="11901"/>
                  <a:pt x="13248" y="11897"/>
                </a:cubicBezTo>
                <a:cubicBezTo>
                  <a:pt x="13258" y="11893"/>
                  <a:pt x="13267" y="11888"/>
                  <a:pt x="13276" y="11882"/>
                </a:cubicBezTo>
                <a:cubicBezTo>
                  <a:pt x="13285" y="11876"/>
                  <a:pt x="13293" y="11869"/>
                  <a:pt x="13301" y="11861"/>
                </a:cubicBezTo>
                <a:cubicBezTo>
                  <a:pt x="13308" y="11854"/>
                  <a:pt x="13315" y="11846"/>
                  <a:pt x="13321" y="11837"/>
                </a:cubicBezTo>
                <a:cubicBezTo>
                  <a:pt x="13327" y="11828"/>
                  <a:pt x="13332" y="11819"/>
                  <a:pt x="13336" y="11809"/>
                </a:cubicBezTo>
                <a:cubicBezTo>
                  <a:pt x="13340" y="11799"/>
                  <a:pt x="13343" y="11789"/>
                  <a:pt x="13345" y="11778"/>
                </a:cubicBezTo>
                <a:cubicBezTo>
                  <a:pt x="13347" y="11768"/>
                  <a:pt x="13348" y="11757"/>
                  <a:pt x="13348" y="11747"/>
                </a:cubicBezTo>
                <a:lnTo>
                  <a:pt x="13348" y="185"/>
                </a:lnTo>
                <a:cubicBezTo>
                  <a:pt x="13348" y="175"/>
                  <a:pt x="13347" y="164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8" y="78"/>
                  <a:pt x="13301" y="71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4"/>
                  <a:pt x="13258" y="39"/>
                  <a:pt x="13248" y="35"/>
                </a:cubicBezTo>
                <a:cubicBezTo>
                  <a:pt x="13238" y="31"/>
                  <a:pt x="13228" y="28"/>
                  <a:pt x="13218" y="26"/>
                </a:cubicBezTo>
                <a:cubicBezTo>
                  <a:pt x="13207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5" y="104"/>
                  <a:pt x="40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2" name="图片 581"/>
          <p:cNvPicPr/>
          <p:nvPr/>
        </p:nvPicPr>
        <p:blipFill>
          <a:blip r:embed="rId14"/>
          <a:stretch/>
        </p:blipFill>
        <p:spPr>
          <a:xfrm>
            <a:off x="5523840" y="1228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3" name="文本框 582"/>
          <p:cNvSpPr txBox="1"/>
          <p:nvPr/>
        </p:nvSpPr>
        <p:spPr>
          <a:xfrm>
            <a:off x="835560" y="334944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输出格式部分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文本框 583"/>
          <p:cNvSpPr txBox="1"/>
          <p:nvPr/>
        </p:nvSpPr>
        <p:spPr>
          <a:xfrm>
            <a:off x="5874840" y="1217880"/>
            <a:ext cx="835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任意多边形: 形状 584"/>
          <p:cNvSpPr/>
          <p:nvPr/>
        </p:nvSpPr>
        <p:spPr>
          <a:xfrm>
            <a:off x="5523480" y="1604160"/>
            <a:ext cx="4462920" cy="3543840"/>
          </a:xfrm>
          <a:custGeom>
            <a:avLst/>
            <a:gdLst/>
            <a:ahLst/>
            <a:cxnLst/>
            <a:rect l="0" t="0" r="r" b="b"/>
            <a:pathLst>
              <a:path w="12397" h="9844">
                <a:moveTo>
                  <a:pt x="0" y="9704"/>
                </a:moveTo>
                <a:lnTo>
                  <a:pt x="0" y="140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40" y="0"/>
                </a:cubicBezTo>
                <a:lnTo>
                  <a:pt x="12258" y="0"/>
                </a:lnTo>
                <a:cubicBezTo>
                  <a:pt x="12276" y="0"/>
                  <a:pt x="12294" y="4"/>
                  <a:pt x="12311" y="11"/>
                </a:cubicBezTo>
                <a:cubicBezTo>
                  <a:pt x="12328" y="18"/>
                  <a:pt x="12343" y="28"/>
                  <a:pt x="12356" y="41"/>
                </a:cubicBezTo>
                <a:cubicBezTo>
                  <a:pt x="12369" y="54"/>
                  <a:pt x="12379" y="69"/>
                  <a:pt x="12386" y="86"/>
                </a:cubicBezTo>
                <a:cubicBezTo>
                  <a:pt x="12394" y="103"/>
                  <a:pt x="12397" y="121"/>
                  <a:pt x="12397" y="140"/>
                </a:cubicBezTo>
                <a:lnTo>
                  <a:pt x="12397" y="9704"/>
                </a:lnTo>
                <a:cubicBezTo>
                  <a:pt x="12397" y="9723"/>
                  <a:pt x="12394" y="9741"/>
                  <a:pt x="12386" y="9758"/>
                </a:cubicBezTo>
                <a:cubicBezTo>
                  <a:pt x="12379" y="9775"/>
                  <a:pt x="12369" y="9790"/>
                  <a:pt x="12356" y="9803"/>
                </a:cubicBezTo>
                <a:cubicBezTo>
                  <a:pt x="12343" y="9816"/>
                  <a:pt x="12328" y="9826"/>
                  <a:pt x="12311" y="9833"/>
                </a:cubicBezTo>
                <a:cubicBezTo>
                  <a:pt x="12294" y="9840"/>
                  <a:pt x="12276" y="9844"/>
                  <a:pt x="12258" y="9844"/>
                </a:cubicBezTo>
                <a:lnTo>
                  <a:pt x="140" y="9844"/>
                </a:lnTo>
                <a:cubicBezTo>
                  <a:pt x="121" y="9844"/>
                  <a:pt x="103" y="9840"/>
                  <a:pt x="86" y="9833"/>
                </a:cubicBezTo>
                <a:cubicBezTo>
                  <a:pt x="69" y="9826"/>
                  <a:pt x="54" y="9816"/>
                  <a:pt x="41" y="9803"/>
                </a:cubicBezTo>
                <a:cubicBezTo>
                  <a:pt x="28" y="9790"/>
                  <a:pt x="18" y="9775"/>
                  <a:pt x="11" y="9758"/>
                </a:cubicBezTo>
                <a:cubicBezTo>
                  <a:pt x="4" y="9741"/>
                  <a:pt x="0" y="9723"/>
                  <a:pt x="0" y="970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文本框 585"/>
          <p:cNvSpPr txBox="1"/>
          <p:nvPr/>
        </p:nvSpPr>
        <p:spPr>
          <a:xfrm>
            <a:off x="6706800" y="117144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模板⽰例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文本框 586"/>
          <p:cNvSpPr txBox="1"/>
          <p:nvPr/>
        </p:nvSpPr>
        <p:spPr>
          <a:xfrm>
            <a:off x="5623920" y="1877400"/>
            <a:ext cx="11667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prompt_text = 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6783120" y="1840320"/>
            <a:ext cx="5724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你是强⼤的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文本框 588"/>
          <p:cNvSpPr txBox="1"/>
          <p:nvPr/>
        </p:nvSpPr>
        <p:spPr>
          <a:xfrm>
            <a:off x="7367760" y="187740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AI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7572600" y="1840320"/>
            <a:ext cx="21726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⽕⻋票助⼿，可以使⽤⼯具与指令查询并购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文本框 590"/>
          <p:cNvSpPr txBox="1"/>
          <p:nvPr/>
        </p:nvSpPr>
        <p:spPr>
          <a:xfrm>
            <a:off x="5623920" y="1999080"/>
            <a:ext cx="4579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买⽕⻋票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文本框 591"/>
          <p:cNvSpPr txBox="1"/>
          <p:nvPr/>
        </p:nvSpPr>
        <p:spPr>
          <a:xfrm>
            <a:off x="5623920" y="2316600"/>
            <a:ext cx="5724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你的任务是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6208920" y="2353680"/>
            <a:ext cx="1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5623920" y="2512440"/>
            <a:ext cx="13726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# </a:t>
            </a:r>
            <a:r>
              <a:rPr lang="en-US" sz="900" b="1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{task_description}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5623920" y="2792880"/>
            <a:ext cx="24012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你可以使⽤以下⼯具或指令，它们⼜称为动作或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文本框 595"/>
          <p:cNvSpPr txBox="1"/>
          <p:nvPr/>
        </p:nvSpPr>
        <p:spPr>
          <a:xfrm>
            <a:off x="8080920" y="2830320"/>
            <a:ext cx="5493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actions: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文本框 596"/>
          <p:cNvSpPr txBox="1"/>
          <p:nvPr/>
        </p:nvSpPr>
        <p:spPr>
          <a:xfrm>
            <a:off x="5623920" y="298908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1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{tools}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5623920" y="3269520"/>
            <a:ext cx="10296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当前的任务执⾏记录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6676920" y="3306600"/>
            <a:ext cx="1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5623920" y="3465360"/>
            <a:ext cx="5493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1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{memory}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文本框 600"/>
          <p:cNvSpPr txBox="1"/>
          <p:nvPr/>
        </p:nvSpPr>
        <p:spPr>
          <a:xfrm>
            <a:off x="5623920" y="3745800"/>
            <a:ext cx="102960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按照以下格式输出：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文本框 601"/>
          <p:cNvSpPr txBox="1"/>
          <p:nvPr/>
        </p:nvSpPr>
        <p:spPr>
          <a:xfrm>
            <a:off x="5623920" y="4063320"/>
            <a:ext cx="16009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任务：你收到的需要执⾏的任务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文本框 602"/>
          <p:cNvSpPr txBox="1"/>
          <p:nvPr/>
        </p:nvSpPr>
        <p:spPr>
          <a:xfrm>
            <a:off x="5623920" y="4230360"/>
            <a:ext cx="2293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思考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文本框 603"/>
          <p:cNvSpPr txBox="1"/>
          <p:nvPr/>
        </p:nvSpPr>
        <p:spPr>
          <a:xfrm>
            <a:off x="5857920" y="4267440"/>
            <a:ext cx="137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5994360" y="4230360"/>
            <a:ext cx="29725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观察你的任务和执⾏记录，并思考你下⼀步应该采取的⾏动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文本框 605"/>
          <p:cNvSpPr txBox="1"/>
          <p:nvPr/>
        </p:nvSpPr>
        <p:spPr>
          <a:xfrm>
            <a:off x="5623920" y="4389120"/>
            <a:ext cx="25153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然后，根据以下格式说明，输出你选择执⾏的动作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8197920" y="4426200"/>
            <a:ext cx="1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/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文本框 607"/>
          <p:cNvSpPr txBox="1"/>
          <p:nvPr/>
        </p:nvSpPr>
        <p:spPr>
          <a:xfrm>
            <a:off x="8265960" y="4389120"/>
            <a:ext cx="229320" cy="16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⼯具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8499960" y="4426200"/>
            <a:ext cx="1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文本框 609"/>
          <p:cNvSpPr txBox="1"/>
          <p:nvPr/>
        </p:nvSpPr>
        <p:spPr>
          <a:xfrm>
            <a:off x="5623920" y="4584960"/>
            <a:ext cx="14410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1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{format_instructions}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5623920" y="474372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任意多边形: 形状 611"/>
          <p:cNvSpPr/>
          <p:nvPr/>
        </p:nvSpPr>
        <p:spPr>
          <a:xfrm>
            <a:off x="534600" y="5523480"/>
            <a:ext cx="9627480" cy="1162080"/>
          </a:xfrm>
          <a:custGeom>
            <a:avLst/>
            <a:gdLst/>
            <a:ahLst/>
            <a:cxnLst/>
            <a:rect l="0" t="0" r="r" b="b"/>
            <a:pathLst>
              <a:path w="26743" h="3228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26557" y="0"/>
                </a:lnTo>
                <a:cubicBezTo>
                  <a:pt x="26582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5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8"/>
                  <a:pt x="26743" y="161"/>
                  <a:pt x="26743" y="186"/>
                </a:cubicBezTo>
                <a:lnTo>
                  <a:pt x="26743" y="3042"/>
                </a:lnTo>
                <a:cubicBezTo>
                  <a:pt x="26743" y="3067"/>
                  <a:pt x="26738" y="3091"/>
                  <a:pt x="26728" y="3113"/>
                </a:cubicBezTo>
                <a:cubicBezTo>
                  <a:pt x="26719" y="3136"/>
                  <a:pt x="26706" y="3156"/>
                  <a:pt x="26688" y="3174"/>
                </a:cubicBezTo>
                <a:cubicBezTo>
                  <a:pt x="26671" y="3191"/>
                  <a:pt x="26651" y="3204"/>
                  <a:pt x="26628" y="3214"/>
                </a:cubicBezTo>
                <a:cubicBezTo>
                  <a:pt x="26605" y="3223"/>
                  <a:pt x="26582" y="3228"/>
                  <a:pt x="26557" y="3228"/>
                </a:cubicBezTo>
                <a:lnTo>
                  <a:pt x="186" y="3228"/>
                </a:lnTo>
                <a:cubicBezTo>
                  <a:pt x="161" y="3228"/>
                  <a:pt x="138" y="3223"/>
                  <a:pt x="115" y="3214"/>
                </a:cubicBezTo>
                <a:cubicBezTo>
                  <a:pt x="92" y="3204"/>
                  <a:pt x="72" y="3191"/>
                  <a:pt x="55" y="3174"/>
                </a:cubicBezTo>
                <a:cubicBezTo>
                  <a:pt x="37" y="3156"/>
                  <a:pt x="24" y="3136"/>
                  <a:pt x="14" y="3113"/>
                </a:cubicBezTo>
                <a:cubicBezTo>
                  <a:pt x="5" y="3091"/>
                  <a:pt x="0" y="3067"/>
                  <a:pt x="0" y="3042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任意多边形: 形状 612"/>
          <p:cNvSpPr/>
          <p:nvPr/>
        </p:nvSpPr>
        <p:spPr>
          <a:xfrm>
            <a:off x="534600" y="5523480"/>
            <a:ext cx="9627480" cy="1162080"/>
          </a:xfrm>
          <a:custGeom>
            <a:avLst/>
            <a:gdLst/>
            <a:ahLst/>
            <a:cxnLst/>
            <a:rect l="0" t="0" r="r" b="b"/>
            <a:pathLst>
              <a:path w="26743" h="3228">
                <a:moveTo>
                  <a:pt x="0" y="304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5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8"/>
                  <a:pt x="26743" y="161"/>
                  <a:pt x="26743" y="186"/>
                </a:cubicBezTo>
                <a:lnTo>
                  <a:pt x="26743" y="3042"/>
                </a:lnTo>
                <a:cubicBezTo>
                  <a:pt x="26743" y="3067"/>
                  <a:pt x="26738" y="3091"/>
                  <a:pt x="26728" y="3113"/>
                </a:cubicBezTo>
                <a:cubicBezTo>
                  <a:pt x="26719" y="3136"/>
                  <a:pt x="26706" y="3156"/>
                  <a:pt x="26688" y="3174"/>
                </a:cubicBezTo>
                <a:cubicBezTo>
                  <a:pt x="26671" y="3191"/>
                  <a:pt x="26651" y="3204"/>
                  <a:pt x="26628" y="3214"/>
                </a:cubicBezTo>
                <a:cubicBezTo>
                  <a:pt x="26605" y="3223"/>
                  <a:pt x="26581" y="3228"/>
                  <a:pt x="26557" y="3228"/>
                </a:cubicBezTo>
                <a:lnTo>
                  <a:pt x="186" y="3228"/>
                </a:lnTo>
                <a:cubicBezTo>
                  <a:pt x="161" y="3228"/>
                  <a:pt x="138" y="3223"/>
                  <a:pt x="115" y="3214"/>
                </a:cubicBezTo>
                <a:cubicBezTo>
                  <a:pt x="92" y="3204"/>
                  <a:pt x="72" y="3191"/>
                  <a:pt x="55" y="3174"/>
                </a:cubicBezTo>
                <a:cubicBezTo>
                  <a:pt x="37" y="3156"/>
                  <a:pt x="24" y="3136"/>
                  <a:pt x="14" y="3113"/>
                </a:cubicBezTo>
                <a:cubicBezTo>
                  <a:pt x="5" y="3091"/>
                  <a:pt x="0" y="3067"/>
                  <a:pt x="0" y="3042"/>
                </a:cubicBezTo>
                <a:moveTo>
                  <a:pt x="23" y="186"/>
                </a:moveTo>
                <a:lnTo>
                  <a:pt x="23" y="3042"/>
                </a:lnTo>
                <a:cubicBezTo>
                  <a:pt x="23" y="3053"/>
                  <a:pt x="24" y="3063"/>
                  <a:pt x="26" y="3074"/>
                </a:cubicBezTo>
                <a:cubicBezTo>
                  <a:pt x="29" y="3084"/>
                  <a:pt x="32" y="3095"/>
                  <a:pt x="36" y="3104"/>
                </a:cubicBezTo>
                <a:cubicBezTo>
                  <a:pt x="40" y="3114"/>
                  <a:pt x="45" y="3124"/>
                  <a:pt x="51" y="3133"/>
                </a:cubicBezTo>
                <a:cubicBezTo>
                  <a:pt x="57" y="3141"/>
                  <a:pt x="63" y="3150"/>
                  <a:pt x="71" y="3157"/>
                </a:cubicBezTo>
                <a:cubicBezTo>
                  <a:pt x="78" y="3165"/>
                  <a:pt x="87" y="3171"/>
                  <a:pt x="96" y="3177"/>
                </a:cubicBezTo>
                <a:cubicBezTo>
                  <a:pt x="104" y="3183"/>
                  <a:pt x="114" y="3188"/>
                  <a:pt x="124" y="3192"/>
                </a:cubicBezTo>
                <a:cubicBezTo>
                  <a:pt x="134" y="3196"/>
                  <a:pt x="144" y="3200"/>
                  <a:pt x="154" y="3202"/>
                </a:cubicBezTo>
                <a:cubicBezTo>
                  <a:pt x="165" y="3204"/>
                  <a:pt x="175" y="3205"/>
                  <a:pt x="186" y="3205"/>
                </a:cubicBezTo>
                <a:lnTo>
                  <a:pt x="26557" y="3205"/>
                </a:lnTo>
                <a:cubicBezTo>
                  <a:pt x="26568" y="3205"/>
                  <a:pt x="26578" y="3204"/>
                  <a:pt x="26589" y="3202"/>
                </a:cubicBezTo>
                <a:cubicBezTo>
                  <a:pt x="26599" y="3200"/>
                  <a:pt x="26609" y="3196"/>
                  <a:pt x="26619" y="3192"/>
                </a:cubicBezTo>
                <a:cubicBezTo>
                  <a:pt x="26629" y="3188"/>
                  <a:pt x="26638" y="3183"/>
                  <a:pt x="26647" y="3177"/>
                </a:cubicBezTo>
                <a:cubicBezTo>
                  <a:pt x="26656" y="3171"/>
                  <a:pt x="26664" y="3165"/>
                  <a:pt x="26672" y="3157"/>
                </a:cubicBezTo>
                <a:cubicBezTo>
                  <a:pt x="26679" y="3150"/>
                  <a:pt x="26686" y="3141"/>
                  <a:pt x="26692" y="3133"/>
                </a:cubicBezTo>
                <a:cubicBezTo>
                  <a:pt x="26698" y="3124"/>
                  <a:pt x="26703" y="3114"/>
                  <a:pt x="26707" y="3104"/>
                </a:cubicBezTo>
                <a:cubicBezTo>
                  <a:pt x="26711" y="3095"/>
                  <a:pt x="26714" y="3084"/>
                  <a:pt x="26716" y="3074"/>
                </a:cubicBezTo>
                <a:cubicBezTo>
                  <a:pt x="26718" y="3063"/>
                  <a:pt x="26719" y="3053"/>
                  <a:pt x="26719" y="3042"/>
                </a:cubicBezTo>
                <a:lnTo>
                  <a:pt x="26719" y="186"/>
                </a:lnTo>
                <a:cubicBezTo>
                  <a:pt x="26719" y="175"/>
                  <a:pt x="26718" y="165"/>
                  <a:pt x="26716" y="154"/>
                </a:cubicBezTo>
                <a:cubicBezTo>
                  <a:pt x="26714" y="144"/>
                  <a:pt x="26711" y="134"/>
                  <a:pt x="26707" y="124"/>
                </a:cubicBezTo>
                <a:cubicBezTo>
                  <a:pt x="26703" y="114"/>
                  <a:pt x="26698" y="105"/>
                  <a:pt x="26692" y="96"/>
                </a:cubicBezTo>
                <a:cubicBezTo>
                  <a:pt x="26686" y="87"/>
                  <a:pt x="26679" y="79"/>
                  <a:pt x="26672" y="71"/>
                </a:cubicBezTo>
                <a:cubicBezTo>
                  <a:pt x="26664" y="64"/>
                  <a:pt x="26656" y="57"/>
                  <a:pt x="26647" y="51"/>
                </a:cubicBezTo>
                <a:cubicBezTo>
                  <a:pt x="26638" y="45"/>
                  <a:pt x="26629" y="40"/>
                  <a:pt x="26619" y="36"/>
                </a:cubicBezTo>
                <a:cubicBezTo>
                  <a:pt x="26609" y="32"/>
                  <a:pt x="26599" y="29"/>
                  <a:pt x="26589" y="27"/>
                </a:cubicBezTo>
                <a:cubicBezTo>
                  <a:pt x="26578" y="25"/>
                  <a:pt x="26568" y="24"/>
                  <a:pt x="26557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4" name="图片 613"/>
          <p:cNvPicPr/>
          <p:nvPr/>
        </p:nvPicPr>
        <p:blipFill>
          <a:blip r:embed="rId15"/>
          <a:stretch/>
        </p:blipFill>
        <p:spPr>
          <a:xfrm>
            <a:off x="710280" y="5724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5" name="文本框 614"/>
          <p:cNvSpPr txBox="1"/>
          <p:nvPr/>
        </p:nvSpPr>
        <p:spPr>
          <a:xfrm>
            <a:off x="5623920" y="4902480"/>
            <a:ext cx="1647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961200" y="5713560"/>
            <a:ext cx="835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任意多边形: 形状 616"/>
          <p:cNvSpPr/>
          <p:nvPr/>
        </p:nvSpPr>
        <p:spPr>
          <a:xfrm>
            <a:off x="710280" y="61002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1"/>
                </a:cubicBezTo>
                <a:cubicBezTo>
                  <a:pt x="1058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4" y="1059"/>
                  <a:pt x="770" y="1073"/>
                </a:cubicBezTo>
                <a:cubicBezTo>
                  <a:pt x="736" y="1087"/>
                  <a:pt x="701" y="1097"/>
                  <a:pt x="665" y="1105"/>
                </a:cubicBezTo>
                <a:cubicBezTo>
                  <a:pt x="630" y="1112"/>
                  <a:pt x="593" y="1115"/>
                  <a:pt x="557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0" y="449"/>
                </a:cubicBezTo>
                <a:cubicBezTo>
                  <a:pt x="17" y="414"/>
                  <a:pt x="28" y="379"/>
                  <a:pt x="42" y="345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7" y="74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1" y="278"/>
                  <a:pt x="1058" y="310"/>
                  <a:pt x="1072" y="345"/>
                </a:cubicBezTo>
                <a:cubicBezTo>
                  <a:pt x="1086" y="379"/>
                  <a:pt x="1097" y="414"/>
                  <a:pt x="1104" y="449"/>
                </a:cubicBezTo>
                <a:cubicBezTo>
                  <a:pt x="1111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18" name="图片 617"/>
          <p:cNvPicPr/>
          <p:nvPr/>
        </p:nvPicPr>
        <p:blipFill>
          <a:blip r:embed="rId16"/>
          <a:stretch/>
        </p:blipFill>
        <p:spPr>
          <a:xfrm>
            <a:off x="844200" y="6234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9" name="文本框 618"/>
          <p:cNvSpPr txBox="1"/>
          <p:nvPr/>
        </p:nvSpPr>
        <p:spPr>
          <a:xfrm>
            <a:off x="1793160" y="5667120"/>
            <a:ext cx="100656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设计关键点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0" name="图片 619"/>
          <p:cNvPicPr/>
          <p:nvPr/>
        </p:nvPicPr>
        <p:blipFill>
          <a:blip r:embed="rId17"/>
          <a:stretch/>
        </p:blipFill>
        <p:spPr>
          <a:xfrm>
            <a:off x="1211760" y="6334200"/>
            <a:ext cx="2105640" cy="174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1" name="任意多边形: 形状 620"/>
          <p:cNvSpPr/>
          <p:nvPr/>
        </p:nvSpPr>
        <p:spPr>
          <a:xfrm>
            <a:off x="3868920" y="61002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8" y="703"/>
                  <a:pt x="1087" y="738"/>
                  <a:pt x="1073" y="771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5" y="978"/>
                  <a:pt x="897" y="1001"/>
                  <a:pt x="867" y="1021"/>
                </a:cubicBezTo>
                <a:cubicBezTo>
                  <a:pt x="836" y="1042"/>
                  <a:pt x="804" y="1059"/>
                  <a:pt x="770" y="1073"/>
                </a:cubicBezTo>
                <a:cubicBezTo>
                  <a:pt x="737" y="1087"/>
                  <a:pt x="702" y="1097"/>
                  <a:pt x="666" y="1105"/>
                </a:cubicBezTo>
                <a:cubicBezTo>
                  <a:pt x="630" y="1112"/>
                  <a:pt x="594" y="1115"/>
                  <a:pt x="557" y="1115"/>
                </a:cubicBezTo>
                <a:cubicBezTo>
                  <a:pt x="521" y="1115"/>
                  <a:pt x="484" y="1112"/>
                  <a:pt x="449" y="1105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2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8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2"/>
                  <a:pt x="4" y="485"/>
                  <a:pt x="11" y="449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7" y="28"/>
                  <a:pt x="770" y="42"/>
                </a:cubicBezTo>
                <a:cubicBezTo>
                  <a:pt x="804" y="56"/>
                  <a:pt x="836" y="74"/>
                  <a:pt x="867" y="94"/>
                </a:cubicBezTo>
                <a:cubicBezTo>
                  <a:pt x="897" y="114"/>
                  <a:pt x="925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5"/>
                </a:cubicBezTo>
                <a:cubicBezTo>
                  <a:pt x="1087" y="379"/>
                  <a:pt x="1098" y="414"/>
                  <a:pt x="1105" y="449"/>
                </a:cubicBezTo>
                <a:cubicBezTo>
                  <a:pt x="1112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2" name="图片 621"/>
          <p:cNvPicPr/>
          <p:nvPr/>
        </p:nvPicPr>
        <p:blipFill>
          <a:blip r:embed="rId18"/>
          <a:stretch/>
        </p:blipFill>
        <p:spPr>
          <a:xfrm>
            <a:off x="4002840" y="6234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3" name="文本框 622"/>
          <p:cNvSpPr txBox="1"/>
          <p:nvPr/>
        </p:nvSpPr>
        <p:spPr>
          <a:xfrm>
            <a:off x="1211760" y="609300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⻆⾊设定清晰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4" name="图片 623"/>
          <p:cNvPicPr/>
          <p:nvPr/>
        </p:nvPicPr>
        <p:blipFill>
          <a:blip r:embed="rId19"/>
          <a:stretch/>
        </p:blipFill>
        <p:spPr>
          <a:xfrm>
            <a:off x="4370400" y="6334200"/>
            <a:ext cx="1637640" cy="174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5" name="任意多边形: 形状 624"/>
          <p:cNvSpPr/>
          <p:nvPr/>
        </p:nvSpPr>
        <p:spPr>
          <a:xfrm>
            <a:off x="7027920" y="61002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5" y="738"/>
                  <a:pt x="1071" y="771"/>
                </a:cubicBezTo>
                <a:cubicBezTo>
                  <a:pt x="1057" y="805"/>
                  <a:pt x="1040" y="837"/>
                  <a:pt x="1020" y="868"/>
                </a:cubicBezTo>
                <a:cubicBezTo>
                  <a:pt x="1000" y="898"/>
                  <a:pt x="977" y="926"/>
                  <a:pt x="951" y="952"/>
                </a:cubicBezTo>
                <a:cubicBezTo>
                  <a:pt x="925" y="978"/>
                  <a:pt x="897" y="1001"/>
                  <a:pt x="866" y="1021"/>
                </a:cubicBezTo>
                <a:cubicBezTo>
                  <a:pt x="836" y="1042"/>
                  <a:pt x="804" y="1059"/>
                  <a:pt x="770" y="1073"/>
                </a:cubicBezTo>
                <a:cubicBezTo>
                  <a:pt x="736" y="1087"/>
                  <a:pt x="701" y="1097"/>
                  <a:pt x="665" y="1105"/>
                </a:cubicBezTo>
                <a:cubicBezTo>
                  <a:pt x="630" y="1112"/>
                  <a:pt x="593" y="1115"/>
                  <a:pt x="557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8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0" y="449"/>
                </a:cubicBezTo>
                <a:cubicBezTo>
                  <a:pt x="18" y="414"/>
                  <a:pt x="28" y="379"/>
                  <a:pt x="42" y="345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6" y="74"/>
                  <a:pt x="866" y="94"/>
                </a:cubicBezTo>
                <a:cubicBezTo>
                  <a:pt x="897" y="114"/>
                  <a:pt x="925" y="137"/>
                  <a:pt x="951" y="163"/>
                </a:cubicBezTo>
                <a:cubicBezTo>
                  <a:pt x="977" y="189"/>
                  <a:pt x="1000" y="217"/>
                  <a:pt x="1020" y="248"/>
                </a:cubicBezTo>
                <a:cubicBezTo>
                  <a:pt x="1040" y="278"/>
                  <a:pt x="1057" y="310"/>
                  <a:pt x="1071" y="345"/>
                </a:cubicBezTo>
                <a:cubicBezTo>
                  <a:pt x="1085" y="379"/>
                  <a:pt x="1097" y="414"/>
                  <a:pt x="1104" y="449"/>
                </a:cubicBezTo>
                <a:cubicBezTo>
                  <a:pt x="1111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6" name="图片 625"/>
          <p:cNvPicPr/>
          <p:nvPr/>
        </p:nvPicPr>
        <p:blipFill>
          <a:blip r:embed="rId20"/>
          <a:stretch/>
        </p:blipFill>
        <p:spPr>
          <a:xfrm>
            <a:off x="7178400" y="62341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7" name="文本框 626"/>
          <p:cNvSpPr txBox="1"/>
          <p:nvPr/>
        </p:nvSpPr>
        <p:spPr>
          <a:xfrm>
            <a:off x="4370400" y="6093000"/>
            <a:ext cx="90612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⼯具描述详细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8" name="图片 627"/>
          <p:cNvPicPr/>
          <p:nvPr/>
        </p:nvPicPr>
        <p:blipFill>
          <a:blip r:embed="rId21"/>
          <a:stretch/>
        </p:blipFill>
        <p:spPr>
          <a:xfrm>
            <a:off x="7529400" y="6334200"/>
            <a:ext cx="2105640" cy="174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9" name="图片 628"/>
          <p:cNvPicPr/>
          <p:nvPr/>
        </p:nvPicPr>
        <p:blipFill>
          <a:blip r:embed="rId22"/>
          <a:stretch/>
        </p:blipFill>
        <p:spPr>
          <a:xfrm>
            <a:off x="534960" y="7211880"/>
            <a:ext cx="1083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0" name="文本框 629"/>
          <p:cNvSpPr txBox="1"/>
          <p:nvPr/>
        </p:nvSpPr>
        <p:spPr>
          <a:xfrm>
            <a:off x="7529400" y="6093000"/>
            <a:ext cx="105696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结构化输出格式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710280" y="7176240"/>
            <a:ext cx="352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有效的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1061280" y="7203600"/>
            <a:ext cx="426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1481040" y="717624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模板是智能体⼯作的核⼼，决定了其思考和⾏动的质量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9898920" y="7203600"/>
            <a:ext cx="26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9/14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2351</Words>
  <Application>Microsoft Office PowerPoint</Application>
  <PresentationFormat>自定义</PresentationFormat>
  <Paragraphs>524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DejaVuSans</vt:lpstr>
      <vt:lpstr>NotoSansCJKsc</vt:lpstr>
      <vt:lpstr>等线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3</cp:revision>
  <dcterms:modified xsi:type="dcterms:W3CDTF">2025-06-24T05:52:34Z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