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ore0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metadata/core-properties" Target="docProps/core0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0704513" cy="6016625"/>
  <p:notesSz cx="7559675" cy="10691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34960" y="670320"/>
            <a:ext cx="9633240" cy="1147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534960" y="2004840"/>
            <a:ext cx="9633240" cy="3987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34960" y="670320"/>
            <a:ext cx="9633240" cy="1147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34960" y="2004840"/>
            <a:ext cx="9633240" cy="3987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34960" y="670320"/>
            <a:ext cx="9633240" cy="1147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534960" y="2004840"/>
            <a:ext cx="9633240" cy="3987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34960" y="670320"/>
            <a:ext cx="9633240" cy="1147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34960" y="2004840"/>
            <a:ext cx="9633240" cy="3987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670320"/>
            <a:ext cx="9633240" cy="1147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2004840"/>
            <a:ext cx="9633240" cy="3987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670320"/>
            <a:ext cx="9633240" cy="1147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2004840"/>
            <a:ext cx="9633240" cy="3987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960" y="670320"/>
            <a:ext cx="9633240" cy="1147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960" y="2004840"/>
            <a:ext cx="9633240" cy="3987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960" y="670320"/>
            <a:ext cx="9633240" cy="1147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960" y="2004840"/>
            <a:ext cx="9633240" cy="3987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34960" y="670320"/>
            <a:ext cx="9633240" cy="1147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534960" y="2004840"/>
            <a:ext cx="9633240" cy="3987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ster-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34960" y="670320"/>
            <a:ext cx="9633240" cy="1147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534960" y="2004840"/>
            <a:ext cx="9633240" cy="3987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34960" y="670320"/>
            <a:ext cx="9633240" cy="1147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534960" y="2004840"/>
            <a:ext cx="9633240" cy="3987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34960" y="670320"/>
            <a:ext cx="9633240" cy="1147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34960" y="2004840"/>
            <a:ext cx="9633240" cy="3987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1.png"/><Relationship Id="rId7" Type="http://schemas.openxmlformats.org/officeDocument/2006/relationships/image" Target="../media/image6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10" Type="http://schemas.openxmlformats.org/officeDocument/2006/relationships/image" Target="../media/image77.png"/><Relationship Id="rId4" Type="http://schemas.openxmlformats.org/officeDocument/2006/relationships/image" Target="../media/image72.png"/><Relationship Id="rId9" Type="http://schemas.openxmlformats.org/officeDocument/2006/relationships/image" Target="../media/image7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2.png"/><Relationship Id="rId7" Type="http://schemas.openxmlformats.org/officeDocument/2006/relationships/image" Target="../media/image28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10" Type="http://schemas.openxmlformats.org/officeDocument/2006/relationships/image" Target="../media/image88.png"/><Relationship Id="rId4" Type="http://schemas.openxmlformats.org/officeDocument/2006/relationships/image" Target="../media/image83.png"/><Relationship Id="rId9" Type="http://schemas.openxmlformats.org/officeDocument/2006/relationships/image" Target="../media/image8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image" Target="../media/image99.png"/><Relationship Id="rId3" Type="http://schemas.openxmlformats.org/officeDocument/2006/relationships/image" Target="../media/image76.png"/><Relationship Id="rId7" Type="http://schemas.openxmlformats.org/officeDocument/2006/relationships/image" Target="../media/image93.png"/><Relationship Id="rId12" Type="http://schemas.openxmlformats.org/officeDocument/2006/relationships/image" Target="../media/image98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11" Type="http://schemas.openxmlformats.org/officeDocument/2006/relationships/image" Target="../media/image97.png"/><Relationship Id="rId5" Type="http://schemas.openxmlformats.org/officeDocument/2006/relationships/image" Target="../media/image91.png"/><Relationship Id="rId10" Type="http://schemas.openxmlformats.org/officeDocument/2006/relationships/image" Target="../media/image96.png"/><Relationship Id="rId4" Type="http://schemas.openxmlformats.org/officeDocument/2006/relationships/image" Target="../media/image90.png"/><Relationship Id="rId9" Type="http://schemas.openxmlformats.org/officeDocument/2006/relationships/image" Target="../media/image9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13" Type="http://schemas.openxmlformats.org/officeDocument/2006/relationships/image" Target="../media/image111.png"/><Relationship Id="rId3" Type="http://schemas.openxmlformats.org/officeDocument/2006/relationships/image" Target="../media/image101.png"/><Relationship Id="rId7" Type="http://schemas.openxmlformats.org/officeDocument/2006/relationships/image" Target="../media/image105.png"/><Relationship Id="rId12" Type="http://schemas.openxmlformats.org/officeDocument/2006/relationships/image" Target="../media/image110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4.png"/><Relationship Id="rId11" Type="http://schemas.openxmlformats.org/officeDocument/2006/relationships/image" Target="../media/image109.png"/><Relationship Id="rId5" Type="http://schemas.openxmlformats.org/officeDocument/2006/relationships/image" Target="../media/image103.png"/><Relationship Id="rId10" Type="http://schemas.openxmlformats.org/officeDocument/2006/relationships/image" Target="../media/image108.png"/><Relationship Id="rId4" Type="http://schemas.openxmlformats.org/officeDocument/2006/relationships/image" Target="../media/image102.png"/><Relationship Id="rId9" Type="http://schemas.openxmlformats.org/officeDocument/2006/relationships/image" Target="../media/image10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image" Target="../media/image6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5" name="图片 24"/>
          <p:cNvPicPr/>
          <p:nvPr/>
        </p:nvPicPr>
        <p:blipFill>
          <a:blip r:embed="rId3"/>
          <a:stretch/>
        </p:blipFill>
        <p:spPr>
          <a:xfrm>
            <a:off x="334440" y="334440"/>
            <a:ext cx="501120" cy="501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6" name="图片 25"/>
          <p:cNvPicPr/>
          <p:nvPr/>
        </p:nvPicPr>
        <p:blipFill>
          <a:blip r:embed="rId4"/>
          <a:stretch/>
        </p:blipFill>
        <p:spPr>
          <a:xfrm>
            <a:off x="9735480" y="5181120"/>
            <a:ext cx="626400" cy="501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7" name="图片 26"/>
          <p:cNvPicPr/>
          <p:nvPr/>
        </p:nvPicPr>
        <p:blipFill>
          <a:blip r:embed="rId5"/>
          <a:stretch/>
        </p:blipFill>
        <p:spPr>
          <a:xfrm>
            <a:off x="668520" y="2206080"/>
            <a:ext cx="1002600" cy="801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8" name="图片 27"/>
          <p:cNvPicPr/>
          <p:nvPr/>
        </p:nvPicPr>
        <p:blipFill>
          <a:blip r:embed="rId6"/>
          <a:stretch/>
        </p:blipFill>
        <p:spPr>
          <a:xfrm>
            <a:off x="9426240" y="1504080"/>
            <a:ext cx="601200" cy="601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9" name="图片 28"/>
          <p:cNvPicPr/>
          <p:nvPr/>
        </p:nvPicPr>
        <p:blipFill>
          <a:blip r:embed="rId7"/>
          <a:stretch/>
        </p:blipFill>
        <p:spPr>
          <a:xfrm>
            <a:off x="8699400" y="5649120"/>
            <a:ext cx="1796400" cy="166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0" name="图片 29"/>
          <p:cNvPicPr/>
          <p:nvPr/>
        </p:nvPicPr>
        <p:blipFill>
          <a:blip r:embed="rId8"/>
          <a:stretch/>
        </p:blipFill>
        <p:spPr>
          <a:xfrm>
            <a:off x="3894120" y="1119960"/>
            <a:ext cx="40068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1" name="图片 30"/>
          <p:cNvPicPr/>
          <p:nvPr/>
        </p:nvPicPr>
        <p:blipFill>
          <a:blip r:embed="rId9"/>
          <a:stretch/>
        </p:blipFill>
        <p:spPr>
          <a:xfrm>
            <a:off x="5365080" y="1119960"/>
            <a:ext cx="40068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2" name="图片 31"/>
          <p:cNvPicPr/>
          <p:nvPr/>
        </p:nvPicPr>
        <p:blipFill>
          <a:blip r:embed="rId10"/>
          <a:stretch/>
        </p:blipFill>
        <p:spPr>
          <a:xfrm>
            <a:off x="6301080" y="1119960"/>
            <a:ext cx="501120" cy="400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" name="文本框 32"/>
          <p:cNvSpPr txBox="1"/>
          <p:nvPr/>
        </p:nvSpPr>
        <p:spPr>
          <a:xfrm>
            <a:off x="3342600" y="1924560"/>
            <a:ext cx="4011840" cy="727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395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构建智能写作助手</a:t>
            </a:r>
            <a:endParaRPr lang="en-US" sz="3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145040" y="2645640"/>
            <a:ext cx="240264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开发、应用与优化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590560" y="3521880"/>
            <a:ext cx="553284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基于大语言模型和自然语言处理技术的智能写作系统，提高内容创作效率与</a:t>
            </a:r>
            <a:endParaRPr lang="en-US" sz="132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6" name="图片 35"/>
          <p:cNvPicPr/>
          <p:nvPr/>
        </p:nvPicPr>
        <p:blipFill>
          <a:blip r:embed="rId11"/>
          <a:stretch/>
        </p:blipFill>
        <p:spPr>
          <a:xfrm>
            <a:off x="4220280" y="4362120"/>
            <a:ext cx="31716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" name="文本框 36"/>
          <p:cNvSpPr txBox="1"/>
          <p:nvPr/>
        </p:nvSpPr>
        <p:spPr>
          <a:xfrm>
            <a:off x="8169019" y="3521880"/>
            <a:ext cx="33588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质量</a:t>
            </a:r>
            <a:endParaRPr lang="en-US" sz="132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8" name="图片 37"/>
          <p:cNvPicPr/>
          <p:nvPr/>
        </p:nvPicPr>
        <p:blipFill>
          <a:blip r:embed="rId12"/>
          <a:stretch/>
        </p:blipFill>
        <p:spPr>
          <a:xfrm>
            <a:off x="5389920" y="4362120"/>
            <a:ext cx="2502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" name="文本框 38"/>
          <p:cNvSpPr txBox="1"/>
          <p:nvPr/>
        </p:nvSpPr>
        <p:spPr>
          <a:xfrm>
            <a:off x="4145040" y="4754880"/>
            <a:ext cx="4701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系统开发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0" name="图片 39"/>
          <p:cNvPicPr/>
          <p:nvPr/>
        </p:nvPicPr>
        <p:blipFill>
          <a:blip r:embed="rId13"/>
          <a:stretch/>
        </p:blipFill>
        <p:spPr>
          <a:xfrm>
            <a:off x="6192360" y="4362120"/>
            <a:ext cx="2502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" name="文本框 40"/>
          <p:cNvSpPr txBox="1"/>
          <p:nvPr/>
        </p:nvSpPr>
        <p:spPr>
          <a:xfrm>
            <a:off x="5281560" y="4754880"/>
            <a:ext cx="4701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功能模块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083640" y="4754880"/>
            <a:ext cx="4701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应用场景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763850E-8F84-AA19-1788-7648A7C56470}"/>
              </a:ext>
            </a:extLst>
          </p:cNvPr>
          <p:cNvSpPr txBox="1"/>
          <p:nvPr/>
        </p:nvSpPr>
        <p:spPr>
          <a:xfrm>
            <a:off x="4220280" y="153977"/>
            <a:ext cx="2907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</a:rPr>
              <a:t>第</a:t>
            </a:r>
            <a:r>
              <a:rPr lang="en-US" altLang="zh-CN" sz="6000" dirty="0">
                <a:solidFill>
                  <a:schemeClr val="bg1"/>
                </a:solidFill>
              </a:rPr>
              <a:t>11</a:t>
            </a:r>
            <a:r>
              <a:rPr lang="zh-CN" altLang="en-US" sz="6000" dirty="0">
                <a:solidFill>
                  <a:schemeClr val="bg1"/>
                </a:solidFill>
              </a:rPr>
              <a:t>章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5" name="图片 534"/>
          <p:cNvPicPr/>
          <p:nvPr/>
        </p:nvPicPr>
        <p:blipFill>
          <a:blip r:embed="rId2"/>
          <a:stretch/>
        </p:blipFill>
        <p:spPr>
          <a:xfrm>
            <a:off x="0" y="0"/>
            <a:ext cx="10696320" cy="6300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6" name="任意多边形: 形状 535"/>
          <p:cNvSpPr/>
          <p:nvPr/>
        </p:nvSpPr>
        <p:spPr>
          <a:xfrm>
            <a:off x="401040" y="802080"/>
            <a:ext cx="1069920" cy="33840"/>
          </a:xfrm>
          <a:custGeom>
            <a:avLst/>
            <a:gdLst/>
            <a:ahLst/>
            <a:cxnLst/>
            <a:rect l="0" t="0" r="r" b="b"/>
            <a:pathLst>
              <a:path w="2972" h="94">
                <a:moveTo>
                  <a:pt x="0" y="0"/>
                </a:moveTo>
                <a:lnTo>
                  <a:pt x="2972" y="0"/>
                </a:lnTo>
                <a:lnTo>
                  <a:pt x="2972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DBA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7" name="文本框 536"/>
          <p:cNvSpPr txBox="1"/>
          <p:nvPr/>
        </p:nvSpPr>
        <p:spPr>
          <a:xfrm>
            <a:off x="401040" y="422640"/>
            <a:ext cx="270288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代码实现与系统部署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8" name="文本框 537"/>
          <p:cNvSpPr txBox="1"/>
          <p:nvPr/>
        </p:nvSpPr>
        <p:spPr>
          <a:xfrm>
            <a:off x="401040" y="1064880"/>
            <a:ext cx="75621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智能写作系统的实现涉及核心代码编写、</a:t>
            </a:r>
            <a:r>
              <a:rPr lang="en-US" sz="13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3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集成与功能扩展、系统部署与性能优化三个关键环节，构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9" name="任意多边形: 形状 538"/>
          <p:cNvSpPr/>
          <p:nvPr/>
        </p:nvSpPr>
        <p:spPr>
          <a:xfrm>
            <a:off x="2373120" y="5498640"/>
            <a:ext cx="5950440" cy="401400"/>
          </a:xfrm>
          <a:custGeom>
            <a:avLst/>
            <a:gdLst/>
            <a:ahLst/>
            <a:cxnLst/>
            <a:rect l="0" t="0" r="r" b="b"/>
            <a:pathLst>
              <a:path w="16529" h="1115">
                <a:moveTo>
                  <a:pt x="0" y="557"/>
                </a:moveTo>
                <a:cubicBezTo>
                  <a:pt x="0" y="520"/>
                  <a:pt x="4" y="484"/>
                  <a:pt x="11" y="448"/>
                </a:cubicBezTo>
                <a:cubicBezTo>
                  <a:pt x="18" y="412"/>
                  <a:pt x="28" y="377"/>
                  <a:pt x="42" y="344"/>
                </a:cubicBezTo>
                <a:cubicBezTo>
                  <a:pt x="56" y="310"/>
                  <a:pt x="74" y="278"/>
                  <a:pt x="94" y="247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8" y="94"/>
                </a:cubicBezTo>
                <a:cubicBezTo>
                  <a:pt x="278" y="73"/>
                  <a:pt x="310" y="56"/>
                  <a:pt x="344" y="42"/>
                </a:cubicBezTo>
                <a:cubicBezTo>
                  <a:pt x="378" y="28"/>
                  <a:pt x="413" y="18"/>
                  <a:pt x="448" y="10"/>
                </a:cubicBezTo>
                <a:cubicBezTo>
                  <a:pt x="484" y="3"/>
                  <a:pt x="521" y="0"/>
                  <a:pt x="557" y="0"/>
                </a:cubicBezTo>
                <a:lnTo>
                  <a:pt x="15972" y="0"/>
                </a:lnTo>
                <a:cubicBezTo>
                  <a:pt x="16008" y="0"/>
                  <a:pt x="16044" y="3"/>
                  <a:pt x="16080" y="10"/>
                </a:cubicBezTo>
                <a:cubicBezTo>
                  <a:pt x="16116" y="18"/>
                  <a:pt x="16151" y="28"/>
                  <a:pt x="16185" y="42"/>
                </a:cubicBezTo>
                <a:cubicBezTo>
                  <a:pt x="16219" y="56"/>
                  <a:pt x="16251" y="73"/>
                  <a:pt x="16281" y="94"/>
                </a:cubicBezTo>
                <a:cubicBezTo>
                  <a:pt x="16312" y="114"/>
                  <a:pt x="16340" y="137"/>
                  <a:pt x="16366" y="163"/>
                </a:cubicBezTo>
                <a:cubicBezTo>
                  <a:pt x="16391" y="189"/>
                  <a:pt x="16414" y="217"/>
                  <a:pt x="16435" y="247"/>
                </a:cubicBezTo>
                <a:cubicBezTo>
                  <a:pt x="16455" y="278"/>
                  <a:pt x="16472" y="310"/>
                  <a:pt x="16486" y="344"/>
                </a:cubicBezTo>
                <a:cubicBezTo>
                  <a:pt x="16500" y="377"/>
                  <a:pt x="16511" y="412"/>
                  <a:pt x="16518" y="448"/>
                </a:cubicBezTo>
                <a:cubicBezTo>
                  <a:pt x="16525" y="484"/>
                  <a:pt x="16529" y="520"/>
                  <a:pt x="16529" y="557"/>
                </a:cubicBezTo>
                <a:cubicBezTo>
                  <a:pt x="16529" y="593"/>
                  <a:pt x="16525" y="630"/>
                  <a:pt x="16518" y="665"/>
                </a:cubicBezTo>
                <a:cubicBezTo>
                  <a:pt x="16511" y="701"/>
                  <a:pt x="16500" y="736"/>
                  <a:pt x="16486" y="770"/>
                </a:cubicBezTo>
                <a:cubicBezTo>
                  <a:pt x="16472" y="804"/>
                  <a:pt x="16455" y="836"/>
                  <a:pt x="16435" y="866"/>
                </a:cubicBezTo>
                <a:cubicBezTo>
                  <a:pt x="16414" y="898"/>
                  <a:pt x="16391" y="926"/>
                  <a:pt x="16366" y="952"/>
                </a:cubicBezTo>
                <a:cubicBezTo>
                  <a:pt x="16340" y="978"/>
                  <a:pt x="16312" y="1001"/>
                  <a:pt x="16281" y="1021"/>
                </a:cubicBezTo>
                <a:cubicBezTo>
                  <a:pt x="16251" y="1041"/>
                  <a:pt x="16219" y="1059"/>
                  <a:pt x="16185" y="1073"/>
                </a:cubicBezTo>
                <a:cubicBezTo>
                  <a:pt x="16151" y="1087"/>
                  <a:pt x="16116" y="1097"/>
                  <a:pt x="16080" y="1104"/>
                </a:cubicBezTo>
                <a:cubicBezTo>
                  <a:pt x="16044" y="1111"/>
                  <a:pt x="16008" y="1115"/>
                  <a:pt x="15972" y="1115"/>
                </a:cubicBezTo>
                <a:lnTo>
                  <a:pt x="557" y="1115"/>
                </a:lnTo>
                <a:cubicBezTo>
                  <a:pt x="521" y="1115"/>
                  <a:pt x="484" y="1111"/>
                  <a:pt x="448" y="1104"/>
                </a:cubicBezTo>
                <a:cubicBezTo>
                  <a:pt x="413" y="1097"/>
                  <a:pt x="378" y="1087"/>
                  <a:pt x="344" y="1073"/>
                </a:cubicBezTo>
                <a:cubicBezTo>
                  <a:pt x="310" y="1059"/>
                  <a:pt x="278" y="1041"/>
                  <a:pt x="248" y="1021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6"/>
                </a:cubicBezTo>
                <a:cubicBezTo>
                  <a:pt x="74" y="836"/>
                  <a:pt x="56" y="804"/>
                  <a:pt x="42" y="770"/>
                </a:cubicBezTo>
                <a:cubicBezTo>
                  <a:pt x="28" y="736"/>
                  <a:pt x="18" y="701"/>
                  <a:pt x="11" y="665"/>
                </a:cubicBezTo>
                <a:cubicBezTo>
                  <a:pt x="4" y="630"/>
                  <a:pt x="0" y="593"/>
                  <a:pt x="0" y="557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40" name="图片 539"/>
          <p:cNvPicPr/>
          <p:nvPr/>
        </p:nvPicPr>
        <p:blipFill>
          <a:blip r:embed="rId3"/>
          <a:stretch/>
        </p:blipFill>
        <p:spPr>
          <a:xfrm>
            <a:off x="2574000" y="563256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1" name="文本框 540"/>
          <p:cNvSpPr txBox="1"/>
          <p:nvPr/>
        </p:nvSpPr>
        <p:spPr>
          <a:xfrm>
            <a:off x="401040" y="1298880"/>
            <a:ext cx="23475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建完整的生产级智能写作助手。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2" name="任意多边形: 形状 541"/>
          <p:cNvSpPr/>
          <p:nvPr/>
        </p:nvSpPr>
        <p:spPr>
          <a:xfrm>
            <a:off x="1805040" y="1704600"/>
            <a:ext cx="534960" cy="535320"/>
          </a:xfrm>
          <a:custGeom>
            <a:avLst/>
            <a:gdLst/>
            <a:ahLst/>
            <a:cxnLst/>
            <a:rect l="0" t="0" r="r" b="b"/>
            <a:pathLst>
              <a:path w="1486" h="1487">
                <a:moveTo>
                  <a:pt x="1486" y="744"/>
                </a:moveTo>
                <a:cubicBezTo>
                  <a:pt x="1486" y="768"/>
                  <a:pt x="1485" y="792"/>
                  <a:pt x="1483" y="817"/>
                </a:cubicBezTo>
                <a:cubicBezTo>
                  <a:pt x="1480" y="841"/>
                  <a:pt x="1477" y="865"/>
                  <a:pt x="1472" y="889"/>
                </a:cubicBezTo>
                <a:cubicBezTo>
                  <a:pt x="1467" y="913"/>
                  <a:pt x="1461" y="936"/>
                  <a:pt x="1454" y="959"/>
                </a:cubicBezTo>
                <a:cubicBezTo>
                  <a:pt x="1447" y="983"/>
                  <a:pt x="1439" y="1006"/>
                  <a:pt x="1430" y="1028"/>
                </a:cubicBezTo>
                <a:cubicBezTo>
                  <a:pt x="1420" y="1051"/>
                  <a:pt x="1410" y="1072"/>
                  <a:pt x="1398" y="1094"/>
                </a:cubicBezTo>
                <a:cubicBezTo>
                  <a:pt x="1387" y="1115"/>
                  <a:pt x="1374" y="1136"/>
                  <a:pt x="1361" y="1156"/>
                </a:cubicBezTo>
                <a:cubicBezTo>
                  <a:pt x="1347" y="1177"/>
                  <a:pt x="1333" y="1196"/>
                  <a:pt x="1318" y="1215"/>
                </a:cubicBezTo>
                <a:cubicBezTo>
                  <a:pt x="1302" y="1234"/>
                  <a:pt x="1286" y="1252"/>
                  <a:pt x="1269" y="1269"/>
                </a:cubicBezTo>
                <a:cubicBezTo>
                  <a:pt x="1251" y="1286"/>
                  <a:pt x="1233" y="1303"/>
                  <a:pt x="1215" y="1318"/>
                </a:cubicBezTo>
                <a:cubicBezTo>
                  <a:pt x="1196" y="1333"/>
                  <a:pt x="1176" y="1348"/>
                  <a:pt x="1156" y="1361"/>
                </a:cubicBezTo>
                <a:cubicBezTo>
                  <a:pt x="1136" y="1375"/>
                  <a:pt x="1115" y="1387"/>
                  <a:pt x="1093" y="1399"/>
                </a:cubicBezTo>
                <a:cubicBezTo>
                  <a:pt x="1072" y="1410"/>
                  <a:pt x="1050" y="1421"/>
                  <a:pt x="1028" y="1430"/>
                </a:cubicBezTo>
                <a:cubicBezTo>
                  <a:pt x="1005" y="1439"/>
                  <a:pt x="982" y="1448"/>
                  <a:pt x="959" y="1455"/>
                </a:cubicBezTo>
                <a:cubicBezTo>
                  <a:pt x="936" y="1462"/>
                  <a:pt x="912" y="1468"/>
                  <a:pt x="888" y="1472"/>
                </a:cubicBezTo>
                <a:cubicBezTo>
                  <a:pt x="864" y="1477"/>
                  <a:pt x="840" y="1481"/>
                  <a:pt x="816" y="1483"/>
                </a:cubicBezTo>
                <a:cubicBezTo>
                  <a:pt x="792" y="1485"/>
                  <a:pt x="768" y="1487"/>
                  <a:pt x="743" y="1487"/>
                </a:cubicBezTo>
                <a:cubicBezTo>
                  <a:pt x="719" y="1487"/>
                  <a:pt x="695" y="1485"/>
                  <a:pt x="671" y="1483"/>
                </a:cubicBezTo>
                <a:cubicBezTo>
                  <a:pt x="646" y="1481"/>
                  <a:pt x="622" y="1477"/>
                  <a:pt x="598" y="1472"/>
                </a:cubicBezTo>
                <a:cubicBezTo>
                  <a:pt x="575" y="1468"/>
                  <a:pt x="551" y="1462"/>
                  <a:pt x="528" y="1455"/>
                </a:cubicBezTo>
                <a:cubicBezTo>
                  <a:pt x="504" y="1448"/>
                  <a:pt x="482" y="1439"/>
                  <a:pt x="459" y="1430"/>
                </a:cubicBezTo>
                <a:cubicBezTo>
                  <a:pt x="437" y="1421"/>
                  <a:pt x="415" y="1410"/>
                  <a:pt x="393" y="1399"/>
                </a:cubicBezTo>
                <a:cubicBezTo>
                  <a:pt x="372" y="1387"/>
                  <a:pt x="351" y="1375"/>
                  <a:pt x="331" y="1361"/>
                </a:cubicBezTo>
                <a:cubicBezTo>
                  <a:pt x="310" y="1348"/>
                  <a:pt x="291" y="1333"/>
                  <a:pt x="272" y="1318"/>
                </a:cubicBezTo>
                <a:cubicBezTo>
                  <a:pt x="253" y="1303"/>
                  <a:pt x="235" y="1286"/>
                  <a:pt x="218" y="1269"/>
                </a:cubicBezTo>
                <a:cubicBezTo>
                  <a:pt x="201" y="1252"/>
                  <a:pt x="185" y="1234"/>
                  <a:pt x="168" y="1215"/>
                </a:cubicBezTo>
                <a:cubicBezTo>
                  <a:pt x="153" y="1196"/>
                  <a:pt x="138" y="1177"/>
                  <a:pt x="125" y="1156"/>
                </a:cubicBezTo>
                <a:cubicBezTo>
                  <a:pt x="111" y="1136"/>
                  <a:pt x="99" y="1115"/>
                  <a:pt x="87" y="1094"/>
                </a:cubicBezTo>
                <a:cubicBezTo>
                  <a:pt x="76" y="1072"/>
                  <a:pt x="65" y="1051"/>
                  <a:pt x="56" y="1028"/>
                </a:cubicBezTo>
                <a:cubicBezTo>
                  <a:pt x="47" y="1006"/>
                  <a:pt x="39" y="983"/>
                  <a:pt x="32" y="959"/>
                </a:cubicBezTo>
                <a:cubicBezTo>
                  <a:pt x="24" y="936"/>
                  <a:pt x="19" y="913"/>
                  <a:pt x="14" y="889"/>
                </a:cubicBezTo>
                <a:cubicBezTo>
                  <a:pt x="9" y="865"/>
                  <a:pt x="5" y="841"/>
                  <a:pt x="3" y="817"/>
                </a:cubicBezTo>
                <a:cubicBezTo>
                  <a:pt x="1" y="792"/>
                  <a:pt x="0" y="768"/>
                  <a:pt x="0" y="744"/>
                </a:cubicBezTo>
                <a:cubicBezTo>
                  <a:pt x="0" y="719"/>
                  <a:pt x="1" y="695"/>
                  <a:pt x="3" y="671"/>
                </a:cubicBezTo>
                <a:cubicBezTo>
                  <a:pt x="5" y="647"/>
                  <a:pt x="9" y="623"/>
                  <a:pt x="14" y="599"/>
                </a:cubicBezTo>
                <a:cubicBezTo>
                  <a:pt x="19" y="575"/>
                  <a:pt x="24" y="551"/>
                  <a:pt x="32" y="528"/>
                </a:cubicBezTo>
                <a:cubicBezTo>
                  <a:pt x="39" y="505"/>
                  <a:pt x="47" y="482"/>
                  <a:pt x="56" y="459"/>
                </a:cubicBezTo>
                <a:cubicBezTo>
                  <a:pt x="65" y="436"/>
                  <a:pt x="76" y="414"/>
                  <a:pt x="87" y="393"/>
                </a:cubicBezTo>
                <a:cubicBezTo>
                  <a:pt x="99" y="371"/>
                  <a:pt x="111" y="350"/>
                  <a:pt x="125" y="330"/>
                </a:cubicBezTo>
                <a:cubicBezTo>
                  <a:pt x="138" y="310"/>
                  <a:pt x="153" y="290"/>
                  <a:pt x="168" y="272"/>
                </a:cubicBezTo>
                <a:cubicBezTo>
                  <a:pt x="185" y="253"/>
                  <a:pt x="201" y="235"/>
                  <a:pt x="218" y="218"/>
                </a:cubicBezTo>
                <a:cubicBezTo>
                  <a:pt x="235" y="200"/>
                  <a:pt x="253" y="184"/>
                  <a:pt x="272" y="169"/>
                </a:cubicBezTo>
                <a:cubicBezTo>
                  <a:pt x="291" y="153"/>
                  <a:pt x="310" y="139"/>
                  <a:pt x="331" y="125"/>
                </a:cubicBezTo>
                <a:cubicBezTo>
                  <a:pt x="351" y="112"/>
                  <a:pt x="372" y="99"/>
                  <a:pt x="393" y="88"/>
                </a:cubicBezTo>
                <a:cubicBezTo>
                  <a:pt x="415" y="76"/>
                  <a:pt x="437" y="66"/>
                  <a:pt x="459" y="57"/>
                </a:cubicBezTo>
                <a:cubicBezTo>
                  <a:pt x="482" y="47"/>
                  <a:pt x="504" y="39"/>
                  <a:pt x="528" y="32"/>
                </a:cubicBezTo>
                <a:cubicBezTo>
                  <a:pt x="551" y="25"/>
                  <a:pt x="575" y="19"/>
                  <a:pt x="598" y="14"/>
                </a:cubicBezTo>
                <a:cubicBezTo>
                  <a:pt x="622" y="9"/>
                  <a:pt x="646" y="6"/>
                  <a:pt x="671" y="4"/>
                </a:cubicBezTo>
                <a:cubicBezTo>
                  <a:pt x="695" y="1"/>
                  <a:pt x="719" y="0"/>
                  <a:pt x="743" y="0"/>
                </a:cubicBezTo>
                <a:cubicBezTo>
                  <a:pt x="768" y="0"/>
                  <a:pt x="792" y="1"/>
                  <a:pt x="816" y="4"/>
                </a:cubicBezTo>
                <a:cubicBezTo>
                  <a:pt x="840" y="6"/>
                  <a:pt x="864" y="9"/>
                  <a:pt x="888" y="14"/>
                </a:cubicBezTo>
                <a:cubicBezTo>
                  <a:pt x="912" y="19"/>
                  <a:pt x="936" y="25"/>
                  <a:pt x="959" y="32"/>
                </a:cubicBezTo>
                <a:cubicBezTo>
                  <a:pt x="982" y="39"/>
                  <a:pt x="1005" y="47"/>
                  <a:pt x="1028" y="57"/>
                </a:cubicBezTo>
                <a:cubicBezTo>
                  <a:pt x="1050" y="66"/>
                  <a:pt x="1072" y="76"/>
                  <a:pt x="1093" y="88"/>
                </a:cubicBezTo>
                <a:cubicBezTo>
                  <a:pt x="1115" y="99"/>
                  <a:pt x="1136" y="112"/>
                  <a:pt x="1156" y="125"/>
                </a:cubicBezTo>
                <a:cubicBezTo>
                  <a:pt x="1176" y="139"/>
                  <a:pt x="1196" y="153"/>
                  <a:pt x="1215" y="169"/>
                </a:cubicBezTo>
                <a:cubicBezTo>
                  <a:pt x="1233" y="184"/>
                  <a:pt x="1251" y="200"/>
                  <a:pt x="1269" y="218"/>
                </a:cubicBezTo>
                <a:cubicBezTo>
                  <a:pt x="1286" y="235"/>
                  <a:pt x="1302" y="253"/>
                  <a:pt x="1318" y="272"/>
                </a:cubicBezTo>
                <a:cubicBezTo>
                  <a:pt x="1333" y="290"/>
                  <a:pt x="1347" y="310"/>
                  <a:pt x="1361" y="330"/>
                </a:cubicBezTo>
                <a:cubicBezTo>
                  <a:pt x="1374" y="350"/>
                  <a:pt x="1387" y="371"/>
                  <a:pt x="1398" y="393"/>
                </a:cubicBezTo>
                <a:cubicBezTo>
                  <a:pt x="1410" y="414"/>
                  <a:pt x="1420" y="436"/>
                  <a:pt x="1430" y="459"/>
                </a:cubicBezTo>
                <a:cubicBezTo>
                  <a:pt x="1439" y="482"/>
                  <a:pt x="1447" y="505"/>
                  <a:pt x="1454" y="528"/>
                </a:cubicBezTo>
                <a:cubicBezTo>
                  <a:pt x="1461" y="551"/>
                  <a:pt x="1467" y="575"/>
                  <a:pt x="1472" y="599"/>
                </a:cubicBezTo>
                <a:cubicBezTo>
                  <a:pt x="1477" y="623"/>
                  <a:pt x="1480" y="647"/>
                  <a:pt x="1483" y="671"/>
                </a:cubicBezTo>
                <a:cubicBezTo>
                  <a:pt x="1485" y="695"/>
                  <a:pt x="1486" y="719"/>
                  <a:pt x="1486" y="744"/>
                </a:cubicBezTo>
                <a:close/>
              </a:path>
            </a:pathLst>
          </a:custGeom>
          <a:solidFill>
            <a:srgbClr val="3B82F6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43" name="图片 542"/>
          <p:cNvPicPr/>
          <p:nvPr/>
        </p:nvPicPr>
        <p:blipFill>
          <a:blip r:embed="rId4"/>
          <a:stretch/>
        </p:blipFill>
        <p:spPr>
          <a:xfrm>
            <a:off x="1947240" y="1838520"/>
            <a:ext cx="250200" cy="267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4" name="文本框 543"/>
          <p:cNvSpPr txBox="1"/>
          <p:nvPr/>
        </p:nvSpPr>
        <p:spPr>
          <a:xfrm>
            <a:off x="2774520" y="5633640"/>
            <a:ext cx="53650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完整系统集成了内容生成、多语言支持、个性化写作等功能模块，确保系统稳定性和高性能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5" name="任意多边形: 形状 544"/>
          <p:cNvSpPr/>
          <p:nvPr/>
        </p:nvSpPr>
        <p:spPr>
          <a:xfrm>
            <a:off x="2941200" y="1637640"/>
            <a:ext cx="201240" cy="200880"/>
          </a:xfrm>
          <a:custGeom>
            <a:avLst/>
            <a:gdLst/>
            <a:ahLst/>
            <a:cxnLst/>
            <a:rect l="0" t="0" r="r" b="b"/>
            <a:pathLst>
              <a:path w="559" h="558">
                <a:moveTo>
                  <a:pt x="559" y="280"/>
                </a:moveTo>
                <a:cubicBezTo>
                  <a:pt x="559" y="298"/>
                  <a:pt x="557" y="316"/>
                  <a:pt x="553" y="334"/>
                </a:cubicBezTo>
                <a:cubicBezTo>
                  <a:pt x="550" y="352"/>
                  <a:pt x="544" y="370"/>
                  <a:pt x="537" y="386"/>
                </a:cubicBezTo>
                <a:cubicBezTo>
                  <a:pt x="530" y="403"/>
                  <a:pt x="522" y="419"/>
                  <a:pt x="512" y="435"/>
                </a:cubicBezTo>
                <a:cubicBezTo>
                  <a:pt x="502" y="450"/>
                  <a:pt x="490" y="464"/>
                  <a:pt x="477" y="477"/>
                </a:cubicBezTo>
                <a:cubicBezTo>
                  <a:pt x="463" y="490"/>
                  <a:pt x="449" y="501"/>
                  <a:pt x="434" y="511"/>
                </a:cubicBezTo>
                <a:cubicBezTo>
                  <a:pt x="419" y="522"/>
                  <a:pt x="403" y="530"/>
                  <a:pt x="386" y="537"/>
                </a:cubicBezTo>
                <a:cubicBezTo>
                  <a:pt x="369" y="544"/>
                  <a:pt x="351" y="549"/>
                  <a:pt x="333" y="553"/>
                </a:cubicBezTo>
                <a:cubicBezTo>
                  <a:pt x="315" y="557"/>
                  <a:pt x="297" y="558"/>
                  <a:pt x="279" y="558"/>
                </a:cubicBezTo>
                <a:cubicBezTo>
                  <a:pt x="261" y="558"/>
                  <a:pt x="243" y="557"/>
                  <a:pt x="225" y="553"/>
                </a:cubicBezTo>
                <a:cubicBezTo>
                  <a:pt x="207" y="549"/>
                  <a:pt x="189" y="544"/>
                  <a:pt x="172" y="537"/>
                </a:cubicBezTo>
                <a:cubicBezTo>
                  <a:pt x="156" y="530"/>
                  <a:pt x="140" y="522"/>
                  <a:pt x="124" y="511"/>
                </a:cubicBezTo>
                <a:cubicBezTo>
                  <a:pt x="109" y="501"/>
                  <a:pt x="95" y="490"/>
                  <a:pt x="82" y="477"/>
                </a:cubicBezTo>
                <a:cubicBezTo>
                  <a:pt x="69" y="464"/>
                  <a:pt x="58" y="450"/>
                  <a:pt x="47" y="435"/>
                </a:cubicBezTo>
                <a:cubicBezTo>
                  <a:pt x="37" y="419"/>
                  <a:pt x="29" y="403"/>
                  <a:pt x="22" y="386"/>
                </a:cubicBezTo>
                <a:cubicBezTo>
                  <a:pt x="15" y="370"/>
                  <a:pt x="9" y="352"/>
                  <a:pt x="6" y="334"/>
                </a:cubicBezTo>
                <a:cubicBezTo>
                  <a:pt x="2" y="316"/>
                  <a:pt x="0" y="298"/>
                  <a:pt x="0" y="280"/>
                </a:cubicBezTo>
                <a:cubicBezTo>
                  <a:pt x="0" y="262"/>
                  <a:pt x="2" y="243"/>
                  <a:pt x="6" y="225"/>
                </a:cubicBezTo>
                <a:cubicBezTo>
                  <a:pt x="9" y="208"/>
                  <a:pt x="15" y="190"/>
                  <a:pt x="22" y="172"/>
                </a:cubicBezTo>
                <a:cubicBezTo>
                  <a:pt x="29" y="155"/>
                  <a:pt x="37" y="139"/>
                  <a:pt x="47" y="124"/>
                </a:cubicBezTo>
                <a:cubicBezTo>
                  <a:pt x="58" y="109"/>
                  <a:pt x="69" y="95"/>
                  <a:pt x="82" y="82"/>
                </a:cubicBezTo>
                <a:cubicBezTo>
                  <a:pt x="95" y="69"/>
                  <a:pt x="109" y="57"/>
                  <a:pt x="124" y="47"/>
                </a:cubicBezTo>
                <a:cubicBezTo>
                  <a:pt x="140" y="37"/>
                  <a:pt x="156" y="28"/>
                  <a:pt x="172" y="21"/>
                </a:cubicBezTo>
                <a:cubicBezTo>
                  <a:pt x="189" y="14"/>
                  <a:pt x="207" y="9"/>
                  <a:pt x="225" y="6"/>
                </a:cubicBezTo>
                <a:cubicBezTo>
                  <a:pt x="243" y="2"/>
                  <a:pt x="261" y="0"/>
                  <a:pt x="279" y="0"/>
                </a:cubicBezTo>
                <a:cubicBezTo>
                  <a:pt x="297" y="0"/>
                  <a:pt x="315" y="2"/>
                  <a:pt x="333" y="6"/>
                </a:cubicBezTo>
                <a:cubicBezTo>
                  <a:pt x="351" y="9"/>
                  <a:pt x="369" y="14"/>
                  <a:pt x="386" y="21"/>
                </a:cubicBezTo>
                <a:cubicBezTo>
                  <a:pt x="403" y="28"/>
                  <a:pt x="419" y="37"/>
                  <a:pt x="434" y="47"/>
                </a:cubicBezTo>
                <a:cubicBezTo>
                  <a:pt x="449" y="57"/>
                  <a:pt x="463" y="69"/>
                  <a:pt x="477" y="82"/>
                </a:cubicBezTo>
                <a:cubicBezTo>
                  <a:pt x="490" y="95"/>
                  <a:pt x="502" y="109"/>
                  <a:pt x="512" y="124"/>
                </a:cubicBezTo>
                <a:cubicBezTo>
                  <a:pt x="522" y="139"/>
                  <a:pt x="530" y="155"/>
                  <a:pt x="537" y="172"/>
                </a:cubicBezTo>
                <a:cubicBezTo>
                  <a:pt x="544" y="190"/>
                  <a:pt x="550" y="208"/>
                  <a:pt x="553" y="225"/>
                </a:cubicBezTo>
                <a:cubicBezTo>
                  <a:pt x="557" y="243"/>
                  <a:pt x="559" y="262"/>
                  <a:pt x="559" y="280"/>
                </a:cubicBez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6" name="文本框 545"/>
          <p:cNvSpPr txBox="1"/>
          <p:nvPr/>
        </p:nvSpPr>
        <p:spPr>
          <a:xfrm>
            <a:off x="1671480" y="2374560"/>
            <a:ext cx="8053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核心代码实现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7" name="任意多边形: 形状 546"/>
          <p:cNvSpPr/>
          <p:nvPr/>
        </p:nvSpPr>
        <p:spPr>
          <a:xfrm>
            <a:off x="5080680" y="1704600"/>
            <a:ext cx="535320" cy="535320"/>
          </a:xfrm>
          <a:custGeom>
            <a:avLst/>
            <a:gdLst/>
            <a:ahLst/>
            <a:cxnLst/>
            <a:rect l="0" t="0" r="r" b="b"/>
            <a:pathLst>
              <a:path w="1487" h="1487">
                <a:moveTo>
                  <a:pt x="1487" y="744"/>
                </a:moveTo>
                <a:cubicBezTo>
                  <a:pt x="1487" y="768"/>
                  <a:pt x="1485" y="792"/>
                  <a:pt x="1483" y="817"/>
                </a:cubicBezTo>
                <a:cubicBezTo>
                  <a:pt x="1481" y="841"/>
                  <a:pt x="1476" y="865"/>
                  <a:pt x="1471" y="889"/>
                </a:cubicBezTo>
                <a:cubicBezTo>
                  <a:pt x="1467" y="913"/>
                  <a:pt x="1461" y="936"/>
                  <a:pt x="1454" y="959"/>
                </a:cubicBezTo>
                <a:cubicBezTo>
                  <a:pt x="1447" y="983"/>
                  <a:pt x="1438" y="1006"/>
                  <a:pt x="1429" y="1028"/>
                </a:cubicBezTo>
                <a:cubicBezTo>
                  <a:pt x="1420" y="1051"/>
                  <a:pt x="1409" y="1072"/>
                  <a:pt x="1398" y="1094"/>
                </a:cubicBezTo>
                <a:cubicBezTo>
                  <a:pt x="1386" y="1115"/>
                  <a:pt x="1374" y="1136"/>
                  <a:pt x="1360" y="1156"/>
                </a:cubicBezTo>
                <a:cubicBezTo>
                  <a:pt x="1347" y="1177"/>
                  <a:pt x="1332" y="1196"/>
                  <a:pt x="1317" y="1215"/>
                </a:cubicBezTo>
                <a:cubicBezTo>
                  <a:pt x="1302" y="1234"/>
                  <a:pt x="1285" y="1252"/>
                  <a:pt x="1268" y="1269"/>
                </a:cubicBezTo>
                <a:cubicBezTo>
                  <a:pt x="1251" y="1286"/>
                  <a:pt x="1233" y="1303"/>
                  <a:pt x="1214" y="1318"/>
                </a:cubicBezTo>
                <a:cubicBezTo>
                  <a:pt x="1195" y="1333"/>
                  <a:pt x="1176" y="1348"/>
                  <a:pt x="1156" y="1361"/>
                </a:cubicBezTo>
                <a:cubicBezTo>
                  <a:pt x="1135" y="1375"/>
                  <a:pt x="1114" y="1387"/>
                  <a:pt x="1093" y="1399"/>
                </a:cubicBezTo>
                <a:cubicBezTo>
                  <a:pt x="1072" y="1410"/>
                  <a:pt x="1050" y="1421"/>
                  <a:pt x="1027" y="1430"/>
                </a:cubicBezTo>
                <a:cubicBezTo>
                  <a:pt x="1005" y="1439"/>
                  <a:pt x="982" y="1448"/>
                  <a:pt x="958" y="1455"/>
                </a:cubicBezTo>
                <a:cubicBezTo>
                  <a:pt x="935" y="1462"/>
                  <a:pt x="912" y="1468"/>
                  <a:pt x="888" y="1472"/>
                </a:cubicBezTo>
                <a:cubicBezTo>
                  <a:pt x="864" y="1477"/>
                  <a:pt x="840" y="1481"/>
                  <a:pt x="816" y="1483"/>
                </a:cubicBezTo>
                <a:cubicBezTo>
                  <a:pt x="791" y="1485"/>
                  <a:pt x="767" y="1487"/>
                  <a:pt x="743" y="1487"/>
                </a:cubicBezTo>
                <a:cubicBezTo>
                  <a:pt x="719" y="1487"/>
                  <a:pt x="694" y="1485"/>
                  <a:pt x="670" y="1483"/>
                </a:cubicBezTo>
                <a:cubicBezTo>
                  <a:pt x="646" y="1481"/>
                  <a:pt x="622" y="1477"/>
                  <a:pt x="598" y="1472"/>
                </a:cubicBezTo>
                <a:cubicBezTo>
                  <a:pt x="574" y="1468"/>
                  <a:pt x="551" y="1462"/>
                  <a:pt x="527" y="1455"/>
                </a:cubicBezTo>
                <a:cubicBezTo>
                  <a:pt x="504" y="1448"/>
                  <a:pt x="481" y="1439"/>
                  <a:pt x="459" y="1430"/>
                </a:cubicBezTo>
                <a:cubicBezTo>
                  <a:pt x="436" y="1421"/>
                  <a:pt x="414" y="1410"/>
                  <a:pt x="393" y="1399"/>
                </a:cubicBezTo>
                <a:cubicBezTo>
                  <a:pt x="371" y="1387"/>
                  <a:pt x="350" y="1375"/>
                  <a:pt x="330" y="1361"/>
                </a:cubicBezTo>
                <a:cubicBezTo>
                  <a:pt x="310" y="1348"/>
                  <a:pt x="290" y="1333"/>
                  <a:pt x="272" y="1318"/>
                </a:cubicBezTo>
                <a:cubicBezTo>
                  <a:pt x="253" y="1303"/>
                  <a:pt x="235" y="1286"/>
                  <a:pt x="218" y="1269"/>
                </a:cubicBezTo>
                <a:cubicBezTo>
                  <a:pt x="200" y="1252"/>
                  <a:pt x="184" y="1234"/>
                  <a:pt x="169" y="1215"/>
                </a:cubicBezTo>
                <a:cubicBezTo>
                  <a:pt x="153" y="1196"/>
                  <a:pt x="139" y="1177"/>
                  <a:pt x="125" y="1156"/>
                </a:cubicBezTo>
                <a:cubicBezTo>
                  <a:pt x="112" y="1136"/>
                  <a:pt x="99" y="1115"/>
                  <a:pt x="88" y="1094"/>
                </a:cubicBezTo>
                <a:cubicBezTo>
                  <a:pt x="76" y="1072"/>
                  <a:pt x="66" y="1051"/>
                  <a:pt x="57" y="1028"/>
                </a:cubicBezTo>
                <a:cubicBezTo>
                  <a:pt x="47" y="1006"/>
                  <a:pt x="39" y="983"/>
                  <a:pt x="32" y="959"/>
                </a:cubicBezTo>
                <a:cubicBezTo>
                  <a:pt x="25" y="936"/>
                  <a:pt x="19" y="913"/>
                  <a:pt x="14" y="889"/>
                </a:cubicBezTo>
                <a:cubicBezTo>
                  <a:pt x="10" y="865"/>
                  <a:pt x="6" y="841"/>
                  <a:pt x="4" y="817"/>
                </a:cubicBezTo>
                <a:cubicBezTo>
                  <a:pt x="1" y="792"/>
                  <a:pt x="0" y="768"/>
                  <a:pt x="0" y="744"/>
                </a:cubicBezTo>
                <a:cubicBezTo>
                  <a:pt x="0" y="719"/>
                  <a:pt x="1" y="695"/>
                  <a:pt x="4" y="671"/>
                </a:cubicBezTo>
                <a:cubicBezTo>
                  <a:pt x="6" y="647"/>
                  <a:pt x="10" y="623"/>
                  <a:pt x="14" y="599"/>
                </a:cubicBezTo>
                <a:cubicBezTo>
                  <a:pt x="19" y="575"/>
                  <a:pt x="25" y="551"/>
                  <a:pt x="32" y="528"/>
                </a:cubicBezTo>
                <a:cubicBezTo>
                  <a:pt x="39" y="505"/>
                  <a:pt x="47" y="482"/>
                  <a:pt x="57" y="459"/>
                </a:cubicBezTo>
                <a:cubicBezTo>
                  <a:pt x="66" y="436"/>
                  <a:pt x="76" y="414"/>
                  <a:pt x="88" y="393"/>
                </a:cubicBezTo>
                <a:cubicBezTo>
                  <a:pt x="99" y="371"/>
                  <a:pt x="112" y="350"/>
                  <a:pt x="125" y="330"/>
                </a:cubicBezTo>
                <a:cubicBezTo>
                  <a:pt x="139" y="310"/>
                  <a:pt x="153" y="290"/>
                  <a:pt x="169" y="272"/>
                </a:cubicBezTo>
                <a:cubicBezTo>
                  <a:pt x="184" y="253"/>
                  <a:pt x="200" y="235"/>
                  <a:pt x="218" y="218"/>
                </a:cubicBezTo>
                <a:cubicBezTo>
                  <a:pt x="235" y="200"/>
                  <a:pt x="253" y="184"/>
                  <a:pt x="272" y="169"/>
                </a:cubicBezTo>
                <a:cubicBezTo>
                  <a:pt x="290" y="153"/>
                  <a:pt x="310" y="139"/>
                  <a:pt x="330" y="125"/>
                </a:cubicBezTo>
                <a:cubicBezTo>
                  <a:pt x="350" y="112"/>
                  <a:pt x="371" y="99"/>
                  <a:pt x="393" y="88"/>
                </a:cubicBezTo>
                <a:cubicBezTo>
                  <a:pt x="414" y="76"/>
                  <a:pt x="436" y="66"/>
                  <a:pt x="459" y="57"/>
                </a:cubicBezTo>
                <a:cubicBezTo>
                  <a:pt x="481" y="47"/>
                  <a:pt x="504" y="39"/>
                  <a:pt x="527" y="32"/>
                </a:cubicBezTo>
                <a:cubicBezTo>
                  <a:pt x="551" y="25"/>
                  <a:pt x="574" y="19"/>
                  <a:pt x="598" y="14"/>
                </a:cubicBezTo>
                <a:cubicBezTo>
                  <a:pt x="622" y="9"/>
                  <a:pt x="646" y="6"/>
                  <a:pt x="670" y="4"/>
                </a:cubicBezTo>
                <a:cubicBezTo>
                  <a:pt x="694" y="1"/>
                  <a:pt x="719" y="0"/>
                  <a:pt x="743" y="0"/>
                </a:cubicBezTo>
                <a:cubicBezTo>
                  <a:pt x="767" y="0"/>
                  <a:pt x="791" y="1"/>
                  <a:pt x="816" y="4"/>
                </a:cubicBezTo>
                <a:cubicBezTo>
                  <a:pt x="840" y="6"/>
                  <a:pt x="864" y="9"/>
                  <a:pt x="888" y="14"/>
                </a:cubicBezTo>
                <a:cubicBezTo>
                  <a:pt x="912" y="19"/>
                  <a:pt x="935" y="25"/>
                  <a:pt x="958" y="32"/>
                </a:cubicBezTo>
                <a:cubicBezTo>
                  <a:pt x="982" y="39"/>
                  <a:pt x="1005" y="47"/>
                  <a:pt x="1027" y="57"/>
                </a:cubicBezTo>
                <a:cubicBezTo>
                  <a:pt x="1050" y="66"/>
                  <a:pt x="1072" y="76"/>
                  <a:pt x="1093" y="88"/>
                </a:cubicBezTo>
                <a:cubicBezTo>
                  <a:pt x="1114" y="99"/>
                  <a:pt x="1135" y="112"/>
                  <a:pt x="1156" y="125"/>
                </a:cubicBezTo>
                <a:cubicBezTo>
                  <a:pt x="1176" y="139"/>
                  <a:pt x="1195" y="153"/>
                  <a:pt x="1214" y="169"/>
                </a:cubicBezTo>
                <a:cubicBezTo>
                  <a:pt x="1233" y="184"/>
                  <a:pt x="1251" y="200"/>
                  <a:pt x="1268" y="218"/>
                </a:cubicBezTo>
                <a:cubicBezTo>
                  <a:pt x="1285" y="235"/>
                  <a:pt x="1302" y="253"/>
                  <a:pt x="1317" y="272"/>
                </a:cubicBezTo>
                <a:cubicBezTo>
                  <a:pt x="1332" y="290"/>
                  <a:pt x="1347" y="310"/>
                  <a:pt x="1360" y="330"/>
                </a:cubicBezTo>
                <a:cubicBezTo>
                  <a:pt x="1374" y="350"/>
                  <a:pt x="1386" y="371"/>
                  <a:pt x="1398" y="393"/>
                </a:cubicBezTo>
                <a:cubicBezTo>
                  <a:pt x="1409" y="414"/>
                  <a:pt x="1420" y="436"/>
                  <a:pt x="1429" y="459"/>
                </a:cubicBezTo>
                <a:cubicBezTo>
                  <a:pt x="1438" y="482"/>
                  <a:pt x="1447" y="505"/>
                  <a:pt x="1454" y="528"/>
                </a:cubicBezTo>
                <a:cubicBezTo>
                  <a:pt x="1461" y="551"/>
                  <a:pt x="1467" y="575"/>
                  <a:pt x="1471" y="599"/>
                </a:cubicBezTo>
                <a:cubicBezTo>
                  <a:pt x="1476" y="623"/>
                  <a:pt x="1481" y="647"/>
                  <a:pt x="1483" y="671"/>
                </a:cubicBezTo>
                <a:cubicBezTo>
                  <a:pt x="1485" y="695"/>
                  <a:pt x="1487" y="719"/>
                  <a:pt x="1487" y="744"/>
                </a:cubicBezTo>
                <a:close/>
              </a:path>
            </a:pathLst>
          </a:custGeom>
          <a:solidFill>
            <a:srgbClr val="60A5FA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48" name="图片 547"/>
          <p:cNvPicPr/>
          <p:nvPr/>
        </p:nvPicPr>
        <p:blipFill>
          <a:blip r:embed="rId5"/>
          <a:stretch/>
        </p:blipFill>
        <p:spPr>
          <a:xfrm>
            <a:off x="5272920" y="1838520"/>
            <a:ext cx="150120" cy="267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9" name="文本框 548"/>
          <p:cNvSpPr txBox="1"/>
          <p:nvPr/>
        </p:nvSpPr>
        <p:spPr>
          <a:xfrm>
            <a:off x="3012480" y="1686960"/>
            <a:ext cx="1000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1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0" name="任意多边形: 形状 549"/>
          <p:cNvSpPr/>
          <p:nvPr/>
        </p:nvSpPr>
        <p:spPr>
          <a:xfrm>
            <a:off x="6217200" y="1637640"/>
            <a:ext cx="200880" cy="200880"/>
          </a:xfrm>
          <a:custGeom>
            <a:avLst/>
            <a:gdLst/>
            <a:ahLst/>
            <a:cxnLst/>
            <a:rect l="0" t="0" r="r" b="b"/>
            <a:pathLst>
              <a:path w="558" h="558">
                <a:moveTo>
                  <a:pt x="558" y="280"/>
                </a:moveTo>
                <a:cubicBezTo>
                  <a:pt x="558" y="298"/>
                  <a:pt x="556" y="316"/>
                  <a:pt x="553" y="334"/>
                </a:cubicBezTo>
                <a:cubicBezTo>
                  <a:pt x="549" y="352"/>
                  <a:pt x="544" y="370"/>
                  <a:pt x="537" y="386"/>
                </a:cubicBezTo>
                <a:cubicBezTo>
                  <a:pt x="530" y="403"/>
                  <a:pt x="521" y="419"/>
                  <a:pt x="511" y="435"/>
                </a:cubicBezTo>
                <a:cubicBezTo>
                  <a:pt x="501" y="450"/>
                  <a:pt x="489" y="464"/>
                  <a:pt x="477" y="477"/>
                </a:cubicBezTo>
                <a:cubicBezTo>
                  <a:pt x="464" y="490"/>
                  <a:pt x="450" y="501"/>
                  <a:pt x="434" y="511"/>
                </a:cubicBezTo>
                <a:cubicBezTo>
                  <a:pt x="419" y="522"/>
                  <a:pt x="403" y="530"/>
                  <a:pt x="386" y="537"/>
                </a:cubicBezTo>
                <a:cubicBezTo>
                  <a:pt x="369" y="544"/>
                  <a:pt x="352" y="549"/>
                  <a:pt x="334" y="553"/>
                </a:cubicBezTo>
                <a:cubicBezTo>
                  <a:pt x="316" y="557"/>
                  <a:pt x="298" y="558"/>
                  <a:pt x="280" y="558"/>
                </a:cubicBezTo>
                <a:cubicBezTo>
                  <a:pt x="260" y="558"/>
                  <a:pt x="242" y="557"/>
                  <a:pt x="224" y="553"/>
                </a:cubicBezTo>
                <a:cubicBezTo>
                  <a:pt x="206" y="549"/>
                  <a:pt x="189" y="544"/>
                  <a:pt x="172" y="537"/>
                </a:cubicBezTo>
                <a:cubicBezTo>
                  <a:pt x="155" y="530"/>
                  <a:pt x="139" y="522"/>
                  <a:pt x="124" y="511"/>
                </a:cubicBezTo>
                <a:cubicBezTo>
                  <a:pt x="109" y="501"/>
                  <a:pt x="95" y="490"/>
                  <a:pt x="82" y="477"/>
                </a:cubicBezTo>
                <a:cubicBezTo>
                  <a:pt x="69" y="464"/>
                  <a:pt x="57" y="450"/>
                  <a:pt x="47" y="435"/>
                </a:cubicBezTo>
                <a:cubicBezTo>
                  <a:pt x="37" y="419"/>
                  <a:pt x="28" y="403"/>
                  <a:pt x="21" y="386"/>
                </a:cubicBezTo>
                <a:cubicBezTo>
                  <a:pt x="14" y="370"/>
                  <a:pt x="9" y="352"/>
                  <a:pt x="5" y="334"/>
                </a:cubicBezTo>
                <a:cubicBezTo>
                  <a:pt x="2" y="316"/>
                  <a:pt x="0" y="298"/>
                  <a:pt x="0" y="280"/>
                </a:cubicBezTo>
                <a:cubicBezTo>
                  <a:pt x="0" y="262"/>
                  <a:pt x="2" y="243"/>
                  <a:pt x="5" y="225"/>
                </a:cubicBezTo>
                <a:cubicBezTo>
                  <a:pt x="9" y="208"/>
                  <a:pt x="14" y="190"/>
                  <a:pt x="21" y="172"/>
                </a:cubicBezTo>
                <a:cubicBezTo>
                  <a:pt x="28" y="155"/>
                  <a:pt x="37" y="139"/>
                  <a:pt x="47" y="124"/>
                </a:cubicBezTo>
                <a:cubicBezTo>
                  <a:pt x="57" y="109"/>
                  <a:pt x="69" y="95"/>
                  <a:pt x="82" y="82"/>
                </a:cubicBezTo>
                <a:cubicBezTo>
                  <a:pt x="95" y="69"/>
                  <a:pt x="109" y="57"/>
                  <a:pt x="124" y="47"/>
                </a:cubicBezTo>
                <a:cubicBezTo>
                  <a:pt x="139" y="37"/>
                  <a:pt x="155" y="28"/>
                  <a:pt x="172" y="21"/>
                </a:cubicBezTo>
                <a:cubicBezTo>
                  <a:pt x="189" y="14"/>
                  <a:pt x="206" y="9"/>
                  <a:pt x="224" y="6"/>
                </a:cubicBezTo>
                <a:cubicBezTo>
                  <a:pt x="242" y="2"/>
                  <a:pt x="260" y="0"/>
                  <a:pt x="280" y="0"/>
                </a:cubicBezTo>
                <a:cubicBezTo>
                  <a:pt x="298" y="0"/>
                  <a:pt x="316" y="2"/>
                  <a:pt x="334" y="6"/>
                </a:cubicBezTo>
                <a:cubicBezTo>
                  <a:pt x="352" y="9"/>
                  <a:pt x="369" y="14"/>
                  <a:pt x="386" y="21"/>
                </a:cubicBezTo>
                <a:cubicBezTo>
                  <a:pt x="403" y="28"/>
                  <a:pt x="419" y="37"/>
                  <a:pt x="434" y="47"/>
                </a:cubicBezTo>
                <a:cubicBezTo>
                  <a:pt x="450" y="57"/>
                  <a:pt x="464" y="69"/>
                  <a:pt x="477" y="82"/>
                </a:cubicBezTo>
                <a:cubicBezTo>
                  <a:pt x="489" y="95"/>
                  <a:pt x="501" y="109"/>
                  <a:pt x="511" y="124"/>
                </a:cubicBezTo>
                <a:cubicBezTo>
                  <a:pt x="521" y="139"/>
                  <a:pt x="530" y="155"/>
                  <a:pt x="537" y="172"/>
                </a:cubicBezTo>
                <a:cubicBezTo>
                  <a:pt x="544" y="190"/>
                  <a:pt x="549" y="208"/>
                  <a:pt x="553" y="225"/>
                </a:cubicBezTo>
                <a:cubicBezTo>
                  <a:pt x="556" y="243"/>
                  <a:pt x="558" y="262"/>
                  <a:pt x="558" y="280"/>
                </a:cubicBez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1" name="文本框 550"/>
          <p:cNvSpPr txBox="1"/>
          <p:nvPr/>
        </p:nvSpPr>
        <p:spPr>
          <a:xfrm>
            <a:off x="4775760" y="2374560"/>
            <a:ext cx="118296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集成与功能扩展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2" name="任意多边形: 形状 551"/>
          <p:cNvSpPr/>
          <p:nvPr/>
        </p:nvSpPr>
        <p:spPr>
          <a:xfrm>
            <a:off x="8356680" y="1704600"/>
            <a:ext cx="534960" cy="535320"/>
          </a:xfrm>
          <a:custGeom>
            <a:avLst/>
            <a:gdLst/>
            <a:ahLst/>
            <a:cxnLst/>
            <a:rect l="0" t="0" r="r" b="b"/>
            <a:pathLst>
              <a:path w="1486" h="1487">
                <a:moveTo>
                  <a:pt x="1486" y="744"/>
                </a:moveTo>
                <a:cubicBezTo>
                  <a:pt x="1486" y="768"/>
                  <a:pt x="1485" y="792"/>
                  <a:pt x="1483" y="817"/>
                </a:cubicBezTo>
                <a:cubicBezTo>
                  <a:pt x="1480" y="841"/>
                  <a:pt x="1477" y="865"/>
                  <a:pt x="1472" y="889"/>
                </a:cubicBezTo>
                <a:cubicBezTo>
                  <a:pt x="1467" y="913"/>
                  <a:pt x="1461" y="936"/>
                  <a:pt x="1454" y="959"/>
                </a:cubicBezTo>
                <a:cubicBezTo>
                  <a:pt x="1447" y="983"/>
                  <a:pt x="1439" y="1006"/>
                  <a:pt x="1430" y="1028"/>
                </a:cubicBezTo>
                <a:cubicBezTo>
                  <a:pt x="1420" y="1051"/>
                  <a:pt x="1410" y="1072"/>
                  <a:pt x="1398" y="1094"/>
                </a:cubicBezTo>
                <a:cubicBezTo>
                  <a:pt x="1387" y="1115"/>
                  <a:pt x="1375" y="1136"/>
                  <a:pt x="1361" y="1156"/>
                </a:cubicBezTo>
                <a:cubicBezTo>
                  <a:pt x="1347" y="1177"/>
                  <a:pt x="1333" y="1196"/>
                  <a:pt x="1318" y="1215"/>
                </a:cubicBezTo>
                <a:cubicBezTo>
                  <a:pt x="1302" y="1234"/>
                  <a:pt x="1285" y="1252"/>
                  <a:pt x="1268" y="1269"/>
                </a:cubicBezTo>
                <a:cubicBezTo>
                  <a:pt x="1250" y="1286"/>
                  <a:pt x="1232" y="1303"/>
                  <a:pt x="1214" y="1318"/>
                </a:cubicBezTo>
                <a:cubicBezTo>
                  <a:pt x="1195" y="1333"/>
                  <a:pt x="1175" y="1348"/>
                  <a:pt x="1155" y="1361"/>
                </a:cubicBezTo>
                <a:cubicBezTo>
                  <a:pt x="1135" y="1375"/>
                  <a:pt x="1114" y="1387"/>
                  <a:pt x="1093" y="1399"/>
                </a:cubicBezTo>
                <a:cubicBezTo>
                  <a:pt x="1071" y="1410"/>
                  <a:pt x="1049" y="1421"/>
                  <a:pt x="1027" y="1430"/>
                </a:cubicBezTo>
                <a:cubicBezTo>
                  <a:pt x="1004" y="1439"/>
                  <a:pt x="981" y="1448"/>
                  <a:pt x="958" y="1455"/>
                </a:cubicBezTo>
                <a:cubicBezTo>
                  <a:pt x="935" y="1462"/>
                  <a:pt x="911" y="1468"/>
                  <a:pt x="887" y="1472"/>
                </a:cubicBezTo>
                <a:cubicBezTo>
                  <a:pt x="863" y="1477"/>
                  <a:pt x="839" y="1481"/>
                  <a:pt x="815" y="1483"/>
                </a:cubicBezTo>
                <a:cubicBezTo>
                  <a:pt x="791" y="1485"/>
                  <a:pt x="767" y="1487"/>
                  <a:pt x="742" y="1487"/>
                </a:cubicBezTo>
                <a:cubicBezTo>
                  <a:pt x="718" y="1487"/>
                  <a:pt x="694" y="1485"/>
                  <a:pt x="670" y="1483"/>
                </a:cubicBezTo>
                <a:cubicBezTo>
                  <a:pt x="645" y="1481"/>
                  <a:pt x="621" y="1477"/>
                  <a:pt x="597" y="1472"/>
                </a:cubicBezTo>
                <a:cubicBezTo>
                  <a:pt x="574" y="1468"/>
                  <a:pt x="550" y="1462"/>
                  <a:pt x="527" y="1455"/>
                </a:cubicBezTo>
                <a:cubicBezTo>
                  <a:pt x="503" y="1448"/>
                  <a:pt x="481" y="1439"/>
                  <a:pt x="458" y="1430"/>
                </a:cubicBezTo>
                <a:cubicBezTo>
                  <a:pt x="436" y="1421"/>
                  <a:pt x="414" y="1410"/>
                  <a:pt x="392" y="1399"/>
                </a:cubicBezTo>
                <a:cubicBezTo>
                  <a:pt x="371" y="1387"/>
                  <a:pt x="350" y="1375"/>
                  <a:pt x="330" y="1361"/>
                </a:cubicBezTo>
                <a:cubicBezTo>
                  <a:pt x="309" y="1348"/>
                  <a:pt x="290" y="1333"/>
                  <a:pt x="271" y="1318"/>
                </a:cubicBezTo>
                <a:cubicBezTo>
                  <a:pt x="252" y="1303"/>
                  <a:pt x="234" y="1286"/>
                  <a:pt x="217" y="1269"/>
                </a:cubicBezTo>
                <a:cubicBezTo>
                  <a:pt x="200" y="1252"/>
                  <a:pt x="184" y="1234"/>
                  <a:pt x="168" y="1215"/>
                </a:cubicBezTo>
                <a:cubicBezTo>
                  <a:pt x="153" y="1196"/>
                  <a:pt x="138" y="1177"/>
                  <a:pt x="125" y="1156"/>
                </a:cubicBezTo>
                <a:cubicBezTo>
                  <a:pt x="111" y="1136"/>
                  <a:pt x="99" y="1115"/>
                  <a:pt x="87" y="1094"/>
                </a:cubicBezTo>
                <a:cubicBezTo>
                  <a:pt x="76" y="1072"/>
                  <a:pt x="65" y="1051"/>
                  <a:pt x="56" y="1028"/>
                </a:cubicBezTo>
                <a:cubicBezTo>
                  <a:pt x="47" y="1006"/>
                  <a:pt x="39" y="983"/>
                  <a:pt x="32" y="959"/>
                </a:cubicBezTo>
                <a:cubicBezTo>
                  <a:pt x="24" y="936"/>
                  <a:pt x="19" y="913"/>
                  <a:pt x="14" y="889"/>
                </a:cubicBezTo>
                <a:cubicBezTo>
                  <a:pt x="9" y="865"/>
                  <a:pt x="6" y="841"/>
                  <a:pt x="3" y="817"/>
                </a:cubicBezTo>
                <a:cubicBezTo>
                  <a:pt x="1" y="792"/>
                  <a:pt x="0" y="768"/>
                  <a:pt x="0" y="744"/>
                </a:cubicBezTo>
                <a:cubicBezTo>
                  <a:pt x="0" y="719"/>
                  <a:pt x="1" y="695"/>
                  <a:pt x="3" y="671"/>
                </a:cubicBezTo>
                <a:cubicBezTo>
                  <a:pt x="6" y="647"/>
                  <a:pt x="9" y="623"/>
                  <a:pt x="14" y="599"/>
                </a:cubicBezTo>
                <a:cubicBezTo>
                  <a:pt x="19" y="575"/>
                  <a:pt x="24" y="551"/>
                  <a:pt x="32" y="528"/>
                </a:cubicBezTo>
                <a:cubicBezTo>
                  <a:pt x="39" y="505"/>
                  <a:pt x="47" y="482"/>
                  <a:pt x="56" y="459"/>
                </a:cubicBezTo>
                <a:cubicBezTo>
                  <a:pt x="65" y="436"/>
                  <a:pt x="76" y="414"/>
                  <a:pt x="87" y="393"/>
                </a:cubicBezTo>
                <a:cubicBezTo>
                  <a:pt x="99" y="371"/>
                  <a:pt x="111" y="350"/>
                  <a:pt x="125" y="330"/>
                </a:cubicBezTo>
                <a:cubicBezTo>
                  <a:pt x="138" y="310"/>
                  <a:pt x="153" y="290"/>
                  <a:pt x="168" y="272"/>
                </a:cubicBezTo>
                <a:cubicBezTo>
                  <a:pt x="184" y="253"/>
                  <a:pt x="200" y="235"/>
                  <a:pt x="217" y="218"/>
                </a:cubicBezTo>
                <a:cubicBezTo>
                  <a:pt x="234" y="200"/>
                  <a:pt x="252" y="184"/>
                  <a:pt x="271" y="169"/>
                </a:cubicBezTo>
                <a:cubicBezTo>
                  <a:pt x="290" y="153"/>
                  <a:pt x="309" y="139"/>
                  <a:pt x="330" y="125"/>
                </a:cubicBezTo>
                <a:cubicBezTo>
                  <a:pt x="350" y="112"/>
                  <a:pt x="371" y="99"/>
                  <a:pt x="392" y="88"/>
                </a:cubicBezTo>
                <a:cubicBezTo>
                  <a:pt x="414" y="76"/>
                  <a:pt x="436" y="66"/>
                  <a:pt x="458" y="57"/>
                </a:cubicBezTo>
                <a:cubicBezTo>
                  <a:pt x="481" y="47"/>
                  <a:pt x="503" y="39"/>
                  <a:pt x="527" y="32"/>
                </a:cubicBezTo>
                <a:cubicBezTo>
                  <a:pt x="550" y="25"/>
                  <a:pt x="574" y="19"/>
                  <a:pt x="597" y="14"/>
                </a:cubicBezTo>
                <a:cubicBezTo>
                  <a:pt x="621" y="9"/>
                  <a:pt x="645" y="6"/>
                  <a:pt x="670" y="4"/>
                </a:cubicBezTo>
                <a:cubicBezTo>
                  <a:pt x="694" y="1"/>
                  <a:pt x="718" y="0"/>
                  <a:pt x="742" y="0"/>
                </a:cubicBezTo>
                <a:cubicBezTo>
                  <a:pt x="767" y="0"/>
                  <a:pt x="791" y="1"/>
                  <a:pt x="815" y="4"/>
                </a:cubicBezTo>
                <a:cubicBezTo>
                  <a:pt x="839" y="6"/>
                  <a:pt x="863" y="9"/>
                  <a:pt x="887" y="14"/>
                </a:cubicBezTo>
                <a:cubicBezTo>
                  <a:pt x="911" y="19"/>
                  <a:pt x="935" y="25"/>
                  <a:pt x="958" y="32"/>
                </a:cubicBezTo>
                <a:cubicBezTo>
                  <a:pt x="981" y="39"/>
                  <a:pt x="1004" y="47"/>
                  <a:pt x="1027" y="57"/>
                </a:cubicBezTo>
                <a:cubicBezTo>
                  <a:pt x="1049" y="66"/>
                  <a:pt x="1071" y="76"/>
                  <a:pt x="1093" y="88"/>
                </a:cubicBezTo>
                <a:cubicBezTo>
                  <a:pt x="1114" y="99"/>
                  <a:pt x="1135" y="112"/>
                  <a:pt x="1155" y="125"/>
                </a:cubicBezTo>
                <a:cubicBezTo>
                  <a:pt x="1175" y="139"/>
                  <a:pt x="1195" y="153"/>
                  <a:pt x="1214" y="169"/>
                </a:cubicBezTo>
                <a:cubicBezTo>
                  <a:pt x="1232" y="184"/>
                  <a:pt x="1250" y="200"/>
                  <a:pt x="1268" y="218"/>
                </a:cubicBezTo>
                <a:cubicBezTo>
                  <a:pt x="1285" y="235"/>
                  <a:pt x="1302" y="253"/>
                  <a:pt x="1318" y="272"/>
                </a:cubicBezTo>
                <a:cubicBezTo>
                  <a:pt x="1333" y="290"/>
                  <a:pt x="1347" y="310"/>
                  <a:pt x="1361" y="330"/>
                </a:cubicBezTo>
                <a:cubicBezTo>
                  <a:pt x="1375" y="350"/>
                  <a:pt x="1387" y="371"/>
                  <a:pt x="1398" y="393"/>
                </a:cubicBezTo>
                <a:cubicBezTo>
                  <a:pt x="1410" y="414"/>
                  <a:pt x="1420" y="436"/>
                  <a:pt x="1430" y="459"/>
                </a:cubicBezTo>
                <a:cubicBezTo>
                  <a:pt x="1439" y="482"/>
                  <a:pt x="1447" y="505"/>
                  <a:pt x="1454" y="528"/>
                </a:cubicBezTo>
                <a:cubicBezTo>
                  <a:pt x="1461" y="551"/>
                  <a:pt x="1467" y="575"/>
                  <a:pt x="1472" y="599"/>
                </a:cubicBezTo>
                <a:cubicBezTo>
                  <a:pt x="1477" y="623"/>
                  <a:pt x="1480" y="647"/>
                  <a:pt x="1483" y="671"/>
                </a:cubicBezTo>
                <a:cubicBezTo>
                  <a:pt x="1485" y="695"/>
                  <a:pt x="1486" y="719"/>
                  <a:pt x="1486" y="744"/>
                </a:cubicBezTo>
                <a:close/>
              </a:path>
            </a:pathLst>
          </a:custGeom>
          <a:solidFill>
            <a:srgbClr val="93C5FD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53" name="图片 552"/>
          <p:cNvPicPr/>
          <p:nvPr/>
        </p:nvPicPr>
        <p:blipFill>
          <a:blip r:embed="rId6"/>
          <a:stretch/>
        </p:blipFill>
        <p:spPr>
          <a:xfrm>
            <a:off x="8523720" y="1838520"/>
            <a:ext cx="200160" cy="267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4" name="文本框 553"/>
          <p:cNvSpPr txBox="1"/>
          <p:nvPr/>
        </p:nvSpPr>
        <p:spPr>
          <a:xfrm>
            <a:off x="6288480" y="1686960"/>
            <a:ext cx="1000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2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5" name="任意多边形: 形状 554"/>
          <p:cNvSpPr/>
          <p:nvPr/>
        </p:nvSpPr>
        <p:spPr>
          <a:xfrm>
            <a:off x="9493200" y="1637640"/>
            <a:ext cx="200880" cy="200880"/>
          </a:xfrm>
          <a:custGeom>
            <a:avLst/>
            <a:gdLst/>
            <a:ahLst/>
            <a:cxnLst/>
            <a:rect l="0" t="0" r="r" b="b"/>
            <a:pathLst>
              <a:path w="558" h="558">
                <a:moveTo>
                  <a:pt x="558" y="280"/>
                </a:moveTo>
                <a:cubicBezTo>
                  <a:pt x="558" y="298"/>
                  <a:pt x="556" y="316"/>
                  <a:pt x="552" y="334"/>
                </a:cubicBezTo>
                <a:cubicBezTo>
                  <a:pt x="549" y="352"/>
                  <a:pt x="543" y="370"/>
                  <a:pt x="536" y="386"/>
                </a:cubicBezTo>
                <a:cubicBezTo>
                  <a:pt x="529" y="403"/>
                  <a:pt x="521" y="419"/>
                  <a:pt x="511" y="435"/>
                </a:cubicBezTo>
                <a:cubicBezTo>
                  <a:pt x="501" y="450"/>
                  <a:pt x="489" y="464"/>
                  <a:pt x="476" y="477"/>
                </a:cubicBezTo>
                <a:cubicBezTo>
                  <a:pt x="463" y="490"/>
                  <a:pt x="449" y="501"/>
                  <a:pt x="434" y="511"/>
                </a:cubicBezTo>
                <a:cubicBezTo>
                  <a:pt x="419" y="522"/>
                  <a:pt x="403" y="530"/>
                  <a:pt x="386" y="537"/>
                </a:cubicBezTo>
                <a:cubicBezTo>
                  <a:pt x="369" y="544"/>
                  <a:pt x="351" y="549"/>
                  <a:pt x="333" y="553"/>
                </a:cubicBezTo>
                <a:cubicBezTo>
                  <a:pt x="315" y="557"/>
                  <a:pt x="297" y="558"/>
                  <a:pt x="279" y="558"/>
                </a:cubicBezTo>
                <a:cubicBezTo>
                  <a:pt x="261" y="558"/>
                  <a:pt x="243" y="557"/>
                  <a:pt x="225" y="553"/>
                </a:cubicBezTo>
                <a:cubicBezTo>
                  <a:pt x="207" y="549"/>
                  <a:pt x="189" y="544"/>
                  <a:pt x="172" y="537"/>
                </a:cubicBezTo>
                <a:cubicBezTo>
                  <a:pt x="156" y="530"/>
                  <a:pt x="140" y="522"/>
                  <a:pt x="124" y="511"/>
                </a:cubicBezTo>
                <a:cubicBezTo>
                  <a:pt x="109" y="501"/>
                  <a:pt x="95" y="490"/>
                  <a:pt x="81" y="477"/>
                </a:cubicBezTo>
                <a:cubicBezTo>
                  <a:pt x="68" y="464"/>
                  <a:pt x="57" y="450"/>
                  <a:pt x="46" y="435"/>
                </a:cubicBezTo>
                <a:cubicBezTo>
                  <a:pt x="36" y="419"/>
                  <a:pt x="28" y="403"/>
                  <a:pt x="21" y="386"/>
                </a:cubicBezTo>
                <a:cubicBezTo>
                  <a:pt x="14" y="370"/>
                  <a:pt x="8" y="352"/>
                  <a:pt x="5" y="334"/>
                </a:cubicBezTo>
                <a:cubicBezTo>
                  <a:pt x="1" y="316"/>
                  <a:pt x="0" y="298"/>
                  <a:pt x="0" y="280"/>
                </a:cubicBezTo>
                <a:cubicBezTo>
                  <a:pt x="0" y="262"/>
                  <a:pt x="1" y="243"/>
                  <a:pt x="5" y="225"/>
                </a:cubicBezTo>
                <a:cubicBezTo>
                  <a:pt x="8" y="208"/>
                  <a:pt x="14" y="190"/>
                  <a:pt x="21" y="172"/>
                </a:cubicBezTo>
                <a:cubicBezTo>
                  <a:pt x="28" y="155"/>
                  <a:pt x="36" y="139"/>
                  <a:pt x="46" y="124"/>
                </a:cubicBezTo>
                <a:cubicBezTo>
                  <a:pt x="57" y="109"/>
                  <a:pt x="68" y="95"/>
                  <a:pt x="81" y="82"/>
                </a:cubicBezTo>
                <a:cubicBezTo>
                  <a:pt x="95" y="69"/>
                  <a:pt x="109" y="57"/>
                  <a:pt x="124" y="47"/>
                </a:cubicBezTo>
                <a:cubicBezTo>
                  <a:pt x="140" y="37"/>
                  <a:pt x="156" y="28"/>
                  <a:pt x="172" y="21"/>
                </a:cubicBezTo>
                <a:cubicBezTo>
                  <a:pt x="189" y="14"/>
                  <a:pt x="207" y="9"/>
                  <a:pt x="225" y="6"/>
                </a:cubicBezTo>
                <a:cubicBezTo>
                  <a:pt x="243" y="2"/>
                  <a:pt x="261" y="0"/>
                  <a:pt x="279" y="0"/>
                </a:cubicBezTo>
                <a:cubicBezTo>
                  <a:pt x="297" y="0"/>
                  <a:pt x="315" y="2"/>
                  <a:pt x="333" y="6"/>
                </a:cubicBezTo>
                <a:cubicBezTo>
                  <a:pt x="351" y="9"/>
                  <a:pt x="369" y="14"/>
                  <a:pt x="386" y="21"/>
                </a:cubicBezTo>
                <a:cubicBezTo>
                  <a:pt x="403" y="28"/>
                  <a:pt x="419" y="37"/>
                  <a:pt x="434" y="47"/>
                </a:cubicBezTo>
                <a:cubicBezTo>
                  <a:pt x="449" y="57"/>
                  <a:pt x="463" y="69"/>
                  <a:pt x="476" y="82"/>
                </a:cubicBezTo>
                <a:cubicBezTo>
                  <a:pt x="489" y="95"/>
                  <a:pt x="501" y="109"/>
                  <a:pt x="511" y="124"/>
                </a:cubicBezTo>
                <a:cubicBezTo>
                  <a:pt x="521" y="139"/>
                  <a:pt x="529" y="155"/>
                  <a:pt x="536" y="172"/>
                </a:cubicBezTo>
                <a:cubicBezTo>
                  <a:pt x="543" y="190"/>
                  <a:pt x="549" y="208"/>
                  <a:pt x="552" y="225"/>
                </a:cubicBezTo>
                <a:cubicBezTo>
                  <a:pt x="556" y="243"/>
                  <a:pt x="558" y="262"/>
                  <a:pt x="558" y="280"/>
                </a:cubicBez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6" name="文本框 555"/>
          <p:cNvSpPr txBox="1"/>
          <p:nvPr/>
        </p:nvSpPr>
        <p:spPr>
          <a:xfrm>
            <a:off x="8022600" y="2374560"/>
            <a:ext cx="12078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系统部署与性能优化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7" name="任意多边形: 形状 556"/>
          <p:cNvSpPr/>
          <p:nvPr/>
        </p:nvSpPr>
        <p:spPr>
          <a:xfrm>
            <a:off x="2072160" y="1972080"/>
            <a:ext cx="167760" cy="200880"/>
          </a:xfrm>
          <a:custGeom>
            <a:avLst/>
            <a:gdLst/>
            <a:ahLst/>
            <a:cxnLst/>
            <a:rect l="0" t="0" r="r" b="b"/>
            <a:pathLst>
              <a:path w="466" h="558">
                <a:moveTo>
                  <a:pt x="0" y="0"/>
                </a:moveTo>
                <a:lnTo>
                  <a:pt x="0" y="558"/>
                </a:lnTo>
                <a:lnTo>
                  <a:pt x="466" y="278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8" name="任意多边形: 形状 557"/>
          <p:cNvSpPr/>
          <p:nvPr/>
        </p:nvSpPr>
        <p:spPr>
          <a:xfrm>
            <a:off x="4077720" y="1972080"/>
            <a:ext cx="167760" cy="200880"/>
          </a:xfrm>
          <a:custGeom>
            <a:avLst/>
            <a:gdLst/>
            <a:ahLst/>
            <a:cxnLst/>
            <a:rect l="0" t="0" r="r" b="b"/>
            <a:pathLst>
              <a:path w="466" h="558">
                <a:moveTo>
                  <a:pt x="0" y="0"/>
                </a:moveTo>
                <a:lnTo>
                  <a:pt x="0" y="558"/>
                </a:lnTo>
                <a:lnTo>
                  <a:pt x="466" y="278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9" name="任意多边形: 形状 558"/>
          <p:cNvSpPr/>
          <p:nvPr/>
        </p:nvSpPr>
        <p:spPr>
          <a:xfrm>
            <a:off x="401040" y="2807640"/>
            <a:ext cx="3167280" cy="2423880"/>
          </a:xfrm>
          <a:custGeom>
            <a:avLst/>
            <a:gdLst/>
            <a:ahLst/>
            <a:cxnLst/>
            <a:rect l="0" t="0" r="r" b="b"/>
            <a:pathLst>
              <a:path w="8798" h="6733">
                <a:moveTo>
                  <a:pt x="0" y="6547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8613" y="0"/>
                </a:lnTo>
                <a:cubicBezTo>
                  <a:pt x="8637" y="0"/>
                  <a:pt x="8661" y="5"/>
                  <a:pt x="8684" y="14"/>
                </a:cubicBezTo>
                <a:cubicBezTo>
                  <a:pt x="8707" y="24"/>
                  <a:pt x="8727" y="37"/>
                  <a:pt x="8744" y="54"/>
                </a:cubicBezTo>
                <a:cubicBezTo>
                  <a:pt x="8761" y="72"/>
                  <a:pt x="8775" y="92"/>
                  <a:pt x="8784" y="115"/>
                </a:cubicBezTo>
                <a:cubicBezTo>
                  <a:pt x="8794" y="137"/>
                  <a:pt x="8798" y="161"/>
                  <a:pt x="8798" y="186"/>
                </a:cubicBezTo>
                <a:lnTo>
                  <a:pt x="8798" y="6547"/>
                </a:lnTo>
                <a:cubicBezTo>
                  <a:pt x="8798" y="6572"/>
                  <a:pt x="8794" y="6595"/>
                  <a:pt x="8784" y="6618"/>
                </a:cubicBezTo>
                <a:cubicBezTo>
                  <a:pt x="8775" y="6641"/>
                  <a:pt x="8761" y="6661"/>
                  <a:pt x="8744" y="6678"/>
                </a:cubicBezTo>
                <a:cubicBezTo>
                  <a:pt x="8727" y="6696"/>
                  <a:pt x="8707" y="6709"/>
                  <a:pt x="8684" y="6719"/>
                </a:cubicBezTo>
                <a:cubicBezTo>
                  <a:pt x="8661" y="6728"/>
                  <a:pt x="8637" y="6733"/>
                  <a:pt x="8613" y="6733"/>
                </a:cubicBezTo>
                <a:lnTo>
                  <a:pt x="185" y="6733"/>
                </a:lnTo>
                <a:cubicBezTo>
                  <a:pt x="161" y="6733"/>
                  <a:pt x="137" y="6728"/>
                  <a:pt x="114" y="6719"/>
                </a:cubicBezTo>
                <a:cubicBezTo>
                  <a:pt x="92" y="6709"/>
                  <a:pt x="72" y="6696"/>
                  <a:pt x="54" y="6678"/>
                </a:cubicBezTo>
                <a:cubicBezTo>
                  <a:pt x="37" y="6661"/>
                  <a:pt x="23" y="6641"/>
                  <a:pt x="14" y="6618"/>
                </a:cubicBezTo>
                <a:cubicBezTo>
                  <a:pt x="4" y="6595"/>
                  <a:pt x="0" y="6572"/>
                  <a:pt x="0" y="654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0" name="任意多边形: 形状 559"/>
          <p:cNvSpPr/>
          <p:nvPr/>
        </p:nvSpPr>
        <p:spPr>
          <a:xfrm>
            <a:off x="401040" y="2807640"/>
            <a:ext cx="3167280" cy="2423880"/>
          </a:xfrm>
          <a:custGeom>
            <a:avLst/>
            <a:gdLst/>
            <a:ahLst/>
            <a:cxnLst/>
            <a:rect l="0" t="0" r="r" b="b"/>
            <a:pathLst>
              <a:path w="8798" h="6733">
                <a:moveTo>
                  <a:pt x="0" y="6547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8613" y="0"/>
                </a:lnTo>
                <a:cubicBezTo>
                  <a:pt x="8637" y="0"/>
                  <a:pt x="8661" y="5"/>
                  <a:pt x="8684" y="14"/>
                </a:cubicBezTo>
                <a:cubicBezTo>
                  <a:pt x="8707" y="24"/>
                  <a:pt x="8727" y="37"/>
                  <a:pt x="8744" y="54"/>
                </a:cubicBezTo>
                <a:cubicBezTo>
                  <a:pt x="8761" y="72"/>
                  <a:pt x="8775" y="92"/>
                  <a:pt x="8784" y="115"/>
                </a:cubicBezTo>
                <a:cubicBezTo>
                  <a:pt x="8794" y="137"/>
                  <a:pt x="8798" y="161"/>
                  <a:pt x="8798" y="186"/>
                </a:cubicBezTo>
                <a:lnTo>
                  <a:pt x="8798" y="6547"/>
                </a:lnTo>
                <a:cubicBezTo>
                  <a:pt x="8798" y="6572"/>
                  <a:pt x="8794" y="6595"/>
                  <a:pt x="8784" y="6618"/>
                </a:cubicBezTo>
                <a:cubicBezTo>
                  <a:pt x="8775" y="6641"/>
                  <a:pt x="8761" y="6661"/>
                  <a:pt x="8744" y="6678"/>
                </a:cubicBezTo>
                <a:cubicBezTo>
                  <a:pt x="8727" y="6696"/>
                  <a:pt x="8707" y="6709"/>
                  <a:pt x="8684" y="6719"/>
                </a:cubicBezTo>
                <a:cubicBezTo>
                  <a:pt x="8661" y="6728"/>
                  <a:pt x="8637" y="6733"/>
                  <a:pt x="8613" y="6733"/>
                </a:cubicBezTo>
                <a:lnTo>
                  <a:pt x="185" y="6733"/>
                </a:lnTo>
                <a:cubicBezTo>
                  <a:pt x="161" y="6733"/>
                  <a:pt x="137" y="6728"/>
                  <a:pt x="114" y="6719"/>
                </a:cubicBezTo>
                <a:cubicBezTo>
                  <a:pt x="92" y="6709"/>
                  <a:pt x="72" y="6696"/>
                  <a:pt x="54" y="6678"/>
                </a:cubicBezTo>
                <a:cubicBezTo>
                  <a:pt x="37" y="6661"/>
                  <a:pt x="23" y="6641"/>
                  <a:pt x="14" y="6618"/>
                </a:cubicBezTo>
                <a:cubicBezTo>
                  <a:pt x="4" y="6595"/>
                  <a:pt x="0" y="6572"/>
                  <a:pt x="0" y="6547"/>
                </a:cubicBezTo>
                <a:moveTo>
                  <a:pt x="23" y="186"/>
                </a:moveTo>
                <a:lnTo>
                  <a:pt x="23" y="6547"/>
                </a:lnTo>
                <a:cubicBezTo>
                  <a:pt x="23" y="6558"/>
                  <a:pt x="24" y="6568"/>
                  <a:pt x="26" y="6579"/>
                </a:cubicBezTo>
                <a:cubicBezTo>
                  <a:pt x="28" y="6589"/>
                  <a:pt x="31" y="6599"/>
                  <a:pt x="35" y="6609"/>
                </a:cubicBezTo>
                <a:cubicBezTo>
                  <a:pt x="39" y="6619"/>
                  <a:pt x="44" y="6629"/>
                  <a:pt x="50" y="6637"/>
                </a:cubicBezTo>
                <a:cubicBezTo>
                  <a:pt x="56" y="6646"/>
                  <a:pt x="63" y="6655"/>
                  <a:pt x="71" y="6662"/>
                </a:cubicBezTo>
                <a:cubicBezTo>
                  <a:pt x="78" y="6670"/>
                  <a:pt x="86" y="6676"/>
                  <a:pt x="95" y="6682"/>
                </a:cubicBezTo>
                <a:cubicBezTo>
                  <a:pt x="104" y="6688"/>
                  <a:pt x="113" y="6693"/>
                  <a:pt x="123" y="6697"/>
                </a:cubicBezTo>
                <a:cubicBezTo>
                  <a:pt x="133" y="6701"/>
                  <a:pt x="143" y="6704"/>
                  <a:pt x="154" y="6707"/>
                </a:cubicBezTo>
                <a:cubicBezTo>
                  <a:pt x="164" y="6709"/>
                  <a:pt x="175" y="6710"/>
                  <a:pt x="185" y="6710"/>
                </a:cubicBezTo>
                <a:lnTo>
                  <a:pt x="8613" y="6710"/>
                </a:lnTo>
                <a:cubicBezTo>
                  <a:pt x="8623" y="6710"/>
                  <a:pt x="8634" y="6709"/>
                  <a:pt x="8644" y="6707"/>
                </a:cubicBezTo>
                <a:cubicBezTo>
                  <a:pt x="8655" y="6704"/>
                  <a:pt x="8665" y="6701"/>
                  <a:pt x="8675" y="6697"/>
                </a:cubicBezTo>
                <a:cubicBezTo>
                  <a:pt x="8685" y="6693"/>
                  <a:pt x="8694" y="6688"/>
                  <a:pt x="8703" y="6682"/>
                </a:cubicBezTo>
                <a:cubicBezTo>
                  <a:pt x="8712" y="6676"/>
                  <a:pt x="8720" y="6670"/>
                  <a:pt x="8728" y="6662"/>
                </a:cubicBezTo>
                <a:cubicBezTo>
                  <a:pt x="8735" y="6655"/>
                  <a:pt x="8742" y="6646"/>
                  <a:pt x="8748" y="6637"/>
                </a:cubicBezTo>
                <a:cubicBezTo>
                  <a:pt x="8754" y="6629"/>
                  <a:pt x="8759" y="6619"/>
                  <a:pt x="8763" y="6609"/>
                </a:cubicBezTo>
                <a:cubicBezTo>
                  <a:pt x="8767" y="6599"/>
                  <a:pt x="8770" y="6589"/>
                  <a:pt x="8772" y="6579"/>
                </a:cubicBezTo>
                <a:cubicBezTo>
                  <a:pt x="8774" y="6568"/>
                  <a:pt x="8775" y="6558"/>
                  <a:pt x="8775" y="6547"/>
                </a:cubicBezTo>
                <a:lnTo>
                  <a:pt x="8775" y="186"/>
                </a:lnTo>
                <a:cubicBezTo>
                  <a:pt x="8775" y="175"/>
                  <a:pt x="8774" y="165"/>
                  <a:pt x="8772" y="154"/>
                </a:cubicBezTo>
                <a:cubicBezTo>
                  <a:pt x="8770" y="144"/>
                  <a:pt x="8767" y="133"/>
                  <a:pt x="8763" y="124"/>
                </a:cubicBezTo>
                <a:cubicBezTo>
                  <a:pt x="8759" y="114"/>
                  <a:pt x="8754" y="104"/>
                  <a:pt x="8748" y="96"/>
                </a:cubicBezTo>
                <a:cubicBezTo>
                  <a:pt x="8742" y="87"/>
                  <a:pt x="8735" y="78"/>
                  <a:pt x="8728" y="71"/>
                </a:cubicBezTo>
                <a:cubicBezTo>
                  <a:pt x="8720" y="63"/>
                  <a:pt x="8712" y="57"/>
                  <a:pt x="8703" y="51"/>
                </a:cubicBezTo>
                <a:cubicBezTo>
                  <a:pt x="8694" y="45"/>
                  <a:pt x="8685" y="40"/>
                  <a:pt x="8675" y="36"/>
                </a:cubicBezTo>
                <a:cubicBezTo>
                  <a:pt x="8665" y="32"/>
                  <a:pt x="8655" y="29"/>
                  <a:pt x="8644" y="26"/>
                </a:cubicBezTo>
                <a:cubicBezTo>
                  <a:pt x="8634" y="24"/>
                  <a:pt x="8623" y="23"/>
                  <a:pt x="8613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9"/>
                  <a:pt x="133" y="32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7"/>
                  <a:pt x="78" y="63"/>
                  <a:pt x="71" y="71"/>
                </a:cubicBezTo>
                <a:cubicBezTo>
                  <a:pt x="63" y="78"/>
                  <a:pt x="56" y="87"/>
                  <a:pt x="50" y="96"/>
                </a:cubicBezTo>
                <a:cubicBezTo>
                  <a:pt x="44" y="104"/>
                  <a:pt x="39" y="114"/>
                  <a:pt x="35" y="124"/>
                </a:cubicBezTo>
                <a:cubicBezTo>
                  <a:pt x="31" y="133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1" name="任意多边形: 形状 560"/>
          <p:cNvSpPr/>
          <p:nvPr/>
        </p:nvSpPr>
        <p:spPr>
          <a:xfrm>
            <a:off x="576360" y="4253400"/>
            <a:ext cx="2816640" cy="802440"/>
          </a:xfrm>
          <a:custGeom>
            <a:avLst/>
            <a:gdLst/>
            <a:ahLst/>
            <a:cxnLst/>
            <a:rect l="0" t="0" r="r" b="b"/>
            <a:pathLst>
              <a:path w="7824" h="2229">
                <a:moveTo>
                  <a:pt x="0" y="2137"/>
                </a:moveTo>
                <a:lnTo>
                  <a:pt x="0" y="93"/>
                </a:lnTo>
                <a:cubicBezTo>
                  <a:pt x="0" y="80"/>
                  <a:pt x="3" y="69"/>
                  <a:pt x="7" y="57"/>
                </a:cubicBezTo>
                <a:cubicBezTo>
                  <a:pt x="12" y="46"/>
                  <a:pt x="19" y="36"/>
                  <a:pt x="27" y="27"/>
                </a:cubicBezTo>
                <a:cubicBezTo>
                  <a:pt x="36" y="18"/>
                  <a:pt x="46" y="12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7731" y="0"/>
                </a:lnTo>
                <a:cubicBezTo>
                  <a:pt x="7743" y="0"/>
                  <a:pt x="7755" y="2"/>
                  <a:pt x="7767" y="7"/>
                </a:cubicBezTo>
                <a:cubicBezTo>
                  <a:pt x="7778" y="12"/>
                  <a:pt x="7788" y="18"/>
                  <a:pt x="7797" y="27"/>
                </a:cubicBezTo>
                <a:cubicBezTo>
                  <a:pt x="7806" y="36"/>
                  <a:pt x="7812" y="46"/>
                  <a:pt x="7817" y="57"/>
                </a:cubicBezTo>
                <a:cubicBezTo>
                  <a:pt x="7822" y="69"/>
                  <a:pt x="7824" y="80"/>
                  <a:pt x="7824" y="93"/>
                </a:cubicBezTo>
                <a:lnTo>
                  <a:pt x="7824" y="2137"/>
                </a:lnTo>
                <a:cubicBezTo>
                  <a:pt x="7824" y="2149"/>
                  <a:pt x="7822" y="2161"/>
                  <a:pt x="7817" y="2172"/>
                </a:cubicBezTo>
                <a:cubicBezTo>
                  <a:pt x="7812" y="2183"/>
                  <a:pt x="7806" y="2193"/>
                  <a:pt x="7797" y="2202"/>
                </a:cubicBezTo>
                <a:cubicBezTo>
                  <a:pt x="7788" y="2211"/>
                  <a:pt x="7778" y="2218"/>
                  <a:pt x="7767" y="2222"/>
                </a:cubicBezTo>
                <a:cubicBezTo>
                  <a:pt x="7755" y="2227"/>
                  <a:pt x="7743" y="2229"/>
                  <a:pt x="7731" y="2229"/>
                </a:cubicBezTo>
                <a:lnTo>
                  <a:pt x="93" y="2229"/>
                </a:lnTo>
                <a:cubicBezTo>
                  <a:pt x="81" y="2229"/>
                  <a:pt x="69" y="2227"/>
                  <a:pt x="58" y="2222"/>
                </a:cubicBezTo>
                <a:cubicBezTo>
                  <a:pt x="46" y="2218"/>
                  <a:pt x="36" y="2211"/>
                  <a:pt x="27" y="2202"/>
                </a:cubicBezTo>
                <a:cubicBezTo>
                  <a:pt x="19" y="2193"/>
                  <a:pt x="12" y="2183"/>
                  <a:pt x="7" y="2172"/>
                </a:cubicBezTo>
                <a:cubicBezTo>
                  <a:pt x="3" y="2161"/>
                  <a:pt x="0" y="2149"/>
                  <a:pt x="0" y="2137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62" name="图片 561"/>
          <p:cNvPicPr/>
          <p:nvPr/>
        </p:nvPicPr>
        <p:blipFill>
          <a:blip r:embed="rId7"/>
          <a:stretch/>
        </p:blipFill>
        <p:spPr>
          <a:xfrm>
            <a:off x="576720" y="2983320"/>
            <a:ext cx="31716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3" name="文本框 562"/>
          <p:cNvSpPr txBox="1"/>
          <p:nvPr/>
        </p:nvSpPr>
        <p:spPr>
          <a:xfrm>
            <a:off x="9564120" y="1686960"/>
            <a:ext cx="1000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3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4" name="任意多边形: 形状 563"/>
          <p:cNvSpPr/>
          <p:nvPr/>
        </p:nvSpPr>
        <p:spPr>
          <a:xfrm>
            <a:off x="576360" y="34596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6" y="73"/>
                  <a:pt x="113" y="81"/>
                </a:cubicBezTo>
                <a:cubicBezTo>
                  <a:pt x="110" y="88"/>
                  <a:pt x="106" y="94"/>
                  <a:pt x="100" y="100"/>
                </a:cubicBezTo>
                <a:cubicBezTo>
                  <a:pt x="95" y="105"/>
                  <a:pt x="89" y="109"/>
                  <a:pt x="80" y="112"/>
                </a:cubicBezTo>
                <a:cubicBezTo>
                  <a:pt x="73" y="115"/>
                  <a:pt x="66" y="117"/>
                  <a:pt x="58" y="117"/>
                </a:cubicBezTo>
                <a:cubicBezTo>
                  <a:pt x="51" y="117"/>
                  <a:pt x="43" y="115"/>
                  <a:pt x="36" y="112"/>
                </a:cubicBezTo>
                <a:cubicBezTo>
                  <a:pt x="29" y="109"/>
                  <a:pt x="23" y="105"/>
                  <a:pt x="17" y="100"/>
                </a:cubicBezTo>
                <a:cubicBezTo>
                  <a:pt x="12" y="94"/>
                  <a:pt x="8" y="88"/>
                  <a:pt x="5" y="81"/>
                </a:cubicBezTo>
                <a:cubicBezTo>
                  <a:pt x="2" y="73"/>
                  <a:pt x="0" y="65"/>
                  <a:pt x="0" y="58"/>
                </a:cubicBezTo>
                <a:cubicBezTo>
                  <a:pt x="0" y="50"/>
                  <a:pt x="2" y="43"/>
                  <a:pt x="5" y="36"/>
                </a:cubicBezTo>
                <a:cubicBezTo>
                  <a:pt x="8" y="28"/>
                  <a:pt x="12" y="22"/>
                  <a:pt x="17" y="17"/>
                </a:cubicBezTo>
                <a:cubicBezTo>
                  <a:pt x="23" y="11"/>
                  <a:pt x="29" y="7"/>
                  <a:pt x="36" y="4"/>
                </a:cubicBezTo>
                <a:cubicBezTo>
                  <a:pt x="43" y="1"/>
                  <a:pt x="51" y="0"/>
                  <a:pt x="58" y="0"/>
                </a:cubicBezTo>
                <a:cubicBezTo>
                  <a:pt x="66" y="0"/>
                  <a:pt x="73" y="1"/>
                  <a:pt x="80" y="4"/>
                </a:cubicBezTo>
                <a:cubicBezTo>
                  <a:pt x="89" y="7"/>
                  <a:pt x="95" y="11"/>
                  <a:pt x="100" y="17"/>
                </a:cubicBezTo>
                <a:cubicBezTo>
                  <a:pt x="106" y="22"/>
                  <a:pt x="110" y="28"/>
                  <a:pt x="113" y="36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5" name="文本框 564"/>
          <p:cNvSpPr txBox="1"/>
          <p:nvPr/>
        </p:nvSpPr>
        <p:spPr>
          <a:xfrm>
            <a:off x="994320" y="3045600"/>
            <a:ext cx="10065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核心代码实现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6" name="任意多边形: 形状 565"/>
          <p:cNvSpPr/>
          <p:nvPr/>
        </p:nvSpPr>
        <p:spPr>
          <a:xfrm>
            <a:off x="576360" y="366012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6"/>
                  <a:pt x="116" y="73"/>
                  <a:pt x="113" y="80"/>
                </a:cubicBezTo>
                <a:cubicBezTo>
                  <a:pt x="110" y="87"/>
                  <a:pt x="106" y="93"/>
                  <a:pt x="100" y="100"/>
                </a:cubicBezTo>
                <a:cubicBezTo>
                  <a:pt x="95" y="105"/>
                  <a:pt x="89" y="110"/>
                  <a:pt x="80" y="112"/>
                </a:cubicBezTo>
                <a:cubicBezTo>
                  <a:pt x="73" y="115"/>
                  <a:pt x="66" y="117"/>
                  <a:pt x="58" y="117"/>
                </a:cubicBezTo>
                <a:cubicBezTo>
                  <a:pt x="51" y="117"/>
                  <a:pt x="43" y="115"/>
                  <a:pt x="36" y="112"/>
                </a:cubicBezTo>
                <a:cubicBezTo>
                  <a:pt x="29" y="110"/>
                  <a:pt x="23" y="105"/>
                  <a:pt x="17" y="100"/>
                </a:cubicBezTo>
                <a:cubicBezTo>
                  <a:pt x="12" y="93"/>
                  <a:pt x="8" y="87"/>
                  <a:pt x="5" y="80"/>
                </a:cubicBezTo>
                <a:cubicBezTo>
                  <a:pt x="2" y="73"/>
                  <a:pt x="0" y="66"/>
                  <a:pt x="0" y="58"/>
                </a:cubicBezTo>
                <a:cubicBezTo>
                  <a:pt x="0" y="50"/>
                  <a:pt x="2" y="43"/>
                  <a:pt x="5" y="36"/>
                </a:cubicBezTo>
                <a:cubicBezTo>
                  <a:pt x="8" y="29"/>
                  <a:pt x="12" y="22"/>
                  <a:pt x="17" y="17"/>
                </a:cubicBezTo>
                <a:cubicBezTo>
                  <a:pt x="23" y="11"/>
                  <a:pt x="29" y="7"/>
                  <a:pt x="36" y="4"/>
                </a:cubicBezTo>
                <a:cubicBezTo>
                  <a:pt x="43" y="1"/>
                  <a:pt x="51" y="0"/>
                  <a:pt x="58" y="0"/>
                </a:cubicBezTo>
                <a:cubicBezTo>
                  <a:pt x="66" y="0"/>
                  <a:pt x="73" y="1"/>
                  <a:pt x="80" y="4"/>
                </a:cubicBezTo>
                <a:cubicBezTo>
                  <a:pt x="89" y="7"/>
                  <a:pt x="95" y="11"/>
                  <a:pt x="100" y="17"/>
                </a:cubicBezTo>
                <a:cubicBezTo>
                  <a:pt x="106" y="22"/>
                  <a:pt x="110" y="29"/>
                  <a:pt x="113" y="36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7" name="文本框 566"/>
          <p:cNvSpPr txBox="1"/>
          <p:nvPr/>
        </p:nvSpPr>
        <p:spPr>
          <a:xfrm>
            <a:off x="743760" y="3409560"/>
            <a:ext cx="10569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内容生成与续写功能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8" name="任意多边形: 形状 567"/>
          <p:cNvSpPr/>
          <p:nvPr/>
        </p:nvSpPr>
        <p:spPr>
          <a:xfrm>
            <a:off x="576360" y="386064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1"/>
                </a:cubicBezTo>
                <a:cubicBezTo>
                  <a:pt x="110" y="88"/>
                  <a:pt x="106" y="95"/>
                  <a:pt x="100" y="100"/>
                </a:cubicBezTo>
                <a:cubicBezTo>
                  <a:pt x="95" y="105"/>
                  <a:pt x="89" y="110"/>
                  <a:pt x="80" y="113"/>
                </a:cubicBezTo>
                <a:cubicBezTo>
                  <a:pt x="73" y="116"/>
                  <a:pt x="66" y="117"/>
                  <a:pt x="58" y="117"/>
                </a:cubicBezTo>
                <a:cubicBezTo>
                  <a:pt x="51" y="117"/>
                  <a:pt x="43" y="116"/>
                  <a:pt x="36" y="113"/>
                </a:cubicBezTo>
                <a:cubicBezTo>
                  <a:pt x="29" y="110"/>
                  <a:pt x="23" y="105"/>
                  <a:pt x="17" y="100"/>
                </a:cubicBezTo>
                <a:cubicBezTo>
                  <a:pt x="12" y="95"/>
                  <a:pt x="8" y="88"/>
                  <a:pt x="5" y="81"/>
                </a:cubicBezTo>
                <a:cubicBezTo>
                  <a:pt x="2" y="74"/>
                  <a:pt x="0" y="67"/>
                  <a:pt x="0" y="59"/>
                </a:cubicBezTo>
                <a:cubicBezTo>
                  <a:pt x="0" y="51"/>
                  <a:pt x="2" y="44"/>
                  <a:pt x="5" y="37"/>
                </a:cubicBezTo>
                <a:cubicBezTo>
                  <a:pt x="8" y="30"/>
                  <a:pt x="12" y="23"/>
                  <a:pt x="17" y="18"/>
                </a:cubicBezTo>
                <a:cubicBezTo>
                  <a:pt x="23" y="12"/>
                  <a:pt x="29" y="8"/>
                  <a:pt x="36" y="4"/>
                </a:cubicBezTo>
                <a:cubicBezTo>
                  <a:pt x="43" y="1"/>
                  <a:pt x="51" y="0"/>
                  <a:pt x="58" y="0"/>
                </a:cubicBezTo>
                <a:cubicBezTo>
                  <a:pt x="66" y="0"/>
                  <a:pt x="73" y="1"/>
                  <a:pt x="80" y="4"/>
                </a:cubicBezTo>
                <a:cubicBezTo>
                  <a:pt x="89" y="8"/>
                  <a:pt x="95" y="12"/>
                  <a:pt x="100" y="18"/>
                </a:cubicBezTo>
                <a:cubicBezTo>
                  <a:pt x="106" y="23"/>
                  <a:pt x="110" y="30"/>
                  <a:pt x="113" y="37"/>
                </a:cubicBezTo>
                <a:cubicBezTo>
                  <a:pt x="116" y="44"/>
                  <a:pt x="117" y="51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9" name="文本框 568"/>
          <p:cNvSpPr txBox="1"/>
          <p:nvPr/>
        </p:nvSpPr>
        <p:spPr>
          <a:xfrm>
            <a:off x="743760" y="3610080"/>
            <a:ext cx="1174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多轮交互与上下文保持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0" name="任意多边形: 形状 569"/>
          <p:cNvSpPr/>
          <p:nvPr/>
        </p:nvSpPr>
        <p:spPr>
          <a:xfrm>
            <a:off x="576360" y="406116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1"/>
                </a:cubicBezTo>
                <a:cubicBezTo>
                  <a:pt x="110" y="88"/>
                  <a:pt x="106" y="95"/>
                  <a:pt x="100" y="100"/>
                </a:cubicBezTo>
                <a:cubicBezTo>
                  <a:pt x="95" y="106"/>
                  <a:pt x="89" y="110"/>
                  <a:pt x="80" y="113"/>
                </a:cubicBezTo>
                <a:cubicBezTo>
                  <a:pt x="73" y="116"/>
                  <a:pt x="66" y="117"/>
                  <a:pt x="58" y="117"/>
                </a:cubicBezTo>
                <a:cubicBezTo>
                  <a:pt x="51" y="117"/>
                  <a:pt x="43" y="116"/>
                  <a:pt x="36" y="113"/>
                </a:cubicBezTo>
                <a:cubicBezTo>
                  <a:pt x="29" y="110"/>
                  <a:pt x="23" y="106"/>
                  <a:pt x="17" y="100"/>
                </a:cubicBezTo>
                <a:cubicBezTo>
                  <a:pt x="12" y="95"/>
                  <a:pt x="8" y="88"/>
                  <a:pt x="5" y="81"/>
                </a:cubicBezTo>
                <a:cubicBezTo>
                  <a:pt x="2" y="74"/>
                  <a:pt x="0" y="67"/>
                  <a:pt x="0" y="59"/>
                </a:cubicBezTo>
                <a:cubicBezTo>
                  <a:pt x="0" y="51"/>
                  <a:pt x="2" y="44"/>
                  <a:pt x="5" y="37"/>
                </a:cubicBezTo>
                <a:cubicBezTo>
                  <a:pt x="8" y="29"/>
                  <a:pt x="12" y="22"/>
                  <a:pt x="17" y="17"/>
                </a:cubicBezTo>
                <a:cubicBezTo>
                  <a:pt x="23" y="12"/>
                  <a:pt x="29" y="7"/>
                  <a:pt x="36" y="4"/>
                </a:cubicBezTo>
                <a:cubicBezTo>
                  <a:pt x="43" y="2"/>
                  <a:pt x="51" y="0"/>
                  <a:pt x="58" y="0"/>
                </a:cubicBezTo>
                <a:cubicBezTo>
                  <a:pt x="66" y="0"/>
                  <a:pt x="73" y="2"/>
                  <a:pt x="80" y="4"/>
                </a:cubicBezTo>
                <a:cubicBezTo>
                  <a:pt x="89" y="7"/>
                  <a:pt x="95" y="12"/>
                  <a:pt x="100" y="17"/>
                </a:cubicBezTo>
                <a:cubicBezTo>
                  <a:pt x="106" y="22"/>
                  <a:pt x="110" y="29"/>
                  <a:pt x="113" y="37"/>
                </a:cubicBezTo>
                <a:cubicBezTo>
                  <a:pt x="116" y="44"/>
                  <a:pt x="117" y="51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1" name="文本框 570"/>
          <p:cNvSpPr txBox="1"/>
          <p:nvPr/>
        </p:nvSpPr>
        <p:spPr>
          <a:xfrm>
            <a:off x="743760" y="3810600"/>
            <a:ext cx="8222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个性化参数设置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2" name="文本框 571"/>
          <p:cNvSpPr txBox="1"/>
          <p:nvPr/>
        </p:nvSpPr>
        <p:spPr>
          <a:xfrm>
            <a:off x="743760" y="4011120"/>
            <a:ext cx="10569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异常处理与日志记录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3" name="文本框 572"/>
          <p:cNvSpPr txBox="1"/>
          <p:nvPr/>
        </p:nvSpPr>
        <p:spPr>
          <a:xfrm>
            <a:off x="643320" y="4328640"/>
            <a:ext cx="13888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class WritingAssistant: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4" name="文本框 573"/>
          <p:cNvSpPr txBox="1"/>
          <p:nvPr/>
        </p:nvSpPr>
        <p:spPr>
          <a:xfrm>
            <a:off x="643320" y="4462560"/>
            <a:ext cx="21736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def generate_text(self, prompt):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5" name="文本框 574"/>
          <p:cNvSpPr txBox="1"/>
          <p:nvPr/>
        </p:nvSpPr>
        <p:spPr>
          <a:xfrm>
            <a:off x="643320" y="4596120"/>
            <a:ext cx="7855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# API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6" name="文本框 575"/>
          <p:cNvSpPr txBox="1"/>
          <p:nvPr/>
        </p:nvSpPr>
        <p:spPr>
          <a:xfrm>
            <a:off x="1425960" y="4583160"/>
            <a:ext cx="60408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E2E8F0"/>
                </a:solidFill>
                <a:effectLst/>
                <a:uFillTx/>
                <a:latin typeface="WenQuanYiZenHei"/>
                <a:ea typeface="WenQuanYiZenHei"/>
              </a:rPr>
              <a:t>调用生成文本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7" name="文本框 576"/>
          <p:cNvSpPr txBox="1"/>
          <p:nvPr/>
        </p:nvSpPr>
        <p:spPr>
          <a:xfrm>
            <a:off x="643320" y="4730040"/>
            <a:ext cx="25358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def continue_text(self, initial_text):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8" name="文本框 577"/>
          <p:cNvSpPr txBox="1"/>
          <p:nvPr/>
        </p:nvSpPr>
        <p:spPr>
          <a:xfrm>
            <a:off x="643320" y="4863600"/>
            <a:ext cx="6044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#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9" name="任意多边形: 形状 578"/>
          <p:cNvSpPr/>
          <p:nvPr/>
        </p:nvSpPr>
        <p:spPr>
          <a:xfrm>
            <a:off x="3768840" y="2807640"/>
            <a:ext cx="3159000" cy="2423880"/>
          </a:xfrm>
          <a:custGeom>
            <a:avLst/>
            <a:gdLst/>
            <a:ahLst/>
            <a:cxnLst/>
            <a:rect l="0" t="0" r="r" b="b"/>
            <a:pathLst>
              <a:path w="8775" h="6733">
                <a:moveTo>
                  <a:pt x="0" y="6547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1" y="37"/>
                  <a:pt x="91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8589" y="0"/>
                </a:lnTo>
                <a:cubicBezTo>
                  <a:pt x="8614" y="0"/>
                  <a:pt x="8638" y="5"/>
                  <a:pt x="8660" y="14"/>
                </a:cubicBezTo>
                <a:cubicBezTo>
                  <a:pt x="8683" y="24"/>
                  <a:pt x="8703" y="37"/>
                  <a:pt x="8721" y="54"/>
                </a:cubicBezTo>
                <a:cubicBezTo>
                  <a:pt x="8738" y="72"/>
                  <a:pt x="8752" y="92"/>
                  <a:pt x="8761" y="115"/>
                </a:cubicBezTo>
                <a:cubicBezTo>
                  <a:pt x="8770" y="137"/>
                  <a:pt x="8775" y="161"/>
                  <a:pt x="8775" y="186"/>
                </a:cubicBezTo>
                <a:lnTo>
                  <a:pt x="8775" y="6547"/>
                </a:lnTo>
                <a:cubicBezTo>
                  <a:pt x="8775" y="6572"/>
                  <a:pt x="8770" y="6595"/>
                  <a:pt x="8761" y="6618"/>
                </a:cubicBezTo>
                <a:cubicBezTo>
                  <a:pt x="8752" y="6641"/>
                  <a:pt x="8738" y="6661"/>
                  <a:pt x="8721" y="6678"/>
                </a:cubicBezTo>
                <a:cubicBezTo>
                  <a:pt x="8703" y="6696"/>
                  <a:pt x="8683" y="6709"/>
                  <a:pt x="8660" y="6719"/>
                </a:cubicBezTo>
                <a:cubicBezTo>
                  <a:pt x="8638" y="6728"/>
                  <a:pt x="8614" y="6733"/>
                  <a:pt x="8589" y="6733"/>
                </a:cubicBezTo>
                <a:lnTo>
                  <a:pt x="185" y="6733"/>
                </a:lnTo>
                <a:cubicBezTo>
                  <a:pt x="161" y="6733"/>
                  <a:pt x="137" y="6728"/>
                  <a:pt x="114" y="6719"/>
                </a:cubicBezTo>
                <a:cubicBezTo>
                  <a:pt x="91" y="6709"/>
                  <a:pt x="71" y="6696"/>
                  <a:pt x="54" y="6678"/>
                </a:cubicBezTo>
                <a:cubicBezTo>
                  <a:pt x="37" y="6661"/>
                  <a:pt x="23" y="6641"/>
                  <a:pt x="14" y="6618"/>
                </a:cubicBezTo>
                <a:cubicBezTo>
                  <a:pt x="4" y="6595"/>
                  <a:pt x="0" y="6572"/>
                  <a:pt x="0" y="654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0" name="任意多边形: 形状 579"/>
          <p:cNvSpPr/>
          <p:nvPr/>
        </p:nvSpPr>
        <p:spPr>
          <a:xfrm>
            <a:off x="3768840" y="2807640"/>
            <a:ext cx="3159000" cy="2423880"/>
          </a:xfrm>
          <a:custGeom>
            <a:avLst/>
            <a:gdLst/>
            <a:ahLst/>
            <a:cxnLst/>
            <a:rect l="0" t="0" r="r" b="b"/>
            <a:pathLst>
              <a:path w="8775" h="6733">
                <a:moveTo>
                  <a:pt x="0" y="6547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1" y="37"/>
                  <a:pt x="91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8589" y="0"/>
                </a:lnTo>
                <a:cubicBezTo>
                  <a:pt x="8614" y="0"/>
                  <a:pt x="8638" y="5"/>
                  <a:pt x="8660" y="14"/>
                </a:cubicBezTo>
                <a:cubicBezTo>
                  <a:pt x="8683" y="24"/>
                  <a:pt x="8703" y="37"/>
                  <a:pt x="8721" y="54"/>
                </a:cubicBezTo>
                <a:cubicBezTo>
                  <a:pt x="8738" y="72"/>
                  <a:pt x="8752" y="92"/>
                  <a:pt x="8761" y="115"/>
                </a:cubicBezTo>
                <a:cubicBezTo>
                  <a:pt x="8770" y="137"/>
                  <a:pt x="8775" y="161"/>
                  <a:pt x="8775" y="186"/>
                </a:cubicBezTo>
                <a:lnTo>
                  <a:pt x="8775" y="6547"/>
                </a:lnTo>
                <a:cubicBezTo>
                  <a:pt x="8775" y="6572"/>
                  <a:pt x="8770" y="6595"/>
                  <a:pt x="8761" y="6618"/>
                </a:cubicBezTo>
                <a:cubicBezTo>
                  <a:pt x="8752" y="6641"/>
                  <a:pt x="8738" y="6661"/>
                  <a:pt x="8721" y="6678"/>
                </a:cubicBezTo>
                <a:cubicBezTo>
                  <a:pt x="8703" y="6696"/>
                  <a:pt x="8683" y="6709"/>
                  <a:pt x="8660" y="6719"/>
                </a:cubicBezTo>
                <a:cubicBezTo>
                  <a:pt x="8638" y="6728"/>
                  <a:pt x="8614" y="6733"/>
                  <a:pt x="8589" y="6733"/>
                </a:cubicBezTo>
                <a:lnTo>
                  <a:pt x="185" y="6733"/>
                </a:lnTo>
                <a:cubicBezTo>
                  <a:pt x="161" y="6733"/>
                  <a:pt x="137" y="6728"/>
                  <a:pt x="114" y="6719"/>
                </a:cubicBezTo>
                <a:cubicBezTo>
                  <a:pt x="91" y="6709"/>
                  <a:pt x="71" y="6696"/>
                  <a:pt x="54" y="6678"/>
                </a:cubicBezTo>
                <a:cubicBezTo>
                  <a:pt x="37" y="6661"/>
                  <a:pt x="23" y="6641"/>
                  <a:pt x="14" y="6618"/>
                </a:cubicBezTo>
                <a:cubicBezTo>
                  <a:pt x="4" y="6595"/>
                  <a:pt x="0" y="6572"/>
                  <a:pt x="0" y="6547"/>
                </a:cubicBezTo>
                <a:moveTo>
                  <a:pt x="23" y="186"/>
                </a:moveTo>
                <a:lnTo>
                  <a:pt x="23" y="6547"/>
                </a:lnTo>
                <a:cubicBezTo>
                  <a:pt x="23" y="6558"/>
                  <a:pt x="24" y="6568"/>
                  <a:pt x="26" y="6579"/>
                </a:cubicBezTo>
                <a:cubicBezTo>
                  <a:pt x="28" y="6589"/>
                  <a:pt x="31" y="6599"/>
                  <a:pt x="35" y="6609"/>
                </a:cubicBezTo>
                <a:cubicBezTo>
                  <a:pt x="39" y="6619"/>
                  <a:pt x="44" y="6629"/>
                  <a:pt x="50" y="6637"/>
                </a:cubicBezTo>
                <a:cubicBezTo>
                  <a:pt x="56" y="6646"/>
                  <a:pt x="63" y="6655"/>
                  <a:pt x="70" y="6662"/>
                </a:cubicBezTo>
                <a:cubicBezTo>
                  <a:pt x="78" y="6670"/>
                  <a:pt x="86" y="6676"/>
                  <a:pt x="95" y="6682"/>
                </a:cubicBezTo>
                <a:cubicBezTo>
                  <a:pt x="104" y="6688"/>
                  <a:pt x="113" y="6693"/>
                  <a:pt x="123" y="6697"/>
                </a:cubicBezTo>
                <a:cubicBezTo>
                  <a:pt x="133" y="6701"/>
                  <a:pt x="143" y="6704"/>
                  <a:pt x="154" y="6707"/>
                </a:cubicBezTo>
                <a:cubicBezTo>
                  <a:pt x="164" y="6709"/>
                  <a:pt x="175" y="6710"/>
                  <a:pt x="185" y="6710"/>
                </a:cubicBezTo>
                <a:lnTo>
                  <a:pt x="8589" y="6710"/>
                </a:lnTo>
                <a:cubicBezTo>
                  <a:pt x="8600" y="6710"/>
                  <a:pt x="8611" y="6709"/>
                  <a:pt x="8621" y="6707"/>
                </a:cubicBezTo>
                <a:cubicBezTo>
                  <a:pt x="8632" y="6704"/>
                  <a:pt x="8642" y="6701"/>
                  <a:pt x="8652" y="6697"/>
                </a:cubicBezTo>
                <a:cubicBezTo>
                  <a:pt x="8661" y="6693"/>
                  <a:pt x="8671" y="6688"/>
                  <a:pt x="8680" y="6682"/>
                </a:cubicBezTo>
                <a:cubicBezTo>
                  <a:pt x="8689" y="6676"/>
                  <a:pt x="8697" y="6670"/>
                  <a:pt x="8704" y="6662"/>
                </a:cubicBezTo>
                <a:cubicBezTo>
                  <a:pt x="8712" y="6655"/>
                  <a:pt x="8719" y="6646"/>
                  <a:pt x="8725" y="6637"/>
                </a:cubicBezTo>
                <a:cubicBezTo>
                  <a:pt x="8730" y="6629"/>
                  <a:pt x="8735" y="6619"/>
                  <a:pt x="8740" y="6609"/>
                </a:cubicBezTo>
                <a:cubicBezTo>
                  <a:pt x="8744" y="6599"/>
                  <a:pt x="8747" y="6589"/>
                  <a:pt x="8749" y="6579"/>
                </a:cubicBezTo>
                <a:cubicBezTo>
                  <a:pt x="8751" y="6568"/>
                  <a:pt x="8752" y="6558"/>
                  <a:pt x="8752" y="6547"/>
                </a:cubicBezTo>
                <a:lnTo>
                  <a:pt x="8752" y="186"/>
                </a:lnTo>
                <a:cubicBezTo>
                  <a:pt x="8752" y="175"/>
                  <a:pt x="8751" y="165"/>
                  <a:pt x="8749" y="154"/>
                </a:cubicBezTo>
                <a:cubicBezTo>
                  <a:pt x="8747" y="144"/>
                  <a:pt x="8744" y="133"/>
                  <a:pt x="8740" y="124"/>
                </a:cubicBezTo>
                <a:cubicBezTo>
                  <a:pt x="8735" y="114"/>
                  <a:pt x="8730" y="104"/>
                  <a:pt x="8725" y="96"/>
                </a:cubicBezTo>
                <a:cubicBezTo>
                  <a:pt x="8719" y="87"/>
                  <a:pt x="8712" y="78"/>
                  <a:pt x="8704" y="71"/>
                </a:cubicBezTo>
                <a:cubicBezTo>
                  <a:pt x="8697" y="63"/>
                  <a:pt x="8689" y="57"/>
                  <a:pt x="8680" y="51"/>
                </a:cubicBezTo>
                <a:cubicBezTo>
                  <a:pt x="8671" y="45"/>
                  <a:pt x="8661" y="40"/>
                  <a:pt x="8652" y="36"/>
                </a:cubicBezTo>
                <a:cubicBezTo>
                  <a:pt x="8642" y="32"/>
                  <a:pt x="8632" y="29"/>
                  <a:pt x="8621" y="26"/>
                </a:cubicBezTo>
                <a:cubicBezTo>
                  <a:pt x="8611" y="24"/>
                  <a:pt x="8600" y="23"/>
                  <a:pt x="8589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9"/>
                  <a:pt x="133" y="32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7"/>
                  <a:pt x="78" y="63"/>
                  <a:pt x="70" y="71"/>
                </a:cubicBezTo>
                <a:cubicBezTo>
                  <a:pt x="63" y="78"/>
                  <a:pt x="56" y="87"/>
                  <a:pt x="50" y="96"/>
                </a:cubicBezTo>
                <a:cubicBezTo>
                  <a:pt x="44" y="104"/>
                  <a:pt x="39" y="114"/>
                  <a:pt x="35" y="124"/>
                </a:cubicBezTo>
                <a:cubicBezTo>
                  <a:pt x="31" y="133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1" name="任意多边形: 形状 580"/>
          <p:cNvSpPr/>
          <p:nvPr/>
        </p:nvSpPr>
        <p:spPr>
          <a:xfrm>
            <a:off x="3944160" y="4253400"/>
            <a:ext cx="2808360" cy="668880"/>
          </a:xfrm>
          <a:custGeom>
            <a:avLst/>
            <a:gdLst/>
            <a:ahLst/>
            <a:cxnLst/>
            <a:rect l="0" t="0" r="r" b="b"/>
            <a:pathLst>
              <a:path w="7801" h="1858">
                <a:moveTo>
                  <a:pt x="0" y="1765"/>
                </a:moveTo>
                <a:lnTo>
                  <a:pt x="0" y="93"/>
                </a:lnTo>
                <a:cubicBezTo>
                  <a:pt x="0" y="80"/>
                  <a:pt x="2" y="69"/>
                  <a:pt x="7" y="57"/>
                </a:cubicBezTo>
                <a:cubicBezTo>
                  <a:pt x="12" y="46"/>
                  <a:pt x="19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9" y="2"/>
                  <a:pt x="81" y="0"/>
                  <a:pt x="93" y="0"/>
                </a:cubicBezTo>
                <a:lnTo>
                  <a:pt x="7708" y="0"/>
                </a:lnTo>
                <a:cubicBezTo>
                  <a:pt x="7720" y="0"/>
                  <a:pt x="7732" y="2"/>
                  <a:pt x="7743" y="7"/>
                </a:cubicBezTo>
                <a:cubicBezTo>
                  <a:pt x="7755" y="12"/>
                  <a:pt x="7765" y="18"/>
                  <a:pt x="7773" y="27"/>
                </a:cubicBezTo>
                <a:cubicBezTo>
                  <a:pt x="7782" y="36"/>
                  <a:pt x="7789" y="46"/>
                  <a:pt x="7794" y="57"/>
                </a:cubicBezTo>
                <a:cubicBezTo>
                  <a:pt x="7798" y="69"/>
                  <a:pt x="7801" y="80"/>
                  <a:pt x="7801" y="93"/>
                </a:cubicBezTo>
                <a:lnTo>
                  <a:pt x="7801" y="1765"/>
                </a:lnTo>
                <a:cubicBezTo>
                  <a:pt x="7801" y="1777"/>
                  <a:pt x="7798" y="1789"/>
                  <a:pt x="7794" y="1801"/>
                </a:cubicBezTo>
                <a:cubicBezTo>
                  <a:pt x="7789" y="1812"/>
                  <a:pt x="7782" y="1822"/>
                  <a:pt x="7773" y="1831"/>
                </a:cubicBezTo>
                <a:cubicBezTo>
                  <a:pt x="7765" y="1839"/>
                  <a:pt x="7755" y="1846"/>
                  <a:pt x="7743" y="1851"/>
                </a:cubicBezTo>
                <a:cubicBezTo>
                  <a:pt x="7732" y="1856"/>
                  <a:pt x="7720" y="1858"/>
                  <a:pt x="7708" y="1858"/>
                </a:cubicBezTo>
                <a:lnTo>
                  <a:pt x="93" y="1858"/>
                </a:lnTo>
                <a:cubicBezTo>
                  <a:pt x="81" y="1858"/>
                  <a:pt x="69" y="1856"/>
                  <a:pt x="57" y="1851"/>
                </a:cubicBezTo>
                <a:cubicBezTo>
                  <a:pt x="46" y="1846"/>
                  <a:pt x="36" y="1839"/>
                  <a:pt x="27" y="1831"/>
                </a:cubicBezTo>
                <a:cubicBezTo>
                  <a:pt x="19" y="1822"/>
                  <a:pt x="12" y="1812"/>
                  <a:pt x="7" y="1801"/>
                </a:cubicBezTo>
                <a:cubicBezTo>
                  <a:pt x="2" y="1789"/>
                  <a:pt x="0" y="1777"/>
                  <a:pt x="0" y="176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82" name="图片 581"/>
          <p:cNvPicPr/>
          <p:nvPr/>
        </p:nvPicPr>
        <p:blipFill>
          <a:blip r:embed="rId8"/>
          <a:stretch/>
        </p:blipFill>
        <p:spPr>
          <a:xfrm>
            <a:off x="3944520" y="2983320"/>
            <a:ext cx="19188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3" name="文本框 582"/>
          <p:cNvSpPr txBox="1"/>
          <p:nvPr/>
        </p:nvSpPr>
        <p:spPr>
          <a:xfrm>
            <a:off x="1245240" y="4850640"/>
            <a:ext cx="70488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E2E8F0"/>
                </a:solidFill>
                <a:effectLst/>
                <a:uFillTx/>
                <a:latin typeface="WenQuanYiZenHei"/>
                <a:ea typeface="WenQuanYiZenHei"/>
              </a:rPr>
              <a:t>基于上下文续写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4" name="任意多边形: 形状 583"/>
          <p:cNvSpPr/>
          <p:nvPr/>
        </p:nvSpPr>
        <p:spPr>
          <a:xfrm>
            <a:off x="3944160" y="34596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6" y="73"/>
                  <a:pt x="113" y="81"/>
                </a:cubicBezTo>
                <a:cubicBezTo>
                  <a:pt x="110" y="88"/>
                  <a:pt x="106" y="94"/>
                  <a:pt x="100" y="100"/>
                </a:cubicBezTo>
                <a:cubicBezTo>
                  <a:pt x="95" y="105"/>
                  <a:pt x="88" y="109"/>
                  <a:pt x="81" y="112"/>
                </a:cubicBezTo>
                <a:cubicBezTo>
                  <a:pt x="74" y="115"/>
                  <a:pt x="67" y="117"/>
                  <a:pt x="59" y="117"/>
                </a:cubicBezTo>
                <a:cubicBezTo>
                  <a:pt x="51" y="117"/>
                  <a:pt x="44" y="115"/>
                  <a:pt x="37" y="112"/>
                </a:cubicBezTo>
                <a:cubicBezTo>
                  <a:pt x="30" y="109"/>
                  <a:pt x="23" y="105"/>
                  <a:pt x="18" y="100"/>
                </a:cubicBezTo>
                <a:cubicBezTo>
                  <a:pt x="13" y="94"/>
                  <a:pt x="8" y="88"/>
                  <a:pt x="4" y="81"/>
                </a:cubicBezTo>
                <a:cubicBezTo>
                  <a:pt x="2" y="73"/>
                  <a:pt x="0" y="65"/>
                  <a:pt x="0" y="58"/>
                </a:cubicBezTo>
                <a:cubicBezTo>
                  <a:pt x="0" y="50"/>
                  <a:pt x="2" y="43"/>
                  <a:pt x="4" y="36"/>
                </a:cubicBezTo>
                <a:cubicBezTo>
                  <a:pt x="8" y="28"/>
                  <a:pt x="13" y="22"/>
                  <a:pt x="18" y="17"/>
                </a:cubicBezTo>
                <a:cubicBezTo>
                  <a:pt x="23" y="11"/>
                  <a:pt x="30" y="7"/>
                  <a:pt x="37" y="4"/>
                </a:cubicBezTo>
                <a:cubicBezTo>
                  <a:pt x="44" y="1"/>
                  <a:pt x="51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7"/>
                  <a:pt x="95" y="11"/>
                  <a:pt x="100" y="17"/>
                </a:cubicBezTo>
                <a:cubicBezTo>
                  <a:pt x="106" y="22"/>
                  <a:pt x="110" y="28"/>
                  <a:pt x="113" y="36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5" name="文本框 584"/>
          <p:cNvSpPr txBox="1"/>
          <p:nvPr/>
        </p:nvSpPr>
        <p:spPr>
          <a:xfrm>
            <a:off x="4233960" y="3045600"/>
            <a:ext cx="147852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集成与功能扩展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6" name="任意多边形: 形状 585"/>
          <p:cNvSpPr/>
          <p:nvPr/>
        </p:nvSpPr>
        <p:spPr>
          <a:xfrm>
            <a:off x="3944160" y="366012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6"/>
                  <a:pt x="116" y="73"/>
                  <a:pt x="113" y="80"/>
                </a:cubicBezTo>
                <a:cubicBezTo>
                  <a:pt x="110" y="87"/>
                  <a:pt x="106" y="93"/>
                  <a:pt x="100" y="100"/>
                </a:cubicBezTo>
                <a:cubicBezTo>
                  <a:pt x="95" y="105"/>
                  <a:pt x="88" y="110"/>
                  <a:pt x="81" y="112"/>
                </a:cubicBezTo>
                <a:cubicBezTo>
                  <a:pt x="74" y="115"/>
                  <a:pt x="67" y="117"/>
                  <a:pt x="59" y="117"/>
                </a:cubicBezTo>
                <a:cubicBezTo>
                  <a:pt x="51" y="117"/>
                  <a:pt x="44" y="115"/>
                  <a:pt x="37" y="112"/>
                </a:cubicBezTo>
                <a:cubicBezTo>
                  <a:pt x="30" y="110"/>
                  <a:pt x="23" y="105"/>
                  <a:pt x="18" y="100"/>
                </a:cubicBezTo>
                <a:cubicBezTo>
                  <a:pt x="13" y="93"/>
                  <a:pt x="8" y="87"/>
                  <a:pt x="4" y="80"/>
                </a:cubicBezTo>
                <a:cubicBezTo>
                  <a:pt x="2" y="73"/>
                  <a:pt x="0" y="66"/>
                  <a:pt x="0" y="58"/>
                </a:cubicBezTo>
                <a:cubicBezTo>
                  <a:pt x="0" y="50"/>
                  <a:pt x="2" y="43"/>
                  <a:pt x="4" y="36"/>
                </a:cubicBezTo>
                <a:cubicBezTo>
                  <a:pt x="8" y="29"/>
                  <a:pt x="13" y="22"/>
                  <a:pt x="18" y="17"/>
                </a:cubicBezTo>
                <a:cubicBezTo>
                  <a:pt x="23" y="11"/>
                  <a:pt x="30" y="7"/>
                  <a:pt x="37" y="4"/>
                </a:cubicBezTo>
                <a:cubicBezTo>
                  <a:pt x="44" y="1"/>
                  <a:pt x="51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7"/>
                  <a:pt x="95" y="11"/>
                  <a:pt x="100" y="17"/>
                </a:cubicBezTo>
                <a:cubicBezTo>
                  <a:pt x="106" y="22"/>
                  <a:pt x="110" y="29"/>
                  <a:pt x="113" y="36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7" name="文本框 586"/>
          <p:cNvSpPr txBox="1"/>
          <p:nvPr/>
        </p:nvSpPr>
        <p:spPr>
          <a:xfrm>
            <a:off x="4108680" y="3409560"/>
            <a:ext cx="70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翻译功能集成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8" name="任意多边形: 形状 587"/>
          <p:cNvSpPr/>
          <p:nvPr/>
        </p:nvSpPr>
        <p:spPr>
          <a:xfrm>
            <a:off x="3944160" y="386064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1"/>
                </a:cubicBezTo>
                <a:cubicBezTo>
                  <a:pt x="110" y="88"/>
                  <a:pt x="106" y="95"/>
                  <a:pt x="100" y="100"/>
                </a:cubicBezTo>
                <a:cubicBezTo>
                  <a:pt x="95" y="105"/>
                  <a:pt x="88" y="110"/>
                  <a:pt x="81" y="113"/>
                </a:cubicBezTo>
                <a:cubicBezTo>
                  <a:pt x="74" y="116"/>
                  <a:pt x="67" y="117"/>
                  <a:pt x="59" y="117"/>
                </a:cubicBezTo>
                <a:cubicBezTo>
                  <a:pt x="51" y="117"/>
                  <a:pt x="44" y="116"/>
                  <a:pt x="37" y="113"/>
                </a:cubicBezTo>
                <a:cubicBezTo>
                  <a:pt x="30" y="110"/>
                  <a:pt x="23" y="105"/>
                  <a:pt x="18" y="100"/>
                </a:cubicBezTo>
                <a:cubicBezTo>
                  <a:pt x="13" y="95"/>
                  <a:pt x="8" y="88"/>
                  <a:pt x="4" y="81"/>
                </a:cubicBezTo>
                <a:cubicBezTo>
                  <a:pt x="2" y="74"/>
                  <a:pt x="0" y="67"/>
                  <a:pt x="0" y="59"/>
                </a:cubicBezTo>
                <a:cubicBezTo>
                  <a:pt x="0" y="51"/>
                  <a:pt x="2" y="44"/>
                  <a:pt x="4" y="37"/>
                </a:cubicBezTo>
                <a:cubicBezTo>
                  <a:pt x="8" y="30"/>
                  <a:pt x="13" y="23"/>
                  <a:pt x="18" y="18"/>
                </a:cubicBezTo>
                <a:cubicBezTo>
                  <a:pt x="23" y="12"/>
                  <a:pt x="30" y="8"/>
                  <a:pt x="37" y="4"/>
                </a:cubicBezTo>
                <a:cubicBezTo>
                  <a:pt x="44" y="1"/>
                  <a:pt x="51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8"/>
                  <a:pt x="95" y="12"/>
                  <a:pt x="100" y="18"/>
                </a:cubicBezTo>
                <a:cubicBezTo>
                  <a:pt x="106" y="23"/>
                  <a:pt x="110" y="30"/>
                  <a:pt x="113" y="37"/>
                </a:cubicBezTo>
                <a:cubicBezTo>
                  <a:pt x="116" y="44"/>
                  <a:pt x="117" y="51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9" name="文本框 588"/>
          <p:cNvSpPr txBox="1"/>
          <p:nvPr/>
        </p:nvSpPr>
        <p:spPr>
          <a:xfrm>
            <a:off x="4108680" y="3610080"/>
            <a:ext cx="8222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拼写检查与纠正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0" name="任意多边形: 形状 589"/>
          <p:cNvSpPr/>
          <p:nvPr/>
        </p:nvSpPr>
        <p:spPr>
          <a:xfrm>
            <a:off x="3944160" y="406116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1"/>
                </a:cubicBezTo>
                <a:cubicBezTo>
                  <a:pt x="110" y="88"/>
                  <a:pt x="106" y="95"/>
                  <a:pt x="100" y="100"/>
                </a:cubicBezTo>
                <a:cubicBezTo>
                  <a:pt x="95" y="106"/>
                  <a:pt x="88" y="110"/>
                  <a:pt x="81" y="113"/>
                </a:cubicBezTo>
                <a:cubicBezTo>
                  <a:pt x="74" y="116"/>
                  <a:pt x="67" y="117"/>
                  <a:pt x="59" y="117"/>
                </a:cubicBezTo>
                <a:cubicBezTo>
                  <a:pt x="51" y="117"/>
                  <a:pt x="44" y="116"/>
                  <a:pt x="37" y="113"/>
                </a:cubicBezTo>
                <a:cubicBezTo>
                  <a:pt x="30" y="110"/>
                  <a:pt x="23" y="106"/>
                  <a:pt x="18" y="100"/>
                </a:cubicBezTo>
                <a:cubicBezTo>
                  <a:pt x="13" y="95"/>
                  <a:pt x="8" y="88"/>
                  <a:pt x="4" y="81"/>
                </a:cubicBezTo>
                <a:cubicBezTo>
                  <a:pt x="2" y="74"/>
                  <a:pt x="0" y="67"/>
                  <a:pt x="0" y="59"/>
                </a:cubicBezTo>
                <a:cubicBezTo>
                  <a:pt x="0" y="51"/>
                  <a:pt x="2" y="44"/>
                  <a:pt x="4" y="37"/>
                </a:cubicBezTo>
                <a:cubicBezTo>
                  <a:pt x="8" y="29"/>
                  <a:pt x="13" y="22"/>
                  <a:pt x="18" y="17"/>
                </a:cubicBezTo>
                <a:cubicBezTo>
                  <a:pt x="23" y="12"/>
                  <a:pt x="30" y="7"/>
                  <a:pt x="37" y="4"/>
                </a:cubicBezTo>
                <a:cubicBezTo>
                  <a:pt x="44" y="2"/>
                  <a:pt x="51" y="0"/>
                  <a:pt x="59" y="0"/>
                </a:cubicBezTo>
                <a:cubicBezTo>
                  <a:pt x="67" y="0"/>
                  <a:pt x="74" y="2"/>
                  <a:pt x="81" y="4"/>
                </a:cubicBezTo>
                <a:cubicBezTo>
                  <a:pt x="88" y="7"/>
                  <a:pt x="95" y="12"/>
                  <a:pt x="100" y="17"/>
                </a:cubicBezTo>
                <a:cubicBezTo>
                  <a:pt x="106" y="22"/>
                  <a:pt x="110" y="29"/>
                  <a:pt x="113" y="37"/>
                </a:cubicBezTo>
                <a:cubicBezTo>
                  <a:pt x="116" y="44"/>
                  <a:pt x="117" y="51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1" name="文本框 590"/>
          <p:cNvSpPr txBox="1"/>
          <p:nvPr/>
        </p:nvSpPr>
        <p:spPr>
          <a:xfrm>
            <a:off x="4108680" y="3810600"/>
            <a:ext cx="70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文本摘要生成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2" name="文本框 591"/>
          <p:cNvSpPr txBox="1"/>
          <p:nvPr/>
        </p:nvSpPr>
        <p:spPr>
          <a:xfrm>
            <a:off x="4108680" y="401112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多功能模块化设计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3" name="文本框 592"/>
          <p:cNvSpPr txBox="1"/>
          <p:nvPr/>
        </p:nvSpPr>
        <p:spPr>
          <a:xfrm>
            <a:off x="4008240" y="4328640"/>
            <a:ext cx="26564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def translate_text(self, text, target_lang):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4" name="文本框 593"/>
          <p:cNvSpPr txBox="1"/>
          <p:nvPr/>
        </p:nvSpPr>
        <p:spPr>
          <a:xfrm>
            <a:off x="4008240" y="4462560"/>
            <a:ext cx="3628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#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5" name="文本框 594"/>
          <p:cNvSpPr txBox="1"/>
          <p:nvPr/>
        </p:nvSpPr>
        <p:spPr>
          <a:xfrm>
            <a:off x="4369320" y="444960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E2E8F0"/>
                </a:solidFill>
                <a:effectLst/>
                <a:uFillTx/>
                <a:latin typeface="WenQuanYiZenHei"/>
                <a:ea typeface="WenQuanYiZenHei"/>
              </a:rPr>
              <a:t>调用翻译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6" name="文本框 595"/>
          <p:cNvSpPr txBox="1"/>
          <p:nvPr/>
        </p:nvSpPr>
        <p:spPr>
          <a:xfrm>
            <a:off x="4770360" y="4462560"/>
            <a:ext cx="1818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API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7" name="文本框 596"/>
          <p:cNvSpPr txBox="1"/>
          <p:nvPr/>
        </p:nvSpPr>
        <p:spPr>
          <a:xfrm>
            <a:off x="4008240" y="4596120"/>
            <a:ext cx="18720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def summarize_text(self, text):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8" name="文本框 597"/>
          <p:cNvSpPr txBox="1"/>
          <p:nvPr/>
        </p:nvSpPr>
        <p:spPr>
          <a:xfrm>
            <a:off x="4008240" y="4730040"/>
            <a:ext cx="3628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#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9" name="任意多边形: 形状 598"/>
          <p:cNvSpPr/>
          <p:nvPr/>
        </p:nvSpPr>
        <p:spPr>
          <a:xfrm>
            <a:off x="7128000" y="2807640"/>
            <a:ext cx="3167640" cy="2423880"/>
          </a:xfrm>
          <a:custGeom>
            <a:avLst/>
            <a:gdLst/>
            <a:ahLst/>
            <a:cxnLst/>
            <a:rect l="0" t="0" r="r" b="b"/>
            <a:pathLst>
              <a:path w="8799" h="6733">
                <a:moveTo>
                  <a:pt x="0" y="6547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8613" y="0"/>
                </a:lnTo>
                <a:cubicBezTo>
                  <a:pt x="8638" y="0"/>
                  <a:pt x="8662" y="5"/>
                  <a:pt x="8684" y="14"/>
                </a:cubicBezTo>
                <a:cubicBezTo>
                  <a:pt x="8707" y="24"/>
                  <a:pt x="8727" y="37"/>
                  <a:pt x="8745" y="54"/>
                </a:cubicBezTo>
                <a:cubicBezTo>
                  <a:pt x="8762" y="72"/>
                  <a:pt x="8775" y="92"/>
                  <a:pt x="8785" y="115"/>
                </a:cubicBezTo>
                <a:cubicBezTo>
                  <a:pt x="8794" y="137"/>
                  <a:pt x="8799" y="161"/>
                  <a:pt x="8799" y="186"/>
                </a:cubicBezTo>
                <a:lnTo>
                  <a:pt x="8799" y="6547"/>
                </a:lnTo>
                <a:cubicBezTo>
                  <a:pt x="8799" y="6572"/>
                  <a:pt x="8794" y="6595"/>
                  <a:pt x="8785" y="6618"/>
                </a:cubicBezTo>
                <a:cubicBezTo>
                  <a:pt x="8775" y="6641"/>
                  <a:pt x="8762" y="6661"/>
                  <a:pt x="8745" y="6678"/>
                </a:cubicBezTo>
                <a:cubicBezTo>
                  <a:pt x="8727" y="6696"/>
                  <a:pt x="8707" y="6709"/>
                  <a:pt x="8684" y="6719"/>
                </a:cubicBezTo>
                <a:cubicBezTo>
                  <a:pt x="8662" y="6728"/>
                  <a:pt x="8638" y="6733"/>
                  <a:pt x="8613" y="6733"/>
                </a:cubicBezTo>
                <a:lnTo>
                  <a:pt x="186" y="6733"/>
                </a:lnTo>
                <a:cubicBezTo>
                  <a:pt x="161" y="6733"/>
                  <a:pt x="138" y="6728"/>
                  <a:pt x="115" y="6719"/>
                </a:cubicBezTo>
                <a:cubicBezTo>
                  <a:pt x="92" y="6709"/>
                  <a:pt x="72" y="6696"/>
                  <a:pt x="55" y="6678"/>
                </a:cubicBezTo>
                <a:cubicBezTo>
                  <a:pt x="37" y="6661"/>
                  <a:pt x="24" y="6641"/>
                  <a:pt x="14" y="6618"/>
                </a:cubicBezTo>
                <a:cubicBezTo>
                  <a:pt x="5" y="6595"/>
                  <a:pt x="0" y="6572"/>
                  <a:pt x="0" y="654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0" name="任意多边形: 形状 599"/>
          <p:cNvSpPr/>
          <p:nvPr/>
        </p:nvSpPr>
        <p:spPr>
          <a:xfrm>
            <a:off x="7128000" y="2807640"/>
            <a:ext cx="3167640" cy="2423880"/>
          </a:xfrm>
          <a:custGeom>
            <a:avLst/>
            <a:gdLst/>
            <a:ahLst/>
            <a:cxnLst/>
            <a:rect l="0" t="0" r="r" b="b"/>
            <a:pathLst>
              <a:path w="8799" h="6733">
                <a:moveTo>
                  <a:pt x="0" y="6547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8613" y="0"/>
                </a:lnTo>
                <a:cubicBezTo>
                  <a:pt x="8638" y="0"/>
                  <a:pt x="8662" y="5"/>
                  <a:pt x="8684" y="14"/>
                </a:cubicBezTo>
                <a:cubicBezTo>
                  <a:pt x="8707" y="24"/>
                  <a:pt x="8727" y="37"/>
                  <a:pt x="8745" y="54"/>
                </a:cubicBezTo>
                <a:cubicBezTo>
                  <a:pt x="8762" y="72"/>
                  <a:pt x="8775" y="92"/>
                  <a:pt x="8785" y="115"/>
                </a:cubicBezTo>
                <a:cubicBezTo>
                  <a:pt x="8794" y="137"/>
                  <a:pt x="8799" y="161"/>
                  <a:pt x="8799" y="186"/>
                </a:cubicBezTo>
                <a:lnTo>
                  <a:pt x="8799" y="6547"/>
                </a:lnTo>
                <a:cubicBezTo>
                  <a:pt x="8799" y="6572"/>
                  <a:pt x="8794" y="6595"/>
                  <a:pt x="8785" y="6618"/>
                </a:cubicBezTo>
                <a:cubicBezTo>
                  <a:pt x="8775" y="6641"/>
                  <a:pt x="8762" y="6661"/>
                  <a:pt x="8745" y="6678"/>
                </a:cubicBezTo>
                <a:cubicBezTo>
                  <a:pt x="8727" y="6696"/>
                  <a:pt x="8707" y="6709"/>
                  <a:pt x="8684" y="6719"/>
                </a:cubicBezTo>
                <a:cubicBezTo>
                  <a:pt x="8662" y="6728"/>
                  <a:pt x="8638" y="6733"/>
                  <a:pt x="8613" y="6733"/>
                </a:cubicBezTo>
                <a:lnTo>
                  <a:pt x="186" y="6733"/>
                </a:lnTo>
                <a:cubicBezTo>
                  <a:pt x="161" y="6733"/>
                  <a:pt x="138" y="6728"/>
                  <a:pt x="115" y="6719"/>
                </a:cubicBezTo>
                <a:cubicBezTo>
                  <a:pt x="92" y="6709"/>
                  <a:pt x="72" y="6696"/>
                  <a:pt x="55" y="6678"/>
                </a:cubicBezTo>
                <a:cubicBezTo>
                  <a:pt x="37" y="6661"/>
                  <a:pt x="24" y="6641"/>
                  <a:pt x="14" y="6618"/>
                </a:cubicBezTo>
                <a:cubicBezTo>
                  <a:pt x="5" y="6595"/>
                  <a:pt x="0" y="6572"/>
                  <a:pt x="0" y="6547"/>
                </a:cubicBezTo>
                <a:moveTo>
                  <a:pt x="23" y="186"/>
                </a:moveTo>
                <a:lnTo>
                  <a:pt x="23" y="6547"/>
                </a:lnTo>
                <a:cubicBezTo>
                  <a:pt x="23" y="6558"/>
                  <a:pt x="24" y="6568"/>
                  <a:pt x="27" y="6579"/>
                </a:cubicBezTo>
                <a:cubicBezTo>
                  <a:pt x="29" y="6589"/>
                  <a:pt x="32" y="6599"/>
                  <a:pt x="36" y="6609"/>
                </a:cubicBezTo>
                <a:cubicBezTo>
                  <a:pt x="40" y="6619"/>
                  <a:pt x="45" y="6629"/>
                  <a:pt x="51" y="6637"/>
                </a:cubicBezTo>
                <a:cubicBezTo>
                  <a:pt x="57" y="6646"/>
                  <a:pt x="63" y="6655"/>
                  <a:pt x="71" y="6662"/>
                </a:cubicBezTo>
                <a:cubicBezTo>
                  <a:pt x="79" y="6670"/>
                  <a:pt x="87" y="6676"/>
                  <a:pt x="96" y="6682"/>
                </a:cubicBezTo>
                <a:cubicBezTo>
                  <a:pt x="105" y="6688"/>
                  <a:pt x="114" y="6693"/>
                  <a:pt x="124" y="6697"/>
                </a:cubicBezTo>
                <a:cubicBezTo>
                  <a:pt x="134" y="6701"/>
                  <a:pt x="144" y="6704"/>
                  <a:pt x="154" y="6707"/>
                </a:cubicBezTo>
                <a:cubicBezTo>
                  <a:pt x="165" y="6709"/>
                  <a:pt x="175" y="6710"/>
                  <a:pt x="186" y="6710"/>
                </a:cubicBezTo>
                <a:lnTo>
                  <a:pt x="8613" y="6710"/>
                </a:lnTo>
                <a:cubicBezTo>
                  <a:pt x="8624" y="6710"/>
                  <a:pt x="8635" y="6709"/>
                  <a:pt x="8645" y="6707"/>
                </a:cubicBezTo>
                <a:cubicBezTo>
                  <a:pt x="8655" y="6704"/>
                  <a:pt x="8666" y="6701"/>
                  <a:pt x="8675" y="6697"/>
                </a:cubicBezTo>
                <a:cubicBezTo>
                  <a:pt x="8685" y="6693"/>
                  <a:pt x="8695" y="6688"/>
                  <a:pt x="8704" y="6682"/>
                </a:cubicBezTo>
                <a:cubicBezTo>
                  <a:pt x="8712" y="6676"/>
                  <a:pt x="8721" y="6670"/>
                  <a:pt x="8728" y="6662"/>
                </a:cubicBezTo>
                <a:cubicBezTo>
                  <a:pt x="8736" y="6655"/>
                  <a:pt x="8742" y="6646"/>
                  <a:pt x="8748" y="6637"/>
                </a:cubicBezTo>
                <a:cubicBezTo>
                  <a:pt x="8754" y="6629"/>
                  <a:pt x="8759" y="6619"/>
                  <a:pt x="8763" y="6609"/>
                </a:cubicBezTo>
                <a:cubicBezTo>
                  <a:pt x="8767" y="6599"/>
                  <a:pt x="8771" y="6589"/>
                  <a:pt x="8773" y="6579"/>
                </a:cubicBezTo>
                <a:cubicBezTo>
                  <a:pt x="8775" y="6568"/>
                  <a:pt x="8776" y="6558"/>
                  <a:pt x="8776" y="6547"/>
                </a:cubicBezTo>
                <a:lnTo>
                  <a:pt x="8776" y="186"/>
                </a:lnTo>
                <a:cubicBezTo>
                  <a:pt x="8776" y="175"/>
                  <a:pt x="8775" y="165"/>
                  <a:pt x="8773" y="154"/>
                </a:cubicBezTo>
                <a:cubicBezTo>
                  <a:pt x="8771" y="144"/>
                  <a:pt x="8767" y="133"/>
                  <a:pt x="8763" y="124"/>
                </a:cubicBezTo>
                <a:cubicBezTo>
                  <a:pt x="8759" y="114"/>
                  <a:pt x="8754" y="104"/>
                  <a:pt x="8748" y="96"/>
                </a:cubicBezTo>
                <a:cubicBezTo>
                  <a:pt x="8742" y="87"/>
                  <a:pt x="8736" y="78"/>
                  <a:pt x="8728" y="71"/>
                </a:cubicBezTo>
                <a:cubicBezTo>
                  <a:pt x="8721" y="63"/>
                  <a:pt x="8712" y="57"/>
                  <a:pt x="8704" y="51"/>
                </a:cubicBezTo>
                <a:cubicBezTo>
                  <a:pt x="8695" y="45"/>
                  <a:pt x="8685" y="40"/>
                  <a:pt x="8675" y="36"/>
                </a:cubicBezTo>
                <a:cubicBezTo>
                  <a:pt x="8666" y="32"/>
                  <a:pt x="8655" y="29"/>
                  <a:pt x="8645" y="26"/>
                </a:cubicBezTo>
                <a:cubicBezTo>
                  <a:pt x="8635" y="24"/>
                  <a:pt x="8624" y="23"/>
                  <a:pt x="8613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3"/>
                  <a:pt x="71" y="71"/>
                </a:cubicBezTo>
                <a:cubicBezTo>
                  <a:pt x="63" y="78"/>
                  <a:pt x="57" y="87"/>
                  <a:pt x="51" y="96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3"/>
                  <a:pt x="29" y="144"/>
                  <a:pt x="27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1" name="任意多边形: 形状 600"/>
          <p:cNvSpPr/>
          <p:nvPr/>
        </p:nvSpPr>
        <p:spPr>
          <a:xfrm>
            <a:off x="7303680" y="4253400"/>
            <a:ext cx="2816640" cy="668880"/>
          </a:xfrm>
          <a:custGeom>
            <a:avLst/>
            <a:gdLst/>
            <a:ahLst/>
            <a:cxnLst/>
            <a:rect l="0" t="0" r="r" b="b"/>
            <a:pathLst>
              <a:path w="7824" h="1858">
                <a:moveTo>
                  <a:pt x="0" y="1765"/>
                </a:moveTo>
                <a:lnTo>
                  <a:pt x="0" y="93"/>
                </a:lnTo>
                <a:cubicBezTo>
                  <a:pt x="0" y="80"/>
                  <a:pt x="2" y="69"/>
                  <a:pt x="7" y="57"/>
                </a:cubicBezTo>
                <a:cubicBezTo>
                  <a:pt x="11" y="46"/>
                  <a:pt x="18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8" y="2"/>
                  <a:pt x="80" y="0"/>
                  <a:pt x="93" y="0"/>
                </a:cubicBezTo>
                <a:lnTo>
                  <a:pt x="7731" y="0"/>
                </a:lnTo>
                <a:cubicBezTo>
                  <a:pt x="7743" y="0"/>
                  <a:pt x="7755" y="2"/>
                  <a:pt x="7766" y="7"/>
                </a:cubicBezTo>
                <a:cubicBezTo>
                  <a:pt x="7778" y="12"/>
                  <a:pt x="7788" y="18"/>
                  <a:pt x="7796" y="27"/>
                </a:cubicBezTo>
                <a:cubicBezTo>
                  <a:pt x="7805" y="36"/>
                  <a:pt x="7812" y="46"/>
                  <a:pt x="7816" y="57"/>
                </a:cubicBezTo>
                <a:cubicBezTo>
                  <a:pt x="7821" y="69"/>
                  <a:pt x="7824" y="80"/>
                  <a:pt x="7824" y="93"/>
                </a:cubicBezTo>
                <a:lnTo>
                  <a:pt x="7824" y="1765"/>
                </a:lnTo>
                <a:cubicBezTo>
                  <a:pt x="7824" y="1777"/>
                  <a:pt x="7821" y="1789"/>
                  <a:pt x="7816" y="1801"/>
                </a:cubicBezTo>
                <a:cubicBezTo>
                  <a:pt x="7812" y="1812"/>
                  <a:pt x="7805" y="1822"/>
                  <a:pt x="7796" y="1831"/>
                </a:cubicBezTo>
                <a:cubicBezTo>
                  <a:pt x="7788" y="1839"/>
                  <a:pt x="7778" y="1846"/>
                  <a:pt x="7766" y="1851"/>
                </a:cubicBezTo>
                <a:cubicBezTo>
                  <a:pt x="7755" y="1856"/>
                  <a:pt x="7743" y="1858"/>
                  <a:pt x="7731" y="1858"/>
                </a:cubicBezTo>
                <a:lnTo>
                  <a:pt x="93" y="1858"/>
                </a:lnTo>
                <a:cubicBezTo>
                  <a:pt x="80" y="1858"/>
                  <a:pt x="68" y="1856"/>
                  <a:pt x="57" y="1851"/>
                </a:cubicBezTo>
                <a:cubicBezTo>
                  <a:pt x="46" y="1846"/>
                  <a:pt x="36" y="1839"/>
                  <a:pt x="27" y="1831"/>
                </a:cubicBezTo>
                <a:cubicBezTo>
                  <a:pt x="18" y="1822"/>
                  <a:pt x="11" y="1812"/>
                  <a:pt x="7" y="1801"/>
                </a:cubicBezTo>
                <a:cubicBezTo>
                  <a:pt x="2" y="1789"/>
                  <a:pt x="0" y="1777"/>
                  <a:pt x="0" y="176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02" name="图片 601"/>
          <p:cNvPicPr/>
          <p:nvPr/>
        </p:nvPicPr>
        <p:blipFill>
          <a:blip r:embed="rId9"/>
          <a:stretch/>
        </p:blipFill>
        <p:spPr>
          <a:xfrm>
            <a:off x="7303680" y="2983320"/>
            <a:ext cx="2502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3" name="文本框 602"/>
          <p:cNvSpPr txBox="1"/>
          <p:nvPr/>
        </p:nvSpPr>
        <p:spPr>
          <a:xfrm>
            <a:off x="4369320" y="4716720"/>
            <a:ext cx="60408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E2E8F0"/>
                </a:solidFill>
                <a:effectLst/>
                <a:uFillTx/>
                <a:latin typeface="WenQuanYiZenHei"/>
                <a:ea typeface="WenQuanYiZenHei"/>
              </a:rPr>
              <a:t>生成文本摘要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4" name="任意多边形: 形状 603"/>
          <p:cNvSpPr/>
          <p:nvPr/>
        </p:nvSpPr>
        <p:spPr>
          <a:xfrm>
            <a:off x="7303680" y="34596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5" y="73"/>
                  <a:pt x="112" y="81"/>
                </a:cubicBezTo>
                <a:cubicBezTo>
                  <a:pt x="109" y="88"/>
                  <a:pt x="105" y="94"/>
                  <a:pt x="100" y="100"/>
                </a:cubicBezTo>
                <a:cubicBezTo>
                  <a:pt x="94" y="105"/>
                  <a:pt x="88" y="109"/>
                  <a:pt x="81" y="112"/>
                </a:cubicBezTo>
                <a:cubicBezTo>
                  <a:pt x="74" y="115"/>
                  <a:pt x="65" y="117"/>
                  <a:pt x="58" y="117"/>
                </a:cubicBezTo>
                <a:cubicBezTo>
                  <a:pt x="50" y="117"/>
                  <a:pt x="43" y="115"/>
                  <a:pt x="36" y="112"/>
                </a:cubicBezTo>
                <a:cubicBezTo>
                  <a:pt x="28" y="109"/>
                  <a:pt x="22" y="105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3"/>
                  <a:pt x="0" y="65"/>
                  <a:pt x="0" y="58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8"/>
                  <a:pt x="11" y="22"/>
                  <a:pt x="17" y="17"/>
                </a:cubicBezTo>
                <a:cubicBezTo>
                  <a:pt x="22" y="11"/>
                  <a:pt x="28" y="7"/>
                  <a:pt x="36" y="4"/>
                </a:cubicBezTo>
                <a:cubicBezTo>
                  <a:pt x="43" y="1"/>
                  <a:pt x="50" y="0"/>
                  <a:pt x="58" y="0"/>
                </a:cubicBezTo>
                <a:cubicBezTo>
                  <a:pt x="65" y="0"/>
                  <a:pt x="74" y="1"/>
                  <a:pt x="81" y="4"/>
                </a:cubicBezTo>
                <a:cubicBezTo>
                  <a:pt x="88" y="7"/>
                  <a:pt x="94" y="11"/>
                  <a:pt x="100" y="17"/>
                </a:cubicBezTo>
                <a:cubicBezTo>
                  <a:pt x="105" y="22"/>
                  <a:pt x="109" y="28"/>
                  <a:pt x="112" y="36"/>
                </a:cubicBezTo>
                <a:cubicBezTo>
                  <a:pt x="115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5" name="文本框 604"/>
          <p:cNvSpPr txBox="1"/>
          <p:nvPr/>
        </p:nvSpPr>
        <p:spPr>
          <a:xfrm>
            <a:off x="7657560" y="3045600"/>
            <a:ext cx="150948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系统部署与性能优化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6" name="任意多边形: 形状 605"/>
          <p:cNvSpPr/>
          <p:nvPr/>
        </p:nvSpPr>
        <p:spPr>
          <a:xfrm>
            <a:off x="7303680" y="366012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6"/>
                  <a:pt x="115" y="73"/>
                  <a:pt x="112" y="80"/>
                </a:cubicBezTo>
                <a:cubicBezTo>
                  <a:pt x="109" y="87"/>
                  <a:pt x="105" y="93"/>
                  <a:pt x="100" y="100"/>
                </a:cubicBezTo>
                <a:cubicBezTo>
                  <a:pt x="94" y="105"/>
                  <a:pt x="88" y="110"/>
                  <a:pt x="81" y="112"/>
                </a:cubicBezTo>
                <a:cubicBezTo>
                  <a:pt x="74" y="115"/>
                  <a:pt x="65" y="117"/>
                  <a:pt x="58" y="117"/>
                </a:cubicBezTo>
                <a:cubicBezTo>
                  <a:pt x="50" y="117"/>
                  <a:pt x="43" y="115"/>
                  <a:pt x="36" y="112"/>
                </a:cubicBezTo>
                <a:cubicBezTo>
                  <a:pt x="28" y="110"/>
                  <a:pt x="22" y="105"/>
                  <a:pt x="17" y="100"/>
                </a:cubicBezTo>
                <a:cubicBezTo>
                  <a:pt x="11" y="93"/>
                  <a:pt x="7" y="87"/>
                  <a:pt x="4" y="80"/>
                </a:cubicBezTo>
                <a:cubicBezTo>
                  <a:pt x="1" y="73"/>
                  <a:pt x="0" y="66"/>
                  <a:pt x="0" y="58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9"/>
                  <a:pt x="11" y="22"/>
                  <a:pt x="17" y="17"/>
                </a:cubicBezTo>
                <a:cubicBezTo>
                  <a:pt x="22" y="11"/>
                  <a:pt x="28" y="7"/>
                  <a:pt x="36" y="4"/>
                </a:cubicBezTo>
                <a:cubicBezTo>
                  <a:pt x="43" y="1"/>
                  <a:pt x="50" y="0"/>
                  <a:pt x="58" y="0"/>
                </a:cubicBezTo>
                <a:cubicBezTo>
                  <a:pt x="65" y="0"/>
                  <a:pt x="74" y="1"/>
                  <a:pt x="81" y="4"/>
                </a:cubicBezTo>
                <a:cubicBezTo>
                  <a:pt x="88" y="7"/>
                  <a:pt x="94" y="11"/>
                  <a:pt x="100" y="17"/>
                </a:cubicBezTo>
                <a:cubicBezTo>
                  <a:pt x="105" y="22"/>
                  <a:pt x="109" y="29"/>
                  <a:pt x="112" y="36"/>
                </a:cubicBezTo>
                <a:cubicBezTo>
                  <a:pt x="115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7" name="文本框 606"/>
          <p:cNvSpPr txBox="1"/>
          <p:nvPr/>
        </p:nvSpPr>
        <p:spPr>
          <a:xfrm>
            <a:off x="7473600" y="3409560"/>
            <a:ext cx="10569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本地与云端部署方案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8" name="任意多边形: 形状 607"/>
          <p:cNvSpPr/>
          <p:nvPr/>
        </p:nvSpPr>
        <p:spPr>
          <a:xfrm>
            <a:off x="7303680" y="386064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5" y="74"/>
                  <a:pt x="112" y="81"/>
                </a:cubicBezTo>
                <a:cubicBezTo>
                  <a:pt x="109" y="88"/>
                  <a:pt x="105" y="95"/>
                  <a:pt x="100" y="100"/>
                </a:cubicBezTo>
                <a:cubicBezTo>
                  <a:pt x="94" y="105"/>
                  <a:pt x="88" y="110"/>
                  <a:pt x="81" y="113"/>
                </a:cubicBezTo>
                <a:cubicBezTo>
                  <a:pt x="74" y="116"/>
                  <a:pt x="65" y="117"/>
                  <a:pt x="58" y="117"/>
                </a:cubicBezTo>
                <a:cubicBezTo>
                  <a:pt x="50" y="117"/>
                  <a:pt x="43" y="116"/>
                  <a:pt x="36" y="113"/>
                </a:cubicBezTo>
                <a:cubicBezTo>
                  <a:pt x="28" y="110"/>
                  <a:pt x="22" y="105"/>
                  <a:pt x="17" y="100"/>
                </a:cubicBezTo>
                <a:cubicBezTo>
                  <a:pt x="11" y="95"/>
                  <a:pt x="7" y="88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1"/>
                  <a:pt x="1" y="44"/>
                  <a:pt x="4" y="37"/>
                </a:cubicBezTo>
                <a:cubicBezTo>
                  <a:pt x="7" y="30"/>
                  <a:pt x="11" y="23"/>
                  <a:pt x="17" y="18"/>
                </a:cubicBezTo>
                <a:cubicBezTo>
                  <a:pt x="22" y="12"/>
                  <a:pt x="28" y="8"/>
                  <a:pt x="36" y="4"/>
                </a:cubicBezTo>
                <a:cubicBezTo>
                  <a:pt x="43" y="1"/>
                  <a:pt x="50" y="0"/>
                  <a:pt x="58" y="0"/>
                </a:cubicBezTo>
                <a:cubicBezTo>
                  <a:pt x="65" y="0"/>
                  <a:pt x="74" y="1"/>
                  <a:pt x="81" y="4"/>
                </a:cubicBezTo>
                <a:cubicBezTo>
                  <a:pt x="88" y="8"/>
                  <a:pt x="94" y="12"/>
                  <a:pt x="100" y="18"/>
                </a:cubicBezTo>
                <a:cubicBezTo>
                  <a:pt x="105" y="23"/>
                  <a:pt x="109" y="30"/>
                  <a:pt x="112" y="37"/>
                </a:cubicBezTo>
                <a:cubicBezTo>
                  <a:pt x="115" y="44"/>
                  <a:pt x="117" y="51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9" name="文本框 608"/>
          <p:cNvSpPr txBox="1"/>
          <p:nvPr/>
        </p:nvSpPr>
        <p:spPr>
          <a:xfrm>
            <a:off x="7473600" y="3610080"/>
            <a:ext cx="1186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缓存机制减少</a:t>
            </a:r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调用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0" name="任意多边形: 形状 609"/>
          <p:cNvSpPr/>
          <p:nvPr/>
        </p:nvSpPr>
        <p:spPr>
          <a:xfrm>
            <a:off x="7303680" y="406116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5" y="74"/>
                  <a:pt x="112" y="81"/>
                </a:cubicBezTo>
                <a:cubicBezTo>
                  <a:pt x="109" y="88"/>
                  <a:pt x="105" y="95"/>
                  <a:pt x="100" y="100"/>
                </a:cubicBezTo>
                <a:cubicBezTo>
                  <a:pt x="94" y="106"/>
                  <a:pt x="88" y="110"/>
                  <a:pt x="81" y="113"/>
                </a:cubicBezTo>
                <a:cubicBezTo>
                  <a:pt x="74" y="116"/>
                  <a:pt x="65" y="117"/>
                  <a:pt x="58" y="117"/>
                </a:cubicBezTo>
                <a:cubicBezTo>
                  <a:pt x="50" y="117"/>
                  <a:pt x="43" y="116"/>
                  <a:pt x="36" y="113"/>
                </a:cubicBezTo>
                <a:cubicBezTo>
                  <a:pt x="28" y="110"/>
                  <a:pt x="22" y="106"/>
                  <a:pt x="17" y="100"/>
                </a:cubicBezTo>
                <a:cubicBezTo>
                  <a:pt x="11" y="95"/>
                  <a:pt x="7" y="88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1"/>
                  <a:pt x="1" y="44"/>
                  <a:pt x="4" y="37"/>
                </a:cubicBezTo>
                <a:cubicBezTo>
                  <a:pt x="7" y="29"/>
                  <a:pt x="11" y="22"/>
                  <a:pt x="17" y="17"/>
                </a:cubicBezTo>
                <a:cubicBezTo>
                  <a:pt x="22" y="12"/>
                  <a:pt x="28" y="7"/>
                  <a:pt x="36" y="4"/>
                </a:cubicBezTo>
                <a:cubicBezTo>
                  <a:pt x="43" y="2"/>
                  <a:pt x="50" y="0"/>
                  <a:pt x="58" y="0"/>
                </a:cubicBezTo>
                <a:cubicBezTo>
                  <a:pt x="65" y="0"/>
                  <a:pt x="74" y="2"/>
                  <a:pt x="81" y="4"/>
                </a:cubicBezTo>
                <a:cubicBezTo>
                  <a:pt x="88" y="7"/>
                  <a:pt x="94" y="12"/>
                  <a:pt x="100" y="17"/>
                </a:cubicBezTo>
                <a:cubicBezTo>
                  <a:pt x="105" y="22"/>
                  <a:pt x="109" y="29"/>
                  <a:pt x="112" y="37"/>
                </a:cubicBezTo>
                <a:cubicBezTo>
                  <a:pt x="115" y="44"/>
                  <a:pt x="117" y="51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1" name="文本框 610"/>
          <p:cNvSpPr txBox="1"/>
          <p:nvPr/>
        </p:nvSpPr>
        <p:spPr>
          <a:xfrm>
            <a:off x="7473600" y="3810600"/>
            <a:ext cx="8222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上下文管理优化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2" name="文本框 611"/>
          <p:cNvSpPr txBox="1"/>
          <p:nvPr/>
        </p:nvSpPr>
        <p:spPr>
          <a:xfrm>
            <a:off x="7473600" y="4011120"/>
            <a:ext cx="10569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多用户环境性能保障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3" name="文本框 612"/>
          <p:cNvSpPr txBox="1"/>
          <p:nvPr/>
        </p:nvSpPr>
        <p:spPr>
          <a:xfrm>
            <a:off x="7373520" y="4328640"/>
            <a:ext cx="10872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self.cache = {} #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4" name="文本框 613"/>
          <p:cNvSpPr txBox="1"/>
          <p:nvPr/>
        </p:nvSpPr>
        <p:spPr>
          <a:xfrm>
            <a:off x="8456400" y="431568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E2E8F0"/>
                </a:solidFill>
                <a:effectLst/>
                <a:uFillTx/>
                <a:latin typeface="WenQuanYiZenHei"/>
                <a:ea typeface="WenQuanYiZenHei"/>
              </a:rPr>
              <a:t>缓存机制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5" name="文本框 614"/>
          <p:cNvSpPr txBox="1"/>
          <p:nvPr/>
        </p:nvSpPr>
        <p:spPr>
          <a:xfrm>
            <a:off x="7373520" y="4462560"/>
            <a:ext cx="16304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if cache_key in self.cache: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6" name="文本框 615"/>
          <p:cNvSpPr txBox="1"/>
          <p:nvPr/>
        </p:nvSpPr>
        <p:spPr>
          <a:xfrm>
            <a:off x="7373520" y="4596120"/>
            <a:ext cx="19321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return self.cache[cache_key]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7" name="文本框 616"/>
          <p:cNvSpPr txBox="1"/>
          <p:nvPr/>
        </p:nvSpPr>
        <p:spPr>
          <a:xfrm>
            <a:off x="7373520" y="4730040"/>
            <a:ext cx="1213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18" name="图片 617"/>
          <p:cNvPicPr/>
          <p:nvPr/>
        </p:nvPicPr>
        <p:blipFill>
          <a:blip r:embed="rId10"/>
          <a:stretch/>
        </p:blipFill>
        <p:spPr>
          <a:xfrm>
            <a:off x="10136520" y="6000120"/>
            <a:ext cx="358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9" name="文本框 618"/>
          <p:cNvSpPr txBox="1"/>
          <p:nvPr/>
        </p:nvSpPr>
        <p:spPr>
          <a:xfrm>
            <a:off x="7493760" y="4716720"/>
            <a:ext cx="8053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E2E8F0"/>
                </a:solidFill>
                <a:effectLst/>
                <a:uFillTx/>
                <a:latin typeface="WenQuanYiZenHei"/>
                <a:ea typeface="WenQuanYiZenHei"/>
              </a:rPr>
              <a:t>缓存结果优化性能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0" name="图片 619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1" name="任意多边形: 形状 620"/>
          <p:cNvSpPr/>
          <p:nvPr/>
        </p:nvSpPr>
        <p:spPr>
          <a:xfrm>
            <a:off x="334080" y="735120"/>
            <a:ext cx="1069920" cy="33840"/>
          </a:xfrm>
          <a:custGeom>
            <a:avLst/>
            <a:gdLst/>
            <a:ahLst/>
            <a:cxnLst/>
            <a:rect l="0" t="0" r="r" b="b"/>
            <a:pathLst>
              <a:path w="2972" h="94">
                <a:moveTo>
                  <a:pt x="0" y="0"/>
                </a:moveTo>
                <a:lnTo>
                  <a:pt x="2972" y="0"/>
                </a:lnTo>
                <a:lnTo>
                  <a:pt x="2972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DBA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22" name="图片 621"/>
          <p:cNvPicPr/>
          <p:nvPr/>
        </p:nvPicPr>
        <p:blipFill>
          <a:blip r:embed="rId3"/>
          <a:stretch/>
        </p:blipFill>
        <p:spPr>
          <a:xfrm>
            <a:off x="334440" y="100296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3" name="文本框 622"/>
          <p:cNvSpPr txBox="1"/>
          <p:nvPr/>
        </p:nvSpPr>
        <p:spPr>
          <a:xfrm>
            <a:off x="334440" y="356040"/>
            <a:ext cx="300312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智能写作系统核心代码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4" name="任意多边形: 形状 623"/>
          <p:cNvSpPr/>
          <p:nvPr/>
        </p:nvSpPr>
        <p:spPr>
          <a:xfrm>
            <a:off x="334080" y="134532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1"/>
                </a:cubicBezTo>
                <a:cubicBezTo>
                  <a:pt x="110" y="88"/>
                  <a:pt x="106" y="94"/>
                  <a:pt x="100" y="100"/>
                </a:cubicBezTo>
                <a:cubicBezTo>
                  <a:pt x="95" y="105"/>
                  <a:pt x="88" y="110"/>
                  <a:pt x="81" y="112"/>
                </a:cubicBezTo>
                <a:cubicBezTo>
                  <a:pt x="74" y="115"/>
                  <a:pt x="67" y="117"/>
                  <a:pt x="59" y="117"/>
                </a:cubicBezTo>
                <a:cubicBezTo>
                  <a:pt x="50" y="117"/>
                  <a:pt x="43" y="115"/>
                  <a:pt x="36" y="112"/>
                </a:cubicBezTo>
                <a:cubicBezTo>
                  <a:pt x="29" y="110"/>
                  <a:pt x="22" y="105"/>
                  <a:pt x="17" y="100"/>
                </a:cubicBezTo>
                <a:cubicBezTo>
                  <a:pt x="12" y="94"/>
                  <a:pt x="7" y="88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1"/>
                  <a:pt x="1" y="44"/>
                  <a:pt x="4" y="37"/>
                </a:cubicBezTo>
                <a:cubicBezTo>
                  <a:pt x="7" y="29"/>
                  <a:pt x="12" y="22"/>
                  <a:pt x="17" y="17"/>
                </a:cubicBezTo>
                <a:cubicBezTo>
                  <a:pt x="22" y="11"/>
                  <a:pt x="29" y="7"/>
                  <a:pt x="36" y="4"/>
                </a:cubicBezTo>
                <a:cubicBezTo>
                  <a:pt x="43" y="1"/>
                  <a:pt x="50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7"/>
                  <a:pt x="95" y="11"/>
                  <a:pt x="100" y="17"/>
                </a:cubicBezTo>
                <a:cubicBezTo>
                  <a:pt x="106" y="22"/>
                  <a:pt x="110" y="29"/>
                  <a:pt x="113" y="37"/>
                </a:cubicBezTo>
                <a:cubicBezTo>
                  <a:pt x="116" y="44"/>
                  <a:pt x="117" y="51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5" name="文本框 624"/>
          <p:cNvSpPr txBox="1"/>
          <p:nvPr/>
        </p:nvSpPr>
        <p:spPr>
          <a:xfrm>
            <a:off x="568080" y="998280"/>
            <a:ext cx="10065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核心功能模块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6" name="任意多边形: 形状 625"/>
          <p:cNvSpPr/>
          <p:nvPr/>
        </p:nvSpPr>
        <p:spPr>
          <a:xfrm>
            <a:off x="334080" y="154584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1"/>
                </a:cubicBezTo>
                <a:cubicBezTo>
                  <a:pt x="110" y="88"/>
                  <a:pt x="106" y="95"/>
                  <a:pt x="100" y="100"/>
                </a:cubicBezTo>
                <a:cubicBezTo>
                  <a:pt x="95" y="105"/>
                  <a:pt x="88" y="110"/>
                  <a:pt x="81" y="113"/>
                </a:cubicBezTo>
                <a:cubicBezTo>
                  <a:pt x="74" y="116"/>
                  <a:pt x="67" y="117"/>
                  <a:pt x="59" y="117"/>
                </a:cubicBezTo>
                <a:cubicBezTo>
                  <a:pt x="50" y="117"/>
                  <a:pt x="43" y="116"/>
                  <a:pt x="36" y="113"/>
                </a:cubicBezTo>
                <a:cubicBezTo>
                  <a:pt x="29" y="110"/>
                  <a:pt x="22" y="105"/>
                  <a:pt x="17" y="100"/>
                </a:cubicBezTo>
                <a:cubicBezTo>
                  <a:pt x="12" y="95"/>
                  <a:pt x="7" y="88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9"/>
                  <a:pt x="12" y="22"/>
                  <a:pt x="17" y="17"/>
                </a:cubicBezTo>
                <a:cubicBezTo>
                  <a:pt x="22" y="11"/>
                  <a:pt x="29" y="7"/>
                  <a:pt x="36" y="4"/>
                </a:cubicBezTo>
                <a:cubicBezTo>
                  <a:pt x="43" y="1"/>
                  <a:pt x="50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7"/>
                  <a:pt x="95" y="11"/>
                  <a:pt x="100" y="17"/>
                </a:cubicBezTo>
                <a:cubicBezTo>
                  <a:pt x="106" y="22"/>
                  <a:pt x="110" y="29"/>
                  <a:pt x="113" y="36"/>
                </a:cubicBezTo>
                <a:cubicBezTo>
                  <a:pt x="116" y="43"/>
                  <a:pt x="117" y="50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7" name="文本框 626"/>
          <p:cNvSpPr txBox="1"/>
          <p:nvPr/>
        </p:nvSpPr>
        <p:spPr>
          <a:xfrm>
            <a:off x="501480" y="1295280"/>
            <a:ext cx="8222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内容生成与续写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8" name="任意多边形: 形状 627"/>
          <p:cNvSpPr/>
          <p:nvPr/>
        </p:nvSpPr>
        <p:spPr>
          <a:xfrm>
            <a:off x="334080" y="174636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6"/>
                  <a:pt x="116" y="73"/>
                  <a:pt x="113" y="81"/>
                </a:cubicBezTo>
                <a:cubicBezTo>
                  <a:pt x="110" y="88"/>
                  <a:pt x="106" y="95"/>
                  <a:pt x="100" y="100"/>
                </a:cubicBezTo>
                <a:cubicBezTo>
                  <a:pt x="95" y="106"/>
                  <a:pt x="88" y="110"/>
                  <a:pt x="81" y="113"/>
                </a:cubicBezTo>
                <a:cubicBezTo>
                  <a:pt x="74" y="116"/>
                  <a:pt x="67" y="117"/>
                  <a:pt x="59" y="117"/>
                </a:cubicBezTo>
                <a:cubicBezTo>
                  <a:pt x="50" y="117"/>
                  <a:pt x="43" y="116"/>
                  <a:pt x="36" y="113"/>
                </a:cubicBezTo>
                <a:cubicBezTo>
                  <a:pt x="29" y="110"/>
                  <a:pt x="22" y="106"/>
                  <a:pt x="17" y="100"/>
                </a:cubicBezTo>
                <a:cubicBezTo>
                  <a:pt x="12" y="95"/>
                  <a:pt x="7" y="88"/>
                  <a:pt x="4" y="81"/>
                </a:cubicBezTo>
                <a:cubicBezTo>
                  <a:pt x="1" y="73"/>
                  <a:pt x="0" y="66"/>
                  <a:pt x="0" y="58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9"/>
                  <a:pt x="12" y="22"/>
                  <a:pt x="17" y="17"/>
                </a:cubicBezTo>
                <a:cubicBezTo>
                  <a:pt x="22" y="12"/>
                  <a:pt x="29" y="7"/>
                  <a:pt x="36" y="4"/>
                </a:cubicBezTo>
                <a:cubicBezTo>
                  <a:pt x="43" y="2"/>
                  <a:pt x="50" y="0"/>
                  <a:pt x="59" y="0"/>
                </a:cubicBezTo>
                <a:cubicBezTo>
                  <a:pt x="67" y="0"/>
                  <a:pt x="74" y="2"/>
                  <a:pt x="81" y="4"/>
                </a:cubicBezTo>
                <a:cubicBezTo>
                  <a:pt x="88" y="7"/>
                  <a:pt x="95" y="12"/>
                  <a:pt x="100" y="17"/>
                </a:cubicBezTo>
                <a:cubicBezTo>
                  <a:pt x="106" y="22"/>
                  <a:pt x="110" y="29"/>
                  <a:pt x="113" y="36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9" name="文本框 628"/>
          <p:cNvSpPr txBox="1"/>
          <p:nvPr/>
        </p:nvSpPr>
        <p:spPr>
          <a:xfrm>
            <a:off x="501480" y="1495800"/>
            <a:ext cx="587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上下文管理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0" name="任意多边形: 形状 629"/>
          <p:cNvSpPr/>
          <p:nvPr/>
        </p:nvSpPr>
        <p:spPr>
          <a:xfrm>
            <a:off x="334080" y="19468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6"/>
                  <a:pt x="116" y="73"/>
                  <a:pt x="113" y="80"/>
                </a:cubicBezTo>
                <a:cubicBezTo>
                  <a:pt x="110" y="87"/>
                  <a:pt x="106" y="94"/>
                  <a:pt x="100" y="99"/>
                </a:cubicBezTo>
                <a:cubicBezTo>
                  <a:pt x="95" y="106"/>
                  <a:pt x="88" y="110"/>
                  <a:pt x="81" y="113"/>
                </a:cubicBezTo>
                <a:cubicBezTo>
                  <a:pt x="74" y="116"/>
                  <a:pt x="67" y="117"/>
                  <a:pt x="59" y="117"/>
                </a:cubicBezTo>
                <a:cubicBezTo>
                  <a:pt x="50" y="117"/>
                  <a:pt x="43" y="116"/>
                  <a:pt x="36" y="113"/>
                </a:cubicBezTo>
                <a:cubicBezTo>
                  <a:pt x="29" y="110"/>
                  <a:pt x="22" y="106"/>
                  <a:pt x="17" y="99"/>
                </a:cubicBezTo>
                <a:cubicBezTo>
                  <a:pt x="12" y="94"/>
                  <a:pt x="7" y="87"/>
                  <a:pt x="4" y="80"/>
                </a:cubicBezTo>
                <a:cubicBezTo>
                  <a:pt x="1" y="73"/>
                  <a:pt x="0" y="66"/>
                  <a:pt x="0" y="58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9"/>
                  <a:pt x="12" y="23"/>
                  <a:pt x="17" y="17"/>
                </a:cubicBezTo>
                <a:cubicBezTo>
                  <a:pt x="22" y="12"/>
                  <a:pt x="29" y="8"/>
                  <a:pt x="36" y="5"/>
                </a:cubicBezTo>
                <a:cubicBezTo>
                  <a:pt x="43" y="2"/>
                  <a:pt x="50" y="0"/>
                  <a:pt x="59" y="0"/>
                </a:cubicBezTo>
                <a:cubicBezTo>
                  <a:pt x="67" y="0"/>
                  <a:pt x="74" y="2"/>
                  <a:pt x="81" y="5"/>
                </a:cubicBezTo>
                <a:cubicBezTo>
                  <a:pt x="88" y="8"/>
                  <a:pt x="95" y="12"/>
                  <a:pt x="100" y="17"/>
                </a:cubicBezTo>
                <a:cubicBezTo>
                  <a:pt x="106" y="23"/>
                  <a:pt x="110" y="29"/>
                  <a:pt x="113" y="36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1" name="文本框 630"/>
          <p:cNvSpPr txBox="1"/>
          <p:nvPr/>
        </p:nvSpPr>
        <p:spPr>
          <a:xfrm>
            <a:off x="501480" y="1696320"/>
            <a:ext cx="70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多轮交互支持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2" name="任意多边形: 形状 631"/>
          <p:cNvSpPr/>
          <p:nvPr/>
        </p:nvSpPr>
        <p:spPr>
          <a:xfrm>
            <a:off x="334080" y="21474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1"/>
                </a:cubicBezTo>
                <a:cubicBezTo>
                  <a:pt x="110" y="89"/>
                  <a:pt x="106" y="95"/>
                  <a:pt x="100" y="100"/>
                </a:cubicBezTo>
                <a:cubicBezTo>
                  <a:pt x="95" y="106"/>
                  <a:pt x="88" y="110"/>
                  <a:pt x="81" y="113"/>
                </a:cubicBezTo>
                <a:cubicBezTo>
                  <a:pt x="74" y="116"/>
                  <a:pt x="67" y="117"/>
                  <a:pt x="59" y="117"/>
                </a:cubicBezTo>
                <a:cubicBezTo>
                  <a:pt x="50" y="117"/>
                  <a:pt x="43" y="116"/>
                  <a:pt x="36" y="113"/>
                </a:cubicBezTo>
                <a:cubicBezTo>
                  <a:pt x="29" y="110"/>
                  <a:pt x="22" y="106"/>
                  <a:pt x="17" y="100"/>
                </a:cubicBezTo>
                <a:cubicBezTo>
                  <a:pt x="12" y="95"/>
                  <a:pt x="7" y="89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2"/>
                  <a:pt x="1" y="44"/>
                  <a:pt x="4" y="37"/>
                </a:cubicBezTo>
                <a:cubicBezTo>
                  <a:pt x="7" y="30"/>
                  <a:pt x="12" y="24"/>
                  <a:pt x="17" y="18"/>
                </a:cubicBezTo>
                <a:cubicBezTo>
                  <a:pt x="22" y="13"/>
                  <a:pt x="29" y="8"/>
                  <a:pt x="36" y="5"/>
                </a:cubicBezTo>
                <a:cubicBezTo>
                  <a:pt x="43" y="2"/>
                  <a:pt x="50" y="0"/>
                  <a:pt x="59" y="0"/>
                </a:cubicBezTo>
                <a:cubicBezTo>
                  <a:pt x="67" y="0"/>
                  <a:pt x="74" y="2"/>
                  <a:pt x="81" y="5"/>
                </a:cubicBezTo>
                <a:cubicBezTo>
                  <a:pt x="88" y="8"/>
                  <a:pt x="95" y="13"/>
                  <a:pt x="100" y="18"/>
                </a:cubicBezTo>
                <a:cubicBezTo>
                  <a:pt x="106" y="24"/>
                  <a:pt x="110" y="30"/>
                  <a:pt x="113" y="37"/>
                </a:cubicBezTo>
                <a:cubicBezTo>
                  <a:pt x="116" y="44"/>
                  <a:pt x="117" y="52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3" name="文本框 632"/>
          <p:cNvSpPr txBox="1"/>
          <p:nvPr/>
        </p:nvSpPr>
        <p:spPr>
          <a:xfrm>
            <a:off x="501480" y="1897200"/>
            <a:ext cx="8222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个性化参数设置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34" name="图片 633"/>
          <p:cNvPicPr/>
          <p:nvPr/>
        </p:nvPicPr>
        <p:blipFill>
          <a:blip r:embed="rId4"/>
          <a:stretch/>
        </p:blipFill>
        <p:spPr>
          <a:xfrm>
            <a:off x="334440" y="247356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5" name="文本框 634"/>
          <p:cNvSpPr txBox="1"/>
          <p:nvPr/>
        </p:nvSpPr>
        <p:spPr>
          <a:xfrm>
            <a:off x="501480" y="2097720"/>
            <a:ext cx="8222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异常处理与日志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6" name="任意多边形: 形状 635"/>
          <p:cNvSpPr/>
          <p:nvPr/>
        </p:nvSpPr>
        <p:spPr>
          <a:xfrm>
            <a:off x="334080" y="281592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2"/>
                </a:cubicBezTo>
                <a:cubicBezTo>
                  <a:pt x="110" y="89"/>
                  <a:pt x="106" y="95"/>
                  <a:pt x="100" y="100"/>
                </a:cubicBezTo>
                <a:cubicBezTo>
                  <a:pt x="95" y="106"/>
                  <a:pt x="88" y="110"/>
                  <a:pt x="81" y="113"/>
                </a:cubicBezTo>
                <a:cubicBezTo>
                  <a:pt x="74" y="116"/>
                  <a:pt x="67" y="117"/>
                  <a:pt x="59" y="117"/>
                </a:cubicBezTo>
                <a:cubicBezTo>
                  <a:pt x="50" y="117"/>
                  <a:pt x="43" y="116"/>
                  <a:pt x="36" y="113"/>
                </a:cubicBezTo>
                <a:cubicBezTo>
                  <a:pt x="29" y="110"/>
                  <a:pt x="22" y="106"/>
                  <a:pt x="17" y="100"/>
                </a:cubicBezTo>
                <a:cubicBezTo>
                  <a:pt x="12" y="95"/>
                  <a:pt x="7" y="89"/>
                  <a:pt x="4" y="82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2"/>
                  <a:pt x="1" y="44"/>
                  <a:pt x="4" y="37"/>
                </a:cubicBezTo>
                <a:cubicBezTo>
                  <a:pt x="7" y="30"/>
                  <a:pt x="12" y="24"/>
                  <a:pt x="17" y="18"/>
                </a:cubicBezTo>
                <a:cubicBezTo>
                  <a:pt x="22" y="13"/>
                  <a:pt x="29" y="9"/>
                  <a:pt x="36" y="5"/>
                </a:cubicBezTo>
                <a:cubicBezTo>
                  <a:pt x="43" y="2"/>
                  <a:pt x="50" y="0"/>
                  <a:pt x="59" y="0"/>
                </a:cubicBezTo>
                <a:cubicBezTo>
                  <a:pt x="67" y="0"/>
                  <a:pt x="74" y="2"/>
                  <a:pt x="81" y="5"/>
                </a:cubicBezTo>
                <a:cubicBezTo>
                  <a:pt x="88" y="9"/>
                  <a:pt x="95" y="13"/>
                  <a:pt x="100" y="18"/>
                </a:cubicBezTo>
                <a:cubicBezTo>
                  <a:pt x="106" y="24"/>
                  <a:pt x="110" y="30"/>
                  <a:pt x="113" y="37"/>
                </a:cubicBezTo>
                <a:cubicBezTo>
                  <a:pt x="116" y="44"/>
                  <a:pt x="117" y="52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7" name="文本框 636"/>
          <p:cNvSpPr txBox="1"/>
          <p:nvPr/>
        </p:nvSpPr>
        <p:spPr>
          <a:xfrm>
            <a:off x="610200" y="2468880"/>
            <a:ext cx="6714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代码特点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8" name="任意多边形: 形状 637"/>
          <p:cNvSpPr/>
          <p:nvPr/>
        </p:nvSpPr>
        <p:spPr>
          <a:xfrm>
            <a:off x="334080" y="301644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5"/>
                  <a:pt x="113" y="82"/>
                </a:cubicBezTo>
                <a:cubicBezTo>
                  <a:pt x="110" y="89"/>
                  <a:pt x="106" y="95"/>
                  <a:pt x="100" y="100"/>
                </a:cubicBezTo>
                <a:cubicBezTo>
                  <a:pt x="95" y="106"/>
                  <a:pt x="88" y="110"/>
                  <a:pt x="81" y="113"/>
                </a:cubicBezTo>
                <a:cubicBezTo>
                  <a:pt x="74" y="116"/>
                  <a:pt x="67" y="117"/>
                  <a:pt x="59" y="117"/>
                </a:cubicBezTo>
                <a:cubicBezTo>
                  <a:pt x="50" y="117"/>
                  <a:pt x="43" y="116"/>
                  <a:pt x="36" y="113"/>
                </a:cubicBezTo>
                <a:cubicBezTo>
                  <a:pt x="29" y="110"/>
                  <a:pt x="22" y="106"/>
                  <a:pt x="17" y="100"/>
                </a:cubicBezTo>
                <a:cubicBezTo>
                  <a:pt x="12" y="95"/>
                  <a:pt x="7" y="89"/>
                  <a:pt x="4" y="82"/>
                </a:cubicBezTo>
                <a:cubicBezTo>
                  <a:pt x="1" y="75"/>
                  <a:pt x="0" y="67"/>
                  <a:pt x="0" y="59"/>
                </a:cubicBezTo>
                <a:cubicBezTo>
                  <a:pt x="0" y="52"/>
                  <a:pt x="1" y="44"/>
                  <a:pt x="4" y="37"/>
                </a:cubicBezTo>
                <a:cubicBezTo>
                  <a:pt x="7" y="29"/>
                  <a:pt x="12" y="23"/>
                  <a:pt x="17" y="17"/>
                </a:cubicBezTo>
                <a:cubicBezTo>
                  <a:pt x="22" y="12"/>
                  <a:pt x="29" y="8"/>
                  <a:pt x="36" y="5"/>
                </a:cubicBezTo>
                <a:cubicBezTo>
                  <a:pt x="43" y="2"/>
                  <a:pt x="50" y="0"/>
                  <a:pt x="59" y="0"/>
                </a:cubicBezTo>
                <a:cubicBezTo>
                  <a:pt x="67" y="0"/>
                  <a:pt x="74" y="2"/>
                  <a:pt x="81" y="5"/>
                </a:cubicBezTo>
                <a:cubicBezTo>
                  <a:pt x="88" y="8"/>
                  <a:pt x="95" y="12"/>
                  <a:pt x="100" y="17"/>
                </a:cubicBezTo>
                <a:cubicBezTo>
                  <a:pt x="106" y="23"/>
                  <a:pt x="110" y="29"/>
                  <a:pt x="113" y="37"/>
                </a:cubicBezTo>
                <a:cubicBezTo>
                  <a:pt x="116" y="44"/>
                  <a:pt x="117" y="52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9" name="文本框 638"/>
          <p:cNvSpPr txBox="1"/>
          <p:nvPr/>
        </p:nvSpPr>
        <p:spPr>
          <a:xfrm>
            <a:off x="501480" y="2766240"/>
            <a:ext cx="587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模块化设计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0" name="任意多边形: 形状 639"/>
          <p:cNvSpPr/>
          <p:nvPr/>
        </p:nvSpPr>
        <p:spPr>
          <a:xfrm>
            <a:off x="334080" y="321732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6"/>
                  <a:pt x="116" y="74"/>
                  <a:pt x="113" y="81"/>
                </a:cubicBezTo>
                <a:cubicBezTo>
                  <a:pt x="110" y="88"/>
                  <a:pt x="106" y="94"/>
                  <a:pt x="100" y="100"/>
                </a:cubicBezTo>
                <a:cubicBezTo>
                  <a:pt x="95" y="105"/>
                  <a:pt x="88" y="109"/>
                  <a:pt x="81" y="112"/>
                </a:cubicBezTo>
                <a:cubicBezTo>
                  <a:pt x="74" y="115"/>
                  <a:pt x="67" y="117"/>
                  <a:pt x="59" y="117"/>
                </a:cubicBezTo>
                <a:cubicBezTo>
                  <a:pt x="50" y="117"/>
                  <a:pt x="43" y="115"/>
                  <a:pt x="36" y="112"/>
                </a:cubicBezTo>
                <a:cubicBezTo>
                  <a:pt x="29" y="109"/>
                  <a:pt x="22" y="105"/>
                  <a:pt x="17" y="100"/>
                </a:cubicBezTo>
                <a:cubicBezTo>
                  <a:pt x="12" y="94"/>
                  <a:pt x="7" y="88"/>
                  <a:pt x="4" y="81"/>
                </a:cubicBezTo>
                <a:cubicBezTo>
                  <a:pt x="1" y="74"/>
                  <a:pt x="0" y="66"/>
                  <a:pt x="0" y="59"/>
                </a:cubicBezTo>
                <a:cubicBezTo>
                  <a:pt x="0" y="50"/>
                  <a:pt x="1" y="42"/>
                  <a:pt x="4" y="35"/>
                </a:cubicBezTo>
                <a:cubicBezTo>
                  <a:pt x="7" y="28"/>
                  <a:pt x="12" y="22"/>
                  <a:pt x="17" y="17"/>
                </a:cubicBezTo>
                <a:cubicBezTo>
                  <a:pt x="22" y="11"/>
                  <a:pt x="29" y="7"/>
                  <a:pt x="36" y="4"/>
                </a:cubicBezTo>
                <a:cubicBezTo>
                  <a:pt x="43" y="1"/>
                  <a:pt x="50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7"/>
                  <a:pt x="95" y="11"/>
                  <a:pt x="100" y="17"/>
                </a:cubicBezTo>
                <a:cubicBezTo>
                  <a:pt x="106" y="22"/>
                  <a:pt x="110" y="28"/>
                  <a:pt x="113" y="35"/>
                </a:cubicBezTo>
                <a:cubicBezTo>
                  <a:pt x="116" y="42"/>
                  <a:pt x="117" y="50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1" name="文本框 640"/>
          <p:cNvSpPr txBox="1"/>
          <p:nvPr/>
        </p:nvSpPr>
        <p:spPr>
          <a:xfrm>
            <a:off x="501480" y="296676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缓存机制提升性能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2" name="任意多边形: 形状 641"/>
          <p:cNvSpPr/>
          <p:nvPr/>
        </p:nvSpPr>
        <p:spPr>
          <a:xfrm>
            <a:off x="334080" y="341784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6" y="73"/>
                  <a:pt x="113" y="81"/>
                </a:cubicBezTo>
                <a:cubicBezTo>
                  <a:pt x="110" y="88"/>
                  <a:pt x="106" y="94"/>
                  <a:pt x="100" y="100"/>
                </a:cubicBezTo>
                <a:cubicBezTo>
                  <a:pt x="95" y="105"/>
                  <a:pt x="88" y="109"/>
                  <a:pt x="81" y="112"/>
                </a:cubicBezTo>
                <a:cubicBezTo>
                  <a:pt x="74" y="115"/>
                  <a:pt x="67" y="117"/>
                  <a:pt x="59" y="117"/>
                </a:cubicBezTo>
                <a:cubicBezTo>
                  <a:pt x="50" y="117"/>
                  <a:pt x="43" y="115"/>
                  <a:pt x="36" y="112"/>
                </a:cubicBezTo>
                <a:cubicBezTo>
                  <a:pt x="29" y="109"/>
                  <a:pt x="22" y="105"/>
                  <a:pt x="17" y="100"/>
                </a:cubicBezTo>
                <a:cubicBezTo>
                  <a:pt x="12" y="94"/>
                  <a:pt x="7" y="88"/>
                  <a:pt x="4" y="81"/>
                </a:cubicBezTo>
                <a:cubicBezTo>
                  <a:pt x="1" y="73"/>
                  <a:pt x="0" y="65"/>
                  <a:pt x="0" y="58"/>
                </a:cubicBezTo>
                <a:cubicBezTo>
                  <a:pt x="0" y="50"/>
                  <a:pt x="1" y="43"/>
                  <a:pt x="4" y="35"/>
                </a:cubicBezTo>
                <a:cubicBezTo>
                  <a:pt x="7" y="28"/>
                  <a:pt x="12" y="22"/>
                  <a:pt x="17" y="17"/>
                </a:cubicBezTo>
                <a:cubicBezTo>
                  <a:pt x="22" y="11"/>
                  <a:pt x="29" y="7"/>
                  <a:pt x="36" y="4"/>
                </a:cubicBezTo>
                <a:cubicBezTo>
                  <a:pt x="43" y="1"/>
                  <a:pt x="50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7"/>
                  <a:pt x="95" y="11"/>
                  <a:pt x="100" y="17"/>
                </a:cubicBezTo>
                <a:cubicBezTo>
                  <a:pt x="106" y="22"/>
                  <a:pt x="110" y="28"/>
                  <a:pt x="113" y="35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3" name="文本框 642"/>
          <p:cNvSpPr txBox="1"/>
          <p:nvPr/>
        </p:nvSpPr>
        <p:spPr>
          <a:xfrm>
            <a:off x="501480" y="3167280"/>
            <a:ext cx="8222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完整的异常处理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44" name="图片 643"/>
          <p:cNvPicPr/>
          <p:nvPr/>
        </p:nvPicPr>
        <p:blipFill>
          <a:blip r:embed="rId5"/>
          <a:stretch/>
        </p:blipFill>
        <p:spPr>
          <a:xfrm>
            <a:off x="334440" y="37436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5" name="文本框 644"/>
          <p:cNvSpPr txBox="1"/>
          <p:nvPr/>
        </p:nvSpPr>
        <p:spPr>
          <a:xfrm>
            <a:off x="501480" y="336780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支持多种写作场景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6" name="任意多边形: 形状 645"/>
          <p:cNvSpPr/>
          <p:nvPr/>
        </p:nvSpPr>
        <p:spPr>
          <a:xfrm>
            <a:off x="334080" y="408636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6" y="73"/>
                  <a:pt x="113" y="81"/>
                </a:cubicBezTo>
                <a:cubicBezTo>
                  <a:pt x="110" y="88"/>
                  <a:pt x="106" y="94"/>
                  <a:pt x="100" y="100"/>
                </a:cubicBezTo>
                <a:cubicBezTo>
                  <a:pt x="95" y="105"/>
                  <a:pt x="88" y="109"/>
                  <a:pt x="81" y="112"/>
                </a:cubicBezTo>
                <a:cubicBezTo>
                  <a:pt x="74" y="115"/>
                  <a:pt x="67" y="117"/>
                  <a:pt x="59" y="117"/>
                </a:cubicBezTo>
                <a:cubicBezTo>
                  <a:pt x="50" y="117"/>
                  <a:pt x="43" y="115"/>
                  <a:pt x="36" y="112"/>
                </a:cubicBezTo>
                <a:cubicBezTo>
                  <a:pt x="29" y="109"/>
                  <a:pt x="22" y="105"/>
                  <a:pt x="17" y="100"/>
                </a:cubicBezTo>
                <a:cubicBezTo>
                  <a:pt x="12" y="94"/>
                  <a:pt x="7" y="88"/>
                  <a:pt x="4" y="81"/>
                </a:cubicBezTo>
                <a:cubicBezTo>
                  <a:pt x="1" y="73"/>
                  <a:pt x="0" y="65"/>
                  <a:pt x="0" y="58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8"/>
                  <a:pt x="12" y="22"/>
                  <a:pt x="17" y="17"/>
                </a:cubicBezTo>
                <a:cubicBezTo>
                  <a:pt x="22" y="11"/>
                  <a:pt x="29" y="7"/>
                  <a:pt x="36" y="4"/>
                </a:cubicBezTo>
                <a:cubicBezTo>
                  <a:pt x="43" y="1"/>
                  <a:pt x="50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7"/>
                  <a:pt x="95" y="11"/>
                  <a:pt x="100" y="17"/>
                </a:cubicBezTo>
                <a:cubicBezTo>
                  <a:pt x="106" y="22"/>
                  <a:pt x="110" y="28"/>
                  <a:pt x="113" y="36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7" name="文本框 646"/>
          <p:cNvSpPr txBox="1"/>
          <p:nvPr/>
        </p:nvSpPr>
        <p:spPr>
          <a:xfrm>
            <a:off x="568080" y="3738960"/>
            <a:ext cx="6714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技术依赖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8" name="任意多边形: 形状 647"/>
          <p:cNvSpPr/>
          <p:nvPr/>
        </p:nvSpPr>
        <p:spPr>
          <a:xfrm>
            <a:off x="334080" y="42868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6"/>
                  <a:pt x="116" y="73"/>
                  <a:pt x="113" y="80"/>
                </a:cubicBezTo>
                <a:cubicBezTo>
                  <a:pt x="110" y="87"/>
                  <a:pt x="106" y="93"/>
                  <a:pt x="100" y="100"/>
                </a:cubicBezTo>
                <a:cubicBezTo>
                  <a:pt x="95" y="105"/>
                  <a:pt x="88" y="109"/>
                  <a:pt x="81" y="112"/>
                </a:cubicBezTo>
                <a:cubicBezTo>
                  <a:pt x="74" y="115"/>
                  <a:pt x="67" y="117"/>
                  <a:pt x="59" y="117"/>
                </a:cubicBezTo>
                <a:cubicBezTo>
                  <a:pt x="50" y="117"/>
                  <a:pt x="43" y="115"/>
                  <a:pt x="36" y="112"/>
                </a:cubicBezTo>
                <a:cubicBezTo>
                  <a:pt x="29" y="109"/>
                  <a:pt x="22" y="105"/>
                  <a:pt x="17" y="100"/>
                </a:cubicBezTo>
                <a:cubicBezTo>
                  <a:pt x="12" y="93"/>
                  <a:pt x="7" y="87"/>
                  <a:pt x="4" y="80"/>
                </a:cubicBezTo>
                <a:cubicBezTo>
                  <a:pt x="1" y="73"/>
                  <a:pt x="0" y="66"/>
                  <a:pt x="0" y="58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9"/>
                  <a:pt x="12" y="22"/>
                  <a:pt x="17" y="17"/>
                </a:cubicBezTo>
                <a:cubicBezTo>
                  <a:pt x="22" y="11"/>
                  <a:pt x="29" y="7"/>
                  <a:pt x="36" y="4"/>
                </a:cubicBezTo>
                <a:cubicBezTo>
                  <a:pt x="43" y="1"/>
                  <a:pt x="50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7"/>
                  <a:pt x="95" y="11"/>
                  <a:pt x="100" y="17"/>
                </a:cubicBezTo>
                <a:cubicBezTo>
                  <a:pt x="106" y="22"/>
                  <a:pt x="110" y="29"/>
                  <a:pt x="113" y="36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9" name="文本框 648"/>
          <p:cNvSpPr txBox="1"/>
          <p:nvPr/>
        </p:nvSpPr>
        <p:spPr>
          <a:xfrm>
            <a:off x="501480" y="4036320"/>
            <a:ext cx="6519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OpenAI 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0" name="任意多边形: 形状 649"/>
          <p:cNvSpPr/>
          <p:nvPr/>
        </p:nvSpPr>
        <p:spPr>
          <a:xfrm>
            <a:off x="334080" y="44874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1"/>
                </a:cubicBezTo>
                <a:cubicBezTo>
                  <a:pt x="110" y="88"/>
                  <a:pt x="106" y="95"/>
                  <a:pt x="100" y="100"/>
                </a:cubicBezTo>
                <a:cubicBezTo>
                  <a:pt x="95" y="105"/>
                  <a:pt x="88" y="110"/>
                  <a:pt x="81" y="113"/>
                </a:cubicBezTo>
                <a:cubicBezTo>
                  <a:pt x="74" y="116"/>
                  <a:pt x="67" y="117"/>
                  <a:pt x="59" y="117"/>
                </a:cubicBezTo>
                <a:cubicBezTo>
                  <a:pt x="50" y="117"/>
                  <a:pt x="43" y="116"/>
                  <a:pt x="36" y="113"/>
                </a:cubicBezTo>
                <a:cubicBezTo>
                  <a:pt x="29" y="110"/>
                  <a:pt x="22" y="105"/>
                  <a:pt x="17" y="100"/>
                </a:cubicBezTo>
                <a:cubicBezTo>
                  <a:pt x="12" y="95"/>
                  <a:pt x="7" y="88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1"/>
                  <a:pt x="1" y="44"/>
                  <a:pt x="4" y="37"/>
                </a:cubicBezTo>
                <a:cubicBezTo>
                  <a:pt x="7" y="30"/>
                  <a:pt x="12" y="23"/>
                  <a:pt x="17" y="18"/>
                </a:cubicBezTo>
                <a:cubicBezTo>
                  <a:pt x="22" y="12"/>
                  <a:pt x="29" y="8"/>
                  <a:pt x="36" y="4"/>
                </a:cubicBezTo>
                <a:cubicBezTo>
                  <a:pt x="43" y="1"/>
                  <a:pt x="50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8"/>
                  <a:pt x="95" y="12"/>
                  <a:pt x="100" y="18"/>
                </a:cubicBezTo>
                <a:cubicBezTo>
                  <a:pt x="106" y="23"/>
                  <a:pt x="110" y="30"/>
                  <a:pt x="113" y="37"/>
                </a:cubicBezTo>
                <a:cubicBezTo>
                  <a:pt x="116" y="44"/>
                  <a:pt x="117" y="51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1" name="文本框 650"/>
          <p:cNvSpPr txBox="1"/>
          <p:nvPr/>
        </p:nvSpPr>
        <p:spPr>
          <a:xfrm>
            <a:off x="501480" y="4236840"/>
            <a:ext cx="8240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Python </a:t>
            </a:r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标准库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2" name="任意多边形: 形状 651"/>
          <p:cNvSpPr/>
          <p:nvPr/>
        </p:nvSpPr>
        <p:spPr>
          <a:xfrm>
            <a:off x="3142080" y="969120"/>
            <a:ext cx="7220520" cy="4178880"/>
          </a:xfrm>
          <a:custGeom>
            <a:avLst/>
            <a:gdLst/>
            <a:ahLst/>
            <a:cxnLst/>
            <a:rect l="0" t="0" r="r" b="b"/>
            <a:pathLst>
              <a:path w="20057" h="11608">
                <a:moveTo>
                  <a:pt x="0" y="11422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8" y="104"/>
                  <a:pt x="24" y="93"/>
                  <a:pt x="31" y="83"/>
                </a:cubicBezTo>
                <a:cubicBezTo>
                  <a:pt x="38" y="73"/>
                  <a:pt x="45" y="63"/>
                  <a:pt x="54" y="55"/>
                </a:cubicBezTo>
                <a:cubicBezTo>
                  <a:pt x="63" y="46"/>
                  <a:pt x="72" y="38"/>
                  <a:pt x="82" y="32"/>
                </a:cubicBezTo>
                <a:cubicBezTo>
                  <a:pt x="92" y="25"/>
                  <a:pt x="103" y="19"/>
                  <a:pt x="114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1"/>
                  <a:pt x="173" y="0"/>
                  <a:pt x="185" y="0"/>
                </a:cubicBezTo>
                <a:lnTo>
                  <a:pt x="19871" y="0"/>
                </a:lnTo>
                <a:cubicBezTo>
                  <a:pt x="19883" y="0"/>
                  <a:pt x="19895" y="1"/>
                  <a:pt x="19907" y="4"/>
                </a:cubicBezTo>
                <a:cubicBezTo>
                  <a:pt x="19919" y="6"/>
                  <a:pt x="19931" y="10"/>
                  <a:pt x="19942" y="14"/>
                </a:cubicBezTo>
                <a:cubicBezTo>
                  <a:pt x="19953" y="19"/>
                  <a:pt x="19964" y="25"/>
                  <a:pt x="19974" y="32"/>
                </a:cubicBezTo>
                <a:cubicBezTo>
                  <a:pt x="19984" y="38"/>
                  <a:pt x="19994" y="46"/>
                  <a:pt x="20002" y="55"/>
                </a:cubicBezTo>
                <a:cubicBezTo>
                  <a:pt x="20011" y="63"/>
                  <a:pt x="20019" y="73"/>
                  <a:pt x="20025" y="83"/>
                </a:cubicBezTo>
                <a:cubicBezTo>
                  <a:pt x="20032" y="93"/>
                  <a:pt x="20038" y="104"/>
                  <a:pt x="20043" y="115"/>
                </a:cubicBezTo>
                <a:cubicBezTo>
                  <a:pt x="20047" y="126"/>
                  <a:pt x="20051" y="138"/>
                  <a:pt x="20053" y="150"/>
                </a:cubicBezTo>
                <a:cubicBezTo>
                  <a:pt x="20055" y="162"/>
                  <a:pt x="20057" y="174"/>
                  <a:pt x="20057" y="186"/>
                </a:cubicBezTo>
                <a:lnTo>
                  <a:pt x="20057" y="11422"/>
                </a:lnTo>
                <a:cubicBezTo>
                  <a:pt x="20057" y="11434"/>
                  <a:pt x="20055" y="11446"/>
                  <a:pt x="20053" y="11458"/>
                </a:cubicBezTo>
                <a:cubicBezTo>
                  <a:pt x="20051" y="11470"/>
                  <a:pt x="20047" y="11482"/>
                  <a:pt x="20043" y="11493"/>
                </a:cubicBezTo>
                <a:cubicBezTo>
                  <a:pt x="20038" y="11504"/>
                  <a:pt x="20032" y="11515"/>
                  <a:pt x="20025" y="11525"/>
                </a:cubicBezTo>
                <a:cubicBezTo>
                  <a:pt x="20019" y="11535"/>
                  <a:pt x="20011" y="11545"/>
                  <a:pt x="20002" y="11553"/>
                </a:cubicBezTo>
                <a:cubicBezTo>
                  <a:pt x="19994" y="11562"/>
                  <a:pt x="19984" y="11570"/>
                  <a:pt x="19974" y="11576"/>
                </a:cubicBezTo>
                <a:cubicBezTo>
                  <a:pt x="19964" y="11583"/>
                  <a:pt x="19953" y="11589"/>
                  <a:pt x="19942" y="11594"/>
                </a:cubicBezTo>
                <a:cubicBezTo>
                  <a:pt x="19931" y="11598"/>
                  <a:pt x="19919" y="11602"/>
                  <a:pt x="19907" y="11604"/>
                </a:cubicBezTo>
                <a:cubicBezTo>
                  <a:pt x="19895" y="11607"/>
                  <a:pt x="19883" y="11608"/>
                  <a:pt x="19871" y="11608"/>
                </a:cubicBezTo>
                <a:lnTo>
                  <a:pt x="185" y="11608"/>
                </a:lnTo>
                <a:cubicBezTo>
                  <a:pt x="173" y="11608"/>
                  <a:pt x="161" y="11607"/>
                  <a:pt x="149" y="11604"/>
                </a:cubicBezTo>
                <a:cubicBezTo>
                  <a:pt x="137" y="11602"/>
                  <a:pt x="126" y="11598"/>
                  <a:pt x="114" y="11594"/>
                </a:cubicBezTo>
                <a:cubicBezTo>
                  <a:pt x="103" y="11589"/>
                  <a:pt x="92" y="11583"/>
                  <a:pt x="82" y="11576"/>
                </a:cubicBezTo>
                <a:cubicBezTo>
                  <a:pt x="72" y="11570"/>
                  <a:pt x="63" y="11562"/>
                  <a:pt x="54" y="11553"/>
                </a:cubicBezTo>
                <a:cubicBezTo>
                  <a:pt x="45" y="11545"/>
                  <a:pt x="38" y="11535"/>
                  <a:pt x="31" y="11525"/>
                </a:cubicBezTo>
                <a:cubicBezTo>
                  <a:pt x="24" y="11515"/>
                  <a:pt x="18" y="11504"/>
                  <a:pt x="14" y="11493"/>
                </a:cubicBezTo>
                <a:cubicBezTo>
                  <a:pt x="9" y="11482"/>
                  <a:pt x="6" y="11470"/>
                  <a:pt x="3" y="11458"/>
                </a:cubicBezTo>
                <a:cubicBezTo>
                  <a:pt x="1" y="11446"/>
                  <a:pt x="0" y="11434"/>
                  <a:pt x="0" y="11422"/>
                </a:cubicBez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3" name="任意多边形: 形状 652"/>
          <p:cNvSpPr/>
          <p:nvPr/>
        </p:nvSpPr>
        <p:spPr>
          <a:xfrm>
            <a:off x="3142080" y="969120"/>
            <a:ext cx="7220520" cy="334800"/>
          </a:xfrm>
          <a:custGeom>
            <a:avLst/>
            <a:gdLst/>
            <a:ahLst/>
            <a:cxnLst/>
            <a:rect l="0" t="0" r="r" b="b"/>
            <a:pathLst>
              <a:path w="20057" h="930">
                <a:moveTo>
                  <a:pt x="0" y="186"/>
                </a:moveTo>
                <a:cubicBezTo>
                  <a:pt x="0" y="161"/>
                  <a:pt x="4" y="138"/>
                  <a:pt x="14" y="115"/>
                </a:cubicBezTo>
                <a:cubicBezTo>
                  <a:pt x="23" y="92"/>
                  <a:pt x="37" y="72"/>
                  <a:pt x="54" y="55"/>
                </a:cubicBezTo>
                <a:cubicBezTo>
                  <a:pt x="71" y="37"/>
                  <a:pt x="91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19871" y="0"/>
                </a:lnTo>
                <a:cubicBezTo>
                  <a:pt x="19896" y="0"/>
                  <a:pt x="19919" y="5"/>
                  <a:pt x="19942" y="14"/>
                </a:cubicBezTo>
                <a:cubicBezTo>
                  <a:pt x="19965" y="24"/>
                  <a:pt x="19985" y="37"/>
                  <a:pt x="20002" y="55"/>
                </a:cubicBezTo>
                <a:cubicBezTo>
                  <a:pt x="20020" y="72"/>
                  <a:pt x="20033" y="92"/>
                  <a:pt x="20043" y="115"/>
                </a:cubicBezTo>
                <a:cubicBezTo>
                  <a:pt x="20052" y="138"/>
                  <a:pt x="20057" y="161"/>
                  <a:pt x="20057" y="186"/>
                </a:cubicBezTo>
                <a:lnTo>
                  <a:pt x="20057" y="930"/>
                </a:lnTo>
                <a:lnTo>
                  <a:pt x="0" y="930"/>
                </a:lnTo>
                <a:lnTo>
                  <a:pt x="0" y="186"/>
                </a:lnTo>
                <a:close/>
              </a:path>
            </a:pathLst>
          </a:custGeom>
          <a:solidFill>
            <a:srgbClr val="1F29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4" name="任意多边形: 形状 653"/>
          <p:cNvSpPr/>
          <p:nvPr/>
        </p:nvSpPr>
        <p:spPr>
          <a:xfrm>
            <a:off x="3275640" y="1437120"/>
            <a:ext cx="6953040" cy="3710880"/>
          </a:xfrm>
          <a:custGeom>
            <a:avLst/>
            <a:gdLst/>
            <a:ahLst/>
            <a:cxnLst/>
            <a:rect l="0" t="0" r="r" b="b"/>
            <a:pathLst>
              <a:path w="19314" h="10308">
                <a:moveTo>
                  <a:pt x="0" y="10308"/>
                </a:moveTo>
                <a:lnTo>
                  <a:pt x="0" y="0"/>
                </a:lnTo>
                <a:lnTo>
                  <a:pt x="19314" y="0"/>
                </a:lnTo>
                <a:lnTo>
                  <a:pt x="19314" y="10308"/>
                </a:lnTo>
                <a:lnTo>
                  <a:pt x="0" y="10308"/>
                </a:lnTo>
                <a:close/>
              </a:path>
            </a:pathLst>
          </a:custGeom>
          <a:solidFill>
            <a:srgbClr val="282C3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5" name="文本框 654"/>
          <p:cNvSpPr txBox="1"/>
          <p:nvPr/>
        </p:nvSpPr>
        <p:spPr>
          <a:xfrm>
            <a:off x="501480" y="4437360"/>
            <a:ext cx="70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日志记录模块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6" name="任意多边形: 形状 655"/>
          <p:cNvSpPr/>
          <p:nvPr/>
        </p:nvSpPr>
        <p:spPr>
          <a:xfrm>
            <a:off x="9726840" y="1086120"/>
            <a:ext cx="100800" cy="100800"/>
          </a:xfrm>
          <a:custGeom>
            <a:avLst/>
            <a:gdLst/>
            <a:ahLst/>
            <a:cxnLst/>
            <a:rect l="0" t="0" r="r" b="b"/>
            <a:pathLst>
              <a:path w="280" h="280">
                <a:moveTo>
                  <a:pt x="280" y="139"/>
                </a:moveTo>
                <a:cubicBezTo>
                  <a:pt x="280" y="158"/>
                  <a:pt x="277" y="176"/>
                  <a:pt x="269" y="194"/>
                </a:cubicBezTo>
                <a:cubicBezTo>
                  <a:pt x="262" y="211"/>
                  <a:pt x="252" y="226"/>
                  <a:pt x="239" y="239"/>
                </a:cubicBezTo>
                <a:cubicBezTo>
                  <a:pt x="226" y="252"/>
                  <a:pt x="211" y="262"/>
                  <a:pt x="194" y="269"/>
                </a:cubicBezTo>
                <a:cubicBezTo>
                  <a:pt x="177" y="276"/>
                  <a:pt x="159" y="280"/>
                  <a:pt x="141" y="280"/>
                </a:cubicBezTo>
                <a:cubicBezTo>
                  <a:pt x="122" y="280"/>
                  <a:pt x="105" y="276"/>
                  <a:pt x="87" y="269"/>
                </a:cubicBezTo>
                <a:cubicBezTo>
                  <a:pt x="69" y="262"/>
                  <a:pt x="54" y="252"/>
                  <a:pt x="41" y="239"/>
                </a:cubicBezTo>
                <a:cubicBezTo>
                  <a:pt x="28" y="226"/>
                  <a:pt x="18" y="211"/>
                  <a:pt x="11" y="194"/>
                </a:cubicBezTo>
                <a:cubicBezTo>
                  <a:pt x="4" y="176"/>
                  <a:pt x="0" y="158"/>
                  <a:pt x="0" y="139"/>
                </a:cubicBezTo>
                <a:cubicBezTo>
                  <a:pt x="0" y="121"/>
                  <a:pt x="4" y="103"/>
                  <a:pt x="11" y="86"/>
                </a:cubicBezTo>
                <a:cubicBezTo>
                  <a:pt x="18" y="69"/>
                  <a:pt x="28" y="54"/>
                  <a:pt x="41" y="41"/>
                </a:cubicBezTo>
                <a:cubicBezTo>
                  <a:pt x="54" y="28"/>
                  <a:pt x="69" y="18"/>
                  <a:pt x="87" y="11"/>
                </a:cubicBezTo>
                <a:cubicBezTo>
                  <a:pt x="105" y="4"/>
                  <a:pt x="122" y="0"/>
                  <a:pt x="141" y="0"/>
                </a:cubicBezTo>
                <a:cubicBezTo>
                  <a:pt x="159" y="0"/>
                  <a:pt x="177" y="4"/>
                  <a:pt x="194" y="11"/>
                </a:cubicBezTo>
                <a:cubicBezTo>
                  <a:pt x="211" y="18"/>
                  <a:pt x="226" y="28"/>
                  <a:pt x="239" y="41"/>
                </a:cubicBezTo>
                <a:cubicBezTo>
                  <a:pt x="252" y="54"/>
                  <a:pt x="262" y="69"/>
                  <a:pt x="269" y="86"/>
                </a:cubicBezTo>
                <a:cubicBezTo>
                  <a:pt x="277" y="103"/>
                  <a:pt x="280" y="121"/>
                  <a:pt x="280" y="139"/>
                </a:cubicBezTo>
                <a:close/>
              </a:path>
            </a:pathLst>
          </a:custGeom>
          <a:solidFill>
            <a:srgbClr val="EF44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7" name="任意多边形: 形状 656"/>
          <p:cNvSpPr/>
          <p:nvPr/>
        </p:nvSpPr>
        <p:spPr>
          <a:xfrm>
            <a:off x="9960840" y="1086120"/>
            <a:ext cx="100800" cy="100800"/>
          </a:xfrm>
          <a:custGeom>
            <a:avLst/>
            <a:gdLst/>
            <a:ahLst/>
            <a:cxnLst/>
            <a:rect l="0" t="0" r="r" b="b"/>
            <a:pathLst>
              <a:path w="280" h="280">
                <a:moveTo>
                  <a:pt x="280" y="139"/>
                </a:moveTo>
                <a:cubicBezTo>
                  <a:pt x="280" y="158"/>
                  <a:pt x="276" y="176"/>
                  <a:pt x="268" y="194"/>
                </a:cubicBezTo>
                <a:cubicBezTo>
                  <a:pt x="261" y="211"/>
                  <a:pt x="251" y="226"/>
                  <a:pt x="238" y="239"/>
                </a:cubicBezTo>
                <a:cubicBezTo>
                  <a:pt x="225" y="252"/>
                  <a:pt x="210" y="262"/>
                  <a:pt x="193" y="269"/>
                </a:cubicBezTo>
                <a:cubicBezTo>
                  <a:pt x="176" y="276"/>
                  <a:pt x="158" y="280"/>
                  <a:pt x="140" y="280"/>
                </a:cubicBezTo>
                <a:cubicBezTo>
                  <a:pt x="121" y="280"/>
                  <a:pt x="104" y="276"/>
                  <a:pt x="86" y="269"/>
                </a:cubicBezTo>
                <a:cubicBezTo>
                  <a:pt x="69" y="262"/>
                  <a:pt x="54" y="252"/>
                  <a:pt x="41" y="239"/>
                </a:cubicBezTo>
                <a:cubicBezTo>
                  <a:pt x="28" y="226"/>
                  <a:pt x="18" y="211"/>
                  <a:pt x="11" y="194"/>
                </a:cubicBezTo>
                <a:cubicBezTo>
                  <a:pt x="4" y="176"/>
                  <a:pt x="0" y="158"/>
                  <a:pt x="0" y="139"/>
                </a:cubicBezTo>
                <a:cubicBezTo>
                  <a:pt x="0" y="121"/>
                  <a:pt x="4" y="103"/>
                  <a:pt x="11" y="86"/>
                </a:cubicBezTo>
                <a:cubicBezTo>
                  <a:pt x="18" y="69"/>
                  <a:pt x="28" y="54"/>
                  <a:pt x="41" y="41"/>
                </a:cubicBezTo>
                <a:cubicBezTo>
                  <a:pt x="54" y="28"/>
                  <a:pt x="69" y="18"/>
                  <a:pt x="86" y="11"/>
                </a:cubicBezTo>
                <a:cubicBezTo>
                  <a:pt x="104" y="4"/>
                  <a:pt x="121" y="0"/>
                  <a:pt x="140" y="0"/>
                </a:cubicBezTo>
                <a:cubicBezTo>
                  <a:pt x="158" y="0"/>
                  <a:pt x="176" y="4"/>
                  <a:pt x="193" y="11"/>
                </a:cubicBezTo>
                <a:cubicBezTo>
                  <a:pt x="210" y="18"/>
                  <a:pt x="225" y="28"/>
                  <a:pt x="238" y="41"/>
                </a:cubicBezTo>
                <a:cubicBezTo>
                  <a:pt x="251" y="54"/>
                  <a:pt x="261" y="69"/>
                  <a:pt x="268" y="86"/>
                </a:cubicBezTo>
                <a:cubicBezTo>
                  <a:pt x="276" y="103"/>
                  <a:pt x="280" y="121"/>
                  <a:pt x="280" y="139"/>
                </a:cubicBezTo>
                <a:close/>
              </a:path>
            </a:pathLst>
          </a:custGeom>
          <a:solidFill>
            <a:srgbClr val="EAB30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8" name="任意多边形: 形状 657"/>
          <p:cNvSpPr/>
          <p:nvPr/>
        </p:nvSpPr>
        <p:spPr>
          <a:xfrm>
            <a:off x="10128240" y="1086120"/>
            <a:ext cx="100440" cy="100800"/>
          </a:xfrm>
          <a:custGeom>
            <a:avLst/>
            <a:gdLst/>
            <a:ahLst/>
            <a:cxnLst/>
            <a:rect l="0" t="0" r="r" b="b"/>
            <a:pathLst>
              <a:path w="279" h="280">
                <a:moveTo>
                  <a:pt x="279" y="139"/>
                </a:moveTo>
                <a:cubicBezTo>
                  <a:pt x="279" y="158"/>
                  <a:pt x="276" y="176"/>
                  <a:pt x="269" y="194"/>
                </a:cubicBezTo>
                <a:cubicBezTo>
                  <a:pt x="262" y="211"/>
                  <a:pt x="252" y="226"/>
                  <a:pt x="238" y="239"/>
                </a:cubicBezTo>
                <a:cubicBezTo>
                  <a:pt x="225" y="252"/>
                  <a:pt x="210" y="262"/>
                  <a:pt x="193" y="269"/>
                </a:cubicBezTo>
                <a:cubicBezTo>
                  <a:pt x="176" y="276"/>
                  <a:pt x="158" y="280"/>
                  <a:pt x="140" y="280"/>
                </a:cubicBezTo>
                <a:cubicBezTo>
                  <a:pt x="122" y="280"/>
                  <a:pt x="104" y="276"/>
                  <a:pt x="87" y="269"/>
                </a:cubicBezTo>
                <a:cubicBezTo>
                  <a:pt x="69" y="262"/>
                  <a:pt x="54" y="252"/>
                  <a:pt x="41" y="239"/>
                </a:cubicBezTo>
                <a:cubicBezTo>
                  <a:pt x="27" y="226"/>
                  <a:pt x="17" y="211"/>
                  <a:pt x="10" y="194"/>
                </a:cubicBezTo>
                <a:cubicBezTo>
                  <a:pt x="3" y="176"/>
                  <a:pt x="0" y="158"/>
                  <a:pt x="0" y="139"/>
                </a:cubicBezTo>
                <a:cubicBezTo>
                  <a:pt x="0" y="121"/>
                  <a:pt x="3" y="103"/>
                  <a:pt x="10" y="86"/>
                </a:cubicBezTo>
                <a:cubicBezTo>
                  <a:pt x="17" y="69"/>
                  <a:pt x="27" y="54"/>
                  <a:pt x="41" y="41"/>
                </a:cubicBezTo>
                <a:cubicBezTo>
                  <a:pt x="54" y="28"/>
                  <a:pt x="69" y="18"/>
                  <a:pt x="87" y="11"/>
                </a:cubicBezTo>
                <a:cubicBezTo>
                  <a:pt x="104" y="4"/>
                  <a:pt x="122" y="0"/>
                  <a:pt x="140" y="0"/>
                </a:cubicBezTo>
                <a:cubicBezTo>
                  <a:pt x="158" y="0"/>
                  <a:pt x="176" y="4"/>
                  <a:pt x="193" y="11"/>
                </a:cubicBezTo>
                <a:cubicBezTo>
                  <a:pt x="210" y="18"/>
                  <a:pt x="225" y="28"/>
                  <a:pt x="238" y="41"/>
                </a:cubicBezTo>
                <a:cubicBezTo>
                  <a:pt x="252" y="54"/>
                  <a:pt x="262" y="69"/>
                  <a:pt x="269" y="86"/>
                </a:cubicBezTo>
                <a:cubicBezTo>
                  <a:pt x="276" y="103"/>
                  <a:pt x="279" y="121"/>
                  <a:pt x="279" y="139"/>
                </a:cubicBezTo>
                <a:close/>
              </a:path>
            </a:pathLst>
          </a:custGeom>
          <a:solidFill>
            <a:srgbClr val="22C5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9" name="文本框 658"/>
          <p:cNvSpPr txBox="1"/>
          <p:nvPr/>
        </p:nvSpPr>
        <p:spPr>
          <a:xfrm>
            <a:off x="3276000" y="1071000"/>
            <a:ext cx="12992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WritingAssistant.py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0" name="文本框 659"/>
          <p:cNvSpPr txBox="1"/>
          <p:nvPr/>
        </p:nvSpPr>
        <p:spPr>
          <a:xfrm>
            <a:off x="3389400" y="1568160"/>
            <a:ext cx="8924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C678DD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 openai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1" name="文本框 660"/>
          <p:cNvSpPr txBox="1"/>
          <p:nvPr/>
        </p:nvSpPr>
        <p:spPr>
          <a:xfrm>
            <a:off x="3389400" y="1726920"/>
            <a:ext cx="61812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C678DD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 os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2" name="文本框 661"/>
          <p:cNvSpPr txBox="1"/>
          <p:nvPr/>
        </p:nvSpPr>
        <p:spPr>
          <a:xfrm>
            <a:off x="3389400" y="1886040"/>
            <a:ext cx="9608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C678DD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 logging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3" name="文本框 662"/>
          <p:cNvSpPr txBox="1"/>
          <p:nvPr/>
        </p:nvSpPr>
        <p:spPr>
          <a:xfrm>
            <a:off x="3389400" y="2203560"/>
            <a:ext cx="1378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i="1" u="none" strike="noStrike">
                <a:solidFill>
                  <a:srgbClr val="5C637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4" name="文本框 663"/>
          <p:cNvSpPr txBox="1"/>
          <p:nvPr/>
        </p:nvSpPr>
        <p:spPr>
          <a:xfrm>
            <a:off x="3553200" y="218880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5C6370"/>
                </a:solidFill>
                <a:effectLst/>
                <a:uFillTx/>
                <a:latin typeface="WenQuanYiZenHei"/>
                <a:ea typeface="WenQuanYiZenHei"/>
              </a:rPr>
              <a:t>配置日志记录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5" name="文本框 664"/>
          <p:cNvSpPr txBox="1"/>
          <p:nvPr/>
        </p:nvSpPr>
        <p:spPr>
          <a:xfrm>
            <a:off x="3389400" y="2362320"/>
            <a:ext cx="36360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logging.basicConfig(filename=</a:t>
            </a:r>
            <a:r>
              <a:rPr lang="en-US" sz="900" b="0" u="none" strike="noStrike">
                <a:solidFill>
                  <a:srgbClr val="98C379"/>
                </a:solidFill>
                <a:effectLst/>
                <a:uFillTx/>
                <a:latin typeface="Courier New"/>
                <a:ea typeface="Courier New"/>
              </a:rPr>
              <a:t>'writing_assistant.log'</a:t>
            </a:r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6" name="文本框 665"/>
          <p:cNvSpPr txBox="1"/>
          <p:nvPr/>
        </p:nvSpPr>
        <p:spPr>
          <a:xfrm>
            <a:off x="3389400" y="2521080"/>
            <a:ext cx="260712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                   level=logging.INFO,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7" name="文本框 666"/>
          <p:cNvSpPr txBox="1"/>
          <p:nvPr/>
        </p:nvSpPr>
        <p:spPr>
          <a:xfrm>
            <a:off x="3389400" y="2679840"/>
            <a:ext cx="48024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                   </a:t>
            </a:r>
            <a:r>
              <a:rPr lang="en-US" sz="900" b="0" u="none" strike="noStrike">
                <a:solidFill>
                  <a:srgbClr val="E6C07B"/>
                </a:solidFill>
                <a:effectLst/>
                <a:uFillTx/>
                <a:latin typeface="Courier New"/>
                <a:ea typeface="Courier New"/>
              </a:rPr>
              <a:t>format</a:t>
            </a:r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=</a:t>
            </a:r>
            <a:r>
              <a:rPr lang="en-US" sz="900" b="0" u="none" strike="noStrike">
                <a:solidFill>
                  <a:srgbClr val="98C379"/>
                </a:solidFill>
                <a:effectLst/>
                <a:uFillTx/>
                <a:latin typeface="Courier New"/>
                <a:ea typeface="Courier New"/>
              </a:rPr>
              <a:t>'%(asctime)s - %(levelname)s - %(message)s'</a:t>
            </a:r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8" name="文本框 667"/>
          <p:cNvSpPr txBox="1"/>
          <p:nvPr/>
        </p:nvSpPr>
        <p:spPr>
          <a:xfrm>
            <a:off x="3389400" y="2997360"/>
            <a:ext cx="1378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i="1" u="none" strike="noStrike">
                <a:solidFill>
                  <a:srgbClr val="5C637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9" name="文本框 668"/>
          <p:cNvSpPr txBox="1"/>
          <p:nvPr/>
        </p:nvSpPr>
        <p:spPr>
          <a:xfrm>
            <a:off x="3553200" y="298260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5C6370"/>
                </a:solidFill>
                <a:effectLst/>
                <a:uFillTx/>
                <a:latin typeface="WenQuanYiZenHei"/>
                <a:ea typeface="WenQuanYiZenHei"/>
              </a:rPr>
              <a:t>配置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0" name="文本框 669"/>
          <p:cNvSpPr txBox="1"/>
          <p:nvPr/>
        </p:nvSpPr>
        <p:spPr>
          <a:xfrm>
            <a:off x="3759840" y="2997360"/>
            <a:ext cx="68652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i="1" u="none" strike="noStrike">
                <a:solidFill>
                  <a:srgbClr val="5C6370"/>
                </a:solidFill>
                <a:effectLst/>
                <a:uFillTx/>
                <a:latin typeface="Courier New"/>
                <a:ea typeface="Courier New"/>
              </a:rPr>
              <a:t>OpenAI API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1" name="文本框 670"/>
          <p:cNvSpPr txBox="1"/>
          <p:nvPr/>
        </p:nvSpPr>
        <p:spPr>
          <a:xfrm>
            <a:off x="4468680" y="298260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5C6370"/>
                </a:solidFill>
                <a:effectLst/>
                <a:uFillTx/>
                <a:latin typeface="WenQuanYiZenHei"/>
                <a:ea typeface="WenQuanYiZenHei"/>
              </a:rPr>
              <a:t>密钥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2" name="文本框 671"/>
          <p:cNvSpPr txBox="1"/>
          <p:nvPr/>
        </p:nvSpPr>
        <p:spPr>
          <a:xfrm>
            <a:off x="3389400" y="3156120"/>
            <a:ext cx="30186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openai.api_key = os.getenv(</a:t>
            </a:r>
            <a:r>
              <a:rPr lang="en-US" sz="900" b="0" u="none" strike="noStrike">
                <a:solidFill>
                  <a:srgbClr val="98C379"/>
                </a:solidFill>
                <a:effectLst/>
                <a:uFillTx/>
                <a:latin typeface="Courier New"/>
                <a:ea typeface="Courier New"/>
              </a:rPr>
              <a:t>"OPENAI_API_KEY"</a:t>
            </a:r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3" name="文本框 672"/>
          <p:cNvSpPr txBox="1"/>
          <p:nvPr/>
        </p:nvSpPr>
        <p:spPr>
          <a:xfrm>
            <a:off x="3389400" y="3473640"/>
            <a:ext cx="15786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C678DD"/>
                </a:solidFill>
                <a:effectLst/>
                <a:uFillTx/>
                <a:latin typeface="Courier New"/>
                <a:ea typeface="Courier New"/>
              </a:rPr>
              <a:t>class</a:t>
            </a:r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00" b="0" u="none" strike="noStrike">
                <a:solidFill>
                  <a:srgbClr val="E6C07B"/>
                </a:solidFill>
                <a:effectLst/>
                <a:uFillTx/>
                <a:latin typeface="Courier New"/>
                <a:ea typeface="Courier New"/>
              </a:rPr>
              <a:t>WritingAssistant</a:t>
            </a:r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: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4" name="文本框 673"/>
          <p:cNvSpPr txBox="1"/>
          <p:nvPr/>
        </p:nvSpPr>
        <p:spPr>
          <a:xfrm>
            <a:off x="3389400" y="3632400"/>
            <a:ext cx="4809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00" b="0" u="none" strike="noStrike">
                <a:solidFill>
                  <a:srgbClr val="98C379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5" name="文本框 674"/>
          <p:cNvSpPr txBox="1"/>
          <p:nvPr/>
        </p:nvSpPr>
        <p:spPr>
          <a:xfrm>
            <a:off x="3866760" y="3617640"/>
            <a:ext cx="308700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98C379"/>
                </a:solidFill>
                <a:effectLst/>
                <a:uFillTx/>
                <a:latin typeface="WenQuanYiZenHei"/>
                <a:ea typeface="WenQuanYiZenHei"/>
              </a:rPr>
              <a:t>智能写作助手，集成内容生成、续写、多轮交互和个性化功能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6" name="文本框 675"/>
          <p:cNvSpPr txBox="1"/>
          <p:nvPr/>
        </p:nvSpPr>
        <p:spPr>
          <a:xfrm>
            <a:off x="7025400" y="3632400"/>
            <a:ext cx="2066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98C379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7" name="文本框 676"/>
          <p:cNvSpPr txBox="1"/>
          <p:nvPr/>
        </p:nvSpPr>
        <p:spPr>
          <a:xfrm>
            <a:off x="3389400" y="3949920"/>
            <a:ext cx="15786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00" b="0" u="none" strike="noStrike">
                <a:solidFill>
                  <a:srgbClr val="C678DD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00" b="0" u="none" strike="noStrike">
                <a:solidFill>
                  <a:srgbClr val="61AEEE"/>
                </a:solidFill>
                <a:effectLst/>
                <a:uFillTx/>
                <a:latin typeface="Courier New"/>
                <a:ea typeface="Courier New"/>
              </a:rPr>
              <a:t>__init__</a:t>
            </a:r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(self):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8" name="文本框 677"/>
          <p:cNvSpPr txBox="1"/>
          <p:nvPr/>
        </p:nvSpPr>
        <p:spPr>
          <a:xfrm>
            <a:off x="3389400" y="4108680"/>
            <a:ext cx="198972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        self.context = []  </a:t>
            </a:r>
            <a:r>
              <a:rPr lang="en-US" sz="900" b="0" i="1" u="none" strike="noStrike">
                <a:solidFill>
                  <a:srgbClr val="5C637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9" name="文本框 678"/>
          <p:cNvSpPr txBox="1"/>
          <p:nvPr/>
        </p:nvSpPr>
        <p:spPr>
          <a:xfrm>
            <a:off x="5393880" y="409392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5C6370"/>
                </a:solidFill>
                <a:effectLst/>
                <a:uFillTx/>
                <a:latin typeface="WenQuanYiZenHei"/>
                <a:ea typeface="WenQuanYiZenHei"/>
              </a:rPr>
              <a:t>存储上下文内容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0" name="文本框 679"/>
          <p:cNvSpPr txBox="1"/>
          <p:nvPr/>
        </p:nvSpPr>
        <p:spPr>
          <a:xfrm>
            <a:off x="3389400" y="4267440"/>
            <a:ext cx="198972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        self.cache = {}    </a:t>
            </a:r>
            <a:r>
              <a:rPr lang="en-US" sz="900" b="0" i="1" u="none" strike="noStrike">
                <a:solidFill>
                  <a:srgbClr val="5C637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1" name="文本框 680"/>
          <p:cNvSpPr txBox="1"/>
          <p:nvPr/>
        </p:nvSpPr>
        <p:spPr>
          <a:xfrm>
            <a:off x="5393880" y="425268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5C6370"/>
                </a:solidFill>
                <a:effectLst/>
                <a:uFillTx/>
                <a:latin typeface="WenQuanYiZenHei"/>
                <a:ea typeface="WenQuanYiZenHei"/>
              </a:rPr>
              <a:t>简单缓存机制，用于减少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2" name="文本框 681"/>
          <p:cNvSpPr txBox="1"/>
          <p:nvPr/>
        </p:nvSpPr>
        <p:spPr>
          <a:xfrm>
            <a:off x="6653520" y="4267440"/>
            <a:ext cx="2066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i="1" u="none" strike="noStrike">
                <a:solidFill>
                  <a:srgbClr val="5C6370"/>
                </a:solidFill>
                <a:effectLst/>
                <a:uFillTx/>
                <a:latin typeface="Courier New"/>
                <a:ea typeface="Courier New"/>
              </a:rPr>
              <a:t>API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3" name="文本框 682"/>
          <p:cNvSpPr txBox="1"/>
          <p:nvPr/>
        </p:nvSpPr>
        <p:spPr>
          <a:xfrm>
            <a:off x="6885360" y="42526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5C6370"/>
                </a:solidFill>
                <a:effectLst/>
                <a:uFillTx/>
                <a:latin typeface="WenQuanYiZenHei"/>
                <a:ea typeface="WenQuanYiZenHei"/>
              </a:rPr>
              <a:t>调用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4" name="文本框 683"/>
          <p:cNvSpPr txBox="1"/>
          <p:nvPr/>
        </p:nvSpPr>
        <p:spPr>
          <a:xfrm>
            <a:off x="3389400" y="4584960"/>
            <a:ext cx="27446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00" b="0" u="none" strike="noStrike">
                <a:solidFill>
                  <a:srgbClr val="C678DD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00" b="0" u="none" strike="noStrike">
                <a:solidFill>
                  <a:srgbClr val="61AEEE"/>
                </a:solidFill>
                <a:effectLst/>
                <a:uFillTx/>
                <a:latin typeface="Courier New"/>
                <a:ea typeface="Courier New"/>
              </a:rPr>
              <a:t>add_to_context</a:t>
            </a:r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(self, text: </a:t>
            </a:r>
            <a:r>
              <a:rPr lang="en-US" sz="900" b="0" u="none" strike="noStrike">
                <a:solidFill>
                  <a:srgbClr val="E6C07B"/>
                </a:solidFill>
                <a:effectLst/>
                <a:uFillTx/>
                <a:latin typeface="Courier New"/>
                <a:ea typeface="Courier New"/>
              </a:rPr>
              <a:t>str</a:t>
            </a:r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):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5" name="文本框 684"/>
          <p:cNvSpPr txBox="1"/>
          <p:nvPr/>
        </p:nvSpPr>
        <p:spPr>
          <a:xfrm>
            <a:off x="3389400" y="4743720"/>
            <a:ext cx="7552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00" b="0" u="none" strike="noStrike">
                <a:solidFill>
                  <a:srgbClr val="98C379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6" name="文本框 685"/>
          <p:cNvSpPr txBox="1"/>
          <p:nvPr/>
        </p:nvSpPr>
        <p:spPr>
          <a:xfrm>
            <a:off x="4139280" y="4728960"/>
            <a:ext cx="205812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00" b="0" u="none" strike="noStrike">
                <a:solidFill>
                  <a:srgbClr val="98C379"/>
                </a:solidFill>
                <a:effectLst/>
                <a:uFillTx/>
                <a:latin typeface="WenQuanYiZenHei"/>
                <a:ea typeface="WenQuanYiZenHei"/>
              </a:rPr>
              <a:t>将用户输入或生成的文本添加到上下文中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7" name="文本框 686"/>
          <p:cNvSpPr txBox="1"/>
          <p:nvPr/>
        </p:nvSpPr>
        <p:spPr>
          <a:xfrm>
            <a:off x="6245280" y="4743720"/>
            <a:ext cx="2066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98C379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8" name="文本框 687"/>
          <p:cNvSpPr txBox="1"/>
          <p:nvPr/>
        </p:nvSpPr>
        <p:spPr>
          <a:xfrm>
            <a:off x="3389400" y="4902480"/>
            <a:ext cx="22644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        self.context.append(text)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9" name="文本框 688"/>
          <p:cNvSpPr txBox="1"/>
          <p:nvPr/>
        </p:nvSpPr>
        <p:spPr>
          <a:xfrm>
            <a:off x="3934800" y="5061240"/>
            <a:ext cx="28134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logging.info(</a:t>
            </a:r>
            <a:r>
              <a:rPr lang="en-US" sz="900" b="0" u="none" strike="noStrike">
                <a:solidFill>
                  <a:srgbClr val="98C379"/>
                </a:solidFill>
                <a:effectLst/>
                <a:uFillTx/>
                <a:latin typeface="Courier New"/>
                <a:ea typeface="Courier New"/>
              </a:rPr>
              <a:t>f"Added to context:</a:t>
            </a:r>
            <a:r>
              <a:rPr lang="en-US" sz="900" b="0" u="none" strike="noStrike">
                <a:solidFill>
                  <a:srgbClr val="E06C75"/>
                </a:solidFill>
                <a:effectLst/>
                <a:uFillTx/>
                <a:latin typeface="Courier New"/>
                <a:ea typeface="Courier New"/>
              </a:rPr>
              <a:t> {text}</a:t>
            </a:r>
            <a:r>
              <a:rPr lang="en-US" sz="900" b="0" u="none" strike="noStrike">
                <a:solidFill>
                  <a:srgbClr val="98C379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900" b="0" u="none" strike="noStrike">
                <a:solidFill>
                  <a:srgbClr val="ABB2BF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0" name="图片 689"/>
          <p:cNvPicPr/>
          <p:nvPr/>
        </p:nvPicPr>
        <p:blipFill>
          <a:blip r:embed="rId2"/>
          <a:stretch/>
        </p:blipFill>
        <p:spPr>
          <a:xfrm>
            <a:off x="0" y="0"/>
            <a:ext cx="10696320" cy="6601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1" name="任意多边形: 形状 690"/>
          <p:cNvSpPr/>
          <p:nvPr/>
        </p:nvSpPr>
        <p:spPr>
          <a:xfrm>
            <a:off x="401040" y="802080"/>
            <a:ext cx="1069920" cy="33840"/>
          </a:xfrm>
          <a:custGeom>
            <a:avLst/>
            <a:gdLst/>
            <a:ahLst/>
            <a:cxnLst/>
            <a:rect l="0" t="0" r="r" b="b"/>
            <a:pathLst>
              <a:path w="2972" h="94">
                <a:moveTo>
                  <a:pt x="0" y="0"/>
                </a:moveTo>
                <a:lnTo>
                  <a:pt x="2972" y="0"/>
                </a:lnTo>
                <a:lnTo>
                  <a:pt x="2972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DBA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2" name="任意多边形: 形状 691"/>
          <p:cNvSpPr/>
          <p:nvPr/>
        </p:nvSpPr>
        <p:spPr>
          <a:xfrm>
            <a:off x="401040" y="5298120"/>
            <a:ext cx="9894600" cy="902880"/>
          </a:xfrm>
          <a:custGeom>
            <a:avLst/>
            <a:gdLst/>
            <a:ahLst/>
            <a:cxnLst/>
            <a:rect l="0" t="0" r="r" b="b"/>
            <a:pathLst>
              <a:path w="27485" h="2508">
                <a:moveTo>
                  <a:pt x="0" y="2322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5"/>
                  <a:pt x="14" y="114"/>
                </a:cubicBezTo>
                <a:cubicBezTo>
                  <a:pt x="19" y="103"/>
                  <a:pt x="24" y="92"/>
                  <a:pt x="31" y="82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2" y="24"/>
                  <a:pt x="103" y="18"/>
                  <a:pt x="114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5" y="0"/>
                </a:cubicBezTo>
                <a:lnTo>
                  <a:pt x="27299" y="0"/>
                </a:lnTo>
                <a:cubicBezTo>
                  <a:pt x="27311" y="0"/>
                  <a:pt x="27324" y="1"/>
                  <a:pt x="27336" y="3"/>
                </a:cubicBezTo>
                <a:cubicBezTo>
                  <a:pt x="27347" y="6"/>
                  <a:pt x="27359" y="9"/>
                  <a:pt x="27370" y="14"/>
                </a:cubicBezTo>
                <a:cubicBezTo>
                  <a:pt x="27382" y="18"/>
                  <a:pt x="27392" y="24"/>
                  <a:pt x="27402" y="31"/>
                </a:cubicBezTo>
                <a:cubicBezTo>
                  <a:pt x="27413" y="38"/>
                  <a:pt x="27422" y="45"/>
                  <a:pt x="27431" y="54"/>
                </a:cubicBezTo>
                <a:cubicBezTo>
                  <a:pt x="27439" y="63"/>
                  <a:pt x="27447" y="72"/>
                  <a:pt x="27454" y="82"/>
                </a:cubicBezTo>
                <a:cubicBezTo>
                  <a:pt x="27460" y="92"/>
                  <a:pt x="27466" y="103"/>
                  <a:pt x="27471" y="114"/>
                </a:cubicBezTo>
                <a:cubicBezTo>
                  <a:pt x="27476" y="125"/>
                  <a:pt x="27479" y="137"/>
                  <a:pt x="27481" y="149"/>
                </a:cubicBezTo>
                <a:cubicBezTo>
                  <a:pt x="27484" y="161"/>
                  <a:pt x="27485" y="173"/>
                  <a:pt x="27485" y="185"/>
                </a:cubicBezTo>
                <a:lnTo>
                  <a:pt x="27485" y="2322"/>
                </a:lnTo>
                <a:cubicBezTo>
                  <a:pt x="27485" y="2334"/>
                  <a:pt x="27484" y="2346"/>
                  <a:pt x="27481" y="2358"/>
                </a:cubicBezTo>
                <a:cubicBezTo>
                  <a:pt x="27479" y="2370"/>
                  <a:pt x="27476" y="2382"/>
                  <a:pt x="27471" y="2393"/>
                </a:cubicBezTo>
                <a:cubicBezTo>
                  <a:pt x="27466" y="2404"/>
                  <a:pt x="27460" y="2415"/>
                  <a:pt x="27454" y="2425"/>
                </a:cubicBezTo>
                <a:cubicBezTo>
                  <a:pt x="27447" y="2435"/>
                  <a:pt x="27439" y="2445"/>
                  <a:pt x="27431" y="2453"/>
                </a:cubicBezTo>
                <a:cubicBezTo>
                  <a:pt x="27422" y="2462"/>
                  <a:pt x="27413" y="2470"/>
                  <a:pt x="27402" y="2476"/>
                </a:cubicBezTo>
                <a:cubicBezTo>
                  <a:pt x="27392" y="2483"/>
                  <a:pt x="27382" y="2489"/>
                  <a:pt x="27370" y="2493"/>
                </a:cubicBezTo>
                <a:cubicBezTo>
                  <a:pt x="27359" y="2498"/>
                  <a:pt x="27347" y="2502"/>
                  <a:pt x="27336" y="2504"/>
                </a:cubicBezTo>
                <a:cubicBezTo>
                  <a:pt x="27324" y="2506"/>
                  <a:pt x="27311" y="2508"/>
                  <a:pt x="27299" y="2508"/>
                </a:cubicBezTo>
                <a:lnTo>
                  <a:pt x="185" y="2508"/>
                </a:lnTo>
                <a:cubicBezTo>
                  <a:pt x="173" y="2508"/>
                  <a:pt x="161" y="2506"/>
                  <a:pt x="149" y="2504"/>
                </a:cubicBezTo>
                <a:cubicBezTo>
                  <a:pt x="137" y="2502"/>
                  <a:pt x="126" y="2498"/>
                  <a:pt x="114" y="2493"/>
                </a:cubicBezTo>
                <a:cubicBezTo>
                  <a:pt x="103" y="2489"/>
                  <a:pt x="92" y="2483"/>
                  <a:pt x="82" y="2476"/>
                </a:cubicBezTo>
                <a:cubicBezTo>
                  <a:pt x="72" y="2470"/>
                  <a:pt x="63" y="2462"/>
                  <a:pt x="54" y="2453"/>
                </a:cubicBezTo>
                <a:cubicBezTo>
                  <a:pt x="45" y="2445"/>
                  <a:pt x="38" y="2435"/>
                  <a:pt x="31" y="2425"/>
                </a:cubicBezTo>
                <a:cubicBezTo>
                  <a:pt x="24" y="2415"/>
                  <a:pt x="19" y="2404"/>
                  <a:pt x="14" y="2393"/>
                </a:cubicBezTo>
                <a:cubicBezTo>
                  <a:pt x="9" y="2382"/>
                  <a:pt x="6" y="2370"/>
                  <a:pt x="3" y="2358"/>
                </a:cubicBezTo>
                <a:cubicBezTo>
                  <a:pt x="1" y="2346"/>
                  <a:pt x="0" y="2334"/>
                  <a:pt x="0" y="2322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93" name="文本框 692"/>
          <p:cNvSpPr txBox="1"/>
          <p:nvPr/>
        </p:nvSpPr>
        <p:spPr>
          <a:xfrm>
            <a:off x="401040" y="422640"/>
            <a:ext cx="264672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37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集成与功能扩展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4" name="文本框 693"/>
          <p:cNvSpPr txBox="1"/>
          <p:nvPr/>
        </p:nvSpPr>
        <p:spPr>
          <a:xfrm>
            <a:off x="401040" y="1064880"/>
            <a:ext cx="75621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通过集成多种</a:t>
            </a:r>
            <a:r>
              <a:rPr lang="en-US" sz="13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3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服务，智能写作助手能够提供更丰富的功能，提升系统灵活性与实用性，满足不同场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5" name="文本框 694"/>
          <p:cNvSpPr txBox="1"/>
          <p:nvPr/>
        </p:nvSpPr>
        <p:spPr>
          <a:xfrm>
            <a:off x="401040" y="1298880"/>
            <a:ext cx="117432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景的写作需求。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96" name="图片 695"/>
          <p:cNvPicPr/>
          <p:nvPr/>
        </p:nvPicPr>
        <p:blipFill>
          <a:blip r:embed="rId3"/>
          <a:stretch/>
        </p:blipFill>
        <p:spPr>
          <a:xfrm>
            <a:off x="568080" y="5799600"/>
            <a:ext cx="166680" cy="233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7" name="文本框 696"/>
          <p:cNvSpPr txBox="1"/>
          <p:nvPr/>
        </p:nvSpPr>
        <p:spPr>
          <a:xfrm>
            <a:off x="568080" y="5493960"/>
            <a:ext cx="6714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DBA74"/>
                </a:solidFill>
                <a:effectLst/>
                <a:uFillTx/>
                <a:latin typeface="NotoSansSC"/>
                <a:ea typeface="NotoSansSC"/>
              </a:rPr>
              <a:t>集成优势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98" name="图片 697"/>
          <p:cNvPicPr/>
          <p:nvPr/>
        </p:nvPicPr>
        <p:blipFill>
          <a:blip r:embed="rId4"/>
          <a:stretch/>
        </p:blipFill>
        <p:spPr>
          <a:xfrm>
            <a:off x="3802320" y="5799600"/>
            <a:ext cx="208440" cy="233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9" name="文本框 698"/>
          <p:cNvSpPr txBox="1"/>
          <p:nvPr/>
        </p:nvSpPr>
        <p:spPr>
          <a:xfrm>
            <a:off x="835560" y="5851080"/>
            <a:ext cx="13417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模块化设计，便于扩展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00" name="图片 699"/>
          <p:cNvPicPr/>
          <p:nvPr/>
        </p:nvPicPr>
        <p:blipFill>
          <a:blip r:embed="rId5"/>
          <a:stretch/>
        </p:blipFill>
        <p:spPr>
          <a:xfrm>
            <a:off x="7027920" y="5799600"/>
            <a:ext cx="166680" cy="233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1" name="文本框 700"/>
          <p:cNvSpPr txBox="1"/>
          <p:nvPr/>
        </p:nvSpPr>
        <p:spPr>
          <a:xfrm>
            <a:off x="4108680" y="5851080"/>
            <a:ext cx="13417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提升用户体验与满意度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02" name="图片 701"/>
          <p:cNvPicPr/>
          <p:nvPr/>
        </p:nvPicPr>
        <p:blipFill>
          <a:blip r:embed="rId6"/>
          <a:stretch/>
        </p:blipFill>
        <p:spPr>
          <a:xfrm>
            <a:off x="401040" y="1771560"/>
            <a:ext cx="9893880" cy="801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3" name="任意多边形: 形状 702"/>
          <p:cNvSpPr/>
          <p:nvPr/>
        </p:nvSpPr>
        <p:spPr>
          <a:xfrm>
            <a:off x="401040" y="2841120"/>
            <a:ext cx="3167280" cy="2189880"/>
          </a:xfrm>
          <a:custGeom>
            <a:avLst/>
            <a:gdLst/>
            <a:ahLst/>
            <a:cxnLst/>
            <a:rect l="0" t="0" r="r" b="b"/>
            <a:pathLst>
              <a:path w="8798" h="6083">
                <a:moveTo>
                  <a:pt x="0" y="5897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3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8613" y="0"/>
                </a:lnTo>
                <a:cubicBezTo>
                  <a:pt x="8637" y="0"/>
                  <a:pt x="8661" y="5"/>
                  <a:pt x="8684" y="14"/>
                </a:cubicBezTo>
                <a:cubicBezTo>
                  <a:pt x="8707" y="23"/>
                  <a:pt x="8727" y="37"/>
                  <a:pt x="8744" y="54"/>
                </a:cubicBezTo>
                <a:cubicBezTo>
                  <a:pt x="8761" y="72"/>
                  <a:pt x="8775" y="92"/>
                  <a:pt x="8784" y="115"/>
                </a:cubicBezTo>
                <a:cubicBezTo>
                  <a:pt x="8794" y="137"/>
                  <a:pt x="8798" y="161"/>
                  <a:pt x="8798" y="186"/>
                </a:cubicBezTo>
                <a:lnTo>
                  <a:pt x="8798" y="5897"/>
                </a:lnTo>
                <a:cubicBezTo>
                  <a:pt x="8798" y="5922"/>
                  <a:pt x="8794" y="5945"/>
                  <a:pt x="8784" y="5968"/>
                </a:cubicBezTo>
                <a:cubicBezTo>
                  <a:pt x="8775" y="5991"/>
                  <a:pt x="8761" y="6011"/>
                  <a:pt x="8744" y="6028"/>
                </a:cubicBezTo>
                <a:cubicBezTo>
                  <a:pt x="8727" y="6046"/>
                  <a:pt x="8707" y="6059"/>
                  <a:pt x="8684" y="6069"/>
                </a:cubicBezTo>
                <a:cubicBezTo>
                  <a:pt x="8661" y="6078"/>
                  <a:pt x="8637" y="6083"/>
                  <a:pt x="8613" y="6083"/>
                </a:cubicBezTo>
                <a:lnTo>
                  <a:pt x="185" y="6083"/>
                </a:lnTo>
                <a:cubicBezTo>
                  <a:pt x="161" y="6083"/>
                  <a:pt x="137" y="6078"/>
                  <a:pt x="114" y="6069"/>
                </a:cubicBezTo>
                <a:cubicBezTo>
                  <a:pt x="92" y="6059"/>
                  <a:pt x="72" y="6046"/>
                  <a:pt x="54" y="6028"/>
                </a:cubicBezTo>
                <a:cubicBezTo>
                  <a:pt x="37" y="6011"/>
                  <a:pt x="23" y="5991"/>
                  <a:pt x="14" y="5968"/>
                </a:cubicBezTo>
                <a:cubicBezTo>
                  <a:pt x="4" y="5945"/>
                  <a:pt x="0" y="5922"/>
                  <a:pt x="0" y="589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4" name="任意多边形: 形状 703"/>
          <p:cNvSpPr/>
          <p:nvPr/>
        </p:nvSpPr>
        <p:spPr>
          <a:xfrm>
            <a:off x="401040" y="2841120"/>
            <a:ext cx="3167280" cy="2189880"/>
          </a:xfrm>
          <a:custGeom>
            <a:avLst/>
            <a:gdLst/>
            <a:ahLst/>
            <a:cxnLst/>
            <a:rect l="0" t="0" r="r" b="b"/>
            <a:pathLst>
              <a:path w="8798" h="6083">
                <a:moveTo>
                  <a:pt x="0" y="5897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3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8613" y="0"/>
                </a:lnTo>
                <a:cubicBezTo>
                  <a:pt x="8637" y="0"/>
                  <a:pt x="8661" y="5"/>
                  <a:pt x="8684" y="14"/>
                </a:cubicBezTo>
                <a:cubicBezTo>
                  <a:pt x="8707" y="23"/>
                  <a:pt x="8727" y="37"/>
                  <a:pt x="8744" y="54"/>
                </a:cubicBezTo>
                <a:cubicBezTo>
                  <a:pt x="8761" y="72"/>
                  <a:pt x="8775" y="92"/>
                  <a:pt x="8784" y="115"/>
                </a:cubicBezTo>
                <a:cubicBezTo>
                  <a:pt x="8794" y="137"/>
                  <a:pt x="8798" y="161"/>
                  <a:pt x="8798" y="186"/>
                </a:cubicBezTo>
                <a:lnTo>
                  <a:pt x="8798" y="5897"/>
                </a:lnTo>
                <a:cubicBezTo>
                  <a:pt x="8798" y="5922"/>
                  <a:pt x="8794" y="5945"/>
                  <a:pt x="8784" y="5968"/>
                </a:cubicBezTo>
                <a:cubicBezTo>
                  <a:pt x="8775" y="5991"/>
                  <a:pt x="8761" y="6011"/>
                  <a:pt x="8744" y="6028"/>
                </a:cubicBezTo>
                <a:cubicBezTo>
                  <a:pt x="8727" y="6046"/>
                  <a:pt x="8707" y="6059"/>
                  <a:pt x="8684" y="6069"/>
                </a:cubicBezTo>
                <a:cubicBezTo>
                  <a:pt x="8661" y="6078"/>
                  <a:pt x="8637" y="6083"/>
                  <a:pt x="8613" y="6083"/>
                </a:cubicBezTo>
                <a:lnTo>
                  <a:pt x="185" y="6083"/>
                </a:lnTo>
                <a:cubicBezTo>
                  <a:pt x="161" y="6083"/>
                  <a:pt x="137" y="6078"/>
                  <a:pt x="114" y="6069"/>
                </a:cubicBezTo>
                <a:cubicBezTo>
                  <a:pt x="92" y="6059"/>
                  <a:pt x="72" y="6046"/>
                  <a:pt x="54" y="6028"/>
                </a:cubicBezTo>
                <a:cubicBezTo>
                  <a:pt x="37" y="6011"/>
                  <a:pt x="23" y="5991"/>
                  <a:pt x="14" y="5968"/>
                </a:cubicBezTo>
                <a:cubicBezTo>
                  <a:pt x="4" y="5945"/>
                  <a:pt x="0" y="5922"/>
                  <a:pt x="0" y="5897"/>
                </a:cubicBezTo>
                <a:moveTo>
                  <a:pt x="23" y="186"/>
                </a:moveTo>
                <a:lnTo>
                  <a:pt x="23" y="5897"/>
                </a:lnTo>
                <a:cubicBezTo>
                  <a:pt x="23" y="5908"/>
                  <a:pt x="24" y="5918"/>
                  <a:pt x="26" y="5929"/>
                </a:cubicBezTo>
                <a:cubicBezTo>
                  <a:pt x="28" y="5939"/>
                  <a:pt x="31" y="5949"/>
                  <a:pt x="35" y="5959"/>
                </a:cubicBezTo>
                <a:cubicBezTo>
                  <a:pt x="39" y="5969"/>
                  <a:pt x="44" y="5978"/>
                  <a:pt x="50" y="5987"/>
                </a:cubicBezTo>
                <a:cubicBezTo>
                  <a:pt x="56" y="5996"/>
                  <a:pt x="63" y="6004"/>
                  <a:pt x="71" y="6012"/>
                </a:cubicBezTo>
                <a:cubicBezTo>
                  <a:pt x="78" y="6019"/>
                  <a:pt x="86" y="6026"/>
                  <a:pt x="95" y="6032"/>
                </a:cubicBezTo>
                <a:cubicBezTo>
                  <a:pt x="104" y="6038"/>
                  <a:pt x="113" y="6043"/>
                  <a:pt x="123" y="6047"/>
                </a:cubicBezTo>
                <a:cubicBezTo>
                  <a:pt x="133" y="6051"/>
                  <a:pt x="143" y="6054"/>
                  <a:pt x="154" y="6056"/>
                </a:cubicBezTo>
                <a:cubicBezTo>
                  <a:pt x="164" y="6059"/>
                  <a:pt x="175" y="6060"/>
                  <a:pt x="185" y="6060"/>
                </a:cubicBezTo>
                <a:lnTo>
                  <a:pt x="8613" y="6060"/>
                </a:lnTo>
                <a:cubicBezTo>
                  <a:pt x="8623" y="6060"/>
                  <a:pt x="8634" y="6059"/>
                  <a:pt x="8644" y="6056"/>
                </a:cubicBezTo>
                <a:cubicBezTo>
                  <a:pt x="8655" y="6054"/>
                  <a:pt x="8665" y="6051"/>
                  <a:pt x="8675" y="6047"/>
                </a:cubicBezTo>
                <a:cubicBezTo>
                  <a:pt x="8685" y="6043"/>
                  <a:pt x="8694" y="6038"/>
                  <a:pt x="8703" y="6032"/>
                </a:cubicBezTo>
                <a:cubicBezTo>
                  <a:pt x="8712" y="6026"/>
                  <a:pt x="8720" y="6019"/>
                  <a:pt x="8728" y="6012"/>
                </a:cubicBezTo>
                <a:cubicBezTo>
                  <a:pt x="8735" y="6004"/>
                  <a:pt x="8742" y="5996"/>
                  <a:pt x="8748" y="5987"/>
                </a:cubicBezTo>
                <a:cubicBezTo>
                  <a:pt x="8754" y="5978"/>
                  <a:pt x="8759" y="5969"/>
                  <a:pt x="8763" y="5959"/>
                </a:cubicBezTo>
                <a:cubicBezTo>
                  <a:pt x="8767" y="5949"/>
                  <a:pt x="8770" y="5939"/>
                  <a:pt x="8772" y="5929"/>
                </a:cubicBezTo>
                <a:cubicBezTo>
                  <a:pt x="8774" y="5918"/>
                  <a:pt x="8775" y="5908"/>
                  <a:pt x="8775" y="5897"/>
                </a:cubicBezTo>
                <a:lnTo>
                  <a:pt x="8775" y="186"/>
                </a:lnTo>
                <a:cubicBezTo>
                  <a:pt x="8775" y="175"/>
                  <a:pt x="8774" y="164"/>
                  <a:pt x="8772" y="154"/>
                </a:cubicBezTo>
                <a:cubicBezTo>
                  <a:pt x="8770" y="143"/>
                  <a:pt x="8767" y="133"/>
                  <a:pt x="8763" y="123"/>
                </a:cubicBezTo>
                <a:cubicBezTo>
                  <a:pt x="8759" y="114"/>
                  <a:pt x="8754" y="104"/>
                  <a:pt x="8748" y="95"/>
                </a:cubicBezTo>
                <a:cubicBezTo>
                  <a:pt x="8742" y="86"/>
                  <a:pt x="8735" y="78"/>
                  <a:pt x="8728" y="71"/>
                </a:cubicBezTo>
                <a:cubicBezTo>
                  <a:pt x="8720" y="63"/>
                  <a:pt x="8712" y="56"/>
                  <a:pt x="8703" y="51"/>
                </a:cubicBezTo>
                <a:cubicBezTo>
                  <a:pt x="8694" y="45"/>
                  <a:pt x="8685" y="40"/>
                  <a:pt x="8675" y="36"/>
                </a:cubicBezTo>
                <a:cubicBezTo>
                  <a:pt x="8665" y="31"/>
                  <a:pt x="8655" y="28"/>
                  <a:pt x="8644" y="26"/>
                </a:cubicBezTo>
                <a:cubicBezTo>
                  <a:pt x="8634" y="24"/>
                  <a:pt x="8623" y="23"/>
                  <a:pt x="8613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6"/>
                  <a:pt x="78" y="63"/>
                  <a:pt x="71" y="71"/>
                </a:cubicBezTo>
                <a:cubicBezTo>
                  <a:pt x="63" y="78"/>
                  <a:pt x="56" y="86"/>
                  <a:pt x="50" y="95"/>
                </a:cubicBezTo>
                <a:cubicBezTo>
                  <a:pt x="44" y="104"/>
                  <a:pt x="39" y="114"/>
                  <a:pt x="35" y="123"/>
                </a:cubicBezTo>
                <a:cubicBezTo>
                  <a:pt x="31" y="133"/>
                  <a:pt x="28" y="143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5" name="任意多边形: 形状 704"/>
          <p:cNvSpPr/>
          <p:nvPr/>
        </p:nvSpPr>
        <p:spPr>
          <a:xfrm>
            <a:off x="576360" y="3918960"/>
            <a:ext cx="2816640" cy="668880"/>
          </a:xfrm>
          <a:custGeom>
            <a:avLst/>
            <a:gdLst/>
            <a:ahLst/>
            <a:cxnLst/>
            <a:rect l="0" t="0" r="r" b="b"/>
            <a:pathLst>
              <a:path w="7824" h="1858">
                <a:moveTo>
                  <a:pt x="0" y="1766"/>
                </a:moveTo>
                <a:lnTo>
                  <a:pt x="0" y="93"/>
                </a:lnTo>
                <a:cubicBezTo>
                  <a:pt x="0" y="81"/>
                  <a:pt x="3" y="69"/>
                  <a:pt x="7" y="58"/>
                </a:cubicBezTo>
                <a:cubicBezTo>
                  <a:pt x="12" y="46"/>
                  <a:pt x="19" y="36"/>
                  <a:pt x="27" y="28"/>
                </a:cubicBezTo>
                <a:cubicBezTo>
                  <a:pt x="36" y="19"/>
                  <a:pt x="46" y="12"/>
                  <a:pt x="58" y="7"/>
                </a:cubicBezTo>
                <a:cubicBezTo>
                  <a:pt x="69" y="3"/>
                  <a:pt x="81" y="0"/>
                  <a:pt x="93" y="0"/>
                </a:cubicBezTo>
                <a:lnTo>
                  <a:pt x="7731" y="0"/>
                </a:lnTo>
                <a:cubicBezTo>
                  <a:pt x="7743" y="0"/>
                  <a:pt x="7755" y="3"/>
                  <a:pt x="7767" y="7"/>
                </a:cubicBezTo>
                <a:cubicBezTo>
                  <a:pt x="7778" y="12"/>
                  <a:pt x="7788" y="19"/>
                  <a:pt x="7797" y="28"/>
                </a:cubicBezTo>
                <a:cubicBezTo>
                  <a:pt x="7806" y="36"/>
                  <a:pt x="7812" y="46"/>
                  <a:pt x="7817" y="58"/>
                </a:cubicBezTo>
                <a:cubicBezTo>
                  <a:pt x="7822" y="69"/>
                  <a:pt x="7824" y="81"/>
                  <a:pt x="7824" y="93"/>
                </a:cubicBezTo>
                <a:lnTo>
                  <a:pt x="7824" y="1766"/>
                </a:lnTo>
                <a:cubicBezTo>
                  <a:pt x="7824" y="1778"/>
                  <a:pt x="7822" y="1790"/>
                  <a:pt x="7817" y="1801"/>
                </a:cubicBezTo>
                <a:cubicBezTo>
                  <a:pt x="7812" y="1813"/>
                  <a:pt x="7806" y="1823"/>
                  <a:pt x="7797" y="1831"/>
                </a:cubicBezTo>
                <a:cubicBezTo>
                  <a:pt x="7788" y="1840"/>
                  <a:pt x="7778" y="1847"/>
                  <a:pt x="7767" y="1851"/>
                </a:cubicBezTo>
                <a:cubicBezTo>
                  <a:pt x="7755" y="1856"/>
                  <a:pt x="7743" y="1858"/>
                  <a:pt x="7731" y="1858"/>
                </a:cubicBezTo>
                <a:lnTo>
                  <a:pt x="93" y="1858"/>
                </a:lnTo>
                <a:cubicBezTo>
                  <a:pt x="81" y="1858"/>
                  <a:pt x="69" y="1856"/>
                  <a:pt x="58" y="1851"/>
                </a:cubicBezTo>
                <a:cubicBezTo>
                  <a:pt x="46" y="1847"/>
                  <a:pt x="36" y="1840"/>
                  <a:pt x="27" y="1831"/>
                </a:cubicBezTo>
                <a:cubicBezTo>
                  <a:pt x="19" y="1823"/>
                  <a:pt x="12" y="1813"/>
                  <a:pt x="7" y="1801"/>
                </a:cubicBezTo>
                <a:cubicBezTo>
                  <a:pt x="3" y="1790"/>
                  <a:pt x="0" y="1778"/>
                  <a:pt x="0" y="1766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06" name="图片 705"/>
          <p:cNvPicPr/>
          <p:nvPr/>
        </p:nvPicPr>
        <p:blipFill>
          <a:blip r:embed="rId7"/>
          <a:stretch/>
        </p:blipFill>
        <p:spPr>
          <a:xfrm>
            <a:off x="576720" y="3016800"/>
            <a:ext cx="31716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7" name="文本框 706"/>
          <p:cNvSpPr txBox="1"/>
          <p:nvPr/>
        </p:nvSpPr>
        <p:spPr>
          <a:xfrm>
            <a:off x="7298280" y="5851080"/>
            <a:ext cx="1476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适应不同场景的写作需求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8" name="文本框 707"/>
          <p:cNvSpPr txBox="1"/>
          <p:nvPr/>
        </p:nvSpPr>
        <p:spPr>
          <a:xfrm>
            <a:off x="994320" y="3064680"/>
            <a:ext cx="80532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翻译功能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9" name="文本框 708"/>
          <p:cNvSpPr txBox="1"/>
          <p:nvPr/>
        </p:nvSpPr>
        <p:spPr>
          <a:xfrm>
            <a:off x="576720" y="3452760"/>
            <a:ext cx="2817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将生成的文本翻译为用户指定的目标语言，支持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0" name="文本框 709"/>
          <p:cNvSpPr txBox="1"/>
          <p:nvPr/>
        </p:nvSpPr>
        <p:spPr>
          <a:xfrm>
            <a:off x="576720" y="3653280"/>
            <a:ext cx="10735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多语言内容创作。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1" name="文本框 710"/>
          <p:cNvSpPr txBox="1"/>
          <p:nvPr/>
        </p:nvSpPr>
        <p:spPr>
          <a:xfrm>
            <a:off x="643320" y="4128120"/>
            <a:ext cx="15098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translator = Translator()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2" name="文本框 711"/>
          <p:cNvSpPr txBox="1"/>
          <p:nvPr/>
        </p:nvSpPr>
        <p:spPr>
          <a:xfrm>
            <a:off x="643320" y="4262040"/>
            <a:ext cx="31996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translated = translator.translate(text, dest='zh-cn')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3" name="任意多边形: 形状 712"/>
          <p:cNvSpPr/>
          <p:nvPr/>
        </p:nvSpPr>
        <p:spPr>
          <a:xfrm>
            <a:off x="3768840" y="2841120"/>
            <a:ext cx="3159000" cy="2189880"/>
          </a:xfrm>
          <a:custGeom>
            <a:avLst/>
            <a:gdLst/>
            <a:ahLst/>
            <a:cxnLst/>
            <a:rect l="0" t="0" r="r" b="b"/>
            <a:pathLst>
              <a:path w="8775" h="6083">
                <a:moveTo>
                  <a:pt x="0" y="5897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1" y="37"/>
                  <a:pt x="91" y="23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8589" y="0"/>
                </a:lnTo>
                <a:cubicBezTo>
                  <a:pt x="8614" y="0"/>
                  <a:pt x="8638" y="5"/>
                  <a:pt x="8660" y="14"/>
                </a:cubicBezTo>
                <a:cubicBezTo>
                  <a:pt x="8683" y="23"/>
                  <a:pt x="8703" y="37"/>
                  <a:pt x="8721" y="54"/>
                </a:cubicBezTo>
                <a:cubicBezTo>
                  <a:pt x="8738" y="72"/>
                  <a:pt x="8752" y="92"/>
                  <a:pt x="8761" y="115"/>
                </a:cubicBezTo>
                <a:cubicBezTo>
                  <a:pt x="8770" y="137"/>
                  <a:pt x="8775" y="161"/>
                  <a:pt x="8775" y="186"/>
                </a:cubicBezTo>
                <a:lnTo>
                  <a:pt x="8775" y="5897"/>
                </a:lnTo>
                <a:cubicBezTo>
                  <a:pt x="8775" y="5922"/>
                  <a:pt x="8770" y="5945"/>
                  <a:pt x="8761" y="5968"/>
                </a:cubicBezTo>
                <a:cubicBezTo>
                  <a:pt x="8752" y="5991"/>
                  <a:pt x="8738" y="6011"/>
                  <a:pt x="8721" y="6028"/>
                </a:cubicBezTo>
                <a:cubicBezTo>
                  <a:pt x="8703" y="6046"/>
                  <a:pt x="8683" y="6059"/>
                  <a:pt x="8660" y="6069"/>
                </a:cubicBezTo>
                <a:cubicBezTo>
                  <a:pt x="8638" y="6078"/>
                  <a:pt x="8614" y="6083"/>
                  <a:pt x="8589" y="6083"/>
                </a:cubicBezTo>
                <a:lnTo>
                  <a:pt x="185" y="6083"/>
                </a:lnTo>
                <a:cubicBezTo>
                  <a:pt x="161" y="6083"/>
                  <a:pt x="137" y="6078"/>
                  <a:pt x="114" y="6069"/>
                </a:cubicBezTo>
                <a:cubicBezTo>
                  <a:pt x="91" y="6059"/>
                  <a:pt x="71" y="6046"/>
                  <a:pt x="54" y="6028"/>
                </a:cubicBezTo>
                <a:cubicBezTo>
                  <a:pt x="37" y="6011"/>
                  <a:pt x="23" y="5991"/>
                  <a:pt x="14" y="5968"/>
                </a:cubicBezTo>
                <a:cubicBezTo>
                  <a:pt x="4" y="5945"/>
                  <a:pt x="0" y="5922"/>
                  <a:pt x="0" y="589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4" name="任意多边形: 形状 713"/>
          <p:cNvSpPr/>
          <p:nvPr/>
        </p:nvSpPr>
        <p:spPr>
          <a:xfrm>
            <a:off x="3768840" y="2841120"/>
            <a:ext cx="3159000" cy="2189880"/>
          </a:xfrm>
          <a:custGeom>
            <a:avLst/>
            <a:gdLst/>
            <a:ahLst/>
            <a:cxnLst/>
            <a:rect l="0" t="0" r="r" b="b"/>
            <a:pathLst>
              <a:path w="8775" h="6083">
                <a:moveTo>
                  <a:pt x="0" y="5897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1" y="37"/>
                  <a:pt x="91" y="23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8589" y="0"/>
                </a:lnTo>
                <a:cubicBezTo>
                  <a:pt x="8614" y="0"/>
                  <a:pt x="8638" y="5"/>
                  <a:pt x="8660" y="14"/>
                </a:cubicBezTo>
                <a:cubicBezTo>
                  <a:pt x="8683" y="23"/>
                  <a:pt x="8703" y="37"/>
                  <a:pt x="8721" y="54"/>
                </a:cubicBezTo>
                <a:cubicBezTo>
                  <a:pt x="8738" y="72"/>
                  <a:pt x="8752" y="92"/>
                  <a:pt x="8761" y="115"/>
                </a:cubicBezTo>
                <a:cubicBezTo>
                  <a:pt x="8770" y="137"/>
                  <a:pt x="8775" y="161"/>
                  <a:pt x="8775" y="186"/>
                </a:cubicBezTo>
                <a:lnTo>
                  <a:pt x="8775" y="5897"/>
                </a:lnTo>
                <a:cubicBezTo>
                  <a:pt x="8775" y="5922"/>
                  <a:pt x="8770" y="5945"/>
                  <a:pt x="8761" y="5968"/>
                </a:cubicBezTo>
                <a:cubicBezTo>
                  <a:pt x="8752" y="5991"/>
                  <a:pt x="8738" y="6011"/>
                  <a:pt x="8721" y="6028"/>
                </a:cubicBezTo>
                <a:cubicBezTo>
                  <a:pt x="8703" y="6046"/>
                  <a:pt x="8683" y="6059"/>
                  <a:pt x="8660" y="6069"/>
                </a:cubicBezTo>
                <a:cubicBezTo>
                  <a:pt x="8638" y="6078"/>
                  <a:pt x="8614" y="6083"/>
                  <a:pt x="8589" y="6083"/>
                </a:cubicBezTo>
                <a:lnTo>
                  <a:pt x="185" y="6083"/>
                </a:lnTo>
                <a:cubicBezTo>
                  <a:pt x="161" y="6083"/>
                  <a:pt x="137" y="6078"/>
                  <a:pt x="114" y="6069"/>
                </a:cubicBezTo>
                <a:cubicBezTo>
                  <a:pt x="91" y="6059"/>
                  <a:pt x="71" y="6046"/>
                  <a:pt x="54" y="6028"/>
                </a:cubicBezTo>
                <a:cubicBezTo>
                  <a:pt x="37" y="6011"/>
                  <a:pt x="23" y="5991"/>
                  <a:pt x="14" y="5968"/>
                </a:cubicBezTo>
                <a:cubicBezTo>
                  <a:pt x="4" y="5945"/>
                  <a:pt x="0" y="5922"/>
                  <a:pt x="0" y="5897"/>
                </a:cubicBezTo>
                <a:moveTo>
                  <a:pt x="23" y="186"/>
                </a:moveTo>
                <a:lnTo>
                  <a:pt x="23" y="5897"/>
                </a:lnTo>
                <a:cubicBezTo>
                  <a:pt x="23" y="5908"/>
                  <a:pt x="24" y="5918"/>
                  <a:pt x="26" y="5929"/>
                </a:cubicBezTo>
                <a:cubicBezTo>
                  <a:pt x="28" y="5939"/>
                  <a:pt x="31" y="5949"/>
                  <a:pt x="35" y="5959"/>
                </a:cubicBezTo>
                <a:cubicBezTo>
                  <a:pt x="39" y="5969"/>
                  <a:pt x="44" y="5978"/>
                  <a:pt x="50" y="5987"/>
                </a:cubicBezTo>
                <a:cubicBezTo>
                  <a:pt x="56" y="5996"/>
                  <a:pt x="63" y="6004"/>
                  <a:pt x="70" y="6012"/>
                </a:cubicBezTo>
                <a:cubicBezTo>
                  <a:pt x="78" y="6019"/>
                  <a:pt x="86" y="6026"/>
                  <a:pt x="95" y="6032"/>
                </a:cubicBezTo>
                <a:cubicBezTo>
                  <a:pt x="104" y="6038"/>
                  <a:pt x="113" y="6043"/>
                  <a:pt x="123" y="6047"/>
                </a:cubicBezTo>
                <a:cubicBezTo>
                  <a:pt x="133" y="6051"/>
                  <a:pt x="143" y="6054"/>
                  <a:pt x="154" y="6056"/>
                </a:cubicBezTo>
                <a:cubicBezTo>
                  <a:pt x="164" y="6059"/>
                  <a:pt x="175" y="6060"/>
                  <a:pt x="185" y="6060"/>
                </a:cubicBezTo>
                <a:lnTo>
                  <a:pt x="8589" y="6060"/>
                </a:lnTo>
                <a:cubicBezTo>
                  <a:pt x="8600" y="6060"/>
                  <a:pt x="8611" y="6059"/>
                  <a:pt x="8621" y="6056"/>
                </a:cubicBezTo>
                <a:cubicBezTo>
                  <a:pt x="8632" y="6054"/>
                  <a:pt x="8642" y="6051"/>
                  <a:pt x="8652" y="6047"/>
                </a:cubicBezTo>
                <a:cubicBezTo>
                  <a:pt x="8661" y="6043"/>
                  <a:pt x="8671" y="6038"/>
                  <a:pt x="8680" y="6032"/>
                </a:cubicBezTo>
                <a:cubicBezTo>
                  <a:pt x="8689" y="6026"/>
                  <a:pt x="8697" y="6019"/>
                  <a:pt x="8704" y="6012"/>
                </a:cubicBezTo>
                <a:cubicBezTo>
                  <a:pt x="8712" y="6004"/>
                  <a:pt x="8719" y="5996"/>
                  <a:pt x="8725" y="5987"/>
                </a:cubicBezTo>
                <a:cubicBezTo>
                  <a:pt x="8730" y="5978"/>
                  <a:pt x="8735" y="5969"/>
                  <a:pt x="8740" y="5959"/>
                </a:cubicBezTo>
                <a:cubicBezTo>
                  <a:pt x="8744" y="5949"/>
                  <a:pt x="8747" y="5939"/>
                  <a:pt x="8749" y="5929"/>
                </a:cubicBezTo>
                <a:cubicBezTo>
                  <a:pt x="8751" y="5918"/>
                  <a:pt x="8752" y="5908"/>
                  <a:pt x="8752" y="5897"/>
                </a:cubicBezTo>
                <a:lnTo>
                  <a:pt x="8752" y="186"/>
                </a:lnTo>
                <a:cubicBezTo>
                  <a:pt x="8752" y="175"/>
                  <a:pt x="8751" y="164"/>
                  <a:pt x="8749" y="154"/>
                </a:cubicBezTo>
                <a:cubicBezTo>
                  <a:pt x="8747" y="143"/>
                  <a:pt x="8744" y="133"/>
                  <a:pt x="8740" y="123"/>
                </a:cubicBezTo>
                <a:cubicBezTo>
                  <a:pt x="8735" y="114"/>
                  <a:pt x="8730" y="104"/>
                  <a:pt x="8725" y="95"/>
                </a:cubicBezTo>
                <a:cubicBezTo>
                  <a:pt x="8719" y="86"/>
                  <a:pt x="8712" y="78"/>
                  <a:pt x="8704" y="71"/>
                </a:cubicBezTo>
                <a:cubicBezTo>
                  <a:pt x="8697" y="63"/>
                  <a:pt x="8689" y="56"/>
                  <a:pt x="8680" y="51"/>
                </a:cubicBezTo>
                <a:cubicBezTo>
                  <a:pt x="8671" y="45"/>
                  <a:pt x="8661" y="40"/>
                  <a:pt x="8652" y="36"/>
                </a:cubicBezTo>
                <a:cubicBezTo>
                  <a:pt x="8642" y="31"/>
                  <a:pt x="8632" y="28"/>
                  <a:pt x="8621" y="26"/>
                </a:cubicBezTo>
                <a:cubicBezTo>
                  <a:pt x="8611" y="24"/>
                  <a:pt x="8600" y="23"/>
                  <a:pt x="8589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6"/>
                  <a:pt x="78" y="63"/>
                  <a:pt x="70" y="71"/>
                </a:cubicBezTo>
                <a:cubicBezTo>
                  <a:pt x="63" y="78"/>
                  <a:pt x="56" y="86"/>
                  <a:pt x="50" y="95"/>
                </a:cubicBezTo>
                <a:cubicBezTo>
                  <a:pt x="44" y="104"/>
                  <a:pt x="39" y="114"/>
                  <a:pt x="35" y="123"/>
                </a:cubicBezTo>
                <a:cubicBezTo>
                  <a:pt x="31" y="133"/>
                  <a:pt x="28" y="143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5" name="任意多边形: 形状 714"/>
          <p:cNvSpPr/>
          <p:nvPr/>
        </p:nvSpPr>
        <p:spPr>
          <a:xfrm>
            <a:off x="3944160" y="3918960"/>
            <a:ext cx="2808360" cy="668880"/>
          </a:xfrm>
          <a:custGeom>
            <a:avLst/>
            <a:gdLst/>
            <a:ahLst/>
            <a:cxnLst/>
            <a:rect l="0" t="0" r="r" b="b"/>
            <a:pathLst>
              <a:path w="7801" h="1858">
                <a:moveTo>
                  <a:pt x="0" y="1766"/>
                </a:moveTo>
                <a:lnTo>
                  <a:pt x="0" y="93"/>
                </a:lnTo>
                <a:cubicBezTo>
                  <a:pt x="0" y="81"/>
                  <a:pt x="2" y="69"/>
                  <a:pt x="7" y="58"/>
                </a:cubicBezTo>
                <a:cubicBezTo>
                  <a:pt x="12" y="46"/>
                  <a:pt x="19" y="36"/>
                  <a:pt x="27" y="28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1" y="0"/>
                  <a:pt x="93" y="0"/>
                </a:cubicBezTo>
                <a:lnTo>
                  <a:pt x="7708" y="0"/>
                </a:lnTo>
                <a:cubicBezTo>
                  <a:pt x="7720" y="0"/>
                  <a:pt x="7732" y="3"/>
                  <a:pt x="7743" y="7"/>
                </a:cubicBezTo>
                <a:cubicBezTo>
                  <a:pt x="7755" y="12"/>
                  <a:pt x="7765" y="19"/>
                  <a:pt x="7773" y="28"/>
                </a:cubicBezTo>
                <a:cubicBezTo>
                  <a:pt x="7782" y="36"/>
                  <a:pt x="7789" y="46"/>
                  <a:pt x="7794" y="58"/>
                </a:cubicBezTo>
                <a:cubicBezTo>
                  <a:pt x="7798" y="69"/>
                  <a:pt x="7801" y="81"/>
                  <a:pt x="7801" y="93"/>
                </a:cubicBezTo>
                <a:lnTo>
                  <a:pt x="7801" y="1766"/>
                </a:lnTo>
                <a:cubicBezTo>
                  <a:pt x="7801" y="1778"/>
                  <a:pt x="7798" y="1790"/>
                  <a:pt x="7794" y="1801"/>
                </a:cubicBezTo>
                <a:cubicBezTo>
                  <a:pt x="7789" y="1813"/>
                  <a:pt x="7782" y="1823"/>
                  <a:pt x="7773" y="1831"/>
                </a:cubicBezTo>
                <a:cubicBezTo>
                  <a:pt x="7765" y="1840"/>
                  <a:pt x="7755" y="1847"/>
                  <a:pt x="7743" y="1851"/>
                </a:cubicBezTo>
                <a:cubicBezTo>
                  <a:pt x="7732" y="1856"/>
                  <a:pt x="7720" y="1858"/>
                  <a:pt x="7708" y="1858"/>
                </a:cubicBezTo>
                <a:lnTo>
                  <a:pt x="93" y="1858"/>
                </a:lnTo>
                <a:cubicBezTo>
                  <a:pt x="81" y="1858"/>
                  <a:pt x="69" y="1856"/>
                  <a:pt x="57" y="1851"/>
                </a:cubicBezTo>
                <a:cubicBezTo>
                  <a:pt x="46" y="1847"/>
                  <a:pt x="36" y="1840"/>
                  <a:pt x="27" y="1831"/>
                </a:cubicBezTo>
                <a:cubicBezTo>
                  <a:pt x="19" y="1823"/>
                  <a:pt x="12" y="1813"/>
                  <a:pt x="7" y="1801"/>
                </a:cubicBezTo>
                <a:cubicBezTo>
                  <a:pt x="2" y="1790"/>
                  <a:pt x="0" y="1778"/>
                  <a:pt x="0" y="1766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16" name="图片 715"/>
          <p:cNvPicPr/>
          <p:nvPr/>
        </p:nvPicPr>
        <p:blipFill>
          <a:blip r:embed="rId8"/>
          <a:stretch/>
        </p:blipFill>
        <p:spPr>
          <a:xfrm>
            <a:off x="3944520" y="3016800"/>
            <a:ext cx="28368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7" name="文本框 716"/>
          <p:cNvSpPr txBox="1"/>
          <p:nvPr/>
        </p:nvSpPr>
        <p:spPr>
          <a:xfrm>
            <a:off x="643320" y="4395600"/>
            <a:ext cx="9666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               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8" name="文本框 717"/>
          <p:cNvSpPr txBox="1"/>
          <p:nvPr/>
        </p:nvSpPr>
        <p:spPr>
          <a:xfrm>
            <a:off x="4325760" y="3064680"/>
            <a:ext cx="80532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拼写检查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9" name="文本框 718"/>
          <p:cNvSpPr txBox="1"/>
          <p:nvPr/>
        </p:nvSpPr>
        <p:spPr>
          <a:xfrm>
            <a:off x="3941640" y="3452760"/>
            <a:ext cx="2817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检测并纠正生成文本中的拼写错误，提高内容质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0" name="文本框 719"/>
          <p:cNvSpPr txBox="1"/>
          <p:nvPr/>
        </p:nvSpPr>
        <p:spPr>
          <a:xfrm>
            <a:off x="3941640" y="3653280"/>
            <a:ext cx="8053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量和专业性。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1" name="文本框 720"/>
          <p:cNvSpPr txBox="1"/>
          <p:nvPr/>
        </p:nvSpPr>
        <p:spPr>
          <a:xfrm>
            <a:off x="4008240" y="4128120"/>
            <a:ext cx="247536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corrected_text = TextBlob(text).correct()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2" name="文本框 721"/>
          <p:cNvSpPr txBox="1"/>
          <p:nvPr/>
        </p:nvSpPr>
        <p:spPr>
          <a:xfrm>
            <a:off x="4008240" y="4262040"/>
            <a:ext cx="156996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return str(corrected_text)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3" name="任意多边形: 形状 722"/>
          <p:cNvSpPr/>
          <p:nvPr/>
        </p:nvSpPr>
        <p:spPr>
          <a:xfrm>
            <a:off x="7128000" y="2841120"/>
            <a:ext cx="3167640" cy="2189880"/>
          </a:xfrm>
          <a:custGeom>
            <a:avLst/>
            <a:gdLst/>
            <a:ahLst/>
            <a:cxnLst/>
            <a:rect l="0" t="0" r="r" b="b"/>
            <a:pathLst>
              <a:path w="8799" h="6083">
                <a:moveTo>
                  <a:pt x="0" y="5897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8613" y="0"/>
                </a:lnTo>
                <a:cubicBezTo>
                  <a:pt x="8638" y="0"/>
                  <a:pt x="8662" y="5"/>
                  <a:pt x="8684" y="14"/>
                </a:cubicBezTo>
                <a:cubicBezTo>
                  <a:pt x="8707" y="23"/>
                  <a:pt x="8727" y="37"/>
                  <a:pt x="8745" y="54"/>
                </a:cubicBezTo>
                <a:cubicBezTo>
                  <a:pt x="8762" y="72"/>
                  <a:pt x="8775" y="92"/>
                  <a:pt x="8785" y="115"/>
                </a:cubicBezTo>
                <a:cubicBezTo>
                  <a:pt x="8794" y="137"/>
                  <a:pt x="8799" y="161"/>
                  <a:pt x="8799" y="186"/>
                </a:cubicBezTo>
                <a:lnTo>
                  <a:pt x="8799" y="5897"/>
                </a:lnTo>
                <a:cubicBezTo>
                  <a:pt x="8799" y="5922"/>
                  <a:pt x="8794" y="5945"/>
                  <a:pt x="8785" y="5968"/>
                </a:cubicBezTo>
                <a:cubicBezTo>
                  <a:pt x="8775" y="5991"/>
                  <a:pt x="8762" y="6011"/>
                  <a:pt x="8745" y="6028"/>
                </a:cubicBezTo>
                <a:cubicBezTo>
                  <a:pt x="8727" y="6046"/>
                  <a:pt x="8707" y="6059"/>
                  <a:pt x="8684" y="6069"/>
                </a:cubicBezTo>
                <a:cubicBezTo>
                  <a:pt x="8662" y="6078"/>
                  <a:pt x="8638" y="6083"/>
                  <a:pt x="8613" y="6083"/>
                </a:cubicBezTo>
                <a:lnTo>
                  <a:pt x="186" y="6083"/>
                </a:lnTo>
                <a:cubicBezTo>
                  <a:pt x="161" y="6083"/>
                  <a:pt x="138" y="6078"/>
                  <a:pt x="115" y="6069"/>
                </a:cubicBezTo>
                <a:cubicBezTo>
                  <a:pt x="92" y="6059"/>
                  <a:pt x="72" y="6046"/>
                  <a:pt x="55" y="6028"/>
                </a:cubicBezTo>
                <a:cubicBezTo>
                  <a:pt x="37" y="6011"/>
                  <a:pt x="24" y="5991"/>
                  <a:pt x="14" y="5968"/>
                </a:cubicBezTo>
                <a:cubicBezTo>
                  <a:pt x="5" y="5945"/>
                  <a:pt x="0" y="5922"/>
                  <a:pt x="0" y="589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4" name="任意多边形: 形状 723"/>
          <p:cNvSpPr/>
          <p:nvPr/>
        </p:nvSpPr>
        <p:spPr>
          <a:xfrm>
            <a:off x="7128000" y="2841120"/>
            <a:ext cx="3167640" cy="2189880"/>
          </a:xfrm>
          <a:custGeom>
            <a:avLst/>
            <a:gdLst/>
            <a:ahLst/>
            <a:cxnLst/>
            <a:rect l="0" t="0" r="r" b="b"/>
            <a:pathLst>
              <a:path w="8799" h="6083">
                <a:moveTo>
                  <a:pt x="0" y="5897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8613" y="0"/>
                </a:lnTo>
                <a:cubicBezTo>
                  <a:pt x="8638" y="0"/>
                  <a:pt x="8662" y="5"/>
                  <a:pt x="8684" y="14"/>
                </a:cubicBezTo>
                <a:cubicBezTo>
                  <a:pt x="8707" y="23"/>
                  <a:pt x="8727" y="37"/>
                  <a:pt x="8745" y="54"/>
                </a:cubicBezTo>
                <a:cubicBezTo>
                  <a:pt x="8762" y="72"/>
                  <a:pt x="8775" y="92"/>
                  <a:pt x="8785" y="115"/>
                </a:cubicBezTo>
                <a:cubicBezTo>
                  <a:pt x="8794" y="137"/>
                  <a:pt x="8799" y="161"/>
                  <a:pt x="8799" y="186"/>
                </a:cubicBezTo>
                <a:lnTo>
                  <a:pt x="8799" y="5897"/>
                </a:lnTo>
                <a:cubicBezTo>
                  <a:pt x="8799" y="5922"/>
                  <a:pt x="8794" y="5945"/>
                  <a:pt x="8785" y="5968"/>
                </a:cubicBezTo>
                <a:cubicBezTo>
                  <a:pt x="8775" y="5991"/>
                  <a:pt x="8762" y="6011"/>
                  <a:pt x="8745" y="6028"/>
                </a:cubicBezTo>
                <a:cubicBezTo>
                  <a:pt x="8727" y="6046"/>
                  <a:pt x="8707" y="6059"/>
                  <a:pt x="8684" y="6069"/>
                </a:cubicBezTo>
                <a:cubicBezTo>
                  <a:pt x="8662" y="6078"/>
                  <a:pt x="8638" y="6083"/>
                  <a:pt x="8613" y="6083"/>
                </a:cubicBezTo>
                <a:lnTo>
                  <a:pt x="186" y="6083"/>
                </a:lnTo>
                <a:cubicBezTo>
                  <a:pt x="161" y="6083"/>
                  <a:pt x="138" y="6078"/>
                  <a:pt x="115" y="6069"/>
                </a:cubicBezTo>
                <a:cubicBezTo>
                  <a:pt x="92" y="6059"/>
                  <a:pt x="72" y="6046"/>
                  <a:pt x="55" y="6028"/>
                </a:cubicBezTo>
                <a:cubicBezTo>
                  <a:pt x="37" y="6011"/>
                  <a:pt x="24" y="5991"/>
                  <a:pt x="14" y="5968"/>
                </a:cubicBezTo>
                <a:cubicBezTo>
                  <a:pt x="5" y="5945"/>
                  <a:pt x="0" y="5922"/>
                  <a:pt x="0" y="5897"/>
                </a:cubicBezTo>
                <a:moveTo>
                  <a:pt x="23" y="186"/>
                </a:moveTo>
                <a:lnTo>
                  <a:pt x="23" y="5897"/>
                </a:lnTo>
                <a:cubicBezTo>
                  <a:pt x="23" y="5908"/>
                  <a:pt x="24" y="5918"/>
                  <a:pt x="27" y="5929"/>
                </a:cubicBezTo>
                <a:cubicBezTo>
                  <a:pt x="29" y="5939"/>
                  <a:pt x="32" y="5949"/>
                  <a:pt x="36" y="5959"/>
                </a:cubicBezTo>
                <a:cubicBezTo>
                  <a:pt x="40" y="5969"/>
                  <a:pt x="45" y="5978"/>
                  <a:pt x="51" y="5987"/>
                </a:cubicBezTo>
                <a:cubicBezTo>
                  <a:pt x="57" y="5996"/>
                  <a:pt x="63" y="6004"/>
                  <a:pt x="71" y="6012"/>
                </a:cubicBezTo>
                <a:cubicBezTo>
                  <a:pt x="79" y="6019"/>
                  <a:pt x="87" y="6026"/>
                  <a:pt x="96" y="6032"/>
                </a:cubicBezTo>
                <a:cubicBezTo>
                  <a:pt x="105" y="6038"/>
                  <a:pt x="114" y="6043"/>
                  <a:pt x="124" y="6047"/>
                </a:cubicBezTo>
                <a:cubicBezTo>
                  <a:pt x="134" y="6051"/>
                  <a:pt x="144" y="6054"/>
                  <a:pt x="154" y="6056"/>
                </a:cubicBezTo>
                <a:cubicBezTo>
                  <a:pt x="165" y="6059"/>
                  <a:pt x="175" y="6060"/>
                  <a:pt x="186" y="6060"/>
                </a:cubicBezTo>
                <a:lnTo>
                  <a:pt x="8613" y="6060"/>
                </a:lnTo>
                <a:cubicBezTo>
                  <a:pt x="8624" y="6060"/>
                  <a:pt x="8635" y="6059"/>
                  <a:pt x="8645" y="6056"/>
                </a:cubicBezTo>
                <a:cubicBezTo>
                  <a:pt x="8655" y="6054"/>
                  <a:pt x="8666" y="6051"/>
                  <a:pt x="8675" y="6047"/>
                </a:cubicBezTo>
                <a:cubicBezTo>
                  <a:pt x="8685" y="6043"/>
                  <a:pt x="8695" y="6038"/>
                  <a:pt x="8704" y="6032"/>
                </a:cubicBezTo>
                <a:cubicBezTo>
                  <a:pt x="8712" y="6026"/>
                  <a:pt x="8721" y="6019"/>
                  <a:pt x="8728" y="6012"/>
                </a:cubicBezTo>
                <a:cubicBezTo>
                  <a:pt x="8736" y="6004"/>
                  <a:pt x="8742" y="5996"/>
                  <a:pt x="8748" y="5987"/>
                </a:cubicBezTo>
                <a:cubicBezTo>
                  <a:pt x="8754" y="5978"/>
                  <a:pt x="8759" y="5969"/>
                  <a:pt x="8763" y="5959"/>
                </a:cubicBezTo>
                <a:cubicBezTo>
                  <a:pt x="8767" y="5949"/>
                  <a:pt x="8771" y="5939"/>
                  <a:pt x="8773" y="5929"/>
                </a:cubicBezTo>
                <a:cubicBezTo>
                  <a:pt x="8775" y="5918"/>
                  <a:pt x="8776" y="5908"/>
                  <a:pt x="8776" y="5897"/>
                </a:cubicBezTo>
                <a:lnTo>
                  <a:pt x="8776" y="186"/>
                </a:lnTo>
                <a:cubicBezTo>
                  <a:pt x="8776" y="175"/>
                  <a:pt x="8775" y="164"/>
                  <a:pt x="8773" y="154"/>
                </a:cubicBezTo>
                <a:cubicBezTo>
                  <a:pt x="8771" y="143"/>
                  <a:pt x="8767" y="133"/>
                  <a:pt x="8763" y="123"/>
                </a:cubicBezTo>
                <a:cubicBezTo>
                  <a:pt x="8759" y="114"/>
                  <a:pt x="8754" y="104"/>
                  <a:pt x="8748" y="95"/>
                </a:cubicBezTo>
                <a:cubicBezTo>
                  <a:pt x="8742" y="86"/>
                  <a:pt x="8736" y="78"/>
                  <a:pt x="8728" y="71"/>
                </a:cubicBezTo>
                <a:cubicBezTo>
                  <a:pt x="8721" y="63"/>
                  <a:pt x="8712" y="56"/>
                  <a:pt x="8704" y="51"/>
                </a:cubicBezTo>
                <a:cubicBezTo>
                  <a:pt x="8695" y="45"/>
                  <a:pt x="8685" y="40"/>
                  <a:pt x="8675" y="36"/>
                </a:cubicBezTo>
                <a:cubicBezTo>
                  <a:pt x="8666" y="31"/>
                  <a:pt x="8655" y="28"/>
                  <a:pt x="8645" y="26"/>
                </a:cubicBezTo>
                <a:cubicBezTo>
                  <a:pt x="8635" y="24"/>
                  <a:pt x="8624" y="23"/>
                  <a:pt x="8613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6"/>
                  <a:pt x="79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4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5" name="任意多边形: 形状 724"/>
          <p:cNvSpPr/>
          <p:nvPr/>
        </p:nvSpPr>
        <p:spPr>
          <a:xfrm>
            <a:off x="7303680" y="3918960"/>
            <a:ext cx="2816640" cy="936360"/>
          </a:xfrm>
          <a:custGeom>
            <a:avLst/>
            <a:gdLst/>
            <a:ahLst/>
            <a:cxnLst/>
            <a:rect l="0" t="0" r="r" b="b"/>
            <a:pathLst>
              <a:path w="7824" h="2601">
                <a:moveTo>
                  <a:pt x="0" y="2508"/>
                </a:moveTo>
                <a:lnTo>
                  <a:pt x="0" y="93"/>
                </a:lnTo>
                <a:cubicBezTo>
                  <a:pt x="0" y="81"/>
                  <a:pt x="2" y="69"/>
                  <a:pt x="7" y="58"/>
                </a:cubicBezTo>
                <a:cubicBezTo>
                  <a:pt x="11" y="46"/>
                  <a:pt x="18" y="36"/>
                  <a:pt x="27" y="28"/>
                </a:cubicBezTo>
                <a:cubicBezTo>
                  <a:pt x="36" y="19"/>
                  <a:pt x="46" y="12"/>
                  <a:pt x="57" y="7"/>
                </a:cubicBezTo>
                <a:cubicBezTo>
                  <a:pt x="68" y="3"/>
                  <a:pt x="80" y="0"/>
                  <a:pt x="93" y="0"/>
                </a:cubicBezTo>
                <a:lnTo>
                  <a:pt x="7731" y="0"/>
                </a:lnTo>
                <a:cubicBezTo>
                  <a:pt x="7743" y="0"/>
                  <a:pt x="7755" y="3"/>
                  <a:pt x="7766" y="7"/>
                </a:cubicBezTo>
                <a:cubicBezTo>
                  <a:pt x="7778" y="12"/>
                  <a:pt x="7788" y="19"/>
                  <a:pt x="7796" y="28"/>
                </a:cubicBezTo>
                <a:cubicBezTo>
                  <a:pt x="7805" y="36"/>
                  <a:pt x="7812" y="46"/>
                  <a:pt x="7816" y="58"/>
                </a:cubicBezTo>
                <a:cubicBezTo>
                  <a:pt x="7821" y="69"/>
                  <a:pt x="7824" y="81"/>
                  <a:pt x="7824" y="93"/>
                </a:cubicBezTo>
                <a:lnTo>
                  <a:pt x="7824" y="2508"/>
                </a:lnTo>
                <a:cubicBezTo>
                  <a:pt x="7824" y="2521"/>
                  <a:pt x="7821" y="2533"/>
                  <a:pt x="7816" y="2544"/>
                </a:cubicBezTo>
                <a:cubicBezTo>
                  <a:pt x="7812" y="2555"/>
                  <a:pt x="7805" y="2565"/>
                  <a:pt x="7796" y="2574"/>
                </a:cubicBezTo>
                <a:cubicBezTo>
                  <a:pt x="7788" y="2583"/>
                  <a:pt x="7778" y="2590"/>
                  <a:pt x="7766" y="2594"/>
                </a:cubicBezTo>
                <a:cubicBezTo>
                  <a:pt x="7755" y="2599"/>
                  <a:pt x="7743" y="2601"/>
                  <a:pt x="7731" y="2601"/>
                </a:cubicBezTo>
                <a:lnTo>
                  <a:pt x="93" y="2601"/>
                </a:lnTo>
                <a:cubicBezTo>
                  <a:pt x="80" y="2601"/>
                  <a:pt x="68" y="2599"/>
                  <a:pt x="57" y="2594"/>
                </a:cubicBezTo>
                <a:cubicBezTo>
                  <a:pt x="46" y="2590"/>
                  <a:pt x="36" y="2583"/>
                  <a:pt x="27" y="2574"/>
                </a:cubicBezTo>
                <a:cubicBezTo>
                  <a:pt x="18" y="2565"/>
                  <a:pt x="11" y="2555"/>
                  <a:pt x="7" y="2544"/>
                </a:cubicBezTo>
                <a:cubicBezTo>
                  <a:pt x="2" y="2533"/>
                  <a:pt x="0" y="2521"/>
                  <a:pt x="0" y="2508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26" name="图片 725"/>
          <p:cNvPicPr/>
          <p:nvPr/>
        </p:nvPicPr>
        <p:blipFill>
          <a:blip r:embed="rId9"/>
          <a:stretch/>
        </p:blipFill>
        <p:spPr>
          <a:xfrm>
            <a:off x="7303680" y="3016800"/>
            <a:ext cx="19188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7" name="文本框 726"/>
          <p:cNvSpPr txBox="1"/>
          <p:nvPr/>
        </p:nvSpPr>
        <p:spPr>
          <a:xfrm>
            <a:off x="4008240" y="4395600"/>
            <a:ext cx="9666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               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8" name="文本框 727"/>
          <p:cNvSpPr txBox="1"/>
          <p:nvPr/>
        </p:nvSpPr>
        <p:spPr>
          <a:xfrm>
            <a:off x="7598880" y="3064680"/>
            <a:ext cx="80532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摘要生成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9" name="文本框 728"/>
          <p:cNvSpPr txBox="1"/>
          <p:nvPr/>
        </p:nvSpPr>
        <p:spPr>
          <a:xfrm>
            <a:off x="7306560" y="3452760"/>
            <a:ext cx="2817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根据长文本自动生成简短摘要，提高信息的可读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0" name="文本框 729"/>
          <p:cNvSpPr txBox="1"/>
          <p:nvPr/>
        </p:nvSpPr>
        <p:spPr>
          <a:xfrm>
            <a:off x="7306560" y="3653280"/>
            <a:ext cx="9396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性和传播效率。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1" name="文本框 730"/>
          <p:cNvSpPr txBox="1"/>
          <p:nvPr/>
        </p:nvSpPr>
        <p:spPr>
          <a:xfrm>
            <a:off x="7373520" y="4128120"/>
            <a:ext cx="21736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response = openai.Completion.create(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2" name="文本框 731"/>
          <p:cNvSpPr txBox="1"/>
          <p:nvPr/>
        </p:nvSpPr>
        <p:spPr>
          <a:xfrm>
            <a:off x="7373520" y="4262040"/>
            <a:ext cx="18720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  prompt=f"Summarize:\n{text}",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3" name="文本框 732"/>
          <p:cNvSpPr txBox="1"/>
          <p:nvPr/>
        </p:nvSpPr>
        <p:spPr>
          <a:xfrm>
            <a:off x="7373520" y="4395600"/>
            <a:ext cx="9061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  max_tokens=50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4" name="文本框 733"/>
          <p:cNvSpPr txBox="1"/>
          <p:nvPr/>
        </p:nvSpPr>
        <p:spPr>
          <a:xfrm>
            <a:off x="7373520" y="4529520"/>
            <a:ext cx="1000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35" name="图片 734"/>
          <p:cNvPicPr/>
          <p:nvPr/>
        </p:nvPicPr>
        <p:blipFill>
          <a:blip r:embed="rId10"/>
          <a:stretch/>
        </p:blipFill>
        <p:spPr>
          <a:xfrm>
            <a:off x="10136520" y="6301080"/>
            <a:ext cx="358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6" name="文本框 735"/>
          <p:cNvSpPr txBox="1"/>
          <p:nvPr/>
        </p:nvSpPr>
        <p:spPr>
          <a:xfrm>
            <a:off x="7373520" y="4663080"/>
            <a:ext cx="9666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               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图片 736"/>
          <p:cNvPicPr/>
          <p:nvPr/>
        </p:nvPicPr>
        <p:blipFill>
          <a:blip r:embed="rId2"/>
          <a:stretch/>
        </p:blipFill>
        <p:spPr>
          <a:xfrm>
            <a:off x="0" y="0"/>
            <a:ext cx="10696320" cy="7286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8" name="任意多边形: 形状 737"/>
          <p:cNvSpPr/>
          <p:nvPr/>
        </p:nvSpPr>
        <p:spPr>
          <a:xfrm>
            <a:off x="401040" y="802080"/>
            <a:ext cx="1069920" cy="33840"/>
          </a:xfrm>
          <a:custGeom>
            <a:avLst/>
            <a:gdLst/>
            <a:ahLst/>
            <a:cxnLst/>
            <a:rect l="0" t="0" r="r" b="b"/>
            <a:pathLst>
              <a:path w="2972" h="94">
                <a:moveTo>
                  <a:pt x="0" y="0"/>
                </a:moveTo>
                <a:lnTo>
                  <a:pt x="2972" y="0"/>
                </a:lnTo>
                <a:lnTo>
                  <a:pt x="2972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DBA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39" name="图片 738"/>
          <p:cNvPicPr/>
          <p:nvPr/>
        </p:nvPicPr>
        <p:blipFill>
          <a:blip r:embed="rId3"/>
          <a:stretch/>
        </p:blipFill>
        <p:spPr>
          <a:xfrm>
            <a:off x="401040" y="1103040"/>
            <a:ext cx="2502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0" name="文本框 739"/>
          <p:cNvSpPr txBox="1"/>
          <p:nvPr/>
        </p:nvSpPr>
        <p:spPr>
          <a:xfrm>
            <a:off x="401040" y="422640"/>
            <a:ext cx="270288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系统部署与性能优化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1" name="图片 740"/>
          <p:cNvPicPr/>
          <p:nvPr/>
        </p:nvPicPr>
        <p:blipFill>
          <a:blip r:embed="rId4"/>
          <a:stretch/>
        </p:blipFill>
        <p:spPr>
          <a:xfrm>
            <a:off x="5482080" y="1103040"/>
            <a:ext cx="2502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2" name="文本框 741"/>
          <p:cNvSpPr txBox="1"/>
          <p:nvPr/>
        </p:nvSpPr>
        <p:spPr>
          <a:xfrm>
            <a:off x="752040" y="1150920"/>
            <a:ext cx="120780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系统部署流程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3" name="图片 742"/>
          <p:cNvPicPr/>
          <p:nvPr/>
        </p:nvPicPr>
        <p:blipFill>
          <a:blip r:embed="rId5"/>
          <a:stretch/>
        </p:blipFill>
        <p:spPr>
          <a:xfrm>
            <a:off x="2532240" y="6184080"/>
            <a:ext cx="21708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4" name="文本框 743"/>
          <p:cNvSpPr txBox="1"/>
          <p:nvPr/>
        </p:nvSpPr>
        <p:spPr>
          <a:xfrm>
            <a:off x="5833080" y="1150920"/>
            <a:ext cx="120780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性能优化策略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5" name="文本框 744"/>
          <p:cNvSpPr txBox="1"/>
          <p:nvPr/>
        </p:nvSpPr>
        <p:spPr>
          <a:xfrm>
            <a:off x="2197800" y="6576840"/>
            <a:ext cx="9514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减少重复</a:t>
            </a:r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调用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6" name="图片 745"/>
          <p:cNvPicPr/>
          <p:nvPr/>
        </p:nvPicPr>
        <p:blipFill>
          <a:blip r:embed="rId6"/>
          <a:stretch/>
        </p:blipFill>
        <p:spPr>
          <a:xfrm>
            <a:off x="4496040" y="6184080"/>
            <a:ext cx="2502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7" name="文本框 746"/>
          <p:cNvSpPr txBox="1"/>
          <p:nvPr/>
        </p:nvSpPr>
        <p:spPr>
          <a:xfrm>
            <a:off x="2289600" y="6743880"/>
            <a:ext cx="70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提高响应速度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8" name="文本框 747"/>
          <p:cNvSpPr txBox="1"/>
          <p:nvPr/>
        </p:nvSpPr>
        <p:spPr>
          <a:xfrm>
            <a:off x="4153320" y="657684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对长对话进行摘要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9" name="图片 748"/>
          <p:cNvPicPr/>
          <p:nvPr/>
        </p:nvPicPr>
        <p:blipFill>
          <a:blip r:embed="rId7"/>
          <a:stretch/>
        </p:blipFill>
        <p:spPr>
          <a:xfrm>
            <a:off x="6234120" y="6184080"/>
            <a:ext cx="19188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0" name="文本框 749"/>
          <p:cNvSpPr txBox="1"/>
          <p:nvPr/>
        </p:nvSpPr>
        <p:spPr>
          <a:xfrm>
            <a:off x="4178520" y="6743880"/>
            <a:ext cx="9514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避免</a:t>
            </a:r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请求限制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1" name="文本框 750"/>
          <p:cNvSpPr txBox="1"/>
          <p:nvPr/>
        </p:nvSpPr>
        <p:spPr>
          <a:xfrm>
            <a:off x="5623920" y="6576840"/>
            <a:ext cx="14090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通过日志记录分析系统性能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52" name="图片 751"/>
          <p:cNvPicPr/>
          <p:nvPr/>
        </p:nvPicPr>
        <p:blipFill>
          <a:blip r:embed="rId8"/>
          <a:stretch/>
        </p:blipFill>
        <p:spPr>
          <a:xfrm>
            <a:off x="7872120" y="6184080"/>
            <a:ext cx="31716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3" name="文本框 752"/>
          <p:cNvSpPr txBox="1"/>
          <p:nvPr/>
        </p:nvSpPr>
        <p:spPr>
          <a:xfrm>
            <a:off x="5799600" y="6743880"/>
            <a:ext cx="10569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发现并解决潜在问题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4" name="文本框 753"/>
          <p:cNvSpPr txBox="1"/>
          <p:nvPr/>
        </p:nvSpPr>
        <p:spPr>
          <a:xfrm>
            <a:off x="7621200" y="6576840"/>
            <a:ext cx="8222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多用户环境优化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5" name="任意多边形: 形状 754"/>
          <p:cNvSpPr/>
          <p:nvPr/>
        </p:nvSpPr>
        <p:spPr>
          <a:xfrm>
            <a:off x="401040" y="1604160"/>
            <a:ext cx="4813560" cy="2423880"/>
          </a:xfrm>
          <a:custGeom>
            <a:avLst/>
            <a:gdLst/>
            <a:ahLst/>
            <a:cxnLst/>
            <a:rect l="0" t="0" r="r" b="b"/>
            <a:pathLst>
              <a:path w="13371" h="6733">
                <a:moveTo>
                  <a:pt x="0" y="6547"/>
                </a:moveTo>
                <a:lnTo>
                  <a:pt x="0" y="186"/>
                </a:lnTo>
                <a:cubicBezTo>
                  <a:pt x="0" y="161"/>
                  <a:pt x="4" y="138"/>
                  <a:pt x="14" y="115"/>
                </a:cubicBezTo>
                <a:cubicBezTo>
                  <a:pt x="23" y="92"/>
                  <a:pt x="37" y="72"/>
                  <a:pt x="54" y="55"/>
                </a:cubicBezTo>
                <a:cubicBezTo>
                  <a:pt x="72" y="37"/>
                  <a:pt x="92" y="24"/>
                  <a:pt x="114" y="15"/>
                </a:cubicBezTo>
                <a:cubicBezTo>
                  <a:pt x="137" y="5"/>
                  <a:pt x="161" y="0"/>
                  <a:pt x="185" y="0"/>
                </a:cubicBezTo>
                <a:lnTo>
                  <a:pt x="13186" y="0"/>
                </a:lnTo>
                <a:cubicBezTo>
                  <a:pt x="13210" y="0"/>
                  <a:pt x="13234" y="5"/>
                  <a:pt x="13257" y="15"/>
                </a:cubicBezTo>
                <a:cubicBezTo>
                  <a:pt x="13280" y="24"/>
                  <a:pt x="13300" y="37"/>
                  <a:pt x="13317" y="55"/>
                </a:cubicBezTo>
                <a:cubicBezTo>
                  <a:pt x="13334" y="72"/>
                  <a:pt x="13348" y="92"/>
                  <a:pt x="13357" y="115"/>
                </a:cubicBezTo>
                <a:cubicBezTo>
                  <a:pt x="13367" y="138"/>
                  <a:pt x="13371" y="161"/>
                  <a:pt x="13371" y="186"/>
                </a:cubicBezTo>
                <a:lnTo>
                  <a:pt x="13371" y="6547"/>
                </a:lnTo>
                <a:cubicBezTo>
                  <a:pt x="13371" y="6572"/>
                  <a:pt x="13367" y="6596"/>
                  <a:pt x="13357" y="6619"/>
                </a:cubicBezTo>
                <a:cubicBezTo>
                  <a:pt x="13348" y="6641"/>
                  <a:pt x="13334" y="6661"/>
                  <a:pt x="13317" y="6679"/>
                </a:cubicBezTo>
                <a:cubicBezTo>
                  <a:pt x="13300" y="6696"/>
                  <a:pt x="13280" y="6710"/>
                  <a:pt x="13257" y="6719"/>
                </a:cubicBezTo>
                <a:cubicBezTo>
                  <a:pt x="13234" y="6728"/>
                  <a:pt x="13210" y="6733"/>
                  <a:pt x="13186" y="6733"/>
                </a:cubicBezTo>
                <a:lnTo>
                  <a:pt x="185" y="6733"/>
                </a:lnTo>
                <a:cubicBezTo>
                  <a:pt x="161" y="6733"/>
                  <a:pt x="137" y="6728"/>
                  <a:pt x="114" y="6719"/>
                </a:cubicBezTo>
                <a:cubicBezTo>
                  <a:pt x="92" y="6710"/>
                  <a:pt x="72" y="6696"/>
                  <a:pt x="54" y="6679"/>
                </a:cubicBezTo>
                <a:cubicBezTo>
                  <a:pt x="37" y="6661"/>
                  <a:pt x="23" y="6641"/>
                  <a:pt x="14" y="6619"/>
                </a:cubicBezTo>
                <a:cubicBezTo>
                  <a:pt x="4" y="6596"/>
                  <a:pt x="0" y="6572"/>
                  <a:pt x="0" y="654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6" name="任意多边形: 形状 755"/>
          <p:cNvSpPr/>
          <p:nvPr/>
        </p:nvSpPr>
        <p:spPr>
          <a:xfrm>
            <a:off x="401040" y="1604160"/>
            <a:ext cx="4813560" cy="2423880"/>
          </a:xfrm>
          <a:custGeom>
            <a:avLst/>
            <a:gdLst/>
            <a:ahLst/>
            <a:cxnLst/>
            <a:rect l="0" t="0" r="r" b="b"/>
            <a:pathLst>
              <a:path w="13371" h="6733">
                <a:moveTo>
                  <a:pt x="0" y="6547"/>
                </a:moveTo>
                <a:lnTo>
                  <a:pt x="0" y="186"/>
                </a:lnTo>
                <a:cubicBezTo>
                  <a:pt x="0" y="161"/>
                  <a:pt x="4" y="138"/>
                  <a:pt x="14" y="115"/>
                </a:cubicBezTo>
                <a:cubicBezTo>
                  <a:pt x="23" y="92"/>
                  <a:pt x="37" y="72"/>
                  <a:pt x="54" y="55"/>
                </a:cubicBezTo>
                <a:cubicBezTo>
                  <a:pt x="72" y="37"/>
                  <a:pt x="92" y="24"/>
                  <a:pt x="114" y="15"/>
                </a:cubicBezTo>
                <a:cubicBezTo>
                  <a:pt x="137" y="5"/>
                  <a:pt x="161" y="0"/>
                  <a:pt x="185" y="0"/>
                </a:cubicBezTo>
                <a:lnTo>
                  <a:pt x="13186" y="0"/>
                </a:lnTo>
                <a:cubicBezTo>
                  <a:pt x="13210" y="0"/>
                  <a:pt x="13234" y="5"/>
                  <a:pt x="13257" y="15"/>
                </a:cubicBezTo>
                <a:cubicBezTo>
                  <a:pt x="13280" y="24"/>
                  <a:pt x="13300" y="37"/>
                  <a:pt x="13317" y="55"/>
                </a:cubicBezTo>
                <a:cubicBezTo>
                  <a:pt x="13334" y="72"/>
                  <a:pt x="13348" y="92"/>
                  <a:pt x="13357" y="115"/>
                </a:cubicBezTo>
                <a:cubicBezTo>
                  <a:pt x="13367" y="138"/>
                  <a:pt x="13371" y="161"/>
                  <a:pt x="13371" y="186"/>
                </a:cubicBezTo>
                <a:lnTo>
                  <a:pt x="13371" y="6547"/>
                </a:lnTo>
                <a:cubicBezTo>
                  <a:pt x="13371" y="6572"/>
                  <a:pt x="13367" y="6596"/>
                  <a:pt x="13357" y="6619"/>
                </a:cubicBezTo>
                <a:cubicBezTo>
                  <a:pt x="13348" y="6641"/>
                  <a:pt x="13334" y="6661"/>
                  <a:pt x="13317" y="6679"/>
                </a:cubicBezTo>
                <a:cubicBezTo>
                  <a:pt x="13300" y="6696"/>
                  <a:pt x="13280" y="6710"/>
                  <a:pt x="13257" y="6719"/>
                </a:cubicBezTo>
                <a:cubicBezTo>
                  <a:pt x="13234" y="6728"/>
                  <a:pt x="13210" y="6733"/>
                  <a:pt x="13186" y="6733"/>
                </a:cubicBezTo>
                <a:lnTo>
                  <a:pt x="185" y="6733"/>
                </a:lnTo>
                <a:cubicBezTo>
                  <a:pt x="161" y="6733"/>
                  <a:pt x="137" y="6728"/>
                  <a:pt x="114" y="6719"/>
                </a:cubicBezTo>
                <a:cubicBezTo>
                  <a:pt x="92" y="6710"/>
                  <a:pt x="72" y="6696"/>
                  <a:pt x="54" y="6679"/>
                </a:cubicBezTo>
                <a:cubicBezTo>
                  <a:pt x="37" y="6661"/>
                  <a:pt x="23" y="6641"/>
                  <a:pt x="14" y="6619"/>
                </a:cubicBezTo>
                <a:cubicBezTo>
                  <a:pt x="4" y="6596"/>
                  <a:pt x="0" y="6572"/>
                  <a:pt x="0" y="6547"/>
                </a:cubicBezTo>
                <a:moveTo>
                  <a:pt x="23" y="186"/>
                </a:moveTo>
                <a:lnTo>
                  <a:pt x="23" y="6547"/>
                </a:lnTo>
                <a:cubicBezTo>
                  <a:pt x="23" y="6558"/>
                  <a:pt x="24" y="6569"/>
                  <a:pt x="26" y="6579"/>
                </a:cubicBezTo>
                <a:cubicBezTo>
                  <a:pt x="28" y="6590"/>
                  <a:pt x="31" y="6600"/>
                  <a:pt x="35" y="6610"/>
                </a:cubicBezTo>
                <a:cubicBezTo>
                  <a:pt x="39" y="6620"/>
                  <a:pt x="44" y="6629"/>
                  <a:pt x="50" y="6638"/>
                </a:cubicBezTo>
                <a:cubicBezTo>
                  <a:pt x="56" y="6647"/>
                  <a:pt x="63" y="6655"/>
                  <a:pt x="71" y="6662"/>
                </a:cubicBezTo>
                <a:cubicBezTo>
                  <a:pt x="78" y="6670"/>
                  <a:pt x="86" y="6677"/>
                  <a:pt x="95" y="6683"/>
                </a:cubicBezTo>
                <a:cubicBezTo>
                  <a:pt x="104" y="6689"/>
                  <a:pt x="113" y="6694"/>
                  <a:pt x="123" y="6698"/>
                </a:cubicBezTo>
                <a:cubicBezTo>
                  <a:pt x="133" y="6702"/>
                  <a:pt x="143" y="6705"/>
                  <a:pt x="154" y="6707"/>
                </a:cubicBezTo>
                <a:cubicBezTo>
                  <a:pt x="164" y="6709"/>
                  <a:pt x="175" y="6710"/>
                  <a:pt x="185" y="6710"/>
                </a:cubicBezTo>
                <a:lnTo>
                  <a:pt x="13186" y="6710"/>
                </a:lnTo>
                <a:cubicBezTo>
                  <a:pt x="13196" y="6710"/>
                  <a:pt x="13207" y="6709"/>
                  <a:pt x="13217" y="6707"/>
                </a:cubicBezTo>
                <a:cubicBezTo>
                  <a:pt x="13228" y="6705"/>
                  <a:pt x="13238" y="6702"/>
                  <a:pt x="13248" y="6698"/>
                </a:cubicBezTo>
                <a:cubicBezTo>
                  <a:pt x="13258" y="6694"/>
                  <a:pt x="13267" y="6689"/>
                  <a:pt x="13276" y="6683"/>
                </a:cubicBezTo>
                <a:cubicBezTo>
                  <a:pt x="13285" y="6677"/>
                  <a:pt x="13293" y="6670"/>
                  <a:pt x="13301" y="6662"/>
                </a:cubicBezTo>
                <a:cubicBezTo>
                  <a:pt x="13308" y="6655"/>
                  <a:pt x="13315" y="6647"/>
                  <a:pt x="13321" y="6638"/>
                </a:cubicBezTo>
                <a:cubicBezTo>
                  <a:pt x="13327" y="6629"/>
                  <a:pt x="13332" y="6620"/>
                  <a:pt x="13336" y="6610"/>
                </a:cubicBezTo>
                <a:cubicBezTo>
                  <a:pt x="13340" y="6600"/>
                  <a:pt x="13343" y="6590"/>
                  <a:pt x="13345" y="6579"/>
                </a:cubicBezTo>
                <a:cubicBezTo>
                  <a:pt x="13347" y="6569"/>
                  <a:pt x="13348" y="6558"/>
                  <a:pt x="13348" y="6547"/>
                </a:cubicBezTo>
                <a:lnTo>
                  <a:pt x="13348" y="186"/>
                </a:lnTo>
                <a:cubicBezTo>
                  <a:pt x="13348" y="175"/>
                  <a:pt x="13347" y="165"/>
                  <a:pt x="13345" y="154"/>
                </a:cubicBezTo>
                <a:cubicBezTo>
                  <a:pt x="13343" y="144"/>
                  <a:pt x="13340" y="134"/>
                  <a:pt x="13336" y="124"/>
                </a:cubicBezTo>
                <a:cubicBezTo>
                  <a:pt x="13332" y="114"/>
                  <a:pt x="13327" y="105"/>
                  <a:pt x="13321" y="96"/>
                </a:cubicBezTo>
                <a:cubicBezTo>
                  <a:pt x="13315" y="87"/>
                  <a:pt x="13308" y="79"/>
                  <a:pt x="13301" y="71"/>
                </a:cubicBezTo>
                <a:cubicBezTo>
                  <a:pt x="13293" y="64"/>
                  <a:pt x="13285" y="57"/>
                  <a:pt x="13276" y="51"/>
                </a:cubicBezTo>
                <a:cubicBezTo>
                  <a:pt x="13267" y="45"/>
                  <a:pt x="13258" y="40"/>
                  <a:pt x="13248" y="36"/>
                </a:cubicBezTo>
                <a:cubicBezTo>
                  <a:pt x="13238" y="32"/>
                  <a:pt x="13228" y="29"/>
                  <a:pt x="13217" y="27"/>
                </a:cubicBezTo>
                <a:cubicBezTo>
                  <a:pt x="13207" y="25"/>
                  <a:pt x="13196" y="24"/>
                  <a:pt x="13186" y="24"/>
                </a:cubicBezTo>
                <a:lnTo>
                  <a:pt x="185" y="24"/>
                </a:lnTo>
                <a:cubicBezTo>
                  <a:pt x="175" y="24"/>
                  <a:pt x="164" y="25"/>
                  <a:pt x="154" y="27"/>
                </a:cubicBezTo>
                <a:cubicBezTo>
                  <a:pt x="143" y="29"/>
                  <a:pt x="133" y="32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7"/>
                  <a:pt x="78" y="64"/>
                  <a:pt x="71" y="71"/>
                </a:cubicBezTo>
                <a:cubicBezTo>
                  <a:pt x="63" y="79"/>
                  <a:pt x="56" y="87"/>
                  <a:pt x="50" y="96"/>
                </a:cubicBezTo>
                <a:cubicBezTo>
                  <a:pt x="44" y="105"/>
                  <a:pt x="39" y="114"/>
                  <a:pt x="35" y="124"/>
                </a:cubicBezTo>
                <a:cubicBezTo>
                  <a:pt x="31" y="134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7" name="任意多边形: 形状 756"/>
          <p:cNvSpPr/>
          <p:nvPr/>
        </p:nvSpPr>
        <p:spPr>
          <a:xfrm>
            <a:off x="776880" y="2347920"/>
            <a:ext cx="4262400" cy="301320"/>
          </a:xfrm>
          <a:custGeom>
            <a:avLst/>
            <a:gdLst/>
            <a:ahLst/>
            <a:cxnLst/>
            <a:rect l="0" t="0" r="r" b="b"/>
            <a:pathLst>
              <a:path w="11840" h="837">
                <a:moveTo>
                  <a:pt x="0" y="744"/>
                </a:moveTo>
                <a:lnTo>
                  <a:pt x="0" y="93"/>
                </a:lnTo>
                <a:cubicBezTo>
                  <a:pt x="0" y="81"/>
                  <a:pt x="3" y="69"/>
                  <a:pt x="7" y="58"/>
                </a:cubicBezTo>
                <a:cubicBezTo>
                  <a:pt x="12" y="46"/>
                  <a:pt x="19" y="36"/>
                  <a:pt x="28" y="28"/>
                </a:cubicBezTo>
                <a:cubicBezTo>
                  <a:pt x="36" y="19"/>
                  <a:pt x="46" y="12"/>
                  <a:pt x="58" y="7"/>
                </a:cubicBezTo>
                <a:cubicBezTo>
                  <a:pt x="69" y="3"/>
                  <a:pt x="81" y="0"/>
                  <a:pt x="93" y="0"/>
                </a:cubicBezTo>
                <a:lnTo>
                  <a:pt x="11747" y="0"/>
                </a:lnTo>
                <a:cubicBezTo>
                  <a:pt x="11759" y="0"/>
                  <a:pt x="11771" y="3"/>
                  <a:pt x="11783" y="7"/>
                </a:cubicBezTo>
                <a:cubicBezTo>
                  <a:pt x="11794" y="12"/>
                  <a:pt x="11804" y="19"/>
                  <a:pt x="11813" y="28"/>
                </a:cubicBezTo>
                <a:cubicBezTo>
                  <a:pt x="11821" y="36"/>
                  <a:pt x="11828" y="46"/>
                  <a:pt x="11833" y="58"/>
                </a:cubicBezTo>
                <a:cubicBezTo>
                  <a:pt x="11838" y="69"/>
                  <a:pt x="11840" y="81"/>
                  <a:pt x="11840" y="93"/>
                </a:cubicBezTo>
                <a:lnTo>
                  <a:pt x="11840" y="744"/>
                </a:lnTo>
                <a:cubicBezTo>
                  <a:pt x="11840" y="756"/>
                  <a:pt x="11838" y="768"/>
                  <a:pt x="11833" y="780"/>
                </a:cubicBezTo>
                <a:cubicBezTo>
                  <a:pt x="11828" y="791"/>
                  <a:pt x="11821" y="801"/>
                  <a:pt x="11813" y="810"/>
                </a:cubicBezTo>
                <a:cubicBezTo>
                  <a:pt x="11804" y="819"/>
                  <a:pt x="11794" y="825"/>
                  <a:pt x="11783" y="830"/>
                </a:cubicBezTo>
                <a:cubicBezTo>
                  <a:pt x="11771" y="835"/>
                  <a:pt x="11759" y="837"/>
                  <a:pt x="11747" y="837"/>
                </a:cubicBezTo>
                <a:lnTo>
                  <a:pt x="93" y="837"/>
                </a:lnTo>
                <a:cubicBezTo>
                  <a:pt x="81" y="837"/>
                  <a:pt x="69" y="835"/>
                  <a:pt x="58" y="830"/>
                </a:cubicBezTo>
                <a:cubicBezTo>
                  <a:pt x="46" y="825"/>
                  <a:pt x="36" y="819"/>
                  <a:pt x="28" y="810"/>
                </a:cubicBezTo>
                <a:cubicBezTo>
                  <a:pt x="19" y="801"/>
                  <a:pt x="12" y="791"/>
                  <a:pt x="7" y="780"/>
                </a:cubicBezTo>
                <a:cubicBezTo>
                  <a:pt x="3" y="768"/>
                  <a:pt x="0" y="756"/>
                  <a:pt x="0" y="744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58" name="任意多边形: 形状 757"/>
          <p:cNvSpPr/>
          <p:nvPr/>
        </p:nvSpPr>
        <p:spPr>
          <a:xfrm>
            <a:off x="776880" y="2949840"/>
            <a:ext cx="4262400" cy="300960"/>
          </a:xfrm>
          <a:custGeom>
            <a:avLst/>
            <a:gdLst/>
            <a:ahLst/>
            <a:cxnLst/>
            <a:rect l="0" t="0" r="r" b="b"/>
            <a:pathLst>
              <a:path w="11840" h="836">
                <a:moveTo>
                  <a:pt x="0" y="744"/>
                </a:moveTo>
                <a:lnTo>
                  <a:pt x="0" y="93"/>
                </a:lnTo>
                <a:cubicBezTo>
                  <a:pt x="0" y="80"/>
                  <a:pt x="3" y="68"/>
                  <a:pt x="7" y="57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8"/>
                  <a:pt x="46" y="11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11747" y="0"/>
                </a:lnTo>
                <a:cubicBezTo>
                  <a:pt x="11759" y="0"/>
                  <a:pt x="11771" y="2"/>
                  <a:pt x="11783" y="7"/>
                </a:cubicBezTo>
                <a:cubicBezTo>
                  <a:pt x="11794" y="11"/>
                  <a:pt x="11804" y="18"/>
                  <a:pt x="11813" y="27"/>
                </a:cubicBezTo>
                <a:cubicBezTo>
                  <a:pt x="11821" y="36"/>
                  <a:pt x="11828" y="46"/>
                  <a:pt x="11833" y="57"/>
                </a:cubicBezTo>
                <a:cubicBezTo>
                  <a:pt x="11838" y="68"/>
                  <a:pt x="11840" y="80"/>
                  <a:pt x="11840" y="93"/>
                </a:cubicBezTo>
                <a:lnTo>
                  <a:pt x="11840" y="744"/>
                </a:lnTo>
                <a:cubicBezTo>
                  <a:pt x="11840" y="756"/>
                  <a:pt x="11838" y="768"/>
                  <a:pt x="11833" y="779"/>
                </a:cubicBezTo>
                <a:cubicBezTo>
                  <a:pt x="11828" y="790"/>
                  <a:pt x="11821" y="800"/>
                  <a:pt x="11813" y="809"/>
                </a:cubicBezTo>
                <a:cubicBezTo>
                  <a:pt x="11804" y="818"/>
                  <a:pt x="11794" y="825"/>
                  <a:pt x="11783" y="829"/>
                </a:cubicBezTo>
                <a:cubicBezTo>
                  <a:pt x="11771" y="834"/>
                  <a:pt x="11759" y="836"/>
                  <a:pt x="11747" y="836"/>
                </a:cubicBezTo>
                <a:lnTo>
                  <a:pt x="93" y="836"/>
                </a:lnTo>
                <a:cubicBezTo>
                  <a:pt x="81" y="836"/>
                  <a:pt x="69" y="834"/>
                  <a:pt x="58" y="829"/>
                </a:cubicBezTo>
                <a:cubicBezTo>
                  <a:pt x="46" y="825"/>
                  <a:pt x="36" y="818"/>
                  <a:pt x="28" y="809"/>
                </a:cubicBezTo>
                <a:cubicBezTo>
                  <a:pt x="19" y="800"/>
                  <a:pt x="12" y="790"/>
                  <a:pt x="7" y="779"/>
                </a:cubicBezTo>
                <a:cubicBezTo>
                  <a:pt x="3" y="768"/>
                  <a:pt x="0" y="756"/>
                  <a:pt x="0" y="744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59" name="任意多边形: 形状 758"/>
          <p:cNvSpPr/>
          <p:nvPr/>
        </p:nvSpPr>
        <p:spPr>
          <a:xfrm>
            <a:off x="776880" y="3551400"/>
            <a:ext cx="4262400" cy="301320"/>
          </a:xfrm>
          <a:custGeom>
            <a:avLst/>
            <a:gdLst/>
            <a:ahLst/>
            <a:cxnLst/>
            <a:rect l="0" t="0" r="r" b="b"/>
            <a:pathLst>
              <a:path w="11840" h="837">
                <a:moveTo>
                  <a:pt x="0" y="744"/>
                </a:moveTo>
                <a:lnTo>
                  <a:pt x="0" y="93"/>
                </a:lnTo>
                <a:cubicBezTo>
                  <a:pt x="0" y="81"/>
                  <a:pt x="3" y="69"/>
                  <a:pt x="7" y="57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9"/>
                  <a:pt x="46" y="12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11747" y="0"/>
                </a:lnTo>
                <a:cubicBezTo>
                  <a:pt x="11759" y="0"/>
                  <a:pt x="11771" y="2"/>
                  <a:pt x="11783" y="7"/>
                </a:cubicBezTo>
                <a:cubicBezTo>
                  <a:pt x="11794" y="12"/>
                  <a:pt x="11804" y="19"/>
                  <a:pt x="11813" y="27"/>
                </a:cubicBezTo>
                <a:cubicBezTo>
                  <a:pt x="11821" y="36"/>
                  <a:pt x="11828" y="46"/>
                  <a:pt x="11833" y="57"/>
                </a:cubicBezTo>
                <a:cubicBezTo>
                  <a:pt x="11838" y="69"/>
                  <a:pt x="11840" y="81"/>
                  <a:pt x="11840" y="93"/>
                </a:cubicBezTo>
                <a:lnTo>
                  <a:pt x="11840" y="744"/>
                </a:lnTo>
                <a:cubicBezTo>
                  <a:pt x="11840" y="756"/>
                  <a:pt x="11838" y="768"/>
                  <a:pt x="11833" y="779"/>
                </a:cubicBezTo>
                <a:cubicBezTo>
                  <a:pt x="11828" y="791"/>
                  <a:pt x="11821" y="801"/>
                  <a:pt x="11813" y="810"/>
                </a:cubicBezTo>
                <a:cubicBezTo>
                  <a:pt x="11804" y="818"/>
                  <a:pt x="11794" y="825"/>
                  <a:pt x="11783" y="830"/>
                </a:cubicBezTo>
                <a:cubicBezTo>
                  <a:pt x="11771" y="834"/>
                  <a:pt x="11759" y="837"/>
                  <a:pt x="11747" y="837"/>
                </a:cubicBezTo>
                <a:lnTo>
                  <a:pt x="93" y="837"/>
                </a:lnTo>
                <a:cubicBezTo>
                  <a:pt x="81" y="837"/>
                  <a:pt x="69" y="834"/>
                  <a:pt x="58" y="830"/>
                </a:cubicBezTo>
                <a:cubicBezTo>
                  <a:pt x="46" y="825"/>
                  <a:pt x="36" y="818"/>
                  <a:pt x="28" y="810"/>
                </a:cubicBezTo>
                <a:cubicBezTo>
                  <a:pt x="19" y="801"/>
                  <a:pt x="12" y="791"/>
                  <a:pt x="7" y="779"/>
                </a:cubicBezTo>
                <a:cubicBezTo>
                  <a:pt x="3" y="768"/>
                  <a:pt x="0" y="756"/>
                  <a:pt x="0" y="744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60" name="图片 759"/>
          <p:cNvPicPr/>
          <p:nvPr/>
        </p:nvPicPr>
        <p:blipFill>
          <a:blip r:embed="rId9"/>
          <a:stretch/>
        </p:blipFill>
        <p:spPr>
          <a:xfrm>
            <a:off x="576720" y="181332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1" name="文本框 760"/>
          <p:cNvSpPr txBox="1"/>
          <p:nvPr/>
        </p:nvSpPr>
        <p:spPr>
          <a:xfrm>
            <a:off x="7562880" y="674388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提升并发处理能力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2" name="文本框 761"/>
          <p:cNvSpPr txBox="1"/>
          <p:nvPr/>
        </p:nvSpPr>
        <p:spPr>
          <a:xfrm>
            <a:off x="852480" y="1808640"/>
            <a:ext cx="6714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本地部署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3" name="文本框 762"/>
          <p:cNvSpPr txBox="1"/>
          <p:nvPr/>
        </p:nvSpPr>
        <p:spPr>
          <a:xfrm>
            <a:off x="576720" y="2148840"/>
            <a:ext cx="87336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1. 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安装依赖库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4" name="文本框 763"/>
          <p:cNvSpPr txBox="1"/>
          <p:nvPr/>
        </p:nvSpPr>
        <p:spPr>
          <a:xfrm>
            <a:off x="844200" y="2434680"/>
            <a:ext cx="3521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pip install openai googletrans==4.0.0-rc1 textblob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5" name="文本框 764"/>
          <p:cNvSpPr txBox="1"/>
          <p:nvPr/>
        </p:nvSpPr>
        <p:spPr>
          <a:xfrm>
            <a:off x="576720" y="2750760"/>
            <a:ext cx="102096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2. 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配置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密钥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6" name="文本框 765"/>
          <p:cNvSpPr txBox="1"/>
          <p:nvPr/>
        </p:nvSpPr>
        <p:spPr>
          <a:xfrm>
            <a:off x="844200" y="3036240"/>
            <a:ext cx="3028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export OPENAI_API_KEY="your_openai_api_key"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7" name="文本框 766"/>
          <p:cNvSpPr txBox="1"/>
          <p:nvPr/>
        </p:nvSpPr>
        <p:spPr>
          <a:xfrm>
            <a:off x="576720" y="3352320"/>
            <a:ext cx="7390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3. 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运行系统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8" name="任意多边形: 形状 767"/>
          <p:cNvSpPr/>
          <p:nvPr/>
        </p:nvSpPr>
        <p:spPr>
          <a:xfrm>
            <a:off x="401040" y="4228200"/>
            <a:ext cx="4813560" cy="1688400"/>
          </a:xfrm>
          <a:custGeom>
            <a:avLst/>
            <a:gdLst/>
            <a:ahLst/>
            <a:cxnLst/>
            <a:rect l="0" t="0" r="r" b="b"/>
            <a:pathLst>
              <a:path w="13371" h="4690">
                <a:moveTo>
                  <a:pt x="0" y="4504"/>
                </a:moveTo>
                <a:lnTo>
                  <a:pt x="0" y="186"/>
                </a:lnTo>
                <a:cubicBezTo>
                  <a:pt x="0" y="161"/>
                  <a:pt x="4" y="138"/>
                  <a:pt x="14" y="115"/>
                </a:cubicBezTo>
                <a:cubicBezTo>
                  <a:pt x="23" y="92"/>
                  <a:pt x="37" y="72"/>
                  <a:pt x="54" y="55"/>
                </a:cubicBezTo>
                <a:cubicBezTo>
                  <a:pt x="72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13186" y="0"/>
                </a:lnTo>
                <a:cubicBezTo>
                  <a:pt x="13210" y="0"/>
                  <a:pt x="13234" y="5"/>
                  <a:pt x="13257" y="14"/>
                </a:cubicBezTo>
                <a:cubicBezTo>
                  <a:pt x="13280" y="24"/>
                  <a:pt x="13300" y="37"/>
                  <a:pt x="13317" y="55"/>
                </a:cubicBezTo>
                <a:cubicBezTo>
                  <a:pt x="13334" y="72"/>
                  <a:pt x="13348" y="92"/>
                  <a:pt x="13357" y="115"/>
                </a:cubicBezTo>
                <a:cubicBezTo>
                  <a:pt x="13367" y="138"/>
                  <a:pt x="13371" y="161"/>
                  <a:pt x="13371" y="186"/>
                </a:cubicBezTo>
                <a:lnTo>
                  <a:pt x="13371" y="4504"/>
                </a:lnTo>
                <a:cubicBezTo>
                  <a:pt x="13371" y="4528"/>
                  <a:pt x="13367" y="4552"/>
                  <a:pt x="13357" y="4575"/>
                </a:cubicBezTo>
                <a:cubicBezTo>
                  <a:pt x="13348" y="4597"/>
                  <a:pt x="13334" y="4618"/>
                  <a:pt x="13317" y="4635"/>
                </a:cubicBezTo>
                <a:cubicBezTo>
                  <a:pt x="13300" y="4652"/>
                  <a:pt x="13280" y="4666"/>
                  <a:pt x="13257" y="4676"/>
                </a:cubicBezTo>
                <a:cubicBezTo>
                  <a:pt x="13234" y="4686"/>
                  <a:pt x="13210" y="4690"/>
                  <a:pt x="13186" y="4690"/>
                </a:cubicBezTo>
                <a:lnTo>
                  <a:pt x="185" y="4690"/>
                </a:lnTo>
                <a:cubicBezTo>
                  <a:pt x="161" y="4690"/>
                  <a:pt x="137" y="4686"/>
                  <a:pt x="114" y="4676"/>
                </a:cubicBezTo>
                <a:cubicBezTo>
                  <a:pt x="92" y="4666"/>
                  <a:pt x="72" y="4652"/>
                  <a:pt x="54" y="4635"/>
                </a:cubicBezTo>
                <a:cubicBezTo>
                  <a:pt x="37" y="4618"/>
                  <a:pt x="23" y="4597"/>
                  <a:pt x="14" y="4575"/>
                </a:cubicBezTo>
                <a:cubicBezTo>
                  <a:pt x="4" y="4552"/>
                  <a:pt x="0" y="4528"/>
                  <a:pt x="0" y="450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9" name="任意多边形: 形状 768"/>
          <p:cNvSpPr/>
          <p:nvPr/>
        </p:nvSpPr>
        <p:spPr>
          <a:xfrm>
            <a:off x="401040" y="4228200"/>
            <a:ext cx="4813560" cy="1688400"/>
          </a:xfrm>
          <a:custGeom>
            <a:avLst/>
            <a:gdLst/>
            <a:ahLst/>
            <a:cxnLst/>
            <a:rect l="0" t="0" r="r" b="b"/>
            <a:pathLst>
              <a:path w="13371" h="4690">
                <a:moveTo>
                  <a:pt x="0" y="4504"/>
                </a:moveTo>
                <a:lnTo>
                  <a:pt x="0" y="186"/>
                </a:lnTo>
                <a:cubicBezTo>
                  <a:pt x="0" y="161"/>
                  <a:pt x="4" y="138"/>
                  <a:pt x="14" y="115"/>
                </a:cubicBezTo>
                <a:cubicBezTo>
                  <a:pt x="23" y="92"/>
                  <a:pt x="37" y="72"/>
                  <a:pt x="54" y="55"/>
                </a:cubicBezTo>
                <a:cubicBezTo>
                  <a:pt x="72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13186" y="0"/>
                </a:lnTo>
                <a:cubicBezTo>
                  <a:pt x="13210" y="0"/>
                  <a:pt x="13234" y="5"/>
                  <a:pt x="13257" y="14"/>
                </a:cubicBezTo>
                <a:cubicBezTo>
                  <a:pt x="13280" y="24"/>
                  <a:pt x="13300" y="37"/>
                  <a:pt x="13317" y="55"/>
                </a:cubicBezTo>
                <a:cubicBezTo>
                  <a:pt x="13334" y="72"/>
                  <a:pt x="13348" y="92"/>
                  <a:pt x="13357" y="115"/>
                </a:cubicBezTo>
                <a:cubicBezTo>
                  <a:pt x="13367" y="138"/>
                  <a:pt x="13371" y="161"/>
                  <a:pt x="13371" y="186"/>
                </a:cubicBezTo>
                <a:lnTo>
                  <a:pt x="13371" y="4504"/>
                </a:lnTo>
                <a:cubicBezTo>
                  <a:pt x="13371" y="4528"/>
                  <a:pt x="13367" y="4552"/>
                  <a:pt x="13357" y="4575"/>
                </a:cubicBezTo>
                <a:cubicBezTo>
                  <a:pt x="13348" y="4597"/>
                  <a:pt x="13334" y="4618"/>
                  <a:pt x="13317" y="4635"/>
                </a:cubicBezTo>
                <a:cubicBezTo>
                  <a:pt x="13300" y="4652"/>
                  <a:pt x="13280" y="4666"/>
                  <a:pt x="13257" y="4676"/>
                </a:cubicBezTo>
                <a:cubicBezTo>
                  <a:pt x="13234" y="4686"/>
                  <a:pt x="13210" y="4690"/>
                  <a:pt x="13186" y="4690"/>
                </a:cubicBezTo>
                <a:lnTo>
                  <a:pt x="185" y="4690"/>
                </a:lnTo>
                <a:cubicBezTo>
                  <a:pt x="161" y="4690"/>
                  <a:pt x="137" y="4686"/>
                  <a:pt x="114" y="4676"/>
                </a:cubicBezTo>
                <a:cubicBezTo>
                  <a:pt x="92" y="4666"/>
                  <a:pt x="72" y="4652"/>
                  <a:pt x="54" y="4635"/>
                </a:cubicBezTo>
                <a:cubicBezTo>
                  <a:pt x="37" y="4618"/>
                  <a:pt x="23" y="4597"/>
                  <a:pt x="14" y="4575"/>
                </a:cubicBezTo>
                <a:cubicBezTo>
                  <a:pt x="4" y="4552"/>
                  <a:pt x="0" y="4528"/>
                  <a:pt x="0" y="4504"/>
                </a:cubicBezTo>
                <a:moveTo>
                  <a:pt x="23" y="186"/>
                </a:moveTo>
                <a:lnTo>
                  <a:pt x="23" y="4504"/>
                </a:lnTo>
                <a:cubicBezTo>
                  <a:pt x="23" y="4514"/>
                  <a:pt x="24" y="4525"/>
                  <a:pt x="26" y="4535"/>
                </a:cubicBezTo>
                <a:cubicBezTo>
                  <a:pt x="28" y="4546"/>
                  <a:pt x="31" y="4556"/>
                  <a:pt x="35" y="4566"/>
                </a:cubicBezTo>
                <a:cubicBezTo>
                  <a:pt x="39" y="4576"/>
                  <a:pt x="44" y="4585"/>
                  <a:pt x="50" y="4594"/>
                </a:cubicBezTo>
                <a:cubicBezTo>
                  <a:pt x="56" y="4603"/>
                  <a:pt x="63" y="4611"/>
                  <a:pt x="71" y="4619"/>
                </a:cubicBezTo>
                <a:cubicBezTo>
                  <a:pt x="78" y="4626"/>
                  <a:pt x="86" y="4633"/>
                  <a:pt x="95" y="4639"/>
                </a:cubicBezTo>
                <a:cubicBezTo>
                  <a:pt x="104" y="4645"/>
                  <a:pt x="113" y="4650"/>
                  <a:pt x="123" y="4654"/>
                </a:cubicBezTo>
                <a:cubicBezTo>
                  <a:pt x="133" y="4658"/>
                  <a:pt x="143" y="4661"/>
                  <a:pt x="154" y="4663"/>
                </a:cubicBezTo>
                <a:cubicBezTo>
                  <a:pt x="164" y="4665"/>
                  <a:pt x="175" y="4666"/>
                  <a:pt x="185" y="4666"/>
                </a:cubicBezTo>
                <a:lnTo>
                  <a:pt x="13186" y="4666"/>
                </a:lnTo>
                <a:cubicBezTo>
                  <a:pt x="13196" y="4666"/>
                  <a:pt x="13207" y="4665"/>
                  <a:pt x="13217" y="4663"/>
                </a:cubicBezTo>
                <a:cubicBezTo>
                  <a:pt x="13228" y="4661"/>
                  <a:pt x="13238" y="4658"/>
                  <a:pt x="13248" y="4654"/>
                </a:cubicBezTo>
                <a:cubicBezTo>
                  <a:pt x="13258" y="4650"/>
                  <a:pt x="13267" y="4645"/>
                  <a:pt x="13276" y="4639"/>
                </a:cubicBezTo>
                <a:cubicBezTo>
                  <a:pt x="13285" y="4633"/>
                  <a:pt x="13293" y="4626"/>
                  <a:pt x="13301" y="4619"/>
                </a:cubicBezTo>
                <a:cubicBezTo>
                  <a:pt x="13308" y="4611"/>
                  <a:pt x="13315" y="4603"/>
                  <a:pt x="13321" y="4594"/>
                </a:cubicBezTo>
                <a:cubicBezTo>
                  <a:pt x="13327" y="4585"/>
                  <a:pt x="13332" y="4576"/>
                  <a:pt x="13336" y="4566"/>
                </a:cubicBezTo>
                <a:cubicBezTo>
                  <a:pt x="13340" y="4556"/>
                  <a:pt x="13343" y="4546"/>
                  <a:pt x="13345" y="4535"/>
                </a:cubicBezTo>
                <a:cubicBezTo>
                  <a:pt x="13347" y="4525"/>
                  <a:pt x="13348" y="4514"/>
                  <a:pt x="13348" y="4504"/>
                </a:cubicBezTo>
                <a:lnTo>
                  <a:pt x="13348" y="186"/>
                </a:lnTo>
                <a:cubicBezTo>
                  <a:pt x="13348" y="175"/>
                  <a:pt x="13347" y="165"/>
                  <a:pt x="13345" y="154"/>
                </a:cubicBezTo>
                <a:cubicBezTo>
                  <a:pt x="13343" y="144"/>
                  <a:pt x="13340" y="134"/>
                  <a:pt x="13336" y="124"/>
                </a:cubicBezTo>
                <a:cubicBezTo>
                  <a:pt x="13332" y="114"/>
                  <a:pt x="13327" y="105"/>
                  <a:pt x="13321" y="96"/>
                </a:cubicBezTo>
                <a:cubicBezTo>
                  <a:pt x="13315" y="87"/>
                  <a:pt x="13308" y="79"/>
                  <a:pt x="13301" y="71"/>
                </a:cubicBezTo>
                <a:cubicBezTo>
                  <a:pt x="13293" y="64"/>
                  <a:pt x="13285" y="57"/>
                  <a:pt x="13276" y="51"/>
                </a:cubicBezTo>
                <a:cubicBezTo>
                  <a:pt x="13267" y="45"/>
                  <a:pt x="13258" y="40"/>
                  <a:pt x="13248" y="36"/>
                </a:cubicBezTo>
                <a:cubicBezTo>
                  <a:pt x="13238" y="32"/>
                  <a:pt x="13228" y="29"/>
                  <a:pt x="13217" y="27"/>
                </a:cubicBezTo>
                <a:cubicBezTo>
                  <a:pt x="13207" y="25"/>
                  <a:pt x="13196" y="24"/>
                  <a:pt x="13186" y="24"/>
                </a:cubicBezTo>
                <a:lnTo>
                  <a:pt x="185" y="24"/>
                </a:lnTo>
                <a:cubicBezTo>
                  <a:pt x="175" y="24"/>
                  <a:pt x="164" y="25"/>
                  <a:pt x="154" y="27"/>
                </a:cubicBezTo>
                <a:cubicBezTo>
                  <a:pt x="143" y="29"/>
                  <a:pt x="133" y="32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7"/>
                  <a:pt x="78" y="64"/>
                  <a:pt x="71" y="71"/>
                </a:cubicBezTo>
                <a:cubicBezTo>
                  <a:pt x="63" y="79"/>
                  <a:pt x="56" y="87"/>
                  <a:pt x="50" y="96"/>
                </a:cubicBezTo>
                <a:cubicBezTo>
                  <a:pt x="44" y="105"/>
                  <a:pt x="39" y="114"/>
                  <a:pt x="35" y="124"/>
                </a:cubicBezTo>
                <a:cubicBezTo>
                  <a:pt x="31" y="134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70" name="图片 769"/>
          <p:cNvPicPr/>
          <p:nvPr/>
        </p:nvPicPr>
        <p:blipFill>
          <a:blip r:embed="rId10"/>
          <a:stretch/>
        </p:blipFill>
        <p:spPr>
          <a:xfrm>
            <a:off x="576720" y="443736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1" name="文本框 770"/>
          <p:cNvSpPr txBox="1"/>
          <p:nvPr/>
        </p:nvSpPr>
        <p:spPr>
          <a:xfrm>
            <a:off x="844200" y="3638160"/>
            <a:ext cx="190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python writing_assistant.py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2" name="任意多边形: 形状 771"/>
          <p:cNvSpPr/>
          <p:nvPr/>
        </p:nvSpPr>
        <p:spPr>
          <a:xfrm>
            <a:off x="576360" y="4821480"/>
            <a:ext cx="50400" cy="50760"/>
          </a:xfrm>
          <a:custGeom>
            <a:avLst/>
            <a:gdLst/>
            <a:ahLst/>
            <a:cxnLst/>
            <a:rect l="0" t="0" r="r" b="b"/>
            <a:pathLst>
              <a:path w="140" h="141">
                <a:moveTo>
                  <a:pt x="140" y="71"/>
                </a:moveTo>
                <a:cubicBezTo>
                  <a:pt x="140" y="80"/>
                  <a:pt x="139" y="89"/>
                  <a:pt x="134" y="98"/>
                </a:cubicBezTo>
                <a:cubicBezTo>
                  <a:pt x="131" y="106"/>
                  <a:pt x="126" y="114"/>
                  <a:pt x="119" y="120"/>
                </a:cubicBezTo>
                <a:cubicBezTo>
                  <a:pt x="113" y="127"/>
                  <a:pt x="105" y="132"/>
                  <a:pt x="96" y="135"/>
                </a:cubicBezTo>
                <a:cubicBezTo>
                  <a:pt x="88" y="139"/>
                  <a:pt x="79" y="141"/>
                  <a:pt x="70" y="141"/>
                </a:cubicBezTo>
                <a:cubicBezTo>
                  <a:pt x="61" y="141"/>
                  <a:pt x="52" y="139"/>
                  <a:pt x="43" y="135"/>
                </a:cubicBezTo>
                <a:cubicBezTo>
                  <a:pt x="35" y="132"/>
                  <a:pt x="27" y="127"/>
                  <a:pt x="21" y="120"/>
                </a:cubicBezTo>
                <a:cubicBezTo>
                  <a:pt x="14" y="114"/>
                  <a:pt x="9" y="106"/>
                  <a:pt x="6" y="98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2"/>
                  <a:pt x="2" y="53"/>
                  <a:pt x="6" y="44"/>
                </a:cubicBezTo>
                <a:cubicBezTo>
                  <a:pt x="9" y="36"/>
                  <a:pt x="14" y="28"/>
                  <a:pt x="21" y="22"/>
                </a:cubicBezTo>
                <a:cubicBezTo>
                  <a:pt x="27" y="14"/>
                  <a:pt x="35" y="9"/>
                  <a:pt x="43" y="6"/>
                </a:cubicBezTo>
                <a:cubicBezTo>
                  <a:pt x="52" y="2"/>
                  <a:pt x="61" y="0"/>
                  <a:pt x="70" y="0"/>
                </a:cubicBezTo>
                <a:cubicBezTo>
                  <a:pt x="79" y="0"/>
                  <a:pt x="88" y="2"/>
                  <a:pt x="96" y="6"/>
                </a:cubicBezTo>
                <a:cubicBezTo>
                  <a:pt x="105" y="9"/>
                  <a:pt x="113" y="14"/>
                  <a:pt x="119" y="22"/>
                </a:cubicBezTo>
                <a:cubicBezTo>
                  <a:pt x="126" y="28"/>
                  <a:pt x="131" y="36"/>
                  <a:pt x="134" y="44"/>
                </a:cubicBezTo>
                <a:cubicBezTo>
                  <a:pt x="139" y="53"/>
                  <a:pt x="140" y="62"/>
                  <a:pt x="140" y="71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3" name="文本框 772"/>
          <p:cNvSpPr txBox="1"/>
          <p:nvPr/>
        </p:nvSpPr>
        <p:spPr>
          <a:xfrm>
            <a:off x="852480" y="4432680"/>
            <a:ext cx="6714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云端部署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4" name="任意多边形: 形状 773"/>
          <p:cNvSpPr/>
          <p:nvPr/>
        </p:nvSpPr>
        <p:spPr>
          <a:xfrm>
            <a:off x="576360" y="5088960"/>
            <a:ext cx="50400" cy="50760"/>
          </a:xfrm>
          <a:custGeom>
            <a:avLst/>
            <a:gdLst/>
            <a:ahLst/>
            <a:cxnLst/>
            <a:rect l="0" t="0" r="r" b="b"/>
            <a:pathLst>
              <a:path w="140" h="141">
                <a:moveTo>
                  <a:pt x="140" y="70"/>
                </a:moveTo>
                <a:cubicBezTo>
                  <a:pt x="140" y="79"/>
                  <a:pt x="139" y="88"/>
                  <a:pt x="134" y="97"/>
                </a:cubicBezTo>
                <a:cubicBezTo>
                  <a:pt x="131" y="105"/>
                  <a:pt x="126" y="114"/>
                  <a:pt x="119" y="120"/>
                </a:cubicBezTo>
                <a:cubicBezTo>
                  <a:pt x="113" y="127"/>
                  <a:pt x="105" y="132"/>
                  <a:pt x="96" y="135"/>
                </a:cubicBezTo>
                <a:cubicBezTo>
                  <a:pt x="88" y="139"/>
                  <a:pt x="79" y="141"/>
                  <a:pt x="70" y="141"/>
                </a:cubicBezTo>
                <a:cubicBezTo>
                  <a:pt x="61" y="141"/>
                  <a:pt x="52" y="139"/>
                  <a:pt x="43" y="135"/>
                </a:cubicBezTo>
                <a:cubicBezTo>
                  <a:pt x="35" y="132"/>
                  <a:pt x="27" y="127"/>
                  <a:pt x="21" y="120"/>
                </a:cubicBezTo>
                <a:cubicBezTo>
                  <a:pt x="14" y="114"/>
                  <a:pt x="9" y="105"/>
                  <a:pt x="6" y="97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1"/>
                  <a:pt x="2" y="52"/>
                  <a:pt x="6" y="43"/>
                </a:cubicBezTo>
                <a:cubicBezTo>
                  <a:pt x="9" y="35"/>
                  <a:pt x="14" y="27"/>
                  <a:pt x="21" y="21"/>
                </a:cubicBezTo>
                <a:cubicBezTo>
                  <a:pt x="27" y="14"/>
                  <a:pt x="35" y="9"/>
                  <a:pt x="43" y="6"/>
                </a:cubicBezTo>
                <a:cubicBezTo>
                  <a:pt x="52" y="2"/>
                  <a:pt x="61" y="0"/>
                  <a:pt x="70" y="0"/>
                </a:cubicBezTo>
                <a:cubicBezTo>
                  <a:pt x="79" y="0"/>
                  <a:pt x="88" y="2"/>
                  <a:pt x="96" y="6"/>
                </a:cubicBezTo>
                <a:cubicBezTo>
                  <a:pt x="105" y="9"/>
                  <a:pt x="113" y="14"/>
                  <a:pt x="119" y="21"/>
                </a:cubicBezTo>
                <a:cubicBezTo>
                  <a:pt x="126" y="27"/>
                  <a:pt x="131" y="35"/>
                  <a:pt x="134" y="43"/>
                </a:cubicBezTo>
                <a:cubicBezTo>
                  <a:pt x="139" y="52"/>
                  <a:pt x="140" y="61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5" name="文本框 774"/>
          <p:cNvSpPr txBox="1"/>
          <p:nvPr/>
        </p:nvSpPr>
        <p:spPr>
          <a:xfrm>
            <a:off x="768960" y="4772880"/>
            <a:ext cx="27226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选择云平台（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Heroku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、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AWS Lambda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等）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6" name="任意多边形: 形状 775"/>
          <p:cNvSpPr/>
          <p:nvPr/>
        </p:nvSpPr>
        <p:spPr>
          <a:xfrm>
            <a:off x="576360" y="535644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1"/>
                </a:moveTo>
                <a:cubicBezTo>
                  <a:pt x="140" y="80"/>
                  <a:pt x="139" y="89"/>
                  <a:pt x="134" y="97"/>
                </a:cubicBezTo>
                <a:cubicBezTo>
                  <a:pt x="131" y="106"/>
                  <a:pt x="126" y="113"/>
                  <a:pt x="119" y="120"/>
                </a:cubicBezTo>
                <a:cubicBezTo>
                  <a:pt x="113" y="126"/>
                  <a:pt x="105" y="132"/>
                  <a:pt x="96" y="135"/>
                </a:cubicBezTo>
                <a:cubicBezTo>
                  <a:pt x="88" y="139"/>
                  <a:pt x="79" y="140"/>
                  <a:pt x="70" y="140"/>
                </a:cubicBezTo>
                <a:cubicBezTo>
                  <a:pt x="61" y="140"/>
                  <a:pt x="52" y="139"/>
                  <a:pt x="43" y="135"/>
                </a:cubicBezTo>
                <a:cubicBezTo>
                  <a:pt x="35" y="132"/>
                  <a:pt x="27" y="126"/>
                  <a:pt x="21" y="120"/>
                </a:cubicBezTo>
                <a:cubicBezTo>
                  <a:pt x="14" y="113"/>
                  <a:pt x="9" y="106"/>
                  <a:pt x="6" y="97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0"/>
                  <a:pt x="2" y="52"/>
                  <a:pt x="6" y="43"/>
                </a:cubicBezTo>
                <a:cubicBezTo>
                  <a:pt x="9" y="35"/>
                  <a:pt x="14" y="27"/>
                  <a:pt x="21" y="20"/>
                </a:cubicBezTo>
                <a:cubicBezTo>
                  <a:pt x="27" y="14"/>
                  <a:pt x="35" y="9"/>
                  <a:pt x="43" y="5"/>
                </a:cubicBezTo>
                <a:cubicBezTo>
                  <a:pt x="52" y="2"/>
                  <a:pt x="61" y="0"/>
                  <a:pt x="70" y="0"/>
                </a:cubicBezTo>
                <a:cubicBezTo>
                  <a:pt x="79" y="0"/>
                  <a:pt x="88" y="2"/>
                  <a:pt x="96" y="5"/>
                </a:cubicBezTo>
                <a:cubicBezTo>
                  <a:pt x="105" y="9"/>
                  <a:pt x="113" y="14"/>
                  <a:pt x="119" y="20"/>
                </a:cubicBezTo>
                <a:cubicBezTo>
                  <a:pt x="126" y="27"/>
                  <a:pt x="131" y="35"/>
                  <a:pt x="134" y="43"/>
                </a:cubicBezTo>
                <a:cubicBezTo>
                  <a:pt x="139" y="52"/>
                  <a:pt x="140" y="60"/>
                  <a:pt x="140" y="71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7" name="文本框 776"/>
          <p:cNvSpPr txBox="1"/>
          <p:nvPr/>
        </p:nvSpPr>
        <p:spPr>
          <a:xfrm>
            <a:off x="768960" y="5040360"/>
            <a:ext cx="9396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上传代码至平台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8" name="任意多边形: 形状 777"/>
          <p:cNvSpPr/>
          <p:nvPr/>
        </p:nvSpPr>
        <p:spPr>
          <a:xfrm>
            <a:off x="576360" y="562392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1"/>
                </a:moveTo>
                <a:cubicBezTo>
                  <a:pt x="140" y="80"/>
                  <a:pt x="139" y="89"/>
                  <a:pt x="134" y="97"/>
                </a:cubicBezTo>
                <a:cubicBezTo>
                  <a:pt x="131" y="106"/>
                  <a:pt x="126" y="113"/>
                  <a:pt x="119" y="120"/>
                </a:cubicBezTo>
                <a:cubicBezTo>
                  <a:pt x="113" y="126"/>
                  <a:pt x="105" y="131"/>
                  <a:pt x="96" y="135"/>
                </a:cubicBezTo>
                <a:cubicBezTo>
                  <a:pt x="88" y="138"/>
                  <a:pt x="79" y="140"/>
                  <a:pt x="70" y="140"/>
                </a:cubicBezTo>
                <a:cubicBezTo>
                  <a:pt x="61" y="140"/>
                  <a:pt x="52" y="138"/>
                  <a:pt x="43" y="135"/>
                </a:cubicBezTo>
                <a:cubicBezTo>
                  <a:pt x="35" y="131"/>
                  <a:pt x="27" y="126"/>
                  <a:pt x="21" y="120"/>
                </a:cubicBezTo>
                <a:cubicBezTo>
                  <a:pt x="14" y="113"/>
                  <a:pt x="9" y="106"/>
                  <a:pt x="6" y="97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1"/>
                  <a:pt x="2" y="52"/>
                  <a:pt x="6" y="44"/>
                </a:cubicBezTo>
                <a:cubicBezTo>
                  <a:pt x="9" y="35"/>
                  <a:pt x="14" y="28"/>
                  <a:pt x="21" y="21"/>
                </a:cubicBezTo>
                <a:cubicBezTo>
                  <a:pt x="27" y="14"/>
                  <a:pt x="35" y="9"/>
                  <a:pt x="43" y="5"/>
                </a:cubicBezTo>
                <a:cubicBezTo>
                  <a:pt x="52" y="2"/>
                  <a:pt x="61" y="0"/>
                  <a:pt x="70" y="0"/>
                </a:cubicBezTo>
                <a:cubicBezTo>
                  <a:pt x="79" y="0"/>
                  <a:pt x="88" y="2"/>
                  <a:pt x="96" y="5"/>
                </a:cubicBezTo>
                <a:cubicBezTo>
                  <a:pt x="105" y="9"/>
                  <a:pt x="113" y="14"/>
                  <a:pt x="119" y="21"/>
                </a:cubicBezTo>
                <a:cubicBezTo>
                  <a:pt x="126" y="28"/>
                  <a:pt x="131" y="35"/>
                  <a:pt x="134" y="44"/>
                </a:cubicBezTo>
                <a:cubicBezTo>
                  <a:pt x="139" y="52"/>
                  <a:pt x="140" y="61"/>
                  <a:pt x="140" y="71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9" name="文本框 778"/>
          <p:cNvSpPr txBox="1"/>
          <p:nvPr/>
        </p:nvSpPr>
        <p:spPr>
          <a:xfrm>
            <a:off x="768960" y="5307840"/>
            <a:ext cx="17578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配置环境变量（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密钥等）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0" name="任意多边形: 形状 779"/>
          <p:cNvSpPr/>
          <p:nvPr/>
        </p:nvSpPr>
        <p:spPr>
          <a:xfrm>
            <a:off x="5481720" y="1604160"/>
            <a:ext cx="4813920" cy="1755360"/>
          </a:xfrm>
          <a:custGeom>
            <a:avLst/>
            <a:gdLst/>
            <a:ahLst/>
            <a:cxnLst/>
            <a:rect l="0" t="0" r="r" b="b"/>
            <a:pathLst>
              <a:path w="13372" h="4876">
                <a:moveTo>
                  <a:pt x="14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1" y="0"/>
                  <a:pt x="186" y="0"/>
                </a:cubicBezTo>
                <a:lnTo>
                  <a:pt x="13186" y="0"/>
                </a:lnTo>
                <a:cubicBezTo>
                  <a:pt x="13211" y="0"/>
                  <a:pt x="13235" y="5"/>
                  <a:pt x="13257" y="15"/>
                </a:cubicBezTo>
                <a:cubicBezTo>
                  <a:pt x="13280" y="24"/>
                  <a:pt x="13300" y="37"/>
                  <a:pt x="13318" y="55"/>
                </a:cubicBezTo>
                <a:cubicBezTo>
                  <a:pt x="13335" y="72"/>
                  <a:pt x="13348" y="92"/>
                  <a:pt x="13358" y="115"/>
                </a:cubicBezTo>
                <a:cubicBezTo>
                  <a:pt x="13367" y="138"/>
                  <a:pt x="13372" y="161"/>
                  <a:pt x="13372" y="186"/>
                </a:cubicBezTo>
                <a:lnTo>
                  <a:pt x="13372" y="4690"/>
                </a:lnTo>
                <a:cubicBezTo>
                  <a:pt x="13372" y="4715"/>
                  <a:pt x="13367" y="4739"/>
                  <a:pt x="13358" y="4762"/>
                </a:cubicBezTo>
                <a:cubicBezTo>
                  <a:pt x="13348" y="4784"/>
                  <a:pt x="13335" y="4804"/>
                  <a:pt x="13318" y="4822"/>
                </a:cubicBezTo>
                <a:cubicBezTo>
                  <a:pt x="13300" y="4839"/>
                  <a:pt x="13280" y="4853"/>
                  <a:pt x="13257" y="4862"/>
                </a:cubicBezTo>
                <a:cubicBezTo>
                  <a:pt x="13235" y="4871"/>
                  <a:pt x="13211" y="4876"/>
                  <a:pt x="13186" y="4876"/>
                </a:cubicBezTo>
                <a:lnTo>
                  <a:pt x="186" y="4876"/>
                </a:lnTo>
                <a:cubicBezTo>
                  <a:pt x="161" y="4876"/>
                  <a:pt x="138" y="4871"/>
                  <a:pt x="115" y="4862"/>
                </a:cubicBezTo>
                <a:cubicBezTo>
                  <a:pt x="92" y="4853"/>
                  <a:pt x="72" y="4839"/>
                  <a:pt x="55" y="4822"/>
                </a:cubicBezTo>
                <a:cubicBezTo>
                  <a:pt x="37" y="4804"/>
                  <a:pt x="24" y="4784"/>
                  <a:pt x="14" y="4762"/>
                </a:cubicBezTo>
                <a:cubicBezTo>
                  <a:pt x="5" y="4739"/>
                  <a:pt x="0" y="4715"/>
                  <a:pt x="0" y="4691"/>
                </a:cubicBez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1" name="任意多边形: 形状 780"/>
          <p:cNvSpPr/>
          <p:nvPr/>
        </p:nvSpPr>
        <p:spPr>
          <a:xfrm>
            <a:off x="5481720" y="1604160"/>
            <a:ext cx="4813920" cy="1755360"/>
          </a:xfrm>
          <a:custGeom>
            <a:avLst/>
            <a:gdLst/>
            <a:ahLst/>
            <a:cxnLst/>
            <a:rect l="0" t="0" r="r" b="b"/>
            <a:pathLst>
              <a:path w="13372" h="4876">
                <a:moveTo>
                  <a:pt x="0" y="4690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1" y="0"/>
                  <a:pt x="186" y="0"/>
                </a:cubicBezTo>
                <a:lnTo>
                  <a:pt x="13186" y="0"/>
                </a:lnTo>
                <a:cubicBezTo>
                  <a:pt x="13211" y="0"/>
                  <a:pt x="13235" y="5"/>
                  <a:pt x="13257" y="15"/>
                </a:cubicBezTo>
                <a:cubicBezTo>
                  <a:pt x="13280" y="24"/>
                  <a:pt x="13300" y="37"/>
                  <a:pt x="13318" y="55"/>
                </a:cubicBezTo>
                <a:cubicBezTo>
                  <a:pt x="13335" y="72"/>
                  <a:pt x="13348" y="92"/>
                  <a:pt x="13358" y="115"/>
                </a:cubicBezTo>
                <a:cubicBezTo>
                  <a:pt x="13367" y="138"/>
                  <a:pt x="13372" y="161"/>
                  <a:pt x="13372" y="186"/>
                </a:cubicBezTo>
                <a:lnTo>
                  <a:pt x="13372" y="4690"/>
                </a:lnTo>
                <a:cubicBezTo>
                  <a:pt x="13372" y="4715"/>
                  <a:pt x="13367" y="4739"/>
                  <a:pt x="13358" y="4762"/>
                </a:cubicBezTo>
                <a:cubicBezTo>
                  <a:pt x="13348" y="4784"/>
                  <a:pt x="13335" y="4804"/>
                  <a:pt x="13318" y="4822"/>
                </a:cubicBezTo>
                <a:cubicBezTo>
                  <a:pt x="13300" y="4839"/>
                  <a:pt x="13280" y="4853"/>
                  <a:pt x="13257" y="4862"/>
                </a:cubicBezTo>
                <a:cubicBezTo>
                  <a:pt x="13235" y="4871"/>
                  <a:pt x="13211" y="4876"/>
                  <a:pt x="13186" y="4876"/>
                </a:cubicBezTo>
                <a:lnTo>
                  <a:pt x="186" y="4876"/>
                </a:lnTo>
                <a:cubicBezTo>
                  <a:pt x="161" y="4876"/>
                  <a:pt x="138" y="4871"/>
                  <a:pt x="115" y="4862"/>
                </a:cubicBezTo>
                <a:cubicBezTo>
                  <a:pt x="92" y="4853"/>
                  <a:pt x="72" y="4839"/>
                  <a:pt x="55" y="4822"/>
                </a:cubicBezTo>
                <a:cubicBezTo>
                  <a:pt x="37" y="4804"/>
                  <a:pt x="24" y="4784"/>
                  <a:pt x="14" y="4762"/>
                </a:cubicBezTo>
                <a:cubicBezTo>
                  <a:pt x="5" y="4739"/>
                  <a:pt x="0" y="4715"/>
                  <a:pt x="0" y="4690"/>
                </a:cubicBezTo>
                <a:moveTo>
                  <a:pt x="23" y="186"/>
                </a:moveTo>
                <a:lnTo>
                  <a:pt x="23" y="4690"/>
                </a:lnTo>
                <a:cubicBezTo>
                  <a:pt x="23" y="4701"/>
                  <a:pt x="25" y="4712"/>
                  <a:pt x="27" y="4722"/>
                </a:cubicBezTo>
                <a:cubicBezTo>
                  <a:pt x="29" y="4733"/>
                  <a:pt x="32" y="4743"/>
                  <a:pt x="36" y="4753"/>
                </a:cubicBezTo>
                <a:cubicBezTo>
                  <a:pt x="40" y="4762"/>
                  <a:pt x="45" y="4772"/>
                  <a:pt x="51" y="4781"/>
                </a:cubicBezTo>
                <a:cubicBezTo>
                  <a:pt x="57" y="4790"/>
                  <a:pt x="64" y="4798"/>
                  <a:pt x="71" y="4805"/>
                </a:cubicBezTo>
                <a:cubicBezTo>
                  <a:pt x="79" y="4813"/>
                  <a:pt x="87" y="4820"/>
                  <a:pt x="96" y="4826"/>
                </a:cubicBezTo>
                <a:cubicBezTo>
                  <a:pt x="105" y="4831"/>
                  <a:pt x="114" y="4836"/>
                  <a:pt x="124" y="4841"/>
                </a:cubicBezTo>
                <a:cubicBezTo>
                  <a:pt x="134" y="4845"/>
                  <a:pt x="144" y="4848"/>
                  <a:pt x="154" y="4850"/>
                </a:cubicBezTo>
                <a:cubicBezTo>
                  <a:pt x="165" y="4852"/>
                  <a:pt x="175" y="4853"/>
                  <a:pt x="186" y="4853"/>
                </a:cubicBezTo>
                <a:lnTo>
                  <a:pt x="13186" y="4853"/>
                </a:lnTo>
                <a:cubicBezTo>
                  <a:pt x="13197" y="4853"/>
                  <a:pt x="13208" y="4852"/>
                  <a:pt x="13218" y="4850"/>
                </a:cubicBezTo>
                <a:cubicBezTo>
                  <a:pt x="13228" y="4848"/>
                  <a:pt x="13239" y="4845"/>
                  <a:pt x="13248" y="4841"/>
                </a:cubicBezTo>
                <a:cubicBezTo>
                  <a:pt x="13258" y="4836"/>
                  <a:pt x="13268" y="4831"/>
                  <a:pt x="13277" y="4826"/>
                </a:cubicBezTo>
                <a:cubicBezTo>
                  <a:pt x="13285" y="4820"/>
                  <a:pt x="13294" y="4813"/>
                  <a:pt x="13301" y="4805"/>
                </a:cubicBezTo>
                <a:cubicBezTo>
                  <a:pt x="13309" y="4798"/>
                  <a:pt x="13315" y="4790"/>
                  <a:pt x="13321" y="4781"/>
                </a:cubicBezTo>
                <a:cubicBezTo>
                  <a:pt x="13327" y="4772"/>
                  <a:pt x="13332" y="4762"/>
                  <a:pt x="13336" y="4753"/>
                </a:cubicBezTo>
                <a:cubicBezTo>
                  <a:pt x="13340" y="4743"/>
                  <a:pt x="13344" y="4733"/>
                  <a:pt x="13346" y="4722"/>
                </a:cubicBezTo>
                <a:cubicBezTo>
                  <a:pt x="13348" y="4712"/>
                  <a:pt x="13349" y="4701"/>
                  <a:pt x="13349" y="4690"/>
                </a:cubicBezTo>
                <a:lnTo>
                  <a:pt x="13349" y="186"/>
                </a:lnTo>
                <a:cubicBezTo>
                  <a:pt x="13349" y="175"/>
                  <a:pt x="13348" y="165"/>
                  <a:pt x="13346" y="154"/>
                </a:cubicBezTo>
                <a:cubicBezTo>
                  <a:pt x="13344" y="144"/>
                  <a:pt x="13340" y="134"/>
                  <a:pt x="13336" y="124"/>
                </a:cubicBezTo>
                <a:cubicBezTo>
                  <a:pt x="13332" y="114"/>
                  <a:pt x="13327" y="105"/>
                  <a:pt x="13321" y="96"/>
                </a:cubicBezTo>
                <a:cubicBezTo>
                  <a:pt x="13315" y="87"/>
                  <a:pt x="13309" y="79"/>
                  <a:pt x="13301" y="71"/>
                </a:cubicBezTo>
                <a:cubicBezTo>
                  <a:pt x="13294" y="64"/>
                  <a:pt x="13285" y="57"/>
                  <a:pt x="13277" y="51"/>
                </a:cubicBezTo>
                <a:cubicBezTo>
                  <a:pt x="13268" y="45"/>
                  <a:pt x="13258" y="40"/>
                  <a:pt x="13248" y="36"/>
                </a:cubicBezTo>
                <a:cubicBezTo>
                  <a:pt x="13239" y="32"/>
                  <a:pt x="13228" y="29"/>
                  <a:pt x="13218" y="27"/>
                </a:cubicBezTo>
                <a:cubicBezTo>
                  <a:pt x="13208" y="25"/>
                  <a:pt x="13197" y="24"/>
                  <a:pt x="13186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4"/>
                  <a:pt x="71" y="71"/>
                </a:cubicBezTo>
                <a:cubicBezTo>
                  <a:pt x="64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7" y="154"/>
                </a:cubicBezTo>
                <a:cubicBezTo>
                  <a:pt x="25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2" name="任意多边形: 形状 781"/>
          <p:cNvSpPr/>
          <p:nvPr/>
        </p:nvSpPr>
        <p:spPr>
          <a:xfrm>
            <a:off x="5857920" y="2615400"/>
            <a:ext cx="4262400" cy="301320"/>
          </a:xfrm>
          <a:custGeom>
            <a:avLst/>
            <a:gdLst/>
            <a:ahLst/>
            <a:cxnLst/>
            <a:rect l="0" t="0" r="r" b="b"/>
            <a:pathLst>
              <a:path w="11840" h="837">
                <a:moveTo>
                  <a:pt x="0" y="744"/>
                </a:moveTo>
                <a:lnTo>
                  <a:pt x="0" y="93"/>
                </a:lnTo>
                <a:cubicBezTo>
                  <a:pt x="0" y="81"/>
                  <a:pt x="2" y="69"/>
                  <a:pt x="7" y="58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0" y="0"/>
                  <a:pt x="93" y="0"/>
                </a:cubicBezTo>
                <a:lnTo>
                  <a:pt x="11747" y="0"/>
                </a:lnTo>
                <a:cubicBezTo>
                  <a:pt x="11759" y="0"/>
                  <a:pt x="11771" y="3"/>
                  <a:pt x="11782" y="7"/>
                </a:cubicBezTo>
                <a:cubicBezTo>
                  <a:pt x="11794" y="12"/>
                  <a:pt x="11804" y="19"/>
                  <a:pt x="11812" y="27"/>
                </a:cubicBezTo>
                <a:cubicBezTo>
                  <a:pt x="11821" y="36"/>
                  <a:pt x="11828" y="46"/>
                  <a:pt x="11832" y="58"/>
                </a:cubicBezTo>
                <a:cubicBezTo>
                  <a:pt x="11837" y="69"/>
                  <a:pt x="11840" y="81"/>
                  <a:pt x="11840" y="93"/>
                </a:cubicBezTo>
                <a:lnTo>
                  <a:pt x="11840" y="744"/>
                </a:lnTo>
                <a:cubicBezTo>
                  <a:pt x="11840" y="756"/>
                  <a:pt x="11837" y="768"/>
                  <a:pt x="11832" y="780"/>
                </a:cubicBezTo>
                <a:cubicBezTo>
                  <a:pt x="11828" y="791"/>
                  <a:pt x="11821" y="801"/>
                  <a:pt x="11812" y="810"/>
                </a:cubicBezTo>
                <a:cubicBezTo>
                  <a:pt x="11804" y="818"/>
                  <a:pt x="11794" y="825"/>
                  <a:pt x="11782" y="830"/>
                </a:cubicBezTo>
                <a:cubicBezTo>
                  <a:pt x="11771" y="834"/>
                  <a:pt x="11759" y="837"/>
                  <a:pt x="11747" y="837"/>
                </a:cubicBezTo>
                <a:lnTo>
                  <a:pt x="93" y="837"/>
                </a:lnTo>
                <a:cubicBezTo>
                  <a:pt x="80" y="837"/>
                  <a:pt x="69" y="834"/>
                  <a:pt x="57" y="830"/>
                </a:cubicBezTo>
                <a:cubicBezTo>
                  <a:pt x="46" y="825"/>
                  <a:pt x="36" y="818"/>
                  <a:pt x="27" y="810"/>
                </a:cubicBezTo>
                <a:cubicBezTo>
                  <a:pt x="18" y="801"/>
                  <a:pt x="12" y="791"/>
                  <a:pt x="7" y="780"/>
                </a:cubicBezTo>
                <a:cubicBezTo>
                  <a:pt x="2" y="768"/>
                  <a:pt x="0" y="756"/>
                  <a:pt x="0" y="744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83" name="图片 782"/>
          <p:cNvPicPr/>
          <p:nvPr/>
        </p:nvPicPr>
        <p:blipFill>
          <a:blip r:embed="rId11"/>
          <a:stretch/>
        </p:blipFill>
        <p:spPr>
          <a:xfrm>
            <a:off x="5657400" y="181332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4" name="文本框 783"/>
          <p:cNvSpPr txBox="1"/>
          <p:nvPr/>
        </p:nvSpPr>
        <p:spPr>
          <a:xfrm>
            <a:off x="768960" y="5575320"/>
            <a:ext cx="12078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完成部署后进行测试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5" name="任意多边形: 形状 784"/>
          <p:cNvSpPr/>
          <p:nvPr/>
        </p:nvSpPr>
        <p:spPr>
          <a:xfrm>
            <a:off x="5657400" y="219780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69"/>
                </a:moveTo>
                <a:cubicBezTo>
                  <a:pt x="140" y="78"/>
                  <a:pt x="138" y="88"/>
                  <a:pt x="135" y="97"/>
                </a:cubicBezTo>
                <a:cubicBezTo>
                  <a:pt x="131" y="105"/>
                  <a:pt x="126" y="113"/>
                  <a:pt x="120" y="119"/>
                </a:cubicBezTo>
                <a:cubicBezTo>
                  <a:pt x="113" y="126"/>
                  <a:pt x="106" y="131"/>
                  <a:pt x="97" y="135"/>
                </a:cubicBezTo>
                <a:cubicBezTo>
                  <a:pt x="88" y="138"/>
                  <a:pt x="80" y="140"/>
                  <a:pt x="70" y="140"/>
                </a:cubicBezTo>
                <a:cubicBezTo>
                  <a:pt x="60" y="140"/>
                  <a:pt x="51" y="138"/>
                  <a:pt x="43" y="135"/>
                </a:cubicBezTo>
                <a:cubicBezTo>
                  <a:pt x="34" y="131"/>
                  <a:pt x="27" y="126"/>
                  <a:pt x="20" y="119"/>
                </a:cubicBezTo>
                <a:cubicBezTo>
                  <a:pt x="14" y="113"/>
                  <a:pt x="9" y="105"/>
                  <a:pt x="5" y="97"/>
                </a:cubicBezTo>
                <a:cubicBezTo>
                  <a:pt x="2" y="88"/>
                  <a:pt x="0" y="78"/>
                  <a:pt x="0" y="69"/>
                </a:cubicBezTo>
                <a:cubicBezTo>
                  <a:pt x="0" y="60"/>
                  <a:pt x="2" y="51"/>
                  <a:pt x="5" y="43"/>
                </a:cubicBezTo>
                <a:cubicBezTo>
                  <a:pt x="9" y="34"/>
                  <a:pt x="14" y="26"/>
                  <a:pt x="20" y="20"/>
                </a:cubicBezTo>
                <a:cubicBezTo>
                  <a:pt x="27" y="13"/>
                  <a:pt x="34" y="8"/>
                  <a:pt x="43" y="5"/>
                </a:cubicBezTo>
                <a:cubicBezTo>
                  <a:pt x="51" y="1"/>
                  <a:pt x="60" y="0"/>
                  <a:pt x="70" y="0"/>
                </a:cubicBezTo>
                <a:cubicBezTo>
                  <a:pt x="80" y="0"/>
                  <a:pt x="88" y="1"/>
                  <a:pt x="97" y="5"/>
                </a:cubicBezTo>
                <a:cubicBezTo>
                  <a:pt x="106" y="8"/>
                  <a:pt x="113" y="13"/>
                  <a:pt x="120" y="20"/>
                </a:cubicBezTo>
                <a:cubicBezTo>
                  <a:pt x="126" y="26"/>
                  <a:pt x="131" y="34"/>
                  <a:pt x="135" y="43"/>
                </a:cubicBezTo>
                <a:cubicBezTo>
                  <a:pt x="138" y="51"/>
                  <a:pt x="140" y="60"/>
                  <a:pt x="140" y="6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6" name="文本框 785"/>
          <p:cNvSpPr txBox="1"/>
          <p:nvPr/>
        </p:nvSpPr>
        <p:spPr>
          <a:xfrm>
            <a:off x="5874840" y="1808640"/>
            <a:ext cx="134172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缓存与上下文管理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7" name="任意多边形: 形状 786"/>
          <p:cNvSpPr/>
          <p:nvPr/>
        </p:nvSpPr>
        <p:spPr>
          <a:xfrm>
            <a:off x="5657400" y="2464920"/>
            <a:ext cx="50400" cy="50760"/>
          </a:xfrm>
          <a:custGeom>
            <a:avLst/>
            <a:gdLst/>
            <a:ahLst/>
            <a:cxnLst/>
            <a:rect l="0" t="0" r="r" b="b"/>
            <a:pathLst>
              <a:path w="140" h="141">
                <a:moveTo>
                  <a:pt x="140" y="71"/>
                </a:moveTo>
                <a:cubicBezTo>
                  <a:pt x="140" y="80"/>
                  <a:pt x="138" y="89"/>
                  <a:pt x="135" y="98"/>
                </a:cubicBezTo>
                <a:cubicBezTo>
                  <a:pt x="131" y="106"/>
                  <a:pt x="126" y="114"/>
                  <a:pt x="120" y="120"/>
                </a:cubicBezTo>
                <a:cubicBezTo>
                  <a:pt x="113" y="127"/>
                  <a:pt x="106" y="132"/>
                  <a:pt x="97" y="135"/>
                </a:cubicBezTo>
                <a:cubicBezTo>
                  <a:pt x="88" y="139"/>
                  <a:pt x="80" y="141"/>
                  <a:pt x="70" y="141"/>
                </a:cubicBezTo>
                <a:cubicBezTo>
                  <a:pt x="60" y="141"/>
                  <a:pt x="51" y="139"/>
                  <a:pt x="43" y="135"/>
                </a:cubicBezTo>
                <a:cubicBezTo>
                  <a:pt x="34" y="132"/>
                  <a:pt x="27" y="127"/>
                  <a:pt x="20" y="120"/>
                </a:cubicBezTo>
                <a:cubicBezTo>
                  <a:pt x="14" y="114"/>
                  <a:pt x="9" y="106"/>
                  <a:pt x="5" y="98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2"/>
                  <a:pt x="2" y="53"/>
                  <a:pt x="5" y="44"/>
                </a:cubicBezTo>
                <a:cubicBezTo>
                  <a:pt x="9" y="36"/>
                  <a:pt x="14" y="27"/>
                  <a:pt x="20" y="21"/>
                </a:cubicBezTo>
                <a:cubicBezTo>
                  <a:pt x="27" y="14"/>
                  <a:pt x="34" y="9"/>
                  <a:pt x="43" y="6"/>
                </a:cubicBezTo>
                <a:cubicBezTo>
                  <a:pt x="51" y="2"/>
                  <a:pt x="60" y="0"/>
                  <a:pt x="70" y="0"/>
                </a:cubicBezTo>
                <a:cubicBezTo>
                  <a:pt x="80" y="0"/>
                  <a:pt x="88" y="2"/>
                  <a:pt x="97" y="6"/>
                </a:cubicBezTo>
                <a:cubicBezTo>
                  <a:pt x="106" y="9"/>
                  <a:pt x="113" y="14"/>
                  <a:pt x="120" y="21"/>
                </a:cubicBezTo>
                <a:cubicBezTo>
                  <a:pt x="126" y="27"/>
                  <a:pt x="131" y="36"/>
                  <a:pt x="135" y="44"/>
                </a:cubicBezTo>
                <a:cubicBezTo>
                  <a:pt x="138" y="53"/>
                  <a:pt x="140" y="62"/>
                  <a:pt x="140" y="71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8" name="文本框 787"/>
          <p:cNvSpPr txBox="1"/>
          <p:nvPr/>
        </p:nvSpPr>
        <p:spPr>
          <a:xfrm>
            <a:off x="5849640" y="2148840"/>
            <a:ext cx="20260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实现缓存机制，减少重复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调用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9" name="文本框 788"/>
          <p:cNvSpPr txBox="1"/>
          <p:nvPr/>
        </p:nvSpPr>
        <p:spPr>
          <a:xfrm>
            <a:off x="5849640" y="2416320"/>
            <a:ext cx="2160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限制上下文长度，避免超过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限制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0" name="任意多边形: 形状 789"/>
          <p:cNvSpPr/>
          <p:nvPr/>
        </p:nvSpPr>
        <p:spPr>
          <a:xfrm>
            <a:off x="5657400" y="306684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80"/>
                  <a:pt x="138" y="88"/>
                  <a:pt x="135" y="97"/>
                </a:cubicBezTo>
                <a:cubicBezTo>
                  <a:pt x="131" y="106"/>
                  <a:pt x="126" y="113"/>
                  <a:pt x="120" y="120"/>
                </a:cubicBezTo>
                <a:cubicBezTo>
                  <a:pt x="113" y="126"/>
                  <a:pt x="106" y="131"/>
                  <a:pt x="97" y="135"/>
                </a:cubicBezTo>
                <a:cubicBezTo>
                  <a:pt x="88" y="138"/>
                  <a:pt x="80" y="140"/>
                  <a:pt x="70" y="140"/>
                </a:cubicBezTo>
                <a:cubicBezTo>
                  <a:pt x="60" y="140"/>
                  <a:pt x="51" y="138"/>
                  <a:pt x="43" y="135"/>
                </a:cubicBezTo>
                <a:cubicBezTo>
                  <a:pt x="34" y="131"/>
                  <a:pt x="27" y="126"/>
                  <a:pt x="20" y="120"/>
                </a:cubicBezTo>
                <a:cubicBezTo>
                  <a:pt x="14" y="113"/>
                  <a:pt x="9" y="106"/>
                  <a:pt x="5" y="97"/>
                </a:cubicBezTo>
                <a:cubicBezTo>
                  <a:pt x="2" y="88"/>
                  <a:pt x="0" y="80"/>
                  <a:pt x="0" y="70"/>
                </a:cubicBezTo>
                <a:cubicBezTo>
                  <a:pt x="0" y="61"/>
                  <a:pt x="2" y="52"/>
                  <a:pt x="5" y="44"/>
                </a:cubicBezTo>
                <a:cubicBezTo>
                  <a:pt x="9" y="35"/>
                  <a:pt x="14" y="27"/>
                  <a:pt x="20" y="20"/>
                </a:cubicBezTo>
                <a:cubicBezTo>
                  <a:pt x="27" y="14"/>
                  <a:pt x="34" y="9"/>
                  <a:pt x="43" y="5"/>
                </a:cubicBezTo>
                <a:cubicBezTo>
                  <a:pt x="51" y="1"/>
                  <a:pt x="60" y="0"/>
                  <a:pt x="70" y="0"/>
                </a:cubicBezTo>
                <a:cubicBezTo>
                  <a:pt x="80" y="0"/>
                  <a:pt x="88" y="1"/>
                  <a:pt x="97" y="5"/>
                </a:cubicBezTo>
                <a:cubicBezTo>
                  <a:pt x="106" y="9"/>
                  <a:pt x="113" y="14"/>
                  <a:pt x="120" y="20"/>
                </a:cubicBezTo>
                <a:cubicBezTo>
                  <a:pt x="126" y="27"/>
                  <a:pt x="131" y="35"/>
                  <a:pt x="135" y="44"/>
                </a:cubicBezTo>
                <a:cubicBezTo>
                  <a:pt x="138" y="52"/>
                  <a:pt x="140" y="61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1" name="文本框 790"/>
          <p:cNvSpPr txBox="1"/>
          <p:nvPr/>
        </p:nvSpPr>
        <p:spPr>
          <a:xfrm>
            <a:off x="5924880" y="2702160"/>
            <a:ext cx="3240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if len(self.context) &gt; 10: self.context.pop(0)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2" name="任意多边形: 形状 791"/>
          <p:cNvSpPr/>
          <p:nvPr/>
        </p:nvSpPr>
        <p:spPr>
          <a:xfrm>
            <a:off x="5481720" y="3559680"/>
            <a:ext cx="4813920" cy="1755360"/>
          </a:xfrm>
          <a:custGeom>
            <a:avLst/>
            <a:gdLst/>
            <a:ahLst/>
            <a:cxnLst/>
            <a:rect l="0" t="0" r="r" b="b"/>
            <a:pathLst>
              <a:path w="13372" h="4876">
                <a:moveTo>
                  <a:pt x="14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3186" y="0"/>
                </a:lnTo>
                <a:cubicBezTo>
                  <a:pt x="13211" y="0"/>
                  <a:pt x="13235" y="5"/>
                  <a:pt x="13257" y="14"/>
                </a:cubicBezTo>
                <a:cubicBezTo>
                  <a:pt x="13280" y="24"/>
                  <a:pt x="13300" y="37"/>
                  <a:pt x="13318" y="55"/>
                </a:cubicBezTo>
                <a:cubicBezTo>
                  <a:pt x="13335" y="72"/>
                  <a:pt x="13348" y="92"/>
                  <a:pt x="13358" y="115"/>
                </a:cubicBezTo>
                <a:cubicBezTo>
                  <a:pt x="13367" y="138"/>
                  <a:pt x="13372" y="161"/>
                  <a:pt x="13372" y="186"/>
                </a:cubicBezTo>
                <a:lnTo>
                  <a:pt x="13372" y="4690"/>
                </a:lnTo>
                <a:cubicBezTo>
                  <a:pt x="13372" y="4715"/>
                  <a:pt x="13367" y="4739"/>
                  <a:pt x="13358" y="4761"/>
                </a:cubicBezTo>
                <a:cubicBezTo>
                  <a:pt x="13348" y="4784"/>
                  <a:pt x="13335" y="4804"/>
                  <a:pt x="13318" y="4822"/>
                </a:cubicBezTo>
                <a:cubicBezTo>
                  <a:pt x="13300" y="4839"/>
                  <a:pt x="13280" y="4852"/>
                  <a:pt x="13257" y="4862"/>
                </a:cubicBezTo>
                <a:cubicBezTo>
                  <a:pt x="13235" y="4871"/>
                  <a:pt x="13211" y="4876"/>
                  <a:pt x="13186" y="4876"/>
                </a:cubicBezTo>
                <a:lnTo>
                  <a:pt x="186" y="4876"/>
                </a:lnTo>
                <a:cubicBezTo>
                  <a:pt x="161" y="4876"/>
                  <a:pt x="138" y="4871"/>
                  <a:pt x="115" y="4862"/>
                </a:cubicBezTo>
                <a:cubicBezTo>
                  <a:pt x="92" y="4852"/>
                  <a:pt x="72" y="4839"/>
                  <a:pt x="55" y="4822"/>
                </a:cubicBezTo>
                <a:cubicBezTo>
                  <a:pt x="37" y="4804"/>
                  <a:pt x="24" y="4784"/>
                  <a:pt x="14" y="4761"/>
                </a:cubicBezTo>
                <a:cubicBezTo>
                  <a:pt x="5" y="4739"/>
                  <a:pt x="0" y="4715"/>
                  <a:pt x="0" y="4690"/>
                </a:cubicBez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3" name="任意多边形: 形状 792"/>
          <p:cNvSpPr/>
          <p:nvPr/>
        </p:nvSpPr>
        <p:spPr>
          <a:xfrm>
            <a:off x="5481720" y="3559680"/>
            <a:ext cx="4813920" cy="1755360"/>
          </a:xfrm>
          <a:custGeom>
            <a:avLst/>
            <a:gdLst/>
            <a:ahLst/>
            <a:cxnLst/>
            <a:rect l="0" t="0" r="r" b="b"/>
            <a:pathLst>
              <a:path w="13372" h="4876">
                <a:moveTo>
                  <a:pt x="0" y="4690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3186" y="0"/>
                </a:lnTo>
                <a:cubicBezTo>
                  <a:pt x="13211" y="0"/>
                  <a:pt x="13235" y="5"/>
                  <a:pt x="13257" y="14"/>
                </a:cubicBezTo>
                <a:cubicBezTo>
                  <a:pt x="13280" y="24"/>
                  <a:pt x="13300" y="37"/>
                  <a:pt x="13318" y="55"/>
                </a:cubicBezTo>
                <a:cubicBezTo>
                  <a:pt x="13335" y="72"/>
                  <a:pt x="13348" y="92"/>
                  <a:pt x="13358" y="115"/>
                </a:cubicBezTo>
                <a:cubicBezTo>
                  <a:pt x="13367" y="138"/>
                  <a:pt x="13372" y="161"/>
                  <a:pt x="13372" y="186"/>
                </a:cubicBezTo>
                <a:lnTo>
                  <a:pt x="13372" y="4690"/>
                </a:lnTo>
                <a:cubicBezTo>
                  <a:pt x="13372" y="4715"/>
                  <a:pt x="13367" y="4739"/>
                  <a:pt x="13358" y="4761"/>
                </a:cubicBezTo>
                <a:cubicBezTo>
                  <a:pt x="13348" y="4784"/>
                  <a:pt x="13335" y="4804"/>
                  <a:pt x="13318" y="4822"/>
                </a:cubicBezTo>
                <a:cubicBezTo>
                  <a:pt x="13300" y="4839"/>
                  <a:pt x="13280" y="4852"/>
                  <a:pt x="13257" y="4862"/>
                </a:cubicBezTo>
                <a:cubicBezTo>
                  <a:pt x="13235" y="4871"/>
                  <a:pt x="13211" y="4876"/>
                  <a:pt x="13186" y="4876"/>
                </a:cubicBezTo>
                <a:lnTo>
                  <a:pt x="186" y="4876"/>
                </a:lnTo>
                <a:cubicBezTo>
                  <a:pt x="161" y="4876"/>
                  <a:pt x="138" y="4871"/>
                  <a:pt x="115" y="4862"/>
                </a:cubicBezTo>
                <a:cubicBezTo>
                  <a:pt x="92" y="4852"/>
                  <a:pt x="72" y="4839"/>
                  <a:pt x="55" y="4822"/>
                </a:cubicBezTo>
                <a:cubicBezTo>
                  <a:pt x="37" y="4804"/>
                  <a:pt x="24" y="4784"/>
                  <a:pt x="14" y="4761"/>
                </a:cubicBezTo>
                <a:cubicBezTo>
                  <a:pt x="5" y="4739"/>
                  <a:pt x="0" y="4715"/>
                  <a:pt x="0" y="4690"/>
                </a:cubicBezTo>
                <a:moveTo>
                  <a:pt x="23" y="186"/>
                </a:moveTo>
                <a:lnTo>
                  <a:pt x="23" y="4690"/>
                </a:lnTo>
                <a:cubicBezTo>
                  <a:pt x="23" y="4701"/>
                  <a:pt x="25" y="4712"/>
                  <a:pt x="27" y="4722"/>
                </a:cubicBezTo>
                <a:cubicBezTo>
                  <a:pt x="29" y="4732"/>
                  <a:pt x="32" y="4743"/>
                  <a:pt x="36" y="4752"/>
                </a:cubicBezTo>
                <a:cubicBezTo>
                  <a:pt x="40" y="4762"/>
                  <a:pt x="45" y="4772"/>
                  <a:pt x="51" y="4781"/>
                </a:cubicBezTo>
                <a:cubicBezTo>
                  <a:pt x="57" y="4789"/>
                  <a:pt x="64" y="4798"/>
                  <a:pt x="71" y="4805"/>
                </a:cubicBezTo>
                <a:cubicBezTo>
                  <a:pt x="79" y="4813"/>
                  <a:pt x="87" y="4819"/>
                  <a:pt x="96" y="4825"/>
                </a:cubicBezTo>
                <a:cubicBezTo>
                  <a:pt x="105" y="4831"/>
                  <a:pt x="114" y="4836"/>
                  <a:pt x="124" y="4840"/>
                </a:cubicBezTo>
                <a:cubicBezTo>
                  <a:pt x="134" y="4845"/>
                  <a:pt x="144" y="4848"/>
                  <a:pt x="154" y="4850"/>
                </a:cubicBezTo>
                <a:cubicBezTo>
                  <a:pt x="165" y="4852"/>
                  <a:pt x="175" y="4853"/>
                  <a:pt x="186" y="4853"/>
                </a:cubicBezTo>
                <a:lnTo>
                  <a:pt x="13186" y="4853"/>
                </a:lnTo>
                <a:cubicBezTo>
                  <a:pt x="13197" y="4853"/>
                  <a:pt x="13208" y="4852"/>
                  <a:pt x="13218" y="4850"/>
                </a:cubicBezTo>
                <a:cubicBezTo>
                  <a:pt x="13228" y="4848"/>
                  <a:pt x="13239" y="4845"/>
                  <a:pt x="13248" y="4840"/>
                </a:cubicBezTo>
                <a:cubicBezTo>
                  <a:pt x="13258" y="4836"/>
                  <a:pt x="13268" y="4831"/>
                  <a:pt x="13277" y="4825"/>
                </a:cubicBezTo>
                <a:cubicBezTo>
                  <a:pt x="13285" y="4819"/>
                  <a:pt x="13294" y="4813"/>
                  <a:pt x="13301" y="4805"/>
                </a:cubicBezTo>
                <a:cubicBezTo>
                  <a:pt x="13309" y="4798"/>
                  <a:pt x="13315" y="4789"/>
                  <a:pt x="13321" y="4781"/>
                </a:cubicBezTo>
                <a:cubicBezTo>
                  <a:pt x="13327" y="4772"/>
                  <a:pt x="13332" y="4762"/>
                  <a:pt x="13336" y="4752"/>
                </a:cubicBezTo>
                <a:cubicBezTo>
                  <a:pt x="13340" y="4743"/>
                  <a:pt x="13344" y="4732"/>
                  <a:pt x="13346" y="4722"/>
                </a:cubicBezTo>
                <a:cubicBezTo>
                  <a:pt x="13348" y="4712"/>
                  <a:pt x="13349" y="4701"/>
                  <a:pt x="13349" y="4690"/>
                </a:cubicBezTo>
                <a:lnTo>
                  <a:pt x="13349" y="186"/>
                </a:lnTo>
                <a:cubicBezTo>
                  <a:pt x="13349" y="175"/>
                  <a:pt x="13348" y="165"/>
                  <a:pt x="13346" y="154"/>
                </a:cubicBezTo>
                <a:cubicBezTo>
                  <a:pt x="13344" y="144"/>
                  <a:pt x="13340" y="134"/>
                  <a:pt x="13336" y="124"/>
                </a:cubicBezTo>
                <a:cubicBezTo>
                  <a:pt x="13332" y="114"/>
                  <a:pt x="13327" y="105"/>
                  <a:pt x="13321" y="96"/>
                </a:cubicBezTo>
                <a:cubicBezTo>
                  <a:pt x="13315" y="87"/>
                  <a:pt x="13309" y="79"/>
                  <a:pt x="13301" y="71"/>
                </a:cubicBezTo>
                <a:cubicBezTo>
                  <a:pt x="13294" y="64"/>
                  <a:pt x="13285" y="57"/>
                  <a:pt x="13277" y="51"/>
                </a:cubicBezTo>
                <a:cubicBezTo>
                  <a:pt x="13268" y="45"/>
                  <a:pt x="13258" y="40"/>
                  <a:pt x="13248" y="36"/>
                </a:cubicBezTo>
                <a:cubicBezTo>
                  <a:pt x="13239" y="32"/>
                  <a:pt x="13228" y="29"/>
                  <a:pt x="13218" y="27"/>
                </a:cubicBezTo>
                <a:cubicBezTo>
                  <a:pt x="13208" y="25"/>
                  <a:pt x="13197" y="23"/>
                  <a:pt x="13186" y="23"/>
                </a:cubicBezTo>
                <a:lnTo>
                  <a:pt x="186" y="23"/>
                </a:lnTo>
                <a:cubicBezTo>
                  <a:pt x="175" y="23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4"/>
                  <a:pt x="71" y="71"/>
                </a:cubicBezTo>
                <a:cubicBezTo>
                  <a:pt x="64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7" y="154"/>
                </a:cubicBezTo>
                <a:cubicBezTo>
                  <a:pt x="25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4" name="任意多边形: 形状 793"/>
          <p:cNvSpPr/>
          <p:nvPr/>
        </p:nvSpPr>
        <p:spPr>
          <a:xfrm>
            <a:off x="5857920" y="4570920"/>
            <a:ext cx="4262400" cy="301320"/>
          </a:xfrm>
          <a:custGeom>
            <a:avLst/>
            <a:gdLst/>
            <a:ahLst/>
            <a:cxnLst/>
            <a:rect l="0" t="0" r="r" b="b"/>
            <a:pathLst>
              <a:path w="11840" h="837">
                <a:moveTo>
                  <a:pt x="0" y="744"/>
                </a:moveTo>
                <a:lnTo>
                  <a:pt x="0" y="93"/>
                </a:lnTo>
                <a:cubicBezTo>
                  <a:pt x="0" y="81"/>
                  <a:pt x="2" y="69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2"/>
                  <a:pt x="80" y="0"/>
                  <a:pt x="93" y="0"/>
                </a:cubicBezTo>
                <a:lnTo>
                  <a:pt x="11747" y="0"/>
                </a:lnTo>
                <a:cubicBezTo>
                  <a:pt x="11759" y="0"/>
                  <a:pt x="11771" y="2"/>
                  <a:pt x="11782" y="7"/>
                </a:cubicBezTo>
                <a:cubicBezTo>
                  <a:pt x="11794" y="12"/>
                  <a:pt x="11804" y="19"/>
                  <a:pt x="11812" y="27"/>
                </a:cubicBezTo>
                <a:cubicBezTo>
                  <a:pt x="11821" y="36"/>
                  <a:pt x="11828" y="46"/>
                  <a:pt x="11832" y="57"/>
                </a:cubicBezTo>
                <a:cubicBezTo>
                  <a:pt x="11837" y="69"/>
                  <a:pt x="11840" y="81"/>
                  <a:pt x="11840" y="93"/>
                </a:cubicBezTo>
                <a:lnTo>
                  <a:pt x="11840" y="744"/>
                </a:lnTo>
                <a:cubicBezTo>
                  <a:pt x="11840" y="756"/>
                  <a:pt x="11837" y="768"/>
                  <a:pt x="11832" y="779"/>
                </a:cubicBezTo>
                <a:cubicBezTo>
                  <a:pt x="11828" y="791"/>
                  <a:pt x="11821" y="801"/>
                  <a:pt x="11812" y="810"/>
                </a:cubicBezTo>
                <a:cubicBezTo>
                  <a:pt x="11804" y="818"/>
                  <a:pt x="11794" y="825"/>
                  <a:pt x="11782" y="830"/>
                </a:cubicBezTo>
                <a:cubicBezTo>
                  <a:pt x="11771" y="834"/>
                  <a:pt x="11759" y="837"/>
                  <a:pt x="11747" y="837"/>
                </a:cubicBezTo>
                <a:lnTo>
                  <a:pt x="93" y="837"/>
                </a:lnTo>
                <a:cubicBezTo>
                  <a:pt x="80" y="837"/>
                  <a:pt x="69" y="834"/>
                  <a:pt x="57" y="830"/>
                </a:cubicBezTo>
                <a:cubicBezTo>
                  <a:pt x="46" y="825"/>
                  <a:pt x="36" y="818"/>
                  <a:pt x="27" y="810"/>
                </a:cubicBezTo>
                <a:cubicBezTo>
                  <a:pt x="18" y="801"/>
                  <a:pt x="12" y="791"/>
                  <a:pt x="7" y="779"/>
                </a:cubicBezTo>
                <a:cubicBezTo>
                  <a:pt x="2" y="768"/>
                  <a:pt x="0" y="756"/>
                  <a:pt x="0" y="744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95" name="图片 794"/>
          <p:cNvPicPr/>
          <p:nvPr/>
        </p:nvPicPr>
        <p:blipFill>
          <a:blip r:embed="rId12"/>
          <a:stretch/>
        </p:blipFill>
        <p:spPr>
          <a:xfrm>
            <a:off x="5657400" y="37688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6" name="文本框 795"/>
          <p:cNvSpPr txBox="1"/>
          <p:nvPr/>
        </p:nvSpPr>
        <p:spPr>
          <a:xfrm>
            <a:off x="5849640" y="3017880"/>
            <a:ext cx="17442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使用摘要技术压缩长对话信息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7" name="任意多边形: 形状 796"/>
          <p:cNvSpPr/>
          <p:nvPr/>
        </p:nvSpPr>
        <p:spPr>
          <a:xfrm>
            <a:off x="5657400" y="4152960"/>
            <a:ext cx="50400" cy="50760"/>
          </a:xfrm>
          <a:custGeom>
            <a:avLst/>
            <a:gdLst/>
            <a:ahLst/>
            <a:cxnLst/>
            <a:rect l="0" t="0" r="r" b="b"/>
            <a:pathLst>
              <a:path w="140" h="141">
                <a:moveTo>
                  <a:pt x="140" y="70"/>
                </a:moveTo>
                <a:cubicBezTo>
                  <a:pt x="140" y="80"/>
                  <a:pt x="138" y="89"/>
                  <a:pt x="135" y="98"/>
                </a:cubicBezTo>
                <a:cubicBezTo>
                  <a:pt x="131" y="106"/>
                  <a:pt x="126" y="114"/>
                  <a:pt x="120" y="120"/>
                </a:cubicBezTo>
                <a:cubicBezTo>
                  <a:pt x="113" y="127"/>
                  <a:pt x="106" y="132"/>
                  <a:pt x="97" y="135"/>
                </a:cubicBezTo>
                <a:cubicBezTo>
                  <a:pt x="88" y="139"/>
                  <a:pt x="80" y="141"/>
                  <a:pt x="70" y="141"/>
                </a:cubicBezTo>
                <a:cubicBezTo>
                  <a:pt x="60" y="141"/>
                  <a:pt x="51" y="139"/>
                  <a:pt x="43" y="135"/>
                </a:cubicBezTo>
                <a:cubicBezTo>
                  <a:pt x="34" y="132"/>
                  <a:pt x="27" y="127"/>
                  <a:pt x="20" y="120"/>
                </a:cubicBezTo>
                <a:cubicBezTo>
                  <a:pt x="14" y="114"/>
                  <a:pt x="9" y="106"/>
                  <a:pt x="5" y="98"/>
                </a:cubicBezTo>
                <a:cubicBezTo>
                  <a:pt x="2" y="89"/>
                  <a:pt x="0" y="80"/>
                  <a:pt x="0" y="70"/>
                </a:cubicBezTo>
                <a:cubicBezTo>
                  <a:pt x="0" y="61"/>
                  <a:pt x="2" y="52"/>
                  <a:pt x="5" y="43"/>
                </a:cubicBezTo>
                <a:cubicBezTo>
                  <a:pt x="9" y="35"/>
                  <a:pt x="14" y="27"/>
                  <a:pt x="20" y="21"/>
                </a:cubicBezTo>
                <a:cubicBezTo>
                  <a:pt x="27" y="14"/>
                  <a:pt x="34" y="9"/>
                  <a:pt x="43" y="6"/>
                </a:cubicBezTo>
                <a:cubicBezTo>
                  <a:pt x="51" y="2"/>
                  <a:pt x="60" y="0"/>
                  <a:pt x="70" y="0"/>
                </a:cubicBezTo>
                <a:cubicBezTo>
                  <a:pt x="80" y="0"/>
                  <a:pt x="88" y="2"/>
                  <a:pt x="97" y="6"/>
                </a:cubicBezTo>
                <a:cubicBezTo>
                  <a:pt x="106" y="9"/>
                  <a:pt x="113" y="14"/>
                  <a:pt x="120" y="21"/>
                </a:cubicBezTo>
                <a:cubicBezTo>
                  <a:pt x="126" y="27"/>
                  <a:pt x="131" y="35"/>
                  <a:pt x="135" y="43"/>
                </a:cubicBezTo>
                <a:cubicBezTo>
                  <a:pt x="138" y="52"/>
                  <a:pt x="140" y="61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8" name="文本框 797"/>
          <p:cNvSpPr txBox="1"/>
          <p:nvPr/>
        </p:nvSpPr>
        <p:spPr>
          <a:xfrm>
            <a:off x="5891400" y="3764160"/>
            <a:ext cx="150948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异常处理与日志记录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9" name="任意多边形: 形状 798"/>
          <p:cNvSpPr/>
          <p:nvPr/>
        </p:nvSpPr>
        <p:spPr>
          <a:xfrm>
            <a:off x="5657400" y="442044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1"/>
                </a:moveTo>
                <a:cubicBezTo>
                  <a:pt x="140" y="80"/>
                  <a:pt x="138" y="89"/>
                  <a:pt x="135" y="97"/>
                </a:cubicBezTo>
                <a:cubicBezTo>
                  <a:pt x="131" y="106"/>
                  <a:pt x="126" y="114"/>
                  <a:pt x="120" y="120"/>
                </a:cubicBezTo>
                <a:cubicBezTo>
                  <a:pt x="113" y="127"/>
                  <a:pt x="106" y="132"/>
                  <a:pt x="97" y="135"/>
                </a:cubicBezTo>
                <a:cubicBezTo>
                  <a:pt x="88" y="139"/>
                  <a:pt x="80" y="140"/>
                  <a:pt x="70" y="140"/>
                </a:cubicBezTo>
                <a:cubicBezTo>
                  <a:pt x="60" y="140"/>
                  <a:pt x="51" y="139"/>
                  <a:pt x="43" y="135"/>
                </a:cubicBezTo>
                <a:cubicBezTo>
                  <a:pt x="34" y="132"/>
                  <a:pt x="27" y="127"/>
                  <a:pt x="20" y="120"/>
                </a:cubicBezTo>
                <a:cubicBezTo>
                  <a:pt x="14" y="114"/>
                  <a:pt x="9" y="106"/>
                  <a:pt x="5" y="97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2"/>
                  <a:pt x="2" y="53"/>
                  <a:pt x="5" y="44"/>
                </a:cubicBezTo>
                <a:cubicBezTo>
                  <a:pt x="9" y="36"/>
                  <a:pt x="14" y="28"/>
                  <a:pt x="20" y="21"/>
                </a:cubicBezTo>
                <a:cubicBezTo>
                  <a:pt x="27" y="14"/>
                  <a:pt x="34" y="9"/>
                  <a:pt x="43" y="6"/>
                </a:cubicBezTo>
                <a:cubicBezTo>
                  <a:pt x="51" y="2"/>
                  <a:pt x="60" y="0"/>
                  <a:pt x="70" y="0"/>
                </a:cubicBezTo>
                <a:cubicBezTo>
                  <a:pt x="80" y="0"/>
                  <a:pt x="88" y="2"/>
                  <a:pt x="97" y="6"/>
                </a:cubicBezTo>
                <a:cubicBezTo>
                  <a:pt x="106" y="9"/>
                  <a:pt x="113" y="14"/>
                  <a:pt x="120" y="21"/>
                </a:cubicBezTo>
                <a:cubicBezTo>
                  <a:pt x="126" y="28"/>
                  <a:pt x="131" y="36"/>
                  <a:pt x="135" y="44"/>
                </a:cubicBezTo>
                <a:cubicBezTo>
                  <a:pt x="138" y="53"/>
                  <a:pt x="140" y="62"/>
                  <a:pt x="140" y="71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0" name="文本框 799"/>
          <p:cNvSpPr txBox="1"/>
          <p:nvPr/>
        </p:nvSpPr>
        <p:spPr>
          <a:xfrm>
            <a:off x="5849640" y="4104360"/>
            <a:ext cx="20124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完善异常处理，确保系统稳定运行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1" name="文本框 800"/>
          <p:cNvSpPr txBox="1"/>
          <p:nvPr/>
        </p:nvSpPr>
        <p:spPr>
          <a:xfrm>
            <a:off x="5849640" y="4371840"/>
            <a:ext cx="16099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通过日志记录分析系统性能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2" name="任意多边形: 形状 801"/>
          <p:cNvSpPr/>
          <p:nvPr/>
        </p:nvSpPr>
        <p:spPr>
          <a:xfrm>
            <a:off x="5657400" y="502236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8" y="88"/>
                  <a:pt x="135" y="97"/>
                </a:cubicBezTo>
                <a:cubicBezTo>
                  <a:pt x="131" y="105"/>
                  <a:pt x="126" y="113"/>
                  <a:pt x="120" y="119"/>
                </a:cubicBezTo>
                <a:cubicBezTo>
                  <a:pt x="113" y="126"/>
                  <a:pt x="106" y="131"/>
                  <a:pt x="97" y="135"/>
                </a:cubicBezTo>
                <a:cubicBezTo>
                  <a:pt x="88" y="138"/>
                  <a:pt x="80" y="140"/>
                  <a:pt x="70" y="140"/>
                </a:cubicBezTo>
                <a:cubicBezTo>
                  <a:pt x="60" y="140"/>
                  <a:pt x="51" y="138"/>
                  <a:pt x="43" y="135"/>
                </a:cubicBezTo>
                <a:cubicBezTo>
                  <a:pt x="34" y="131"/>
                  <a:pt x="27" y="126"/>
                  <a:pt x="20" y="119"/>
                </a:cubicBezTo>
                <a:cubicBezTo>
                  <a:pt x="14" y="113"/>
                  <a:pt x="9" y="105"/>
                  <a:pt x="5" y="97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1"/>
                  <a:pt x="2" y="52"/>
                  <a:pt x="5" y="44"/>
                </a:cubicBezTo>
                <a:cubicBezTo>
                  <a:pt x="9" y="35"/>
                  <a:pt x="14" y="27"/>
                  <a:pt x="20" y="21"/>
                </a:cubicBezTo>
                <a:cubicBezTo>
                  <a:pt x="27" y="13"/>
                  <a:pt x="34" y="8"/>
                  <a:pt x="43" y="5"/>
                </a:cubicBezTo>
                <a:cubicBezTo>
                  <a:pt x="51" y="1"/>
                  <a:pt x="60" y="0"/>
                  <a:pt x="70" y="0"/>
                </a:cubicBezTo>
                <a:cubicBezTo>
                  <a:pt x="80" y="0"/>
                  <a:pt x="88" y="1"/>
                  <a:pt x="97" y="5"/>
                </a:cubicBezTo>
                <a:cubicBezTo>
                  <a:pt x="106" y="8"/>
                  <a:pt x="113" y="13"/>
                  <a:pt x="120" y="21"/>
                </a:cubicBezTo>
                <a:cubicBezTo>
                  <a:pt x="126" y="27"/>
                  <a:pt x="131" y="35"/>
                  <a:pt x="135" y="44"/>
                </a:cubicBezTo>
                <a:cubicBezTo>
                  <a:pt x="138" y="52"/>
                  <a:pt x="140" y="61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3" name="文本框 802"/>
          <p:cNvSpPr txBox="1"/>
          <p:nvPr/>
        </p:nvSpPr>
        <p:spPr>
          <a:xfrm>
            <a:off x="5924880" y="4657680"/>
            <a:ext cx="34513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logging.info(f"Generated text: {generated_text}")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04" name="图片 803"/>
          <p:cNvPicPr/>
          <p:nvPr/>
        </p:nvPicPr>
        <p:blipFill>
          <a:blip r:embed="rId13"/>
          <a:stretch/>
        </p:blipFill>
        <p:spPr>
          <a:xfrm>
            <a:off x="10136520" y="6986160"/>
            <a:ext cx="358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5" name="文本框 804"/>
          <p:cNvSpPr txBox="1"/>
          <p:nvPr/>
        </p:nvSpPr>
        <p:spPr>
          <a:xfrm>
            <a:off x="5849640" y="4973400"/>
            <a:ext cx="22806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在多用户环境中启用多线程或异步调用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6" name="图片 805"/>
          <p:cNvPicPr/>
          <p:nvPr/>
        </p:nvPicPr>
        <p:blipFill>
          <a:blip r:embed="rId2"/>
          <a:stretch/>
        </p:blipFill>
        <p:spPr>
          <a:xfrm>
            <a:off x="0" y="0"/>
            <a:ext cx="10696320" cy="6467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7" name="任意多边形: 形状 806"/>
          <p:cNvSpPr/>
          <p:nvPr/>
        </p:nvSpPr>
        <p:spPr>
          <a:xfrm>
            <a:off x="401040" y="802080"/>
            <a:ext cx="1069920" cy="33840"/>
          </a:xfrm>
          <a:custGeom>
            <a:avLst/>
            <a:gdLst/>
            <a:ahLst/>
            <a:cxnLst/>
            <a:rect l="0" t="0" r="r" b="b"/>
            <a:pathLst>
              <a:path w="2972" h="94">
                <a:moveTo>
                  <a:pt x="0" y="0"/>
                </a:moveTo>
                <a:lnTo>
                  <a:pt x="2972" y="0"/>
                </a:lnTo>
                <a:lnTo>
                  <a:pt x="2972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DBA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8" name="任意多边形: 形状 807"/>
          <p:cNvSpPr/>
          <p:nvPr/>
        </p:nvSpPr>
        <p:spPr>
          <a:xfrm>
            <a:off x="5164200" y="1103040"/>
            <a:ext cx="17280" cy="4178520"/>
          </a:xfrm>
          <a:custGeom>
            <a:avLst/>
            <a:gdLst/>
            <a:ahLst/>
            <a:cxnLst/>
            <a:rect l="0" t="0" r="r" b="b"/>
            <a:pathLst>
              <a:path w="48" h="11607">
                <a:moveTo>
                  <a:pt x="0" y="0"/>
                </a:moveTo>
                <a:lnTo>
                  <a:pt x="48" y="0"/>
                </a:lnTo>
                <a:lnTo>
                  <a:pt x="48" y="11607"/>
                </a:lnTo>
                <a:lnTo>
                  <a:pt x="0" y="1160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09" name="图片 808"/>
          <p:cNvPicPr/>
          <p:nvPr/>
        </p:nvPicPr>
        <p:blipFill>
          <a:blip r:embed="rId3"/>
          <a:stretch/>
        </p:blipFill>
        <p:spPr>
          <a:xfrm>
            <a:off x="401040" y="11365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0" name="文本框 809"/>
          <p:cNvSpPr txBox="1"/>
          <p:nvPr/>
        </p:nvSpPr>
        <p:spPr>
          <a:xfrm>
            <a:off x="401040" y="422640"/>
            <a:ext cx="150192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总结与展望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11" name="图片 810"/>
          <p:cNvPicPr/>
          <p:nvPr/>
        </p:nvPicPr>
        <p:blipFill>
          <a:blip r:embed="rId4"/>
          <a:stretch/>
        </p:blipFill>
        <p:spPr>
          <a:xfrm>
            <a:off x="401040" y="1571040"/>
            <a:ext cx="250200" cy="267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2" name="文本框 811"/>
          <p:cNvSpPr txBox="1"/>
          <p:nvPr/>
        </p:nvSpPr>
        <p:spPr>
          <a:xfrm>
            <a:off x="702000" y="1134360"/>
            <a:ext cx="120780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开发成果总结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3" name="文本框 812"/>
          <p:cNvSpPr txBox="1"/>
          <p:nvPr/>
        </p:nvSpPr>
        <p:spPr>
          <a:xfrm>
            <a:off x="785520" y="1599840"/>
            <a:ext cx="117432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系统化开发流程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4" name="文本框 813"/>
          <p:cNvSpPr txBox="1"/>
          <p:nvPr/>
        </p:nvSpPr>
        <p:spPr>
          <a:xfrm>
            <a:off x="785520" y="1873080"/>
            <a:ext cx="413604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从需求分析、模块设计到系统部署的完整流程，构建基于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OpenAI API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15" name="图片 814"/>
          <p:cNvPicPr/>
          <p:nvPr/>
        </p:nvPicPr>
        <p:blipFill>
          <a:blip r:embed="rId5"/>
          <a:stretch/>
        </p:blipFill>
        <p:spPr>
          <a:xfrm>
            <a:off x="401040" y="2440080"/>
            <a:ext cx="250200" cy="267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6" name="文本框 815"/>
          <p:cNvSpPr txBox="1"/>
          <p:nvPr/>
        </p:nvSpPr>
        <p:spPr>
          <a:xfrm>
            <a:off x="785520" y="2073600"/>
            <a:ext cx="8053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的写作智能体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7" name="文本框 816"/>
          <p:cNvSpPr txBox="1"/>
          <p:nvPr/>
        </p:nvSpPr>
        <p:spPr>
          <a:xfrm>
            <a:off x="785520" y="2468880"/>
            <a:ext cx="10065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核心技术实现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8" name="文本框 817"/>
          <p:cNvSpPr txBox="1"/>
          <p:nvPr/>
        </p:nvSpPr>
        <p:spPr>
          <a:xfrm>
            <a:off x="785520" y="2742120"/>
            <a:ext cx="40240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内容生成与续写算法、多轮交互与上下文保持、个性化写作等关键功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19" name="图片 818"/>
          <p:cNvPicPr/>
          <p:nvPr/>
        </p:nvPicPr>
        <p:blipFill>
          <a:blip r:embed="rId6"/>
          <a:stretch/>
        </p:blipFill>
        <p:spPr>
          <a:xfrm>
            <a:off x="401040" y="3309120"/>
            <a:ext cx="200160" cy="267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0" name="文本框 819"/>
          <p:cNvSpPr txBox="1"/>
          <p:nvPr/>
        </p:nvSpPr>
        <p:spPr>
          <a:xfrm>
            <a:off x="785520" y="2943000"/>
            <a:ext cx="135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能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1" name="文本框 820"/>
          <p:cNvSpPr txBox="1"/>
          <p:nvPr/>
        </p:nvSpPr>
        <p:spPr>
          <a:xfrm>
            <a:off x="735480" y="3337920"/>
            <a:ext cx="10065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功能模块集成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22" name="图片 821"/>
          <p:cNvPicPr/>
          <p:nvPr/>
        </p:nvPicPr>
        <p:blipFill>
          <a:blip r:embed="rId7"/>
          <a:stretch/>
        </p:blipFill>
        <p:spPr>
          <a:xfrm>
            <a:off x="5782680" y="113652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3" name="文本框 822"/>
          <p:cNvSpPr txBox="1"/>
          <p:nvPr/>
        </p:nvSpPr>
        <p:spPr>
          <a:xfrm>
            <a:off x="735480" y="3611520"/>
            <a:ext cx="390384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多语言支持、语义校准、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集成与扩展，打造完整智能写作生态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24" name="图片 823"/>
          <p:cNvPicPr/>
          <p:nvPr/>
        </p:nvPicPr>
        <p:blipFill>
          <a:blip r:embed="rId8"/>
          <a:stretch/>
        </p:blipFill>
        <p:spPr>
          <a:xfrm>
            <a:off x="5782680" y="1571040"/>
            <a:ext cx="250200" cy="267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5" name="文本框 824"/>
          <p:cNvSpPr txBox="1"/>
          <p:nvPr/>
        </p:nvSpPr>
        <p:spPr>
          <a:xfrm>
            <a:off x="6033600" y="1134360"/>
            <a:ext cx="120780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未来应用展望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6" name="文本框 825"/>
          <p:cNvSpPr txBox="1"/>
          <p:nvPr/>
        </p:nvSpPr>
        <p:spPr>
          <a:xfrm>
            <a:off x="6167160" y="1599840"/>
            <a:ext cx="6714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教育领域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7" name="文本框 826"/>
          <p:cNvSpPr txBox="1"/>
          <p:nvPr/>
        </p:nvSpPr>
        <p:spPr>
          <a:xfrm>
            <a:off x="6167160" y="1873080"/>
            <a:ext cx="40240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论文写作辅助、语法检查、个性化学习内容生成，提升教学质量和学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28" name="图片 827"/>
          <p:cNvPicPr/>
          <p:nvPr/>
        </p:nvPicPr>
        <p:blipFill>
          <a:blip r:embed="rId9"/>
          <a:stretch/>
        </p:blipFill>
        <p:spPr>
          <a:xfrm>
            <a:off x="5782680" y="2440080"/>
            <a:ext cx="200160" cy="267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9" name="文本框 828"/>
          <p:cNvSpPr txBox="1"/>
          <p:nvPr/>
        </p:nvSpPr>
        <p:spPr>
          <a:xfrm>
            <a:off x="6167160" y="2073600"/>
            <a:ext cx="4032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习效果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0" name="文本框 829"/>
          <p:cNvSpPr txBox="1"/>
          <p:nvPr/>
        </p:nvSpPr>
        <p:spPr>
          <a:xfrm>
            <a:off x="6117120" y="2468880"/>
            <a:ext cx="6714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企业撰稿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31" name="图片 830"/>
          <p:cNvPicPr/>
          <p:nvPr/>
        </p:nvPicPr>
        <p:blipFill>
          <a:blip r:embed="rId10"/>
          <a:stretch/>
        </p:blipFill>
        <p:spPr>
          <a:xfrm>
            <a:off x="5782680" y="3108600"/>
            <a:ext cx="200160" cy="267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2" name="文本框 831"/>
          <p:cNvSpPr txBox="1"/>
          <p:nvPr/>
        </p:nvSpPr>
        <p:spPr>
          <a:xfrm>
            <a:off x="6117120" y="2742120"/>
            <a:ext cx="415836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商业文档、工作报告、营销文案的自动化生成，提高企业内容创作效率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3" name="文本框 832"/>
          <p:cNvSpPr txBox="1"/>
          <p:nvPr/>
        </p:nvSpPr>
        <p:spPr>
          <a:xfrm>
            <a:off x="6117120" y="3137400"/>
            <a:ext cx="6714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创意内容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4" name="任意多边形: 形状 833"/>
          <p:cNvSpPr/>
          <p:nvPr/>
        </p:nvSpPr>
        <p:spPr>
          <a:xfrm>
            <a:off x="1905120" y="5548680"/>
            <a:ext cx="6894720" cy="518400"/>
          </a:xfrm>
          <a:custGeom>
            <a:avLst/>
            <a:gdLst/>
            <a:ahLst/>
            <a:cxnLst/>
            <a:rect l="0" t="0" r="r" b="b"/>
            <a:pathLst>
              <a:path w="19152" h="1440">
                <a:moveTo>
                  <a:pt x="14" y="115"/>
                </a:moveTo>
                <a:cubicBezTo>
                  <a:pt x="24" y="92"/>
                  <a:pt x="37" y="72"/>
                  <a:pt x="54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18966" y="0"/>
                </a:lnTo>
                <a:cubicBezTo>
                  <a:pt x="18991" y="0"/>
                  <a:pt x="19014" y="5"/>
                  <a:pt x="19037" y="14"/>
                </a:cubicBezTo>
                <a:cubicBezTo>
                  <a:pt x="19060" y="24"/>
                  <a:pt x="19080" y="37"/>
                  <a:pt x="19097" y="54"/>
                </a:cubicBezTo>
                <a:cubicBezTo>
                  <a:pt x="19115" y="72"/>
                  <a:pt x="19128" y="92"/>
                  <a:pt x="19138" y="115"/>
                </a:cubicBezTo>
                <a:cubicBezTo>
                  <a:pt x="19147" y="137"/>
                  <a:pt x="19152" y="161"/>
                  <a:pt x="19152" y="186"/>
                </a:cubicBezTo>
                <a:lnTo>
                  <a:pt x="19152" y="1254"/>
                </a:lnTo>
                <a:cubicBezTo>
                  <a:pt x="19152" y="1279"/>
                  <a:pt x="19147" y="1303"/>
                  <a:pt x="19138" y="1326"/>
                </a:cubicBezTo>
                <a:cubicBezTo>
                  <a:pt x="19128" y="1348"/>
                  <a:pt x="19115" y="1368"/>
                  <a:pt x="19097" y="1386"/>
                </a:cubicBezTo>
                <a:cubicBezTo>
                  <a:pt x="19080" y="1403"/>
                  <a:pt x="19060" y="1417"/>
                  <a:pt x="19037" y="1426"/>
                </a:cubicBezTo>
                <a:cubicBezTo>
                  <a:pt x="19014" y="1435"/>
                  <a:pt x="18991" y="1440"/>
                  <a:pt x="18966" y="1440"/>
                </a:cubicBezTo>
                <a:lnTo>
                  <a:pt x="186" y="1440"/>
                </a:lnTo>
                <a:cubicBezTo>
                  <a:pt x="161" y="1440"/>
                  <a:pt x="137" y="1435"/>
                  <a:pt x="115" y="1426"/>
                </a:cubicBezTo>
                <a:cubicBezTo>
                  <a:pt x="92" y="1417"/>
                  <a:pt x="72" y="1403"/>
                  <a:pt x="54" y="1386"/>
                </a:cubicBezTo>
                <a:cubicBezTo>
                  <a:pt x="37" y="1368"/>
                  <a:pt x="24" y="1348"/>
                  <a:pt x="14" y="1326"/>
                </a:cubicBezTo>
                <a:cubicBezTo>
                  <a:pt x="5" y="1303"/>
                  <a:pt x="0" y="1279"/>
                  <a:pt x="0" y="1254"/>
                </a:cubicBez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5" name="任意多边形: 形状 834"/>
          <p:cNvSpPr/>
          <p:nvPr/>
        </p:nvSpPr>
        <p:spPr>
          <a:xfrm>
            <a:off x="1905120" y="5548680"/>
            <a:ext cx="6894720" cy="518400"/>
          </a:xfrm>
          <a:custGeom>
            <a:avLst/>
            <a:gdLst/>
            <a:ahLst/>
            <a:cxnLst/>
            <a:rect l="0" t="0" r="r" b="b"/>
            <a:pathLst>
              <a:path w="19152" h="1440">
                <a:moveTo>
                  <a:pt x="0" y="1254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4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18966" y="0"/>
                </a:lnTo>
                <a:cubicBezTo>
                  <a:pt x="18991" y="0"/>
                  <a:pt x="19014" y="5"/>
                  <a:pt x="19037" y="14"/>
                </a:cubicBezTo>
                <a:cubicBezTo>
                  <a:pt x="19060" y="24"/>
                  <a:pt x="19080" y="37"/>
                  <a:pt x="19097" y="54"/>
                </a:cubicBezTo>
                <a:cubicBezTo>
                  <a:pt x="19115" y="72"/>
                  <a:pt x="19128" y="92"/>
                  <a:pt x="19138" y="115"/>
                </a:cubicBezTo>
                <a:cubicBezTo>
                  <a:pt x="19147" y="137"/>
                  <a:pt x="19152" y="161"/>
                  <a:pt x="19152" y="186"/>
                </a:cubicBezTo>
                <a:lnTo>
                  <a:pt x="19152" y="1254"/>
                </a:lnTo>
                <a:cubicBezTo>
                  <a:pt x="19152" y="1279"/>
                  <a:pt x="19147" y="1303"/>
                  <a:pt x="19138" y="1326"/>
                </a:cubicBezTo>
                <a:cubicBezTo>
                  <a:pt x="19128" y="1348"/>
                  <a:pt x="19115" y="1368"/>
                  <a:pt x="19097" y="1386"/>
                </a:cubicBezTo>
                <a:cubicBezTo>
                  <a:pt x="19080" y="1403"/>
                  <a:pt x="19060" y="1417"/>
                  <a:pt x="19037" y="1426"/>
                </a:cubicBezTo>
                <a:cubicBezTo>
                  <a:pt x="19014" y="1435"/>
                  <a:pt x="18991" y="1440"/>
                  <a:pt x="18966" y="1440"/>
                </a:cubicBezTo>
                <a:lnTo>
                  <a:pt x="186" y="1440"/>
                </a:lnTo>
                <a:cubicBezTo>
                  <a:pt x="161" y="1440"/>
                  <a:pt x="137" y="1435"/>
                  <a:pt x="115" y="1426"/>
                </a:cubicBezTo>
                <a:cubicBezTo>
                  <a:pt x="92" y="1417"/>
                  <a:pt x="72" y="1403"/>
                  <a:pt x="54" y="1386"/>
                </a:cubicBezTo>
                <a:cubicBezTo>
                  <a:pt x="37" y="1368"/>
                  <a:pt x="24" y="1348"/>
                  <a:pt x="14" y="1326"/>
                </a:cubicBezTo>
                <a:cubicBezTo>
                  <a:pt x="5" y="1303"/>
                  <a:pt x="0" y="1279"/>
                  <a:pt x="0" y="1254"/>
                </a:cubicBezTo>
                <a:moveTo>
                  <a:pt x="23" y="186"/>
                </a:moveTo>
                <a:lnTo>
                  <a:pt x="23" y="1254"/>
                </a:lnTo>
                <a:cubicBezTo>
                  <a:pt x="23" y="1265"/>
                  <a:pt x="24" y="1276"/>
                  <a:pt x="26" y="1286"/>
                </a:cubicBezTo>
                <a:cubicBezTo>
                  <a:pt x="28" y="1297"/>
                  <a:pt x="32" y="1307"/>
                  <a:pt x="36" y="1317"/>
                </a:cubicBezTo>
                <a:cubicBezTo>
                  <a:pt x="40" y="1327"/>
                  <a:pt x="45" y="1336"/>
                  <a:pt x="51" y="1345"/>
                </a:cubicBezTo>
                <a:cubicBezTo>
                  <a:pt x="57" y="1354"/>
                  <a:pt x="63" y="1362"/>
                  <a:pt x="71" y="1369"/>
                </a:cubicBezTo>
                <a:cubicBezTo>
                  <a:pt x="78" y="1377"/>
                  <a:pt x="87" y="1384"/>
                  <a:pt x="96" y="1390"/>
                </a:cubicBezTo>
                <a:cubicBezTo>
                  <a:pt x="104" y="1396"/>
                  <a:pt x="114" y="1401"/>
                  <a:pt x="124" y="1405"/>
                </a:cubicBezTo>
                <a:cubicBezTo>
                  <a:pt x="133" y="1409"/>
                  <a:pt x="144" y="1412"/>
                  <a:pt x="154" y="1414"/>
                </a:cubicBezTo>
                <a:cubicBezTo>
                  <a:pt x="165" y="1416"/>
                  <a:pt x="175" y="1417"/>
                  <a:pt x="186" y="1417"/>
                </a:cubicBezTo>
                <a:lnTo>
                  <a:pt x="18966" y="1417"/>
                </a:lnTo>
                <a:cubicBezTo>
                  <a:pt x="18977" y="1417"/>
                  <a:pt x="18987" y="1416"/>
                  <a:pt x="18998" y="1414"/>
                </a:cubicBezTo>
                <a:cubicBezTo>
                  <a:pt x="19008" y="1412"/>
                  <a:pt x="19018" y="1409"/>
                  <a:pt x="19028" y="1405"/>
                </a:cubicBezTo>
                <a:cubicBezTo>
                  <a:pt x="19038" y="1401"/>
                  <a:pt x="19048" y="1396"/>
                  <a:pt x="19056" y="1390"/>
                </a:cubicBezTo>
                <a:cubicBezTo>
                  <a:pt x="19065" y="1384"/>
                  <a:pt x="19073" y="1377"/>
                  <a:pt x="19081" y="1369"/>
                </a:cubicBezTo>
                <a:cubicBezTo>
                  <a:pt x="19089" y="1362"/>
                  <a:pt x="19095" y="1354"/>
                  <a:pt x="19101" y="1345"/>
                </a:cubicBezTo>
                <a:cubicBezTo>
                  <a:pt x="19107" y="1336"/>
                  <a:pt x="19112" y="1327"/>
                  <a:pt x="19116" y="1317"/>
                </a:cubicBezTo>
                <a:cubicBezTo>
                  <a:pt x="19120" y="1307"/>
                  <a:pt x="19123" y="1297"/>
                  <a:pt x="19126" y="1286"/>
                </a:cubicBezTo>
                <a:cubicBezTo>
                  <a:pt x="19128" y="1276"/>
                  <a:pt x="19129" y="1265"/>
                  <a:pt x="19129" y="1254"/>
                </a:cubicBezTo>
                <a:lnTo>
                  <a:pt x="19129" y="186"/>
                </a:lnTo>
                <a:cubicBezTo>
                  <a:pt x="19129" y="175"/>
                  <a:pt x="19128" y="164"/>
                  <a:pt x="19126" y="154"/>
                </a:cubicBezTo>
                <a:cubicBezTo>
                  <a:pt x="19123" y="144"/>
                  <a:pt x="19120" y="133"/>
                  <a:pt x="19116" y="123"/>
                </a:cubicBezTo>
                <a:cubicBezTo>
                  <a:pt x="19112" y="114"/>
                  <a:pt x="19107" y="104"/>
                  <a:pt x="19101" y="95"/>
                </a:cubicBezTo>
                <a:cubicBezTo>
                  <a:pt x="19095" y="87"/>
                  <a:pt x="19089" y="78"/>
                  <a:pt x="19081" y="71"/>
                </a:cubicBezTo>
                <a:cubicBezTo>
                  <a:pt x="19073" y="63"/>
                  <a:pt x="19065" y="56"/>
                  <a:pt x="19056" y="51"/>
                </a:cubicBezTo>
                <a:cubicBezTo>
                  <a:pt x="19048" y="45"/>
                  <a:pt x="19038" y="40"/>
                  <a:pt x="19028" y="36"/>
                </a:cubicBezTo>
                <a:cubicBezTo>
                  <a:pt x="19018" y="31"/>
                  <a:pt x="19008" y="28"/>
                  <a:pt x="18998" y="26"/>
                </a:cubicBezTo>
                <a:cubicBezTo>
                  <a:pt x="18987" y="24"/>
                  <a:pt x="18977" y="23"/>
                  <a:pt x="18966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3" y="31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7"/>
                  <a:pt x="51" y="95"/>
                </a:cubicBezTo>
                <a:cubicBezTo>
                  <a:pt x="45" y="104"/>
                  <a:pt x="40" y="114"/>
                  <a:pt x="36" y="123"/>
                </a:cubicBezTo>
                <a:cubicBezTo>
                  <a:pt x="32" y="133"/>
                  <a:pt x="28" y="144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36" name="图片 835"/>
          <p:cNvPicPr/>
          <p:nvPr/>
        </p:nvPicPr>
        <p:blipFill>
          <a:blip r:embed="rId11"/>
          <a:stretch/>
        </p:blipFill>
        <p:spPr>
          <a:xfrm>
            <a:off x="2181240" y="5740920"/>
            <a:ext cx="13320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7" name="文本框 836"/>
          <p:cNvSpPr txBox="1"/>
          <p:nvPr/>
        </p:nvSpPr>
        <p:spPr>
          <a:xfrm>
            <a:off x="6117120" y="3410640"/>
            <a:ext cx="37558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小说、诗歌等文学作品创作辅助，突破创作瓶颈，激发创意灵感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38" name="图片 837"/>
          <p:cNvPicPr/>
          <p:nvPr/>
        </p:nvPicPr>
        <p:blipFill>
          <a:blip r:embed="rId12"/>
          <a:stretch/>
        </p:blipFill>
        <p:spPr>
          <a:xfrm>
            <a:off x="8381880" y="5740920"/>
            <a:ext cx="141840" cy="150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39" name="图片 838"/>
          <p:cNvPicPr/>
          <p:nvPr/>
        </p:nvPicPr>
        <p:blipFill>
          <a:blip r:embed="rId13"/>
          <a:stretch/>
        </p:blipFill>
        <p:spPr>
          <a:xfrm>
            <a:off x="10136520" y="6167160"/>
            <a:ext cx="358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0" name="文本框 839"/>
          <p:cNvSpPr txBox="1"/>
          <p:nvPr/>
        </p:nvSpPr>
        <p:spPr>
          <a:xfrm>
            <a:off x="2377440" y="5735160"/>
            <a:ext cx="595260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DBEAFE"/>
                </a:solidFill>
                <a:effectLst/>
                <a:uFillTx/>
                <a:latin typeface="NotoSansSC"/>
                <a:ea typeface="NotoSansSC"/>
              </a:rPr>
              <a:t> 随着技术的发展，智能写作助手将在更多场景下发挥作用，为内容创作带来革命性的变化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/>
          <p:nvPr/>
        </p:nvPicPr>
        <p:blipFill>
          <a:blip r:embed="rId2"/>
          <a:stretch/>
        </p:blipFill>
        <p:spPr>
          <a:xfrm>
            <a:off x="0" y="0"/>
            <a:ext cx="10696320" cy="6217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" name="任意多边形: 形状 43"/>
          <p:cNvSpPr/>
          <p:nvPr/>
        </p:nvSpPr>
        <p:spPr>
          <a:xfrm>
            <a:off x="401040" y="802080"/>
            <a:ext cx="1069920" cy="33840"/>
          </a:xfrm>
          <a:custGeom>
            <a:avLst/>
            <a:gdLst/>
            <a:ahLst/>
            <a:cxnLst/>
            <a:rect l="0" t="0" r="r" b="b"/>
            <a:pathLst>
              <a:path w="2972" h="94">
                <a:moveTo>
                  <a:pt x="0" y="0"/>
                </a:moveTo>
                <a:lnTo>
                  <a:pt x="2972" y="0"/>
                </a:lnTo>
                <a:lnTo>
                  <a:pt x="2972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DBA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01040" y="422640"/>
            <a:ext cx="240264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智能写作助手概述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01040" y="1131840"/>
            <a:ext cx="73767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智能写作助手是基于大语言模型和自然语言处理技术的智能体，能够生成高质量文本内容，优化写作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01040" y="1365840"/>
            <a:ext cx="268308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流程，提高个人与企业的生产效率。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" name="任意多边形: 形状 47"/>
          <p:cNvSpPr/>
          <p:nvPr/>
        </p:nvSpPr>
        <p:spPr>
          <a:xfrm>
            <a:off x="401040" y="1838160"/>
            <a:ext cx="4813560" cy="1621800"/>
          </a:xfrm>
          <a:custGeom>
            <a:avLst/>
            <a:gdLst/>
            <a:ahLst/>
            <a:cxnLst/>
            <a:rect l="0" t="0" r="r" b="b"/>
            <a:pathLst>
              <a:path w="13371" h="4505">
                <a:moveTo>
                  <a:pt x="0" y="4319"/>
                </a:moveTo>
                <a:lnTo>
                  <a:pt x="0" y="186"/>
                </a:lnTo>
                <a:cubicBezTo>
                  <a:pt x="0" y="161"/>
                  <a:pt x="4" y="138"/>
                  <a:pt x="14" y="115"/>
                </a:cubicBezTo>
                <a:cubicBezTo>
                  <a:pt x="23" y="92"/>
                  <a:pt x="37" y="72"/>
                  <a:pt x="54" y="55"/>
                </a:cubicBezTo>
                <a:cubicBezTo>
                  <a:pt x="72" y="37"/>
                  <a:pt x="92" y="24"/>
                  <a:pt x="114" y="15"/>
                </a:cubicBezTo>
                <a:cubicBezTo>
                  <a:pt x="137" y="5"/>
                  <a:pt x="161" y="0"/>
                  <a:pt x="185" y="0"/>
                </a:cubicBezTo>
                <a:lnTo>
                  <a:pt x="13186" y="0"/>
                </a:lnTo>
                <a:cubicBezTo>
                  <a:pt x="13210" y="0"/>
                  <a:pt x="13234" y="5"/>
                  <a:pt x="13257" y="15"/>
                </a:cubicBezTo>
                <a:cubicBezTo>
                  <a:pt x="13280" y="24"/>
                  <a:pt x="13300" y="37"/>
                  <a:pt x="13317" y="55"/>
                </a:cubicBezTo>
                <a:cubicBezTo>
                  <a:pt x="13334" y="72"/>
                  <a:pt x="13348" y="92"/>
                  <a:pt x="13357" y="115"/>
                </a:cubicBezTo>
                <a:cubicBezTo>
                  <a:pt x="13367" y="138"/>
                  <a:pt x="13371" y="161"/>
                  <a:pt x="13371" y="186"/>
                </a:cubicBezTo>
                <a:lnTo>
                  <a:pt x="13371" y="4319"/>
                </a:lnTo>
                <a:cubicBezTo>
                  <a:pt x="13371" y="4344"/>
                  <a:pt x="13367" y="4367"/>
                  <a:pt x="13357" y="4390"/>
                </a:cubicBezTo>
                <a:cubicBezTo>
                  <a:pt x="13348" y="4413"/>
                  <a:pt x="13334" y="4433"/>
                  <a:pt x="13317" y="4450"/>
                </a:cubicBezTo>
                <a:cubicBezTo>
                  <a:pt x="13300" y="4468"/>
                  <a:pt x="13280" y="4481"/>
                  <a:pt x="13257" y="4491"/>
                </a:cubicBezTo>
                <a:cubicBezTo>
                  <a:pt x="13234" y="4500"/>
                  <a:pt x="13210" y="4505"/>
                  <a:pt x="13186" y="4505"/>
                </a:cubicBezTo>
                <a:lnTo>
                  <a:pt x="185" y="4505"/>
                </a:lnTo>
                <a:cubicBezTo>
                  <a:pt x="161" y="4505"/>
                  <a:pt x="137" y="4500"/>
                  <a:pt x="114" y="4491"/>
                </a:cubicBezTo>
                <a:cubicBezTo>
                  <a:pt x="92" y="4481"/>
                  <a:pt x="72" y="4468"/>
                  <a:pt x="54" y="4450"/>
                </a:cubicBezTo>
                <a:cubicBezTo>
                  <a:pt x="37" y="4433"/>
                  <a:pt x="23" y="4413"/>
                  <a:pt x="14" y="4390"/>
                </a:cubicBezTo>
                <a:cubicBezTo>
                  <a:pt x="4" y="4367"/>
                  <a:pt x="0" y="4344"/>
                  <a:pt x="0" y="431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" name="任意多边形: 形状 48"/>
          <p:cNvSpPr/>
          <p:nvPr/>
        </p:nvSpPr>
        <p:spPr>
          <a:xfrm>
            <a:off x="401040" y="1838160"/>
            <a:ext cx="4813560" cy="1621800"/>
          </a:xfrm>
          <a:custGeom>
            <a:avLst/>
            <a:gdLst/>
            <a:ahLst/>
            <a:cxnLst/>
            <a:rect l="0" t="0" r="r" b="b"/>
            <a:pathLst>
              <a:path w="13371" h="4505">
                <a:moveTo>
                  <a:pt x="0" y="4319"/>
                </a:moveTo>
                <a:lnTo>
                  <a:pt x="0" y="186"/>
                </a:lnTo>
                <a:cubicBezTo>
                  <a:pt x="0" y="161"/>
                  <a:pt x="4" y="138"/>
                  <a:pt x="14" y="115"/>
                </a:cubicBezTo>
                <a:cubicBezTo>
                  <a:pt x="23" y="92"/>
                  <a:pt x="37" y="72"/>
                  <a:pt x="54" y="55"/>
                </a:cubicBezTo>
                <a:cubicBezTo>
                  <a:pt x="72" y="37"/>
                  <a:pt x="92" y="24"/>
                  <a:pt x="114" y="15"/>
                </a:cubicBezTo>
                <a:cubicBezTo>
                  <a:pt x="137" y="5"/>
                  <a:pt x="161" y="0"/>
                  <a:pt x="185" y="0"/>
                </a:cubicBezTo>
                <a:lnTo>
                  <a:pt x="13186" y="0"/>
                </a:lnTo>
                <a:cubicBezTo>
                  <a:pt x="13210" y="0"/>
                  <a:pt x="13234" y="5"/>
                  <a:pt x="13257" y="15"/>
                </a:cubicBezTo>
                <a:cubicBezTo>
                  <a:pt x="13280" y="24"/>
                  <a:pt x="13300" y="37"/>
                  <a:pt x="13317" y="55"/>
                </a:cubicBezTo>
                <a:cubicBezTo>
                  <a:pt x="13334" y="72"/>
                  <a:pt x="13348" y="92"/>
                  <a:pt x="13357" y="115"/>
                </a:cubicBezTo>
                <a:cubicBezTo>
                  <a:pt x="13367" y="138"/>
                  <a:pt x="13371" y="161"/>
                  <a:pt x="13371" y="186"/>
                </a:cubicBezTo>
                <a:lnTo>
                  <a:pt x="13371" y="4319"/>
                </a:lnTo>
                <a:cubicBezTo>
                  <a:pt x="13371" y="4344"/>
                  <a:pt x="13367" y="4367"/>
                  <a:pt x="13357" y="4390"/>
                </a:cubicBezTo>
                <a:cubicBezTo>
                  <a:pt x="13348" y="4413"/>
                  <a:pt x="13334" y="4433"/>
                  <a:pt x="13317" y="4450"/>
                </a:cubicBezTo>
                <a:cubicBezTo>
                  <a:pt x="13300" y="4468"/>
                  <a:pt x="13280" y="4481"/>
                  <a:pt x="13257" y="4491"/>
                </a:cubicBezTo>
                <a:cubicBezTo>
                  <a:pt x="13234" y="4500"/>
                  <a:pt x="13210" y="4505"/>
                  <a:pt x="13186" y="4505"/>
                </a:cubicBezTo>
                <a:lnTo>
                  <a:pt x="185" y="4505"/>
                </a:lnTo>
                <a:cubicBezTo>
                  <a:pt x="161" y="4505"/>
                  <a:pt x="137" y="4500"/>
                  <a:pt x="114" y="4491"/>
                </a:cubicBezTo>
                <a:cubicBezTo>
                  <a:pt x="92" y="4481"/>
                  <a:pt x="72" y="4468"/>
                  <a:pt x="54" y="4450"/>
                </a:cubicBezTo>
                <a:cubicBezTo>
                  <a:pt x="37" y="4433"/>
                  <a:pt x="23" y="4413"/>
                  <a:pt x="14" y="4390"/>
                </a:cubicBezTo>
                <a:cubicBezTo>
                  <a:pt x="4" y="4367"/>
                  <a:pt x="0" y="4344"/>
                  <a:pt x="0" y="4319"/>
                </a:cubicBezTo>
                <a:moveTo>
                  <a:pt x="23" y="186"/>
                </a:moveTo>
                <a:lnTo>
                  <a:pt x="23" y="4319"/>
                </a:lnTo>
                <a:cubicBezTo>
                  <a:pt x="23" y="4330"/>
                  <a:pt x="24" y="4340"/>
                  <a:pt x="26" y="4351"/>
                </a:cubicBezTo>
                <a:cubicBezTo>
                  <a:pt x="28" y="4361"/>
                  <a:pt x="31" y="4371"/>
                  <a:pt x="35" y="4381"/>
                </a:cubicBezTo>
                <a:cubicBezTo>
                  <a:pt x="39" y="4391"/>
                  <a:pt x="44" y="4400"/>
                  <a:pt x="50" y="4409"/>
                </a:cubicBezTo>
                <a:cubicBezTo>
                  <a:pt x="56" y="4418"/>
                  <a:pt x="63" y="4426"/>
                  <a:pt x="71" y="4434"/>
                </a:cubicBezTo>
                <a:cubicBezTo>
                  <a:pt x="78" y="4441"/>
                  <a:pt x="86" y="4448"/>
                  <a:pt x="95" y="4454"/>
                </a:cubicBezTo>
                <a:cubicBezTo>
                  <a:pt x="104" y="4460"/>
                  <a:pt x="113" y="4465"/>
                  <a:pt x="123" y="4469"/>
                </a:cubicBezTo>
                <a:cubicBezTo>
                  <a:pt x="133" y="4473"/>
                  <a:pt x="143" y="4476"/>
                  <a:pt x="154" y="4478"/>
                </a:cubicBezTo>
                <a:cubicBezTo>
                  <a:pt x="164" y="4480"/>
                  <a:pt x="175" y="4481"/>
                  <a:pt x="185" y="4481"/>
                </a:cubicBezTo>
                <a:lnTo>
                  <a:pt x="13186" y="4481"/>
                </a:lnTo>
                <a:cubicBezTo>
                  <a:pt x="13196" y="4481"/>
                  <a:pt x="13207" y="4480"/>
                  <a:pt x="13217" y="4478"/>
                </a:cubicBezTo>
                <a:cubicBezTo>
                  <a:pt x="13228" y="4476"/>
                  <a:pt x="13238" y="4473"/>
                  <a:pt x="13248" y="4469"/>
                </a:cubicBezTo>
                <a:cubicBezTo>
                  <a:pt x="13258" y="4465"/>
                  <a:pt x="13267" y="4460"/>
                  <a:pt x="13276" y="4454"/>
                </a:cubicBezTo>
                <a:cubicBezTo>
                  <a:pt x="13285" y="4448"/>
                  <a:pt x="13293" y="4441"/>
                  <a:pt x="13301" y="4434"/>
                </a:cubicBezTo>
                <a:cubicBezTo>
                  <a:pt x="13308" y="4426"/>
                  <a:pt x="13315" y="4418"/>
                  <a:pt x="13321" y="4409"/>
                </a:cubicBezTo>
                <a:cubicBezTo>
                  <a:pt x="13327" y="4400"/>
                  <a:pt x="13332" y="4391"/>
                  <a:pt x="13336" y="4381"/>
                </a:cubicBezTo>
                <a:cubicBezTo>
                  <a:pt x="13340" y="4371"/>
                  <a:pt x="13343" y="4361"/>
                  <a:pt x="13345" y="4351"/>
                </a:cubicBezTo>
                <a:cubicBezTo>
                  <a:pt x="13347" y="4340"/>
                  <a:pt x="13348" y="4330"/>
                  <a:pt x="13348" y="4319"/>
                </a:cubicBezTo>
                <a:lnTo>
                  <a:pt x="13348" y="186"/>
                </a:lnTo>
                <a:cubicBezTo>
                  <a:pt x="13348" y="175"/>
                  <a:pt x="13347" y="165"/>
                  <a:pt x="13345" y="154"/>
                </a:cubicBezTo>
                <a:cubicBezTo>
                  <a:pt x="13343" y="144"/>
                  <a:pt x="13340" y="134"/>
                  <a:pt x="13336" y="124"/>
                </a:cubicBezTo>
                <a:cubicBezTo>
                  <a:pt x="13332" y="114"/>
                  <a:pt x="13327" y="105"/>
                  <a:pt x="13321" y="96"/>
                </a:cubicBezTo>
                <a:cubicBezTo>
                  <a:pt x="13315" y="87"/>
                  <a:pt x="13308" y="79"/>
                  <a:pt x="13301" y="71"/>
                </a:cubicBezTo>
                <a:cubicBezTo>
                  <a:pt x="13293" y="64"/>
                  <a:pt x="13285" y="57"/>
                  <a:pt x="13276" y="51"/>
                </a:cubicBezTo>
                <a:cubicBezTo>
                  <a:pt x="13267" y="45"/>
                  <a:pt x="13258" y="40"/>
                  <a:pt x="13248" y="36"/>
                </a:cubicBezTo>
                <a:cubicBezTo>
                  <a:pt x="13238" y="32"/>
                  <a:pt x="13228" y="29"/>
                  <a:pt x="13217" y="27"/>
                </a:cubicBezTo>
                <a:cubicBezTo>
                  <a:pt x="13207" y="25"/>
                  <a:pt x="13196" y="24"/>
                  <a:pt x="13186" y="24"/>
                </a:cubicBezTo>
                <a:lnTo>
                  <a:pt x="185" y="24"/>
                </a:lnTo>
                <a:cubicBezTo>
                  <a:pt x="175" y="24"/>
                  <a:pt x="164" y="25"/>
                  <a:pt x="154" y="27"/>
                </a:cubicBezTo>
                <a:cubicBezTo>
                  <a:pt x="143" y="29"/>
                  <a:pt x="133" y="32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7"/>
                  <a:pt x="78" y="64"/>
                  <a:pt x="71" y="71"/>
                </a:cubicBezTo>
                <a:cubicBezTo>
                  <a:pt x="63" y="79"/>
                  <a:pt x="56" y="87"/>
                  <a:pt x="50" y="96"/>
                </a:cubicBezTo>
                <a:cubicBezTo>
                  <a:pt x="44" y="105"/>
                  <a:pt x="39" y="114"/>
                  <a:pt x="35" y="124"/>
                </a:cubicBezTo>
                <a:cubicBezTo>
                  <a:pt x="31" y="134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" name="图片 49"/>
          <p:cNvPicPr/>
          <p:nvPr/>
        </p:nvPicPr>
        <p:blipFill>
          <a:blip r:embed="rId3"/>
          <a:stretch/>
        </p:blipFill>
        <p:spPr>
          <a:xfrm>
            <a:off x="610200" y="2047320"/>
            <a:ext cx="375840" cy="334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" name="文本框 50"/>
          <p:cNvSpPr txBox="1"/>
          <p:nvPr/>
        </p:nvSpPr>
        <p:spPr>
          <a:xfrm>
            <a:off x="1635480" y="5650560"/>
            <a:ext cx="7742160" cy="19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9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"</a:t>
            </a:r>
            <a:r>
              <a:rPr lang="zh-CN" sz="109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智能写作系统不仅能提高个人与企业的生产效率，还能在创意表达、专业文档撰写、市场营销等领域提供高质量的内容支持。</a:t>
            </a:r>
            <a:r>
              <a:rPr lang="en-US" sz="109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"</a:t>
            </a:r>
            <a:endParaRPr lang="en-US" sz="10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" name="任意多边形: 形状 51"/>
          <p:cNvSpPr/>
          <p:nvPr/>
        </p:nvSpPr>
        <p:spPr>
          <a:xfrm>
            <a:off x="1119600" y="2464920"/>
            <a:ext cx="50400" cy="50760"/>
          </a:xfrm>
          <a:custGeom>
            <a:avLst/>
            <a:gdLst/>
            <a:ahLst/>
            <a:cxnLst/>
            <a:rect l="0" t="0" r="r" b="b"/>
            <a:pathLst>
              <a:path w="140" h="141">
                <a:moveTo>
                  <a:pt x="140" y="71"/>
                </a:moveTo>
                <a:cubicBezTo>
                  <a:pt x="140" y="80"/>
                  <a:pt x="139" y="89"/>
                  <a:pt x="135" y="98"/>
                </a:cubicBezTo>
                <a:cubicBezTo>
                  <a:pt x="131" y="106"/>
                  <a:pt x="126" y="114"/>
                  <a:pt x="120" y="120"/>
                </a:cubicBezTo>
                <a:cubicBezTo>
                  <a:pt x="113" y="127"/>
                  <a:pt x="106" y="132"/>
                  <a:pt x="97" y="135"/>
                </a:cubicBezTo>
                <a:cubicBezTo>
                  <a:pt x="89" y="139"/>
                  <a:pt x="80" y="141"/>
                  <a:pt x="71" y="141"/>
                </a:cubicBezTo>
                <a:cubicBezTo>
                  <a:pt x="61" y="141"/>
                  <a:pt x="53" y="139"/>
                  <a:pt x="44" y="135"/>
                </a:cubicBezTo>
                <a:cubicBezTo>
                  <a:pt x="36" y="132"/>
                  <a:pt x="28" y="127"/>
                  <a:pt x="21" y="120"/>
                </a:cubicBezTo>
                <a:cubicBezTo>
                  <a:pt x="14" y="114"/>
                  <a:pt x="9" y="106"/>
                  <a:pt x="5" y="98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2"/>
                  <a:pt x="2" y="53"/>
                  <a:pt x="5" y="44"/>
                </a:cubicBezTo>
                <a:cubicBezTo>
                  <a:pt x="9" y="36"/>
                  <a:pt x="14" y="27"/>
                  <a:pt x="21" y="21"/>
                </a:cubicBezTo>
                <a:cubicBezTo>
                  <a:pt x="28" y="14"/>
                  <a:pt x="36" y="9"/>
                  <a:pt x="44" y="6"/>
                </a:cubicBezTo>
                <a:cubicBezTo>
                  <a:pt x="53" y="2"/>
                  <a:pt x="61" y="0"/>
                  <a:pt x="71" y="0"/>
                </a:cubicBezTo>
                <a:cubicBezTo>
                  <a:pt x="80" y="0"/>
                  <a:pt x="89" y="2"/>
                  <a:pt x="97" y="6"/>
                </a:cubicBezTo>
                <a:cubicBezTo>
                  <a:pt x="106" y="9"/>
                  <a:pt x="113" y="14"/>
                  <a:pt x="120" y="21"/>
                </a:cubicBezTo>
                <a:cubicBezTo>
                  <a:pt x="126" y="27"/>
                  <a:pt x="131" y="36"/>
                  <a:pt x="135" y="44"/>
                </a:cubicBezTo>
                <a:cubicBezTo>
                  <a:pt x="139" y="53"/>
                  <a:pt x="140" y="62"/>
                  <a:pt x="140" y="71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119960" y="2078640"/>
            <a:ext cx="80532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核心技术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" name="任意多边形: 形状 53"/>
          <p:cNvSpPr/>
          <p:nvPr/>
        </p:nvSpPr>
        <p:spPr>
          <a:xfrm>
            <a:off x="1119600" y="273240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9" y="88"/>
                  <a:pt x="135" y="96"/>
                </a:cubicBezTo>
                <a:cubicBezTo>
                  <a:pt x="131" y="105"/>
                  <a:pt x="126" y="113"/>
                  <a:pt x="120" y="119"/>
                </a:cubicBezTo>
                <a:cubicBezTo>
                  <a:pt x="113" y="127"/>
                  <a:pt x="106" y="132"/>
                  <a:pt x="97" y="135"/>
                </a:cubicBezTo>
                <a:cubicBezTo>
                  <a:pt x="89" y="139"/>
                  <a:pt x="80" y="140"/>
                  <a:pt x="71" y="140"/>
                </a:cubicBezTo>
                <a:cubicBezTo>
                  <a:pt x="61" y="140"/>
                  <a:pt x="53" y="139"/>
                  <a:pt x="44" y="135"/>
                </a:cubicBezTo>
                <a:cubicBezTo>
                  <a:pt x="36" y="132"/>
                  <a:pt x="28" y="127"/>
                  <a:pt x="21" y="119"/>
                </a:cubicBezTo>
                <a:cubicBezTo>
                  <a:pt x="14" y="113"/>
                  <a:pt x="9" y="105"/>
                  <a:pt x="5" y="96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1"/>
                  <a:pt x="2" y="52"/>
                  <a:pt x="5" y="43"/>
                </a:cubicBezTo>
                <a:cubicBezTo>
                  <a:pt x="9" y="35"/>
                  <a:pt x="14" y="27"/>
                  <a:pt x="21" y="21"/>
                </a:cubicBezTo>
                <a:cubicBezTo>
                  <a:pt x="28" y="14"/>
                  <a:pt x="36" y="9"/>
                  <a:pt x="44" y="5"/>
                </a:cubicBezTo>
                <a:cubicBezTo>
                  <a:pt x="53" y="2"/>
                  <a:pt x="61" y="0"/>
                  <a:pt x="71" y="0"/>
                </a:cubicBezTo>
                <a:cubicBezTo>
                  <a:pt x="80" y="0"/>
                  <a:pt x="89" y="2"/>
                  <a:pt x="97" y="5"/>
                </a:cubicBezTo>
                <a:cubicBezTo>
                  <a:pt x="106" y="9"/>
                  <a:pt x="113" y="14"/>
                  <a:pt x="120" y="21"/>
                </a:cubicBezTo>
                <a:cubicBezTo>
                  <a:pt x="126" y="27"/>
                  <a:pt x="131" y="35"/>
                  <a:pt x="135" y="43"/>
                </a:cubicBezTo>
                <a:cubicBezTo>
                  <a:pt x="139" y="52"/>
                  <a:pt x="140" y="61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311840" y="2416320"/>
            <a:ext cx="21466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基于大语言模型和自然语言处理技术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" name="任意多边形: 形状 55"/>
          <p:cNvSpPr/>
          <p:nvPr/>
        </p:nvSpPr>
        <p:spPr>
          <a:xfrm>
            <a:off x="1119600" y="299988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80"/>
                  <a:pt x="139" y="89"/>
                  <a:pt x="135" y="97"/>
                </a:cubicBezTo>
                <a:cubicBezTo>
                  <a:pt x="131" y="106"/>
                  <a:pt x="126" y="113"/>
                  <a:pt x="120" y="120"/>
                </a:cubicBezTo>
                <a:cubicBezTo>
                  <a:pt x="113" y="126"/>
                  <a:pt x="106" y="131"/>
                  <a:pt x="97" y="135"/>
                </a:cubicBezTo>
                <a:cubicBezTo>
                  <a:pt x="89" y="138"/>
                  <a:pt x="80" y="140"/>
                  <a:pt x="71" y="140"/>
                </a:cubicBezTo>
                <a:cubicBezTo>
                  <a:pt x="61" y="140"/>
                  <a:pt x="53" y="138"/>
                  <a:pt x="44" y="135"/>
                </a:cubicBezTo>
                <a:cubicBezTo>
                  <a:pt x="36" y="131"/>
                  <a:pt x="28" y="126"/>
                  <a:pt x="21" y="120"/>
                </a:cubicBezTo>
                <a:cubicBezTo>
                  <a:pt x="14" y="113"/>
                  <a:pt x="9" y="106"/>
                  <a:pt x="5" y="97"/>
                </a:cubicBezTo>
                <a:cubicBezTo>
                  <a:pt x="2" y="89"/>
                  <a:pt x="0" y="80"/>
                  <a:pt x="0" y="70"/>
                </a:cubicBezTo>
                <a:cubicBezTo>
                  <a:pt x="0" y="60"/>
                  <a:pt x="2" y="52"/>
                  <a:pt x="5" y="43"/>
                </a:cubicBezTo>
                <a:cubicBezTo>
                  <a:pt x="9" y="34"/>
                  <a:pt x="14" y="27"/>
                  <a:pt x="21" y="20"/>
                </a:cubicBezTo>
                <a:cubicBezTo>
                  <a:pt x="28" y="14"/>
                  <a:pt x="36" y="9"/>
                  <a:pt x="44" y="5"/>
                </a:cubicBezTo>
                <a:cubicBezTo>
                  <a:pt x="53" y="2"/>
                  <a:pt x="61" y="0"/>
                  <a:pt x="71" y="0"/>
                </a:cubicBezTo>
                <a:cubicBezTo>
                  <a:pt x="80" y="0"/>
                  <a:pt x="89" y="2"/>
                  <a:pt x="97" y="5"/>
                </a:cubicBezTo>
                <a:cubicBezTo>
                  <a:pt x="106" y="9"/>
                  <a:pt x="113" y="14"/>
                  <a:pt x="120" y="20"/>
                </a:cubicBezTo>
                <a:cubicBezTo>
                  <a:pt x="126" y="27"/>
                  <a:pt x="131" y="34"/>
                  <a:pt x="135" y="43"/>
                </a:cubicBezTo>
                <a:cubicBezTo>
                  <a:pt x="139" y="52"/>
                  <a:pt x="140" y="60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311840" y="2683800"/>
            <a:ext cx="20260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通过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调用实现文本生成与优化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" name="任意多边形: 形状 57"/>
          <p:cNvSpPr/>
          <p:nvPr/>
        </p:nvSpPr>
        <p:spPr>
          <a:xfrm>
            <a:off x="5481720" y="1838160"/>
            <a:ext cx="4813920" cy="1621800"/>
          </a:xfrm>
          <a:custGeom>
            <a:avLst/>
            <a:gdLst/>
            <a:ahLst/>
            <a:cxnLst/>
            <a:rect l="0" t="0" r="r" b="b"/>
            <a:pathLst>
              <a:path w="13372" h="4505">
                <a:moveTo>
                  <a:pt x="14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1" y="0"/>
                  <a:pt x="186" y="0"/>
                </a:cubicBezTo>
                <a:lnTo>
                  <a:pt x="13186" y="0"/>
                </a:lnTo>
                <a:cubicBezTo>
                  <a:pt x="13211" y="0"/>
                  <a:pt x="13235" y="5"/>
                  <a:pt x="13257" y="15"/>
                </a:cubicBezTo>
                <a:cubicBezTo>
                  <a:pt x="13280" y="24"/>
                  <a:pt x="13300" y="37"/>
                  <a:pt x="13318" y="55"/>
                </a:cubicBezTo>
                <a:cubicBezTo>
                  <a:pt x="13335" y="72"/>
                  <a:pt x="13348" y="92"/>
                  <a:pt x="13358" y="115"/>
                </a:cubicBezTo>
                <a:cubicBezTo>
                  <a:pt x="13367" y="138"/>
                  <a:pt x="13372" y="161"/>
                  <a:pt x="13372" y="186"/>
                </a:cubicBezTo>
                <a:lnTo>
                  <a:pt x="13372" y="4319"/>
                </a:lnTo>
                <a:cubicBezTo>
                  <a:pt x="13372" y="4344"/>
                  <a:pt x="13367" y="4367"/>
                  <a:pt x="13358" y="4390"/>
                </a:cubicBezTo>
                <a:cubicBezTo>
                  <a:pt x="13348" y="4413"/>
                  <a:pt x="13335" y="4433"/>
                  <a:pt x="13318" y="4450"/>
                </a:cubicBezTo>
                <a:cubicBezTo>
                  <a:pt x="13300" y="4468"/>
                  <a:pt x="13280" y="4481"/>
                  <a:pt x="13257" y="4491"/>
                </a:cubicBezTo>
                <a:cubicBezTo>
                  <a:pt x="13235" y="4500"/>
                  <a:pt x="13211" y="4505"/>
                  <a:pt x="13186" y="4505"/>
                </a:cubicBezTo>
                <a:lnTo>
                  <a:pt x="186" y="4505"/>
                </a:lnTo>
                <a:cubicBezTo>
                  <a:pt x="161" y="4505"/>
                  <a:pt x="138" y="4500"/>
                  <a:pt x="115" y="4491"/>
                </a:cubicBezTo>
                <a:cubicBezTo>
                  <a:pt x="92" y="4481"/>
                  <a:pt x="72" y="4468"/>
                  <a:pt x="55" y="4450"/>
                </a:cubicBezTo>
                <a:cubicBezTo>
                  <a:pt x="37" y="4433"/>
                  <a:pt x="24" y="4413"/>
                  <a:pt x="14" y="4390"/>
                </a:cubicBezTo>
                <a:cubicBezTo>
                  <a:pt x="5" y="4367"/>
                  <a:pt x="0" y="4344"/>
                  <a:pt x="0" y="4319"/>
                </a:cubicBez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" name="任意多边形: 形状 58"/>
          <p:cNvSpPr/>
          <p:nvPr/>
        </p:nvSpPr>
        <p:spPr>
          <a:xfrm>
            <a:off x="5481720" y="1838160"/>
            <a:ext cx="4813920" cy="1621800"/>
          </a:xfrm>
          <a:custGeom>
            <a:avLst/>
            <a:gdLst/>
            <a:ahLst/>
            <a:cxnLst/>
            <a:rect l="0" t="0" r="r" b="b"/>
            <a:pathLst>
              <a:path w="13372" h="4505">
                <a:moveTo>
                  <a:pt x="0" y="4319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1" y="0"/>
                  <a:pt x="186" y="0"/>
                </a:cubicBezTo>
                <a:lnTo>
                  <a:pt x="13186" y="0"/>
                </a:lnTo>
                <a:cubicBezTo>
                  <a:pt x="13211" y="0"/>
                  <a:pt x="13235" y="5"/>
                  <a:pt x="13257" y="15"/>
                </a:cubicBezTo>
                <a:cubicBezTo>
                  <a:pt x="13280" y="24"/>
                  <a:pt x="13300" y="37"/>
                  <a:pt x="13318" y="55"/>
                </a:cubicBezTo>
                <a:cubicBezTo>
                  <a:pt x="13335" y="72"/>
                  <a:pt x="13348" y="92"/>
                  <a:pt x="13358" y="115"/>
                </a:cubicBezTo>
                <a:cubicBezTo>
                  <a:pt x="13367" y="138"/>
                  <a:pt x="13372" y="161"/>
                  <a:pt x="13372" y="186"/>
                </a:cubicBezTo>
                <a:lnTo>
                  <a:pt x="13372" y="4319"/>
                </a:lnTo>
                <a:cubicBezTo>
                  <a:pt x="13372" y="4344"/>
                  <a:pt x="13367" y="4367"/>
                  <a:pt x="13358" y="4390"/>
                </a:cubicBezTo>
                <a:cubicBezTo>
                  <a:pt x="13348" y="4413"/>
                  <a:pt x="13335" y="4433"/>
                  <a:pt x="13318" y="4450"/>
                </a:cubicBezTo>
                <a:cubicBezTo>
                  <a:pt x="13300" y="4468"/>
                  <a:pt x="13280" y="4481"/>
                  <a:pt x="13257" y="4491"/>
                </a:cubicBezTo>
                <a:cubicBezTo>
                  <a:pt x="13235" y="4500"/>
                  <a:pt x="13211" y="4505"/>
                  <a:pt x="13186" y="4505"/>
                </a:cubicBezTo>
                <a:lnTo>
                  <a:pt x="186" y="4505"/>
                </a:lnTo>
                <a:cubicBezTo>
                  <a:pt x="161" y="4505"/>
                  <a:pt x="138" y="4500"/>
                  <a:pt x="115" y="4491"/>
                </a:cubicBezTo>
                <a:cubicBezTo>
                  <a:pt x="92" y="4481"/>
                  <a:pt x="72" y="4468"/>
                  <a:pt x="55" y="4450"/>
                </a:cubicBezTo>
                <a:cubicBezTo>
                  <a:pt x="37" y="4433"/>
                  <a:pt x="24" y="4413"/>
                  <a:pt x="14" y="4390"/>
                </a:cubicBezTo>
                <a:cubicBezTo>
                  <a:pt x="5" y="4367"/>
                  <a:pt x="0" y="4344"/>
                  <a:pt x="0" y="4319"/>
                </a:cubicBezTo>
                <a:moveTo>
                  <a:pt x="23" y="186"/>
                </a:moveTo>
                <a:lnTo>
                  <a:pt x="23" y="4319"/>
                </a:lnTo>
                <a:cubicBezTo>
                  <a:pt x="23" y="4330"/>
                  <a:pt x="25" y="4340"/>
                  <a:pt x="27" y="4351"/>
                </a:cubicBezTo>
                <a:cubicBezTo>
                  <a:pt x="29" y="4361"/>
                  <a:pt x="32" y="4371"/>
                  <a:pt x="36" y="4381"/>
                </a:cubicBezTo>
                <a:cubicBezTo>
                  <a:pt x="40" y="4391"/>
                  <a:pt x="45" y="4400"/>
                  <a:pt x="51" y="4409"/>
                </a:cubicBezTo>
                <a:cubicBezTo>
                  <a:pt x="57" y="4418"/>
                  <a:pt x="64" y="4426"/>
                  <a:pt x="71" y="4434"/>
                </a:cubicBezTo>
                <a:cubicBezTo>
                  <a:pt x="79" y="4441"/>
                  <a:pt x="87" y="4448"/>
                  <a:pt x="96" y="4454"/>
                </a:cubicBezTo>
                <a:cubicBezTo>
                  <a:pt x="105" y="4460"/>
                  <a:pt x="114" y="4465"/>
                  <a:pt x="124" y="4469"/>
                </a:cubicBezTo>
                <a:cubicBezTo>
                  <a:pt x="134" y="4473"/>
                  <a:pt x="144" y="4476"/>
                  <a:pt x="154" y="4478"/>
                </a:cubicBezTo>
                <a:cubicBezTo>
                  <a:pt x="165" y="4480"/>
                  <a:pt x="175" y="4481"/>
                  <a:pt x="186" y="4481"/>
                </a:cubicBezTo>
                <a:lnTo>
                  <a:pt x="13186" y="4481"/>
                </a:lnTo>
                <a:cubicBezTo>
                  <a:pt x="13197" y="4481"/>
                  <a:pt x="13208" y="4480"/>
                  <a:pt x="13218" y="4478"/>
                </a:cubicBezTo>
                <a:cubicBezTo>
                  <a:pt x="13228" y="4476"/>
                  <a:pt x="13239" y="4473"/>
                  <a:pt x="13248" y="4469"/>
                </a:cubicBezTo>
                <a:cubicBezTo>
                  <a:pt x="13258" y="4465"/>
                  <a:pt x="13268" y="4460"/>
                  <a:pt x="13277" y="4454"/>
                </a:cubicBezTo>
                <a:cubicBezTo>
                  <a:pt x="13285" y="4448"/>
                  <a:pt x="13294" y="4441"/>
                  <a:pt x="13301" y="4434"/>
                </a:cubicBezTo>
                <a:cubicBezTo>
                  <a:pt x="13309" y="4426"/>
                  <a:pt x="13315" y="4418"/>
                  <a:pt x="13321" y="4409"/>
                </a:cubicBezTo>
                <a:cubicBezTo>
                  <a:pt x="13327" y="4400"/>
                  <a:pt x="13332" y="4391"/>
                  <a:pt x="13336" y="4381"/>
                </a:cubicBezTo>
                <a:cubicBezTo>
                  <a:pt x="13340" y="4371"/>
                  <a:pt x="13344" y="4361"/>
                  <a:pt x="13346" y="4351"/>
                </a:cubicBezTo>
                <a:cubicBezTo>
                  <a:pt x="13348" y="4340"/>
                  <a:pt x="13349" y="4330"/>
                  <a:pt x="13349" y="4319"/>
                </a:cubicBezTo>
                <a:lnTo>
                  <a:pt x="13349" y="186"/>
                </a:lnTo>
                <a:cubicBezTo>
                  <a:pt x="13349" y="175"/>
                  <a:pt x="13348" y="165"/>
                  <a:pt x="13346" y="154"/>
                </a:cubicBezTo>
                <a:cubicBezTo>
                  <a:pt x="13344" y="144"/>
                  <a:pt x="13340" y="134"/>
                  <a:pt x="13336" y="124"/>
                </a:cubicBezTo>
                <a:cubicBezTo>
                  <a:pt x="13332" y="114"/>
                  <a:pt x="13327" y="105"/>
                  <a:pt x="13321" y="96"/>
                </a:cubicBezTo>
                <a:cubicBezTo>
                  <a:pt x="13315" y="87"/>
                  <a:pt x="13309" y="79"/>
                  <a:pt x="13301" y="71"/>
                </a:cubicBezTo>
                <a:cubicBezTo>
                  <a:pt x="13294" y="64"/>
                  <a:pt x="13285" y="57"/>
                  <a:pt x="13277" y="51"/>
                </a:cubicBezTo>
                <a:cubicBezTo>
                  <a:pt x="13268" y="45"/>
                  <a:pt x="13258" y="40"/>
                  <a:pt x="13248" y="36"/>
                </a:cubicBezTo>
                <a:cubicBezTo>
                  <a:pt x="13239" y="32"/>
                  <a:pt x="13228" y="29"/>
                  <a:pt x="13218" y="27"/>
                </a:cubicBezTo>
                <a:cubicBezTo>
                  <a:pt x="13208" y="25"/>
                  <a:pt x="13197" y="24"/>
                  <a:pt x="13186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4"/>
                  <a:pt x="71" y="71"/>
                </a:cubicBezTo>
                <a:cubicBezTo>
                  <a:pt x="64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7" y="154"/>
                </a:cubicBezTo>
                <a:cubicBezTo>
                  <a:pt x="25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0" name="图片 59"/>
          <p:cNvPicPr/>
          <p:nvPr/>
        </p:nvPicPr>
        <p:blipFill>
          <a:blip r:embed="rId4"/>
          <a:stretch/>
        </p:blipFill>
        <p:spPr>
          <a:xfrm>
            <a:off x="5690880" y="2047320"/>
            <a:ext cx="300600" cy="334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" name="文本框 60"/>
          <p:cNvSpPr txBox="1"/>
          <p:nvPr/>
        </p:nvSpPr>
        <p:spPr>
          <a:xfrm>
            <a:off x="1311840" y="2951280"/>
            <a:ext cx="16099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支持多语言处理与语义理解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" name="任意多边形: 形状 61"/>
          <p:cNvSpPr/>
          <p:nvPr/>
        </p:nvSpPr>
        <p:spPr>
          <a:xfrm>
            <a:off x="6125400" y="2464920"/>
            <a:ext cx="50400" cy="50760"/>
          </a:xfrm>
          <a:custGeom>
            <a:avLst/>
            <a:gdLst/>
            <a:ahLst/>
            <a:cxnLst/>
            <a:rect l="0" t="0" r="r" b="b"/>
            <a:pathLst>
              <a:path w="140" h="141">
                <a:moveTo>
                  <a:pt x="140" y="71"/>
                </a:moveTo>
                <a:cubicBezTo>
                  <a:pt x="140" y="80"/>
                  <a:pt x="138" y="89"/>
                  <a:pt x="135" y="98"/>
                </a:cubicBezTo>
                <a:cubicBezTo>
                  <a:pt x="131" y="106"/>
                  <a:pt x="126" y="114"/>
                  <a:pt x="120" y="120"/>
                </a:cubicBezTo>
                <a:cubicBezTo>
                  <a:pt x="113" y="127"/>
                  <a:pt x="105" y="132"/>
                  <a:pt x="97" y="135"/>
                </a:cubicBezTo>
                <a:cubicBezTo>
                  <a:pt x="88" y="139"/>
                  <a:pt x="80" y="141"/>
                  <a:pt x="70" y="141"/>
                </a:cubicBezTo>
                <a:cubicBezTo>
                  <a:pt x="61" y="141"/>
                  <a:pt x="52" y="139"/>
                  <a:pt x="44" y="135"/>
                </a:cubicBezTo>
                <a:cubicBezTo>
                  <a:pt x="35" y="132"/>
                  <a:pt x="28" y="127"/>
                  <a:pt x="21" y="120"/>
                </a:cubicBezTo>
                <a:cubicBezTo>
                  <a:pt x="15" y="114"/>
                  <a:pt x="9" y="106"/>
                  <a:pt x="5" y="98"/>
                </a:cubicBezTo>
                <a:cubicBezTo>
                  <a:pt x="1" y="89"/>
                  <a:pt x="0" y="80"/>
                  <a:pt x="0" y="71"/>
                </a:cubicBezTo>
                <a:cubicBezTo>
                  <a:pt x="0" y="62"/>
                  <a:pt x="1" y="53"/>
                  <a:pt x="5" y="44"/>
                </a:cubicBezTo>
                <a:cubicBezTo>
                  <a:pt x="9" y="36"/>
                  <a:pt x="15" y="27"/>
                  <a:pt x="21" y="21"/>
                </a:cubicBezTo>
                <a:cubicBezTo>
                  <a:pt x="28" y="14"/>
                  <a:pt x="35" y="9"/>
                  <a:pt x="44" y="6"/>
                </a:cubicBezTo>
                <a:cubicBezTo>
                  <a:pt x="52" y="2"/>
                  <a:pt x="61" y="0"/>
                  <a:pt x="70" y="0"/>
                </a:cubicBezTo>
                <a:cubicBezTo>
                  <a:pt x="80" y="0"/>
                  <a:pt x="88" y="2"/>
                  <a:pt x="97" y="6"/>
                </a:cubicBezTo>
                <a:cubicBezTo>
                  <a:pt x="105" y="9"/>
                  <a:pt x="113" y="14"/>
                  <a:pt x="120" y="21"/>
                </a:cubicBezTo>
                <a:cubicBezTo>
                  <a:pt x="126" y="27"/>
                  <a:pt x="131" y="36"/>
                  <a:pt x="135" y="44"/>
                </a:cubicBezTo>
                <a:cubicBezTo>
                  <a:pt x="138" y="53"/>
                  <a:pt x="140" y="62"/>
                  <a:pt x="140" y="71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125400" y="2078640"/>
            <a:ext cx="80532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核心功能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" name="任意多边形: 形状 63"/>
          <p:cNvSpPr/>
          <p:nvPr/>
        </p:nvSpPr>
        <p:spPr>
          <a:xfrm>
            <a:off x="6125400" y="273240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8" y="88"/>
                  <a:pt x="135" y="96"/>
                </a:cubicBezTo>
                <a:cubicBezTo>
                  <a:pt x="131" y="105"/>
                  <a:pt x="126" y="113"/>
                  <a:pt x="120" y="119"/>
                </a:cubicBezTo>
                <a:cubicBezTo>
                  <a:pt x="113" y="127"/>
                  <a:pt x="105" y="132"/>
                  <a:pt x="97" y="135"/>
                </a:cubicBezTo>
                <a:cubicBezTo>
                  <a:pt x="88" y="139"/>
                  <a:pt x="80" y="140"/>
                  <a:pt x="70" y="140"/>
                </a:cubicBezTo>
                <a:cubicBezTo>
                  <a:pt x="61" y="140"/>
                  <a:pt x="52" y="139"/>
                  <a:pt x="44" y="135"/>
                </a:cubicBezTo>
                <a:cubicBezTo>
                  <a:pt x="35" y="132"/>
                  <a:pt x="28" y="127"/>
                  <a:pt x="21" y="119"/>
                </a:cubicBezTo>
                <a:cubicBezTo>
                  <a:pt x="15" y="113"/>
                  <a:pt x="9" y="105"/>
                  <a:pt x="5" y="96"/>
                </a:cubicBezTo>
                <a:cubicBezTo>
                  <a:pt x="1" y="88"/>
                  <a:pt x="0" y="79"/>
                  <a:pt x="0" y="70"/>
                </a:cubicBezTo>
                <a:cubicBezTo>
                  <a:pt x="0" y="61"/>
                  <a:pt x="1" y="52"/>
                  <a:pt x="5" y="43"/>
                </a:cubicBezTo>
                <a:cubicBezTo>
                  <a:pt x="9" y="35"/>
                  <a:pt x="15" y="27"/>
                  <a:pt x="21" y="21"/>
                </a:cubicBezTo>
                <a:cubicBezTo>
                  <a:pt x="28" y="14"/>
                  <a:pt x="35" y="9"/>
                  <a:pt x="44" y="5"/>
                </a:cubicBezTo>
                <a:cubicBezTo>
                  <a:pt x="52" y="2"/>
                  <a:pt x="61" y="0"/>
                  <a:pt x="70" y="0"/>
                </a:cubicBezTo>
                <a:cubicBezTo>
                  <a:pt x="80" y="0"/>
                  <a:pt x="88" y="2"/>
                  <a:pt x="97" y="5"/>
                </a:cubicBezTo>
                <a:cubicBezTo>
                  <a:pt x="105" y="9"/>
                  <a:pt x="113" y="14"/>
                  <a:pt x="120" y="21"/>
                </a:cubicBezTo>
                <a:cubicBezTo>
                  <a:pt x="126" y="27"/>
                  <a:pt x="131" y="35"/>
                  <a:pt x="135" y="43"/>
                </a:cubicBezTo>
                <a:cubicBezTo>
                  <a:pt x="138" y="52"/>
                  <a:pt x="140" y="61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317640" y="2416320"/>
            <a:ext cx="1476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复杂文本生成和内容创作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" name="任意多边形: 形状 65"/>
          <p:cNvSpPr/>
          <p:nvPr/>
        </p:nvSpPr>
        <p:spPr>
          <a:xfrm>
            <a:off x="6125400" y="299988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80"/>
                  <a:pt x="138" y="89"/>
                  <a:pt x="135" y="97"/>
                </a:cubicBezTo>
                <a:cubicBezTo>
                  <a:pt x="131" y="106"/>
                  <a:pt x="126" y="113"/>
                  <a:pt x="120" y="120"/>
                </a:cubicBezTo>
                <a:cubicBezTo>
                  <a:pt x="113" y="126"/>
                  <a:pt x="105" y="131"/>
                  <a:pt x="97" y="135"/>
                </a:cubicBezTo>
                <a:cubicBezTo>
                  <a:pt x="88" y="138"/>
                  <a:pt x="80" y="140"/>
                  <a:pt x="70" y="140"/>
                </a:cubicBezTo>
                <a:cubicBezTo>
                  <a:pt x="61" y="140"/>
                  <a:pt x="52" y="138"/>
                  <a:pt x="44" y="135"/>
                </a:cubicBezTo>
                <a:cubicBezTo>
                  <a:pt x="35" y="131"/>
                  <a:pt x="28" y="126"/>
                  <a:pt x="21" y="120"/>
                </a:cubicBezTo>
                <a:cubicBezTo>
                  <a:pt x="15" y="113"/>
                  <a:pt x="9" y="106"/>
                  <a:pt x="5" y="97"/>
                </a:cubicBezTo>
                <a:cubicBezTo>
                  <a:pt x="1" y="89"/>
                  <a:pt x="0" y="80"/>
                  <a:pt x="0" y="70"/>
                </a:cubicBezTo>
                <a:cubicBezTo>
                  <a:pt x="0" y="60"/>
                  <a:pt x="1" y="52"/>
                  <a:pt x="5" y="43"/>
                </a:cubicBezTo>
                <a:cubicBezTo>
                  <a:pt x="9" y="34"/>
                  <a:pt x="15" y="27"/>
                  <a:pt x="21" y="20"/>
                </a:cubicBezTo>
                <a:cubicBezTo>
                  <a:pt x="28" y="14"/>
                  <a:pt x="35" y="9"/>
                  <a:pt x="44" y="5"/>
                </a:cubicBezTo>
                <a:cubicBezTo>
                  <a:pt x="52" y="2"/>
                  <a:pt x="61" y="0"/>
                  <a:pt x="70" y="0"/>
                </a:cubicBezTo>
                <a:cubicBezTo>
                  <a:pt x="80" y="0"/>
                  <a:pt x="88" y="2"/>
                  <a:pt x="97" y="5"/>
                </a:cubicBezTo>
                <a:cubicBezTo>
                  <a:pt x="105" y="9"/>
                  <a:pt x="113" y="14"/>
                  <a:pt x="120" y="20"/>
                </a:cubicBezTo>
                <a:cubicBezTo>
                  <a:pt x="126" y="27"/>
                  <a:pt x="131" y="34"/>
                  <a:pt x="135" y="43"/>
                </a:cubicBezTo>
                <a:cubicBezTo>
                  <a:pt x="138" y="52"/>
                  <a:pt x="140" y="60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317640" y="2683800"/>
            <a:ext cx="1476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写作流程优化与效率提升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" name="任意多边形: 形状 67"/>
          <p:cNvSpPr/>
          <p:nvPr/>
        </p:nvSpPr>
        <p:spPr>
          <a:xfrm>
            <a:off x="401040" y="3727080"/>
            <a:ext cx="4813560" cy="1621440"/>
          </a:xfrm>
          <a:custGeom>
            <a:avLst/>
            <a:gdLst/>
            <a:ahLst/>
            <a:cxnLst/>
            <a:rect l="0" t="0" r="r" b="b"/>
            <a:pathLst>
              <a:path w="13371" h="4504">
                <a:moveTo>
                  <a:pt x="0" y="4318"/>
                </a:moveTo>
                <a:lnTo>
                  <a:pt x="0" y="185"/>
                </a:lnTo>
                <a:cubicBezTo>
                  <a:pt x="0" y="161"/>
                  <a:pt x="4" y="137"/>
                  <a:pt x="14" y="114"/>
                </a:cubicBezTo>
                <a:cubicBezTo>
                  <a:pt x="23" y="91"/>
                  <a:pt x="37" y="71"/>
                  <a:pt x="54" y="54"/>
                </a:cubicBezTo>
                <a:cubicBezTo>
                  <a:pt x="72" y="37"/>
                  <a:pt x="92" y="23"/>
                  <a:pt x="114" y="14"/>
                </a:cubicBezTo>
                <a:cubicBezTo>
                  <a:pt x="137" y="4"/>
                  <a:pt x="161" y="0"/>
                  <a:pt x="185" y="0"/>
                </a:cubicBezTo>
                <a:lnTo>
                  <a:pt x="13186" y="0"/>
                </a:lnTo>
                <a:cubicBezTo>
                  <a:pt x="13210" y="0"/>
                  <a:pt x="13234" y="4"/>
                  <a:pt x="13257" y="14"/>
                </a:cubicBezTo>
                <a:cubicBezTo>
                  <a:pt x="13280" y="23"/>
                  <a:pt x="13300" y="37"/>
                  <a:pt x="13317" y="54"/>
                </a:cubicBezTo>
                <a:cubicBezTo>
                  <a:pt x="13334" y="71"/>
                  <a:pt x="13348" y="91"/>
                  <a:pt x="13357" y="114"/>
                </a:cubicBezTo>
                <a:cubicBezTo>
                  <a:pt x="13367" y="137"/>
                  <a:pt x="13371" y="161"/>
                  <a:pt x="13371" y="185"/>
                </a:cubicBezTo>
                <a:lnTo>
                  <a:pt x="13371" y="4318"/>
                </a:lnTo>
                <a:cubicBezTo>
                  <a:pt x="13371" y="4343"/>
                  <a:pt x="13367" y="4366"/>
                  <a:pt x="13357" y="4389"/>
                </a:cubicBezTo>
                <a:cubicBezTo>
                  <a:pt x="13348" y="4412"/>
                  <a:pt x="13334" y="4432"/>
                  <a:pt x="13317" y="4449"/>
                </a:cubicBezTo>
                <a:cubicBezTo>
                  <a:pt x="13300" y="4467"/>
                  <a:pt x="13280" y="4480"/>
                  <a:pt x="13257" y="4490"/>
                </a:cubicBezTo>
                <a:cubicBezTo>
                  <a:pt x="13234" y="4499"/>
                  <a:pt x="13210" y="4504"/>
                  <a:pt x="13186" y="4504"/>
                </a:cubicBezTo>
                <a:lnTo>
                  <a:pt x="185" y="4504"/>
                </a:lnTo>
                <a:cubicBezTo>
                  <a:pt x="161" y="4504"/>
                  <a:pt x="137" y="4499"/>
                  <a:pt x="114" y="4490"/>
                </a:cubicBezTo>
                <a:cubicBezTo>
                  <a:pt x="92" y="4480"/>
                  <a:pt x="72" y="4467"/>
                  <a:pt x="54" y="4449"/>
                </a:cubicBezTo>
                <a:cubicBezTo>
                  <a:pt x="37" y="4432"/>
                  <a:pt x="23" y="4412"/>
                  <a:pt x="14" y="4389"/>
                </a:cubicBezTo>
                <a:cubicBezTo>
                  <a:pt x="4" y="4366"/>
                  <a:pt x="0" y="4343"/>
                  <a:pt x="0" y="431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" name="任意多边形: 形状 68"/>
          <p:cNvSpPr/>
          <p:nvPr/>
        </p:nvSpPr>
        <p:spPr>
          <a:xfrm>
            <a:off x="401040" y="3727080"/>
            <a:ext cx="4813560" cy="1621440"/>
          </a:xfrm>
          <a:custGeom>
            <a:avLst/>
            <a:gdLst/>
            <a:ahLst/>
            <a:cxnLst/>
            <a:rect l="0" t="0" r="r" b="b"/>
            <a:pathLst>
              <a:path w="13371" h="4504">
                <a:moveTo>
                  <a:pt x="0" y="4318"/>
                </a:moveTo>
                <a:lnTo>
                  <a:pt x="0" y="185"/>
                </a:lnTo>
                <a:cubicBezTo>
                  <a:pt x="0" y="161"/>
                  <a:pt x="4" y="137"/>
                  <a:pt x="14" y="114"/>
                </a:cubicBezTo>
                <a:cubicBezTo>
                  <a:pt x="23" y="91"/>
                  <a:pt x="37" y="71"/>
                  <a:pt x="54" y="54"/>
                </a:cubicBezTo>
                <a:cubicBezTo>
                  <a:pt x="72" y="37"/>
                  <a:pt x="92" y="23"/>
                  <a:pt x="114" y="14"/>
                </a:cubicBezTo>
                <a:cubicBezTo>
                  <a:pt x="137" y="4"/>
                  <a:pt x="161" y="0"/>
                  <a:pt x="185" y="0"/>
                </a:cubicBezTo>
                <a:lnTo>
                  <a:pt x="13186" y="0"/>
                </a:lnTo>
                <a:cubicBezTo>
                  <a:pt x="13210" y="0"/>
                  <a:pt x="13234" y="4"/>
                  <a:pt x="13257" y="14"/>
                </a:cubicBezTo>
                <a:cubicBezTo>
                  <a:pt x="13280" y="23"/>
                  <a:pt x="13300" y="37"/>
                  <a:pt x="13317" y="54"/>
                </a:cubicBezTo>
                <a:cubicBezTo>
                  <a:pt x="13334" y="71"/>
                  <a:pt x="13348" y="91"/>
                  <a:pt x="13357" y="114"/>
                </a:cubicBezTo>
                <a:cubicBezTo>
                  <a:pt x="13367" y="137"/>
                  <a:pt x="13371" y="161"/>
                  <a:pt x="13371" y="185"/>
                </a:cubicBezTo>
                <a:lnTo>
                  <a:pt x="13371" y="4318"/>
                </a:lnTo>
                <a:cubicBezTo>
                  <a:pt x="13371" y="4343"/>
                  <a:pt x="13367" y="4366"/>
                  <a:pt x="13357" y="4389"/>
                </a:cubicBezTo>
                <a:cubicBezTo>
                  <a:pt x="13348" y="4412"/>
                  <a:pt x="13334" y="4432"/>
                  <a:pt x="13317" y="4449"/>
                </a:cubicBezTo>
                <a:cubicBezTo>
                  <a:pt x="13300" y="4467"/>
                  <a:pt x="13280" y="4480"/>
                  <a:pt x="13257" y="4490"/>
                </a:cubicBezTo>
                <a:cubicBezTo>
                  <a:pt x="13234" y="4499"/>
                  <a:pt x="13210" y="4504"/>
                  <a:pt x="13186" y="4504"/>
                </a:cubicBezTo>
                <a:lnTo>
                  <a:pt x="185" y="4504"/>
                </a:lnTo>
                <a:cubicBezTo>
                  <a:pt x="161" y="4504"/>
                  <a:pt x="137" y="4499"/>
                  <a:pt x="114" y="4490"/>
                </a:cubicBezTo>
                <a:cubicBezTo>
                  <a:pt x="92" y="4480"/>
                  <a:pt x="72" y="4467"/>
                  <a:pt x="54" y="4449"/>
                </a:cubicBezTo>
                <a:cubicBezTo>
                  <a:pt x="37" y="4432"/>
                  <a:pt x="23" y="4412"/>
                  <a:pt x="14" y="4389"/>
                </a:cubicBezTo>
                <a:cubicBezTo>
                  <a:pt x="4" y="4366"/>
                  <a:pt x="0" y="4343"/>
                  <a:pt x="0" y="4318"/>
                </a:cubicBezTo>
                <a:moveTo>
                  <a:pt x="23" y="185"/>
                </a:moveTo>
                <a:lnTo>
                  <a:pt x="23" y="4318"/>
                </a:lnTo>
                <a:cubicBezTo>
                  <a:pt x="23" y="4329"/>
                  <a:pt x="24" y="4339"/>
                  <a:pt x="26" y="4350"/>
                </a:cubicBezTo>
                <a:cubicBezTo>
                  <a:pt x="28" y="4360"/>
                  <a:pt x="31" y="4370"/>
                  <a:pt x="35" y="4380"/>
                </a:cubicBezTo>
                <a:cubicBezTo>
                  <a:pt x="39" y="4390"/>
                  <a:pt x="44" y="4400"/>
                  <a:pt x="50" y="4408"/>
                </a:cubicBezTo>
                <a:cubicBezTo>
                  <a:pt x="56" y="4417"/>
                  <a:pt x="63" y="4426"/>
                  <a:pt x="71" y="4433"/>
                </a:cubicBezTo>
                <a:cubicBezTo>
                  <a:pt x="78" y="4441"/>
                  <a:pt x="86" y="4447"/>
                  <a:pt x="95" y="4453"/>
                </a:cubicBezTo>
                <a:cubicBezTo>
                  <a:pt x="104" y="4459"/>
                  <a:pt x="113" y="4464"/>
                  <a:pt x="123" y="4468"/>
                </a:cubicBezTo>
                <a:cubicBezTo>
                  <a:pt x="133" y="4472"/>
                  <a:pt x="143" y="4475"/>
                  <a:pt x="154" y="4478"/>
                </a:cubicBezTo>
                <a:cubicBezTo>
                  <a:pt x="164" y="4480"/>
                  <a:pt x="175" y="4481"/>
                  <a:pt x="185" y="4481"/>
                </a:cubicBezTo>
                <a:lnTo>
                  <a:pt x="13186" y="4481"/>
                </a:lnTo>
                <a:cubicBezTo>
                  <a:pt x="13196" y="4481"/>
                  <a:pt x="13207" y="4480"/>
                  <a:pt x="13217" y="4478"/>
                </a:cubicBezTo>
                <a:cubicBezTo>
                  <a:pt x="13228" y="4475"/>
                  <a:pt x="13238" y="4472"/>
                  <a:pt x="13248" y="4468"/>
                </a:cubicBezTo>
                <a:cubicBezTo>
                  <a:pt x="13258" y="4464"/>
                  <a:pt x="13267" y="4459"/>
                  <a:pt x="13276" y="4453"/>
                </a:cubicBezTo>
                <a:cubicBezTo>
                  <a:pt x="13285" y="4447"/>
                  <a:pt x="13293" y="4441"/>
                  <a:pt x="13301" y="4433"/>
                </a:cubicBezTo>
                <a:cubicBezTo>
                  <a:pt x="13308" y="4426"/>
                  <a:pt x="13315" y="4417"/>
                  <a:pt x="13321" y="4408"/>
                </a:cubicBezTo>
                <a:cubicBezTo>
                  <a:pt x="13327" y="4400"/>
                  <a:pt x="13332" y="4390"/>
                  <a:pt x="13336" y="4380"/>
                </a:cubicBezTo>
                <a:cubicBezTo>
                  <a:pt x="13340" y="4370"/>
                  <a:pt x="13343" y="4360"/>
                  <a:pt x="13345" y="4350"/>
                </a:cubicBezTo>
                <a:cubicBezTo>
                  <a:pt x="13347" y="4339"/>
                  <a:pt x="13348" y="4329"/>
                  <a:pt x="13348" y="4318"/>
                </a:cubicBezTo>
                <a:lnTo>
                  <a:pt x="13348" y="185"/>
                </a:lnTo>
                <a:cubicBezTo>
                  <a:pt x="13348" y="175"/>
                  <a:pt x="13347" y="164"/>
                  <a:pt x="13345" y="154"/>
                </a:cubicBezTo>
                <a:cubicBezTo>
                  <a:pt x="13343" y="143"/>
                  <a:pt x="13340" y="133"/>
                  <a:pt x="13336" y="123"/>
                </a:cubicBezTo>
                <a:cubicBezTo>
                  <a:pt x="13332" y="113"/>
                  <a:pt x="13327" y="104"/>
                  <a:pt x="13321" y="95"/>
                </a:cubicBezTo>
                <a:cubicBezTo>
                  <a:pt x="13315" y="86"/>
                  <a:pt x="13308" y="78"/>
                  <a:pt x="13301" y="70"/>
                </a:cubicBezTo>
                <a:cubicBezTo>
                  <a:pt x="13293" y="63"/>
                  <a:pt x="13285" y="56"/>
                  <a:pt x="13276" y="50"/>
                </a:cubicBezTo>
                <a:cubicBezTo>
                  <a:pt x="13267" y="44"/>
                  <a:pt x="13258" y="39"/>
                  <a:pt x="13248" y="35"/>
                </a:cubicBezTo>
                <a:cubicBezTo>
                  <a:pt x="13238" y="31"/>
                  <a:pt x="13228" y="28"/>
                  <a:pt x="13217" y="26"/>
                </a:cubicBezTo>
                <a:cubicBezTo>
                  <a:pt x="13207" y="24"/>
                  <a:pt x="13196" y="23"/>
                  <a:pt x="13186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5"/>
                </a:cubicBezTo>
                <a:cubicBezTo>
                  <a:pt x="113" y="39"/>
                  <a:pt x="104" y="44"/>
                  <a:pt x="95" y="50"/>
                </a:cubicBezTo>
                <a:cubicBezTo>
                  <a:pt x="86" y="56"/>
                  <a:pt x="78" y="63"/>
                  <a:pt x="71" y="70"/>
                </a:cubicBezTo>
                <a:cubicBezTo>
                  <a:pt x="63" y="78"/>
                  <a:pt x="56" y="86"/>
                  <a:pt x="50" y="95"/>
                </a:cubicBezTo>
                <a:cubicBezTo>
                  <a:pt x="44" y="104"/>
                  <a:pt x="39" y="113"/>
                  <a:pt x="35" y="123"/>
                </a:cubicBezTo>
                <a:cubicBezTo>
                  <a:pt x="31" y="133"/>
                  <a:pt x="28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0" name="图片 69"/>
          <p:cNvPicPr/>
          <p:nvPr/>
        </p:nvPicPr>
        <p:blipFill>
          <a:blip r:embed="rId5"/>
          <a:stretch/>
        </p:blipFill>
        <p:spPr>
          <a:xfrm>
            <a:off x="610200" y="3935880"/>
            <a:ext cx="225360" cy="334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" name="文本框 70"/>
          <p:cNvSpPr txBox="1"/>
          <p:nvPr/>
        </p:nvSpPr>
        <p:spPr>
          <a:xfrm>
            <a:off x="6317640" y="2951280"/>
            <a:ext cx="1476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专业内容支持与创意表达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" name="任意多边形: 形状 71"/>
          <p:cNvSpPr/>
          <p:nvPr/>
        </p:nvSpPr>
        <p:spPr>
          <a:xfrm>
            <a:off x="969120" y="435384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9" y="88"/>
                  <a:pt x="135" y="97"/>
                </a:cubicBezTo>
                <a:cubicBezTo>
                  <a:pt x="132" y="105"/>
                  <a:pt x="127" y="113"/>
                  <a:pt x="120" y="119"/>
                </a:cubicBezTo>
                <a:cubicBezTo>
                  <a:pt x="114" y="126"/>
                  <a:pt x="106" y="131"/>
                  <a:pt x="98" y="134"/>
                </a:cubicBezTo>
                <a:cubicBezTo>
                  <a:pt x="89" y="138"/>
                  <a:pt x="80" y="140"/>
                  <a:pt x="71" y="140"/>
                </a:cubicBezTo>
                <a:cubicBezTo>
                  <a:pt x="62" y="140"/>
                  <a:pt x="53" y="138"/>
                  <a:pt x="44" y="134"/>
                </a:cubicBezTo>
                <a:cubicBezTo>
                  <a:pt x="36" y="131"/>
                  <a:pt x="28" y="126"/>
                  <a:pt x="22" y="119"/>
                </a:cubicBezTo>
                <a:cubicBezTo>
                  <a:pt x="14" y="113"/>
                  <a:pt x="9" y="105"/>
                  <a:pt x="6" y="97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0"/>
                  <a:pt x="2" y="51"/>
                  <a:pt x="6" y="42"/>
                </a:cubicBezTo>
                <a:cubicBezTo>
                  <a:pt x="9" y="34"/>
                  <a:pt x="14" y="26"/>
                  <a:pt x="22" y="20"/>
                </a:cubicBezTo>
                <a:cubicBezTo>
                  <a:pt x="28" y="13"/>
                  <a:pt x="36" y="8"/>
                  <a:pt x="44" y="5"/>
                </a:cubicBezTo>
                <a:cubicBezTo>
                  <a:pt x="53" y="1"/>
                  <a:pt x="62" y="0"/>
                  <a:pt x="71" y="0"/>
                </a:cubicBezTo>
                <a:cubicBezTo>
                  <a:pt x="80" y="0"/>
                  <a:pt x="89" y="1"/>
                  <a:pt x="98" y="5"/>
                </a:cubicBezTo>
                <a:cubicBezTo>
                  <a:pt x="106" y="8"/>
                  <a:pt x="114" y="13"/>
                  <a:pt x="120" y="20"/>
                </a:cubicBezTo>
                <a:cubicBezTo>
                  <a:pt x="127" y="26"/>
                  <a:pt x="132" y="34"/>
                  <a:pt x="135" y="42"/>
                </a:cubicBezTo>
                <a:cubicBezTo>
                  <a:pt x="139" y="51"/>
                  <a:pt x="140" y="60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69480" y="3967200"/>
            <a:ext cx="80532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应用价值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" name="任意多边形: 形状 73"/>
          <p:cNvSpPr/>
          <p:nvPr/>
        </p:nvSpPr>
        <p:spPr>
          <a:xfrm>
            <a:off x="969120" y="4620960"/>
            <a:ext cx="50400" cy="50760"/>
          </a:xfrm>
          <a:custGeom>
            <a:avLst/>
            <a:gdLst/>
            <a:ahLst/>
            <a:cxnLst/>
            <a:rect l="0" t="0" r="r" b="b"/>
            <a:pathLst>
              <a:path w="140" h="141">
                <a:moveTo>
                  <a:pt x="140" y="71"/>
                </a:moveTo>
                <a:cubicBezTo>
                  <a:pt x="140" y="80"/>
                  <a:pt x="139" y="89"/>
                  <a:pt x="135" y="98"/>
                </a:cubicBezTo>
                <a:cubicBezTo>
                  <a:pt x="132" y="106"/>
                  <a:pt x="127" y="114"/>
                  <a:pt x="120" y="120"/>
                </a:cubicBezTo>
                <a:cubicBezTo>
                  <a:pt x="114" y="127"/>
                  <a:pt x="106" y="132"/>
                  <a:pt x="98" y="135"/>
                </a:cubicBezTo>
                <a:cubicBezTo>
                  <a:pt x="89" y="139"/>
                  <a:pt x="80" y="141"/>
                  <a:pt x="71" y="141"/>
                </a:cubicBezTo>
                <a:cubicBezTo>
                  <a:pt x="62" y="141"/>
                  <a:pt x="53" y="139"/>
                  <a:pt x="44" y="135"/>
                </a:cubicBezTo>
                <a:cubicBezTo>
                  <a:pt x="36" y="132"/>
                  <a:pt x="28" y="127"/>
                  <a:pt x="22" y="120"/>
                </a:cubicBezTo>
                <a:cubicBezTo>
                  <a:pt x="14" y="114"/>
                  <a:pt x="9" y="106"/>
                  <a:pt x="6" y="98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2"/>
                  <a:pt x="2" y="53"/>
                  <a:pt x="6" y="44"/>
                </a:cubicBezTo>
                <a:cubicBezTo>
                  <a:pt x="9" y="36"/>
                  <a:pt x="14" y="28"/>
                  <a:pt x="22" y="21"/>
                </a:cubicBezTo>
                <a:cubicBezTo>
                  <a:pt x="28" y="14"/>
                  <a:pt x="36" y="9"/>
                  <a:pt x="44" y="6"/>
                </a:cubicBezTo>
                <a:cubicBezTo>
                  <a:pt x="53" y="2"/>
                  <a:pt x="62" y="0"/>
                  <a:pt x="71" y="0"/>
                </a:cubicBezTo>
                <a:cubicBezTo>
                  <a:pt x="80" y="0"/>
                  <a:pt x="89" y="2"/>
                  <a:pt x="98" y="6"/>
                </a:cubicBezTo>
                <a:cubicBezTo>
                  <a:pt x="106" y="9"/>
                  <a:pt x="114" y="14"/>
                  <a:pt x="120" y="21"/>
                </a:cubicBezTo>
                <a:cubicBezTo>
                  <a:pt x="127" y="28"/>
                  <a:pt x="132" y="36"/>
                  <a:pt x="135" y="44"/>
                </a:cubicBezTo>
                <a:cubicBezTo>
                  <a:pt x="139" y="53"/>
                  <a:pt x="140" y="62"/>
                  <a:pt x="140" y="71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161720" y="4304880"/>
            <a:ext cx="16099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提高内容创作的效率与质量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" name="任意多边形: 形状 75"/>
          <p:cNvSpPr/>
          <p:nvPr/>
        </p:nvSpPr>
        <p:spPr>
          <a:xfrm>
            <a:off x="969120" y="488844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9" y="88"/>
                  <a:pt x="135" y="96"/>
                </a:cubicBezTo>
                <a:cubicBezTo>
                  <a:pt x="132" y="105"/>
                  <a:pt x="127" y="112"/>
                  <a:pt x="120" y="120"/>
                </a:cubicBezTo>
                <a:cubicBezTo>
                  <a:pt x="114" y="127"/>
                  <a:pt x="106" y="132"/>
                  <a:pt x="98" y="135"/>
                </a:cubicBezTo>
                <a:cubicBezTo>
                  <a:pt x="89" y="139"/>
                  <a:pt x="80" y="140"/>
                  <a:pt x="71" y="140"/>
                </a:cubicBezTo>
                <a:cubicBezTo>
                  <a:pt x="62" y="140"/>
                  <a:pt x="53" y="139"/>
                  <a:pt x="44" y="135"/>
                </a:cubicBezTo>
                <a:cubicBezTo>
                  <a:pt x="36" y="132"/>
                  <a:pt x="28" y="127"/>
                  <a:pt x="22" y="120"/>
                </a:cubicBezTo>
                <a:cubicBezTo>
                  <a:pt x="14" y="112"/>
                  <a:pt x="9" y="105"/>
                  <a:pt x="6" y="96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1"/>
                  <a:pt x="2" y="52"/>
                  <a:pt x="6" y="43"/>
                </a:cubicBezTo>
                <a:cubicBezTo>
                  <a:pt x="9" y="35"/>
                  <a:pt x="14" y="27"/>
                  <a:pt x="22" y="21"/>
                </a:cubicBezTo>
                <a:cubicBezTo>
                  <a:pt x="28" y="14"/>
                  <a:pt x="36" y="9"/>
                  <a:pt x="44" y="5"/>
                </a:cubicBezTo>
                <a:cubicBezTo>
                  <a:pt x="53" y="2"/>
                  <a:pt x="62" y="0"/>
                  <a:pt x="71" y="0"/>
                </a:cubicBezTo>
                <a:cubicBezTo>
                  <a:pt x="80" y="0"/>
                  <a:pt x="89" y="2"/>
                  <a:pt x="98" y="5"/>
                </a:cubicBezTo>
                <a:cubicBezTo>
                  <a:pt x="106" y="9"/>
                  <a:pt x="114" y="14"/>
                  <a:pt x="120" y="21"/>
                </a:cubicBezTo>
                <a:cubicBezTo>
                  <a:pt x="127" y="27"/>
                  <a:pt x="132" y="35"/>
                  <a:pt x="135" y="43"/>
                </a:cubicBezTo>
                <a:cubicBezTo>
                  <a:pt x="139" y="52"/>
                  <a:pt x="140" y="61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161720" y="4572360"/>
            <a:ext cx="12078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降低专业写作的门槛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" name="任意多边形: 形状 77"/>
          <p:cNvSpPr/>
          <p:nvPr/>
        </p:nvSpPr>
        <p:spPr>
          <a:xfrm>
            <a:off x="5481720" y="3727080"/>
            <a:ext cx="4813920" cy="1621440"/>
          </a:xfrm>
          <a:custGeom>
            <a:avLst/>
            <a:gdLst/>
            <a:ahLst/>
            <a:cxnLst/>
            <a:rect l="0" t="0" r="r" b="b"/>
            <a:pathLst>
              <a:path w="13372" h="4504">
                <a:moveTo>
                  <a:pt x="14" y="114"/>
                </a:move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3186" y="0"/>
                </a:lnTo>
                <a:cubicBezTo>
                  <a:pt x="13211" y="0"/>
                  <a:pt x="13235" y="4"/>
                  <a:pt x="13257" y="14"/>
                </a:cubicBezTo>
                <a:cubicBezTo>
                  <a:pt x="13280" y="23"/>
                  <a:pt x="13300" y="37"/>
                  <a:pt x="13318" y="54"/>
                </a:cubicBezTo>
                <a:cubicBezTo>
                  <a:pt x="13335" y="71"/>
                  <a:pt x="13348" y="91"/>
                  <a:pt x="13358" y="114"/>
                </a:cubicBezTo>
                <a:cubicBezTo>
                  <a:pt x="13367" y="137"/>
                  <a:pt x="13372" y="161"/>
                  <a:pt x="13372" y="185"/>
                </a:cubicBezTo>
                <a:lnTo>
                  <a:pt x="13372" y="4318"/>
                </a:lnTo>
                <a:cubicBezTo>
                  <a:pt x="13372" y="4343"/>
                  <a:pt x="13367" y="4366"/>
                  <a:pt x="13358" y="4389"/>
                </a:cubicBezTo>
                <a:cubicBezTo>
                  <a:pt x="13348" y="4412"/>
                  <a:pt x="13335" y="4432"/>
                  <a:pt x="13318" y="4449"/>
                </a:cubicBezTo>
                <a:cubicBezTo>
                  <a:pt x="13300" y="4467"/>
                  <a:pt x="13280" y="4480"/>
                  <a:pt x="13257" y="4490"/>
                </a:cubicBezTo>
                <a:cubicBezTo>
                  <a:pt x="13235" y="4499"/>
                  <a:pt x="13211" y="4504"/>
                  <a:pt x="13186" y="4504"/>
                </a:cubicBezTo>
                <a:lnTo>
                  <a:pt x="186" y="4504"/>
                </a:lnTo>
                <a:cubicBezTo>
                  <a:pt x="161" y="4504"/>
                  <a:pt x="138" y="4499"/>
                  <a:pt x="115" y="4490"/>
                </a:cubicBezTo>
                <a:cubicBezTo>
                  <a:pt x="92" y="4480"/>
                  <a:pt x="72" y="4467"/>
                  <a:pt x="55" y="4449"/>
                </a:cubicBezTo>
                <a:cubicBezTo>
                  <a:pt x="37" y="4432"/>
                  <a:pt x="24" y="4412"/>
                  <a:pt x="14" y="4389"/>
                </a:cubicBezTo>
                <a:cubicBezTo>
                  <a:pt x="5" y="4367"/>
                  <a:pt x="0" y="4343"/>
                  <a:pt x="0" y="4318"/>
                </a:cubicBez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" name="任意多边形: 形状 78"/>
          <p:cNvSpPr/>
          <p:nvPr/>
        </p:nvSpPr>
        <p:spPr>
          <a:xfrm>
            <a:off x="5481720" y="3727080"/>
            <a:ext cx="4813920" cy="1621440"/>
          </a:xfrm>
          <a:custGeom>
            <a:avLst/>
            <a:gdLst/>
            <a:ahLst/>
            <a:cxnLst/>
            <a:rect l="0" t="0" r="r" b="b"/>
            <a:pathLst>
              <a:path w="13372" h="4504">
                <a:moveTo>
                  <a:pt x="0" y="4318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3186" y="0"/>
                </a:lnTo>
                <a:cubicBezTo>
                  <a:pt x="13211" y="0"/>
                  <a:pt x="13235" y="4"/>
                  <a:pt x="13257" y="14"/>
                </a:cubicBezTo>
                <a:cubicBezTo>
                  <a:pt x="13280" y="23"/>
                  <a:pt x="13300" y="37"/>
                  <a:pt x="13318" y="54"/>
                </a:cubicBezTo>
                <a:cubicBezTo>
                  <a:pt x="13335" y="71"/>
                  <a:pt x="13348" y="91"/>
                  <a:pt x="13358" y="114"/>
                </a:cubicBezTo>
                <a:cubicBezTo>
                  <a:pt x="13367" y="137"/>
                  <a:pt x="13372" y="161"/>
                  <a:pt x="13372" y="185"/>
                </a:cubicBezTo>
                <a:lnTo>
                  <a:pt x="13372" y="4318"/>
                </a:lnTo>
                <a:cubicBezTo>
                  <a:pt x="13372" y="4343"/>
                  <a:pt x="13367" y="4366"/>
                  <a:pt x="13358" y="4389"/>
                </a:cubicBezTo>
                <a:cubicBezTo>
                  <a:pt x="13348" y="4412"/>
                  <a:pt x="13335" y="4432"/>
                  <a:pt x="13318" y="4449"/>
                </a:cubicBezTo>
                <a:cubicBezTo>
                  <a:pt x="13300" y="4467"/>
                  <a:pt x="13280" y="4480"/>
                  <a:pt x="13257" y="4490"/>
                </a:cubicBezTo>
                <a:cubicBezTo>
                  <a:pt x="13235" y="4499"/>
                  <a:pt x="13211" y="4504"/>
                  <a:pt x="13186" y="4504"/>
                </a:cubicBezTo>
                <a:lnTo>
                  <a:pt x="186" y="4504"/>
                </a:lnTo>
                <a:cubicBezTo>
                  <a:pt x="161" y="4504"/>
                  <a:pt x="138" y="4499"/>
                  <a:pt x="115" y="4490"/>
                </a:cubicBezTo>
                <a:cubicBezTo>
                  <a:pt x="92" y="4480"/>
                  <a:pt x="72" y="4467"/>
                  <a:pt x="55" y="4449"/>
                </a:cubicBezTo>
                <a:cubicBezTo>
                  <a:pt x="37" y="4432"/>
                  <a:pt x="24" y="4412"/>
                  <a:pt x="14" y="4389"/>
                </a:cubicBezTo>
                <a:cubicBezTo>
                  <a:pt x="5" y="4366"/>
                  <a:pt x="0" y="4343"/>
                  <a:pt x="0" y="4318"/>
                </a:cubicBezTo>
                <a:moveTo>
                  <a:pt x="23" y="185"/>
                </a:moveTo>
                <a:lnTo>
                  <a:pt x="23" y="4318"/>
                </a:lnTo>
                <a:cubicBezTo>
                  <a:pt x="23" y="4329"/>
                  <a:pt x="25" y="4339"/>
                  <a:pt x="27" y="4350"/>
                </a:cubicBezTo>
                <a:cubicBezTo>
                  <a:pt x="29" y="4360"/>
                  <a:pt x="32" y="4370"/>
                  <a:pt x="36" y="4380"/>
                </a:cubicBezTo>
                <a:cubicBezTo>
                  <a:pt x="40" y="4390"/>
                  <a:pt x="45" y="4400"/>
                  <a:pt x="51" y="4408"/>
                </a:cubicBezTo>
                <a:cubicBezTo>
                  <a:pt x="57" y="4417"/>
                  <a:pt x="64" y="4426"/>
                  <a:pt x="71" y="4433"/>
                </a:cubicBezTo>
                <a:cubicBezTo>
                  <a:pt x="79" y="4441"/>
                  <a:pt x="87" y="4447"/>
                  <a:pt x="96" y="4453"/>
                </a:cubicBezTo>
                <a:cubicBezTo>
                  <a:pt x="105" y="4459"/>
                  <a:pt x="114" y="4464"/>
                  <a:pt x="124" y="4468"/>
                </a:cubicBezTo>
                <a:cubicBezTo>
                  <a:pt x="134" y="4472"/>
                  <a:pt x="144" y="4475"/>
                  <a:pt x="154" y="4478"/>
                </a:cubicBezTo>
                <a:cubicBezTo>
                  <a:pt x="165" y="4480"/>
                  <a:pt x="175" y="4481"/>
                  <a:pt x="186" y="4481"/>
                </a:cubicBezTo>
                <a:lnTo>
                  <a:pt x="13186" y="4481"/>
                </a:lnTo>
                <a:cubicBezTo>
                  <a:pt x="13197" y="4481"/>
                  <a:pt x="13208" y="4480"/>
                  <a:pt x="13218" y="4478"/>
                </a:cubicBezTo>
                <a:cubicBezTo>
                  <a:pt x="13228" y="4475"/>
                  <a:pt x="13239" y="4472"/>
                  <a:pt x="13248" y="4468"/>
                </a:cubicBezTo>
                <a:cubicBezTo>
                  <a:pt x="13258" y="4464"/>
                  <a:pt x="13268" y="4459"/>
                  <a:pt x="13277" y="4453"/>
                </a:cubicBezTo>
                <a:cubicBezTo>
                  <a:pt x="13285" y="4447"/>
                  <a:pt x="13294" y="4441"/>
                  <a:pt x="13301" y="4433"/>
                </a:cubicBezTo>
                <a:cubicBezTo>
                  <a:pt x="13309" y="4426"/>
                  <a:pt x="13315" y="4417"/>
                  <a:pt x="13321" y="4408"/>
                </a:cubicBezTo>
                <a:cubicBezTo>
                  <a:pt x="13327" y="4400"/>
                  <a:pt x="13332" y="4390"/>
                  <a:pt x="13336" y="4380"/>
                </a:cubicBezTo>
                <a:cubicBezTo>
                  <a:pt x="13340" y="4370"/>
                  <a:pt x="13344" y="4360"/>
                  <a:pt x="13346" y="4350"/>
                </a:cubicBezTo>
                <a:cubicBezTo>
                  <a:pt x="13348" y="4339"/>
                  <a:pt x="13349" y="4329"/>
                  <a:pt x="13349" y="4318"/>
                </a:cubicBezTo>
                <a:lnTo>
                  <a:pt x="13349" y="185"/>
                </a:lnTo>
                <a:cubicBezTo>
                  <a:pt x="13349" y="175"/>
                  <a:pt x="13348" y="164"/>
                  <a:pt x="13346" y="154"/>
                </a:cubicBezTo>
                <a:cubicBezTo>
                  <a:pt x="13344" y="143"/>
                  <a:pt x="13340" y="133"/>
                  <a:pt x="13336" y="123"/>
                </a:cubicBezTo>
                <a:cubicBezTo>
                  <a:pt x="13332" y="113"/>
                  <a:pt x="13327" y="104"/>
                  <a:pt x="13321" y="95"/>
                </a:cubicBezTo>
                <a:cubicBezTo>
                  <a:pt x="13315" y="86"/>
                  <a:pt x="13309" y="78"/>
                  <a:pt x="13301" y="70"/>
                </a:cubicBezTo>
                <a:cubicBezTo>
                  <a:pt x="13294" y="63"/>
                  <a:pt x="13285" y="56"/>
                  <a:pt x="13277" y="50"/>
                </a:cubicBezTo>
                <a:cubicBezTo>
                  <a:pt x="13268" y="44"/>
                  <a:pt x="13258" y="39"/>
                  <a:pt x="13248" y="35"/>
                </a:cubicBezTo>
                <a:cubicBezTo>
                  <a:pt x="13239" y="31"/>
                  <a:pt x="13228" y="28"/>
                  <a:pt x="13218" y="26"/>
                </a:cubicBezTo>
                <a:cubicBezTo>
                  <a:pt x="13208" y="24"/>
                  <a:pt x="13197" y="23"/>
                  <a:pt x="13186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5" y="44"/>
                  <a:pt x="96" y="50"/>
                </a:cubicBezTo>
                <a:cubicBezTo>
                  <a:pt x="87" y="56"/>
                  <a:pt x="79" y="63"/>
                  <a:pt x="71" y="70"/>
                </a:cubicBezTo>
                <a:cubicBezTo>
                  <a:pt x="64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5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0" name="图片 79"/>
          <p:cNvPicPr/>
          <p:nvPr/>
        </p:nvPicPr>
        <p:blipFill>
          <a:blip r:embed="rId6"/>
          <a:stretch/>
        </p:blipFill>
        <p:spPr>
          <a:xfrm>
            <a:off x="5690880" y="3935880"/>
            <a:ext cx="300600" cy="334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" name="文本框 80"/>
          <p:cNvSpPr txBox="1"/>
          <p:nvPr/>
        </p:nvSpPr>
        <p:spPr>
          <a:xfrm>
            <a:off x="1161720" y="4839840"/>
            <a:ext cx="12078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支持多场景内容需求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" name="任意多边形: 形状 81"/>
          <p:cNvSpPr/>
          <p:nvPr/>
        </p:nvSpPr>
        <p:spPr>
          <a:xfrm>
            <a:off x="6125400" y="435384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8" y="88"/>
                  <a:pt x="135" y="97"/>
                </a:cubicBezTo>
                <a:cubicBezTo>
                  <a:pt x="131" y="105"/>
                  <a:pt x="126" y="113"/>
                  <a:pt x="120" y="119"/>
                </a:cubicBezTo>
                <a:cubicBezTo>
                  <a:pt x="113" y="126"/>
                  <a:pt x="105" y="131"/>
                  <a:pt x="97" y="134"/>
                </a:cubicBezTo>
                <a:cubicBezTo>
                  <a:pt x="88" y="138"/>
                  <a:pt x="80" y="140"/>
                  <a:pt x="70" y="140"/>
                </a:cubicBezTo>
                <a:cubicBezTo>
                  <a:pt x="61" y="140"/>
                  <a:pt x="52" y="138"/>
                  <a:pt x="44" y="134"/>
                </a:cubicBezTo>
                <a:cubicBezTo>
                  <a:pt x="35" y="131"/>
                  <a:pt x="28" y="126"/>
                  <a:pt x="21" y="119"/>
                </a:cubicBezTo>
                <a:cubicBezTo>
                  <a:pt x="15" y="113"/>
                  <a:pt x="9" y="105"/>
                  <a:pt x="5" y="97"/>
                </a:cubicBezTo>
                <a:cubicBezTo>
                  <a:pt x="1" y="88"/>
                  <a:pt x="0" y="79"/>
                  <a:pt x="0" y="70"/>
                </a:cubicBezTo>
                <a:cubicBezTo>
                  <a:pt x="0" y="60"/>
                  <a:pt x="1" y="51"/>
                  <a:pt x="5" y="42"/>
                </a:cubicBezTo>
                <a:cubicBezTo>
                  <a:pt x="9" y="34"/>
                  <a:pt x="15" y="26"/>
                  <a:pt x="21" y="20"/>
                </a:cubicBezTo>
                <a:cubicBezTo>
                  <a:pt x="28" y="13"/>
                  <a:pt x="35" y="8"/>
                  <a:pt x="44" y="5"/>
                </a:cubicBezTo>
                <a:cubicBezTo>
                  <a:pt x="52" y="1"/>
                  <a:pt x="61" y="0"/>
                  <a:pt x="70" y="0"/>
                </a:cubicBezTo>
                <a:cubicBezTo>
                  <a:pt x="80" y="0"/>
                  <a:pt x="88" y="1"/>
                  <a:pt x="97" y="5"/>
                </a:cubicBezTo>
                <a:cubicBezTo>
                  <a:pt x="105" y="8"/>
                  <a:pt x="113" y="13"/>
                  <a:pt x="120" y="20"/>
                </a:cubicBezTo>
                <a:cubicBezTo>
                  <a:pt x="126" y="26"/>
                  <a:pt x="131" y="34"/>
                  <a:pt x="135" y="42"/>
                </a:cubicBezTo>
                <a:cubicBezTo>
                  <a:pt x="138" y="51"/>
                  <a:pt x="140" y="60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125400" y="3967200"/>
            <a:ext cx="80532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应用领域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" name="任意多边形: 形状 83"/>
          <p:cNvSpPr/>
          <p:nvPr/>
        </p:nvSpPr>
        <p:spPr>
          <a:xfrm>
            <a:off x="6125400" y="4620960"/>
            <a:ext cx="50400" cy="50760"/>
          </a:xfrm>
          <a:custGeom>
            <a:avLst/>
            <a:gdLst/>
            <a:ahLst/>
            <a:cxnLst/>
            <a:rect l="0" t="0" r="r" b="b"/>
            <a:pathLst>
              <a:path w="140" h="141">
                <a:moveTo>
                  <a:pt x="140" y="71"/>
                </a:moveTo>
                <a:cubicBezTo>
                  <a:pt x="140" y="80"/>
                  <a:pt x="138" y="89"/>
                  <a:pt x="135" y="98"/>
                </a:cubicBezTo>
                <a:cubicBezTo>
                  <a:pt x="131" y="106"/>
                  <a:pt x="126" y="114"/>
                  <a:pt x="120" y="120"/>
                </a:cubicBezTo>
                <a:cubicBezTo>
                  <a:pt x="113" y="127"/>
                  <a:pt x="105" y="132"/>
                  <a:pt x="97" y="135"/>
                </a:cubicBezTo>
                <a:cubicBezTo>
                  <a:pt x="88" y="139"/>
                  <a:pt x="80" y="141"/>
                  <a:pt x="70" y="141"/>
                </a:cubicBezTo>
                <a:cubicBezTo>
                  <a:pt x="61" y="141"/>
                  <a:pt x="52" y="139"/>
                  <a:pt x="44" y="135"/>
                </a:cubicBezTo>
                <a:cubicBezTo>
                  <a:pt x="35" y="132"/>
                  <a:pt x="28" y="127"/>
                  <a:pt x="21" y="120"/>
                </a:cubicBezTo>
                <a:cubicBezTo>
                  <a:pt x="15" y="114"/>
                  <a:pt x="9" y="106"/>
                  <a:pt x="5" y="98"/>
                </a:cubicBezTo>
                <a:cubicBezTo>
                  <a:pt x="1" y="89"/>
                  <a:pt x="0" y="80"/>
                  <a:pt x="0" y="71"/>
                </a:cubicBezTo>
                <a:cubicBezTo>
                  <a:pt x="0" y="62"/>
                  <a:pt x="1" y="53"/>
                  <a:pt x="5" y="44"/>
                </a:cubicBezTo>
                <a:cubicBezTo>
                  <a:pt x="9" y="36"/>
                  <a:pt x="15" y="28"/>
                  <a:pt x="21" y="21"/>
                </a:cubicBezTo>
                <a:cubicBezTo>
                  <a:pt x="28" y="14"/>
                  <a:pt x="35" y="9"/>
                  <a:pt x="44" y="6"/>
                </a:cubicBezTo>
                <a:cubicBezTo>
                  <a:pt x="52" y="2"/>
                  <a:pt x="61" y="0"/>
                  <a:pt x="70" y="0"/>
                </a:cubicBezTo>
                <a:cubicBezTo>
                  <a:pt x="80" y="0"/>
                  <a:pt x="88" y="2"/>
                  <a:pt x="97" y="6"/>
                </a:cubicBezTo>
                <a:cubicBezTo>
                  <a:pt x="105" y="9"/>
                  <a:pt x="113" y="14"/>
                  <a:pt x="120" y="21"/>
                </a:cubicBezTo>
                <a:cubicBezTo>
                  <a:pt x="126" y="28"/>
                  <a:pt x="131" y="36"/>
                  <a:pt x="135" y="44"/>
                </a:cubicBezTo>
                <a:cubicBezTo>
                  <a:pt x="138" y="53"/>
                  <a:pt x="140" y="62"/>
                  <a:pt x="140" y="71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317640" y="4304880"/>
            <a:ext cx="12078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新闻媒体与内容创作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" name="任意多边形: 形状 85"/>
          <p:cNvSpPr/>
          <p:nvPr/>
        </p:nvSpPr>
        <p:spPr>
          <a:xfrm>
            <a:off x="6125400" y="488844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8" y="88"/>
                  <a:pt x="135" y="96"/>
                </a:cubicBezTo>
                <a:cubicBezTo>
                  <a:pt x="131" y="105"/>
                  <a:pt x="126" y="112"/>
                  <a:pt x="120" y="120"/>
                </a:cubicBezTo>
                <a:cubicBezTo>
                  <a:pt x="113" y="127"/>
                  <a:pt x="105" y="132"/>
                  <a:pt x="97" y="135"/>
                </a:cubicBezTo>
                <a:cubicBezTo>
                  <a:pt x="88" y="139"/>
                  <a:pt x="80" y="140"/>
                  <a:pt x="70" y="140"/>
                </a:cubicBezTo>
                <a:cubicBezTo>
                  <a:pt x="61" y="140"/>
                  <a:pt x="52" y="139"/>
                  <a:pt x="44" y="135"/>
                </a:cubicBezTo>
                <a:cubicBezTo>
                  <a:pt x="35" y="132"/>
                  <a:pt x="28" y="127"/>
                  <a:pt x="21" y="120"/>
                </a:cubicBezTo>
                <a:cubicBezTo>
                  <a:pt x="15" y="112"/>
                  <a:pt x="9" y="105"/>
                  <a:pt x="5" y="96"/>
                </a:cubicBezTo>
                <a:cubicBezTo>
                  <a:pt x="1" y="88"/>
                  <a:pt x="0" y="79"/>
                  <a:pt x="0" y="70"/>
                </a:cubicBezTo>
                <a:cubicBezTo>
                  <a:pt x="0" y="61"/>
                  <a:pt x="1" y="52"/>
                  <a:pt x="5" y="43"/>
                </a:cubicBezTo>
                <a:cubicBezTo>
                  <a:pt x="9" y="35"/>
                  <a:pt x="15" y="27"/>
                  <a:pt x="21" y="21"/>
                </a:cubicBezTo>
                <a:cubicBezTo>
                  <a:pt x="28" y="14"/>
                  <a:pt x="35" y="9"/>
                  <a:pt x="44" y="5"/>
                </a:cubicBezTo>
                <a:cubicBezTo>
                  <a:pt x="52" y="2"/>
                  <a:pt x="61" y="0"/>
                  <a:pt x="70" y="0"/>
                </a:cubicBezTo>
                <a:cubicBezTo>
                  <a:pt x="80" y="0"/>
                  <a:pt x="88" y="2"/>
                  <a:pt x="97" y="5"/>
                </a:cubicBezTo>
                <a:cubicBezTo>
                  <a:pt x="105" y="9"/>
                  <a:pt x="113" y="14"/>
                  <a:pt x="120" y="21"/>
                </a:cubicBezTo>
                <a:cubicBezTo>
                  <a:pt x="126" y="27"/>
                  <a:pt x="131" y="35"/>
                  <a:pt x="135" y="43"/>
                </a:cubicBezTo>
                <a:cubicBezTo>
                  <a:pt x="138" y="52"/>
                  <a:pt x="140" y="61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317640" y="4572360"/>
            <a:ext cx="12078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市场营销与品牌文案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8" name="图片 87"/>
          <p:cNvPicPr/>
          <p:nvPr/>
        </p:nvPicPr>
        <p:blipFill>
          <a:blip r:embed="rId7"/>
          <a:stretch/>
        </p:blipFill>
        <p:spPr>
          <a:xfrm>
            <a:off x="10203480" y="5916600"/>
            <a:ext cx="29196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9" name="文本框 88"/>
          <p:cNvSpPr txBox="1"/>
          <p:nvPr/>
        </p:nvSpPr>
        <p:spPr>
          <a:xfrm>
            <a:off x="6317640" y="4839840"/>
            <a:ext cx="16099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教育、商业文档与客户服务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图片 89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1" name="任意多边形: 形状 90"/>
          <p:cNvSpPr/>
          <p:nvPr/>
        </p:nvSpPr>
        <p:spPr>
          <a:xfrm>
            <a:off x="401040" y="802080"/>
            <a:ext cx="1069920" cy="33840"/>
          </a:xfrm>
          <a:custGeom>
            <a:avLst/>
            <a:gdLst/>
            <a:ahLst/>
            <a:cxnLst/>
            <a:rect l="0" t="0" r="r" b="b"/>
            <a:pathLst>
              <a:path w="2972" h="94">
                <a:moveTo>
                  <a:pt x="0" y="0"/>
                </a:moveTo>
                <a:lnTo>
                  <a:pt x="2972" y="0"/>
                </a:lnTo>
                <a:lnTo>
                  <a:pt x="2972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DBA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401040" y="422640"/>
            <a:ext cx="180216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应用场景分析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401040" y="1064880"/>
            <a:ext cx="70416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智能写作助手在多个领域展现出广泛的应用价值，能够满足不同场景下的文本生成与优化需求。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" name="任意多边形: 形状 93"/>
          <p:cNvSpPr/>
          <p:nvPr/>
        </p:nvSpPr>
        <p:spPr>
          <a:xfrm>
            <a:off x="401040" y="1470600"/>
            <a:ext cx="3167280" cy="1521360"/>
          </a:xfrm>
          <a:custGeom>
            <a:avLst/>
            <a:gdLst/>
            <a:ahLst/>
            <a:cxnLst/>
            <a:rect l="0" t="0" r="r" b="b"/>
            <a:pathLst>
              <a:path w="8798" h="4226">
                <a:moveTo>
                  <a:pt x="0" y="4040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8613" y="0"/>
                </a:lnTo>
                <a:cubicBezTo>
                  <a:pt x="8637" y="0"/>
                  <a:pt x="8661" y="5"/>
                  <a:pt x="8684" y="14"/>
                </a:cubicBezTo>
                <a:cubicBezTo>
                  <a:pt x="8707" y="24"/>
                  <a:pt x="8727" y="37"/>
                  <a:pt x="8744" y="54"/>
                </a:cubicBezTo>
                <a:cubicBezTo>
                  <a:pt x="8761" y="72"/>
                  <a:pt x="8775" y="92"/>
                  <a:pt x="8784" y="115"/>
                </a:cubicBezTo>
                <a:cubicBezTo>
                  <a:pt x="8794" y="137"/>
                  <a:pt x="8798" y="161"/>
                  <a:pt x="8798" y="186"/>
                </a:cubicBezTo>
                <a:lnTo>
                  <a:pt x="8798" y="4040"/>
                </a:lnTo>
                <a:cubicBezTo>
                  <a:pt x="8798" y="4065"/>
                  <a:pt x="8794" y="4088"/>
                  <a:pt x="8784" y="4111"/>
                </a:cubicBezTo>
                <a:cubicBezTo>
                  <a:pt x="8775" y="4134"/>
                  <a:pt x="8761" y="4154"/>
                  <a:pt x="8744" y="4171"/>
                </a:cubicBezTo>
                <a:cubicBezTo>
                  <a:pt x="8727" y="4189"/>
                  <a:pt x="8707" y="4202"/>
                  <a:pt x="8684" y="4212"/>
                </a:cubicBezTo>
                <a:cubicBezTo>
                  <a:pt x="8661" y="4221"/>
                  <a:pt x="8637" y="4226"/>
                  <a:pt x="8613" y="4226"/>
                </a:cubicBezTo>
                <a:lnTo>
                  <a:pt x="185" y="4226"/>
                </a:lnTo>
                <a:cubicBezTo>
                  <a:pt x="161" y="4226"/>
                  <a:pt x="137" y="4221"/>
                  <a:pt x="114" y="4212"/>
                </a:cubicBezTo>
                <a:cubicBezTo>
                  <a:pt x="92" y="4202"/>
                  <a:pt x="72" y="4189"/>
                  <a:pt x="54" y="4171"/>
                </a:cubicBezTo>
                <a:cubicBezTo>
                  <a:pt x="37" y="4154"/>
                  <a:pt x="23" y="4134"/>
                  <a:pt x="14" y="4111"/>
                </a:cubicBezTo>
                <a:cubicBezTo>
                  <a:pt x="4" y="4088"/>
                  <a:pt x="0" y="4065"/>
                  <a:pt x="0" y="404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" name="任意多边形: 形状 94"/>
          <p:cNvSpPr/>
          <p:nvPr/>
        </p:nvSpPr>
        <p:spPr>
          <a:xfrm>
            <a:off x="401040" y="1470600"/>
            <a:ext cx="3167280" cy="1521360"/>
          </a:xfrm>
          <a:custGeom>
            <a:avLst/>
            <a:gdLst/>
            <a:ahLst/>
            <a:cxnLst/>
            <a:rect l="0" t="0" r="r" b="b"/>
            <a:pathLst>
              <a:path w="8798" h="4226">
                <a:moveTo>
                  <a:pt x="0" y="4040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8613" y="0"/>
                </a:lnTo>
                <a:cubicBezTo>
                  <a:pt x="8637" y="0"/>
                  <a:pt x="8661" y="5"/>
                  <a:pt x="8684" y="14"/>
                </a:cubicBezTo>
                <a:cubicBezTo>
                  <a:pt x="8707" y="24"/>
                  <a:pt x="8727" y="37"/>
                  <a:pt x="8744" y="54"/>
                </a:cubicBezTo>
                <a:cubicBezTo>
                  <a:pt x="8761" y="72"/>
                  <a:pt x="8775" y="92"/>
                  <a:pt x="8784" y="115"/>
                </a:cubicBezTo>
                <a:cubicBezTo>
                  <a:pt x="8794" y="137"/>
                  <a:pt x="8798" y="161"/>
                  <a:pt x="8798" y="186"/>
                </a:cubicBezTo>
                <a:lnTo>
                  <a:pt x="8798" y="4040"/>
                </a:lnTo>
                <a:cubicBezTo>
                  <a:pt x="8798" y="4065"/>
                  <a:pt x="8794" y="4088"/>
                  <a:pt x="8784" y="4111"/>
                </a:cubicBezTo>
                <a:cubicBezTo>
                  <a:pt x="8775" y="4134"/>
                  <a:pt x="8761" y="4154"/>
                  <a:pt x="8744" y="4171"/>
                </a:cubicBezTo>
                <a:cubicBezTo>
                  <a:pt x="8727" y="4189"/>
                  <a:pt x="8707" y="4202"/>
                  <a:pt x="8684" y="4212"/>
                </a:cubicBezTo>
                <a:cubicBezTo>
                  <a:pt x="8661" y="4221"/>
                  <a:pt x="8637" y="4226"/>
                  <a:pt x="8613" y="4226"/>
                </a:cubicBezTo>
                <a:lnTo>
                  <a:pt x="185" y="4226"/>
                </a:lnTo>
                <a:cubicBezTo>
                  <a:pt x="161" y="4226"/>
                  <a:pt x="137" y="4221"/>
                  <a:pt x="114" y="4212"/>
                </a:cubicBezTo>
                <a:cubicBezTo>
                  <a:pt x="92" y="4202"/>
                  <a:pt x="72" y="4189"/>
                  <a:pt x="54" y="4171"/>
                </a:cubicBezTo>
                <a:cubicBezTo>
                  <a:pt x="37" y="4154"/>
                  <a:pt x="23" y="4134"/>
                  <a:pt x="14" y="4111"/>
                </a:cubicBezTo>
                <a:cubicBezTo>
                  <a:pt x="4" y="4088"/>
                  <a:pt x="0" y="4065"/>
                  <a:pt x="0" y="4040"/>
                </a:cubicBezTo>
                <a:moveTo>
                  <a:pt x="23" y="186"/>
                </a:moveTo>
                <a:lnTo>
                  <a:pt x="23" y="4040"/>
                </a:lnTo>
                <a:cubicBezTo>
                  <a:pt x="23" y="4051"/>
                  <a:pt x="24" y="4061"/>
                  <a:pt x="26" y="4072"/>
                </a:cubicBezTo>
                <a:cubicBezTo>
                  <a:pt x="28" y="4082"/>
                  <a:pt x="31" y="4092"/>
                  <a:pt x="35" y="4102"/>
                </a:cubicBezTo>
                <a:cubicBezTo>
                  <a:pt x="39" y="4112"/>
                  <a:pt x="44" y="4121"/>
                  <a:pt x="50" y="4130"/>
                </a:cubicBezTo>
                <a:cubicBezTo>
                  <a:pt x="56" y="4139"/>
                  <a:pt x="63" y="4147"/>
                  <a:pt x="71" y="4155"/>
                </a:cubicBezTo>
                <a:cubicBezTo>
                  <a:pt x="78" y="4163"/>
                  <a:pt x="86" y="4169"/>
                  <a:pt x="95" y="4175"/>
                </a:cubicBezTo>
                <a:cubicBezTo>
                  <a:pt x="104" y="4181"/>
                  <a:pt x="113" y="4186"/>
                  <a:pt x="123" y="4190"/>
                </a:cubicBezTo>
                <a:cubicBezTo>
                  <a:pt x="133" y="4194"/>
                  <a:pt x="143" y="4197"/>
                  <a:pt x="154" y="4199"/>
                </a:cubicBezTo>
                <a:cubicBezTo>
                  <a:pt x="164" y="4202"/>
                  <a:pt x="175" y="4203"/>
                  <a:pt x="185" y="4203"/>
                </a:cubicBezTo>
                <a:lnTo>
                  <a:pt x="8613" y="4203"/>
                </a:lnTo>
                <a:cubicBezTo>
                  <a:pt x="8623" y="4203"/>
                  <a:pt x="8634" y="4202"/>
                  <a:pt x="8644" y="4199"/>
                </a:cubicBezTo>
                <a:cubicBezTo>
                  <a:pt x="8655" y="4197"/>
                  <a:pt x="8665" y="4194"/>
                  <a:pt x="8675" y="4190"/>
                </a:cubicBezTo>
                <a:cubicBezTo>
                  <a:pt x="8685" y="4186"/>
                  <a:pt x="8694" y="4181"/>
                  <a:pt x="8703" y="4175"/>
                </a:cubicBezTo>
                <a:cubicBezTo>
                  <a:pt x="8712" y="4169"/>
                  <a:pt x="8720" y="4163"/>
                  <a:pt x="8728" y="4155"/>
                </a:cubicBezTo>
                <a:cubicBezTo>
                  <a:pt x="8735" y="4147"/>
                  <a:pt x="8742" y="4139"/>
                  <a:pt x="8748" y="4130"/>
                </a:cubicBezTo>
                <a:cubicBezTo>
                  <a:pt x="8754" y="4121"/>
                  <a:pt x="8759" y="4112"/>
                  <a:pt x="8763" y="4102"/>
                </a:cubicBezTo>
                <a:cubicBezTo>
                  <a:pt x="8767" y="4092"/>
                  <a:pt x="8770" y="4082"/>
                  <a:pt x="8772" y="4072"/>
                </a:cubicBezTo>
                <a:cubicBezTo>
                  <a:pt x="8774" y="4061"/>
                  <a:pt x="8775" y="4051"/>
                  <a:pt x="8775" y="4040"/>
                </a:cubicBezTo>
                <a:lnTo>
                  <a:pt x="8775" y="186"/>
                </a:lnTo>
                <a:cubicBezTo>
                  <a:pt x="8775" y="175"/>
                  <a:pt x="8774" y="164"/>
                  <a:pt x="8772" y="154"/>
                </a:cubicBezTo>
                <a:cubicBezTo>
                  <a:pt x="8770" y="144"/>
                  <a:pt x="8767" y="133"/>
                  <a:pt x="8763" y="124"/>
                </a:cubicBezTo>
                <a:cubicBezTo>
                  <a:pt x="8759" y="114"/>
                  <a:pt x="8754" y="104"/>
                  <a:pt x="8748" y="95"/>
                </a:cubicBezTo>
                <a:cubicBezTo>
                  <a:pt x="8742" y="87"/>
                  <a:pt x="8735" y="78"/>
                  <a:pt x="8728" y="71"/>
                </a:cubicBezTo>
                <a:cubicBezTo>
                  <a:pt x="8720" y="63"/>
                  <a:pt x="8712" y="57"/>
                  <a:pt x="8703" y="51"/>
                </a:cubicBezTo>
                <a:cubicBezTo>
                  <a:pt x="8694" y="45"/>
                  <a:pt x="8685" y="40"/>
                  <a:pt x="8675" y="36"/>
                </a:cubicBezTo>
                <a:cubicBezTo>
                  <a:pt x="8665" y="31"/>
                  <a:pt x="8655" y="28"/>
                  <a:pt x="8644" y="26"/>
                </a:cubicBezTo>
                <a:cubicBezTo>
                  <a:pt x="8634" y="24"/>
                  <a:pt x="8623" y="23"/>
                  <a:pt x="8613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7"/>
                  <a:pt x="78" y="63"/>
                  <a:pt x="71" y="71"/>
                </a:cubicBezTo>
                <a:cubicBezTo>
                  <a:pt x="63" y="78"/>
                  <a:pt x="56" y="87"/>
                  <a:pt x="50" y="95"/>
                </a:cubicBezTo>
                <a:cubicBezTo>
                  <a:pt x="44" y="104"/>
                  <a:pt x="39" y="114"/>
                  <a:pt x="35" y="124"/>
                </a:cubicBezTo>
                <a:cubicBezTo>
                  <a:pt x="31" y="133"/>
                  <a:pt x="28" y="144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6" name="图片 95"/>
          <p:cNvPicPr/>
          <p:nvPr/>
        </p:nvPicPr>
        <p:blipFill>
          <a:blip r:embed="rId3"/>
          <a:stretch/>
        </p:blipFill>
        <p:spPr>
          <a:xfrm>
            <a:off x="576720" y="1646280"/>
            <a:ext cx="2502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7" name="文本框 96"/>
          <p:cNvSpPr txBox="1"/>
          <p:nvPr/>
        </p:nvSpPr>
        <p:spPr>
          <a:xfrm>
            <a:off x="3242520" y="4938840"/>
            <a:ext cx="422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智能写作助手通过适应不同场景的需求，为各行业提供高效的文本生成与优化服务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" name="任意多边形: 形状 97"/>
          <p:cNvSpPr/>
          <p:nvPr/>
        </p:nvSpPr>
        <p:spPr>
          <a:xfrm>
            <a:off x="576360" y="212256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6" y="73"/>
                  <a:pt x="113" y="81"/>
                </a:cubicBezTo>
                <a:cubicBezTo>
                  <a:pt x="110" y="88"/>
                  <a:pt x="106" y="94"/>
                  <a:pt x="100" y="100"/>
                </a:cubicBezTo>
                <a:cubicBezTo>
                  <a:pt x="95" y="105"/>
                  <a:pt x="89" y="109"/>
                  <a:pt x="80" y="112"/>
                </a:cubicBezTo>
                <a:cubicBezTo>
                  <a:pt x="73" y="115"/>
                  <a:pt x="66" y="117"/>
                  <a:pt x="58" y="117"/>
                </a:cubicBezTo>
                <a:cubicBezTo>
                  <a:pt x="51" y="117"/>
                  <a:pt x="43" y="115"/>
                  <a:pt x="36" y="112"/>
                </a:cubicBezTo>
                <a:cubicBezTo>
                  <a:pt x="29" y="109"/>
                  <a:pt x="23" y="105"/>
                  <a:pt x="17" y="100"/>
                </a:cubicBezTo>
                <a:cubicBezTo>
                  <a:pt x="12" y="94"/>
                  <a:pt x="8" y="88"/>
                  <a:pt x="5" y="81"/>
                </a:cubicBezTo>
                <a:cubicBezTo>
                  <a:pt x="2" y="73"/>
                  <a:pt x="0" y="65"/>
                  <a:pt x="0" y="58"/>
                </a:cubicBezTo>
                <a:cubicBezTo>
                  <a:pt x="0" y="50"/>
                  <a:pt x="2" y="43"/>
                  <a:pt x="5" y="35"/>
                </a:cubicBezTo>
                <a:cubicBezTo>
                  <a:pt x="8" y="28"/>
                  <a:pt x="12" y="22"/>
                  <a:pt x="17" y="17"/>
                </a:cubicBezTo>
                <a:cubicBezTo>
                  <a:pt x="23" y="11"/>
                  <a:pt x="29" y="7"/>
                  <a:pt x="36" y="4"/>
                </a:cubicBezTo>
                <a:cubicBezTo>
                  <a:pt x="43" y="1"/>
                  <a:pt x="51" y="0"/>
                  <a:pt x="58" y="0"/>
                </a:cubicBezTo>
                <a:cubicBezTo>
                  <a:pt x="66" y="0"/>
                  <a:pt x="73" y="1"/>
                  <a:pt x="80" y="4"/>
                </a:cubicBezTo>
                <a:cubicBezTo>
                  <a:pt x="89" y="7"/>
                  <a:pt x="95" y="11"/>
                  <a:pt x="100" y="17"/>
                </a:cubicBezTo>
                <a:cubicBezTo>
                  <a:pt x="106" y="22"/>
                  <a:pt x="110" y="28"/>
                  <a:pt x="113" y="35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927720" y="1708560"/>
            <a:ext cx="117432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新闻与媒体撰写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" name="任意多边形: 形状 99"/>
          <p:cNvSpPr/>
          <p:nvPr/>
        </p:nvSpPr>
        <p:spPr>
          <a:xfrm>
            <a:off x="576360" y="23230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6" y="73"/>
                  <a:pt x="113" y="80"/>
                </a:cubicBezTo>
                <a:cubicBezTo>
                  <a:pt x="110" y="87"/>
                  <a:pt x="106" y="93"/>
                  <a:pt x="100" y="99"/>
                </a:cubicBezTo>
                <a:cubicBezTo>
                  <a:pt x="95" y="105"/>
                  <a:pt x="89" y="109"/>
                  <a:pt x="80" y="112"/>
                </a:cubicBezTo>
                <a:cubicBezTo>
                  <a:pt x="73" y="115"/>
                  <a:pt x="66" y="117"/>
                  <a:pt x="58" y="117"/>
                </a:cubicBezTo>
                <a:cubicBezTo>
                  <a:pt x="51" y="117"/>
                  <a:pt x="43" y="115"/>
                  <a:pt x="36" y="112"/>
                </a:cubicBezTo>
                <a:cubicBezTo>
                  <a:pt x="29" y="109"/>
                  <a:pt x="23" y="105"/>
                  <a:pt x="17" y="99"/>
                </a:cubicBezTo>
                <a:cubicBezTo>
                  <a:pt x="12" y="93"/>
                  <a:pt x="8" y="87"/>
                  <a:pt x="5" y="80"/>
                </a:cubicBezTo>
                <a:cubicBezTo>
                  <a:pt x="2" y="73"/>
                  <a:pt x="0" y="65"/>
                  <a:pt x="0" y="58"/>
                </a:cubicBezTo>
                <a:cubicBezTo>
                  <a:pt x="0" y="50"/>
                  <a:pt x="2" y="43"/>
                  <a:pt x="5" y="36"/>
                </a:cubicBezTo>
                <a:cubicBezTo>
                  <a:pt x="8" y="28"/>
                  <a:pt x="12" y="22"/>
                  <a:pt x="17" y="17"/>
                </a:cubicBezTo>
                <a:cubicBezTo>
                  <a:pt x="23" y="11"/>
                  <a:pt x="29" y="7"/>
                  <a:pt x="36" y="4"/>
                </a:cubicBezTo>
                <a:cubicBezTo>
                  <a:pt x="43" y="1"/>
                  <a:pt x="51" y="0"/>
                  <a:pt x="58" y="0"/>
                </a:cubicBezTo>
                <a:cubicBezTo>
                  <a:pt x="66" y="0"/>
                  <a:pt x="73" y="1"/>
                  <a:pt x="80" y="4"/>
                </a:cubicBezTo>
                <a:cubicBezTo>
                  <a:pt x="89" y="7"/>
                  <a:pt x="95" y="11"/>
                  <a:pt x="100" y="17"/>
                </a:cubicBezTo>
                <a:cubicBezTo>
                  <a:pt x="106" y="22"/>
                  <a:pt x="110" y="28"/>
                  <a:pt x="113" y="36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43760" y="2072520"/>
            <a:ext cx="16437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快速生成实时新闻、简报和摘要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" name="任意多边形: 形状 101"/>
          <p:cNvSpPr/>
          <p:nvPr/>
        </p:nvSpPr>
        <p:spPr>
          <a:xfrm>
            <a:off x="576360" y="25236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1"/>
                </a:cubicBezTo>
                <a:cubicBezTo>
                  <a:pt x="110" y="88"/>
                  <a:pt x="106" y="94"/>
                  <a:pt x="100" y="100"/>
                </a:cubicBezTo>
                <a:cubicBezTo>
                  <a:pt x="95" y="105"/>
                  <a:pt x="89" y="110"/>
                  <a:pt x="80" y="112"/>
                </a:cubicBezTo>
                <a:cubicBezTo>
                  <a:pt x="73" y="115"/>
                  <a:pt x="66" y="117"/>
                  <a:pt x="58" y="117"/>
                </a:cubicBezTo>
                <a:cubicBezTo>
                  <a:pt x="51" y="117"/>
                  <a:pt x="43" y="115"/>
                  <a:pt x="36" y="112"/>
                </a:cubicBezTo>
                <a:cubicBezTo>
                  <a:pt x="29" y="110"/>
                  <a:pt x="23" y="105"/>
                  <a:pt x="17" y="100"/>
                </a:cubicBezTo>
                <a:cubicBezTo>
                  <a:pt x="12" y="94"/>
                  <a:pt x="8" y="88"/>
                  <a:pt x="5" y="81"/>
                </a:cubicBezTo>
                <a:cubicBezTo>
                  <a:pt x="2" y="74"/>
                  <a:pt x="0" y="67"/>
                  <a:pt x="0" y="59"/>
                </a:cubicBezTo>
                <a:cubicBezTo>
                  <a:pt x="0" y="51"/>
                  <a:pt x="2" y="44"/>
                  <a:pt x="5" y="37"/>
                </a:cubicBezTo>
                <a:cubicBezTo>
                  <a:pt x="8" y="30"/>
                  <a:pt x="12" y="23"/>
                  <a:pt x="17" y="18"/>
                </a:cubicBezTo>
                <a:cubicBezTo>
                  <a:pt x="23" y="12"/>
                  <a:pt x="29" y="7"/>
                  <a:pt x="36" y="4"/>
                </a:cubicBezTo>
                <a:cubicBezTo>
                  <a:pt x="43" y="1"/>
                  <a:pt x="51" y="0"/>
                  <a:pt x="58" y="0"/>
                </a:cubicBezTo>
                <a:cubicBezTo>
                  <a:pt x="66" y="0"/>
                  <a:pt x="73" y="1"/>
                  <a:pt x="80" y="4"/>
                </a:cubicBezTo>
                <a:cubicBezTo>
                  <a:pt x="89" y="7"/>
                  <a:pt x="95" y="12"/>
                  <a:pt x="100" y="18"/>
                </a:cubicBezTo>
                <a:cubicBezTo>
                  <a:pt x="106" y="23"/>
                  <a:pt x="110" y="30"/>
                  <a:pt x="113" y="37"/>
                </a:cubicBezTo>
                <a:cubicBezTo>
                  <a:pt x="116" y="44"/>
                  <a:pt x="117" y="51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743760" y="227304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提取核心信息，生成短小精悍的文章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743760" y="2473560"/>
            <a:ext cx="16437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根据事实数据自动生成新闻报道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" name="任意多边形: 形状 104"/>
          <p:cNvSpPr/>
          <p:nvPr/>
        </p:nvSpPr>
        <p:spPr>
          <a:xfrm>
            <a:off x="3768840" y="1470600"/>
            <a:ext cx="3159000" cy="1521360"/>
          </a:xfrm>
          <a:custGeom>
            <a:avLst/>
            <a:gdLst/>
            <a:ahLst/>
            <a:cxnLst/>
            <a:rect l="0" t="0" r="r" b="b"/>
            <a:pathLst>
              <a:path w="8775" h="4226">
                <a:moveTo>
                  <a:pt x="0" y="4040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1" y="37"/>
                  <a:pt x="91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8589" y="0"/>
                </a:lnTo>
                <a:cubicBezTo>
                  <a:pt x="8614" y="0"/>
                  <a:pt x="8638" y="5"/>
                  <a:pt x="8660" y="14"/>
                </a:cubicBezTo>
                <a:cubicBezTo>
                  <a:pt x="8683" y="24"/>
                  <a:pt x="8703" y="37"/>
                  <a:pt x="8721" y="54"/>
                </a:cubicBezTo>
                <a:cubicBezTo>
                  <a:pt x="8738" y="72"/>
                  <a:pt x="8752" y="92"/>
                  <a:pt x="8761" y="115"/>
                </a:cubicBezTo>
                <a:cubicBezTo>
                  <a:pt x="8770" y="137"/>
                  <a:pt x="8775" y="161"/>
                  <a:pt x="8775" y="186"/>
                </a:cubicBezTo>
                <a:lnTo>
                  <a:pt x="8775" y="4040"/>
                </a:lnTo>
                <a:cubicBezTo>
                  <a:pt x="8775" y="4065"/>
                  <a:pt x="8770" y="4088"/>
                  <a:pt x="8761" y="4111"/>
                </a:cubicBezTo>
                <a:cubicBezTo>
                  <a:pt x="8752" y="4134"/>
                  <a:pt x="8738" y="4154"/>
                  <a:pt x="8721" y="4171"/>
                </a:cubicBezTo>
                <a:cubicBezTo>
                  <a:pt x="8703" y="4189"/>
                  <a:pt x="8683" y="4202"/>
                  <a:pt x="8660" y="4212"/>
                </a:cubicBezTo>
                <a:cubicBezTo>
                  <a:pt x="8638" y="4221"/>
                  <a:pt x="8614" y="4226"/>
                  <a:pt x="8589" y="4226"/>
                </a:cubicBezTo>
                <a:lnTo>
                  <a:pt x="185" y="4226"/>
                </a:lnTo>
                <a:cubicBezTo>
                  <a:pt x="161" y="4226"/>
                  <a:pt x="137" y="4221"/>
                  <a:pt x="114" y="4212"/>
                </a:cubicBezTo>
                <a:cubicBezTo>
                  <a:pt x="91" y="4202"/>
                  <a:pt x="71" y="4189"/>
                  <a:pt x="54" y="4171"/>
                </a:cubicBezTo>
                <a:cubicBezTo>
                  <a:pt x="37" y="4154"/>
                  <a:pt x="23" y="4134"/>
                  <a:pt x="14" y="4111"/>
                </a:cubicBezTo>
                <a:cubicBezTo>
                  <a:pt x="4" y="4088"/>
                  <a:pt x="0" y="4065"/>
                  <a:pt x="0" y="404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" name="任意多边形: 形状 105"/>
          <p:cNvSpPr/>
          <p:nvPr/>
        </p:nvSpPr>
        <p:spPr>
          <a:xfrm>
            <a:off x="3768840" y="1470600"/>
            <a:ext cx="3159000" cy="1521360"/>
          </a:xfrm>
          <a:custGeom>
            <a:avLst/>
            <a:gdLst/>
            <a:ahLst/>
            <a:cxnLst/>
            <a:rect l="0" t="0" r="r" b="b"/>
            <a:pathLst>
              <a:path w="8775" h="4226">
                <a:moveTo>
                  <a:pt x="0" y="4040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1" y="37"/>
                  <a:pt x="91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8589" y="0"/>
                </a:lnTo>
                <a:cubicBezTo>
                  <a:pt x="8614" y="0"/>
                  <a:pt x="8638" y="5"/>
                  <a:pt x="8660" y="14"/>
                </a:cubicBezTo>
                <a:cubicBezTo>
                  <a:pt x="8683" y="24"/>
                  <a:pt x="8703" y="37"/>
                  <a:pt x="8721" y="54"/>
                </a:cubicBezTo>
                <a:cubicBezTo>
                  <a:pt x="8738" y="72"/>
                  <a:pt x="8752" y="92"/>
                  <a:pt x="8761" y="115"/>
                </a:cubicBezTo>
                <a:cubicBezTo>
                  <a:pt x="8770" y="137"/>
                  <a:pt x="8775" y="161"/>
                  <a:pt x="8775" y="186"/>
                </a:cubicBezTo>
                <a:lnTo>
                  <a:pt x="8775" y="4040"/>
                </a:lnTo>
                <a:cubicBezTo>
                  <a:pt x="8775" y="4065"/>
                  <a:pt x="8770" y="4088"/>
                  <a:pt x="8761" y="4111"/>
                </a:cubicBezTo>
                <a:cubicBezTo>
                  <a:pt x="8752" y="4134"/>
                  <a:pt x="8738" y="4154"/>
                  <a:pt x="8721" y="4171"/>
                </a:cubicBezTo>
                <a:cubicBezTo>
                  <a:pt x="8703" y="4189"/>
                  <a:pt x="8683" y="4202"/>
                  <a:pt x="8660" y="4212"/>
                </a:cubicBezTo>
                <a:cubicBezTo>
                  <a:pt x="8638" y="4221"/>
                  <a:pt x="8614" y="4226"/>
                  <a:pt x="8589" y="4226"/>
                </a:cubicBezTo>
                <a:lnTo>
                  <a:pt x="185" y="4226"/>
                </a:lnTo>
                <a:cubicBezTo>
                  <a:pt x="161" y="4226"/>
                  <a:pt x="137" y="4221"/>
                  <a:pt x="114" y="4212"/>
                </a:cubicBezTo>
                <a:cubicBezTo>
                  <a:pt x="91" y="4202"/>
                  <a:pt x="71" y="4189"/>
                  <a:pt x="54" y="4171"/>
                </a:cubicBezTo>
                <a:cubicBezTo>
                  <a:pt x="37" y="4154"/>
                  <a:pt x="23" y="4134"/>
                  <a:pt x="14" y="4111"/>
                </a:cubicBezTo>
                <a:cubicBezTo>
                  <a:pt x="4" y="4088"/>
                  <a:pt x="0" y="4065"/>
                  <a:pt x="0" y="4040"/>
                </a:cubicBezTo>
                <a:moveTo>
                  <a:pt x="23" y="186"/>
                </a:moveTo>
                <a:lnTo>
                  <a:pt x="23" y="4040"/>
                </a:lnTo>
                <a:cubicBezTo>
                  <a:pt x="23" y="4051"/>
                  <a:pt x="24" y="4061"/>
                  <a:pt x="26" y="4072"/>
                </a:cubicBezTo>
                <a:cubicBezTo>
                  <a:pt x="28" y="4082"/>
                  <a:pt x="31" y="4092"/>
                  <a:pt x="35" y="4102"/>
                </a:cubicBezTo>
                <a:cubicBezTo>
                  <a:pt x="39" y="4112"/>
                  <a:pt x="44" y="4121"/>
                  <a:pt x="50" y="4130"/>
                </a:cubicBezTo>
                <a:cubicBezTo>
                  <a:pt x="56" y="4139"/>
                  <a:pt x="63" y="4147"/>
                  <a:pt x="70" y="4155"/>
                </a:cubicBezTo>
                <a:cubicBezTo>
                  <a:pt x="78" y="4163"/>
                  <a:pt x="86" y="4169"/>
                  <a:pt x="95" y="4175"/>
                </a:cubicBezTo>
                <a:cubicBezTo>
                  <a:pt x="104" y="4181"/>
                  <a:pt x="113" y="4186"/>
                  <a:pt x="123" y="4190"/>
                </a:cubicBezTo>
                <a:cubicBezTo>
                  <a:pt x="133" y="4194"/>
                  <a:pt x="143" y="4197"/>
                  <a:pt x="154" y="4199"/>
                </a:cubicBezTo>
                <a:cubicBezTo>
                  <a:pt x="164" y="4202"/>
                  <a:pt x="175" y="4203"/>
                  <a:pt x="185" y="4203"/>
                </a:cubicBezTo>
                <a:lnTo>
                  <a:pt x="8589" y="4203"/>
                </a:lnTo>
                <a:cubicBezTo>
                  <a:pt x="8600" y="4203"/>
                  <a:pt x="8611" y="4202"/>
                  <a:pt x="8621" y="4199"/>
                </a:cubicBezTo>
                <a:cubicBezTo>
                  <a:pt x="8632" y="4197"/>
                  <a:pt x="8642" y="4194"/>
                  <a:pt x="8652" y="4190"/>
                </a:cubicBezTo>
                <a:cubicBezTo>
                  <a:pt x="8661" y="4186"/>
                  <a:pt x="8671" y="4181"/>
                  <a:pt x="8680" y="4175"/>
                </a:cubicBezTo>
                <a:cubicBezTo>
                  <a:pt x="8689" y="4169"/>
                  <a:pt x="8697" y="4163"/>
                  <a:pt x="8704" y="4155"/>
                </a:cubicBezTo>
                <a:cubicBezTo>
                  <a:pt x="8712" y="4147"/>
                  <a:pt x="8719" y="4139"/>
                  <a:pt x="8725" y="4130"/>
                </a:cubicBezTo>
                <a:cubicBezTo>
                  <a:pt x="8730" y="4121"/>
                  <a:pt x="8735" y="4112"/>
                  <a:pt x="8740" y="4102"/>
                </a:cubicBezTo>
                <a:cubicBezTo>
                  <a:pt x="8744" y="4092"/>
                  <a:pt x="8747" y="4082"/>
                  <a:pt x="8749" y="4072"/>
                </a:cubicBezTo>
                <a:cubicBezTo>
                  <a:pt x="8751" y="4061"/>
                  <a:pt x="8752" y="4051"/>
                  <a:pt x="8752" y="4040"/>
                </a:cubicBezTo>
                <a:lnTo>
                  <a:pt x="8752" y="186"/>
                </a:lnTo>
                <a:cubicBezTo>
                  <a:pt x="8752" y="175"/>
                  <a:pt x="8751" y="164"/>
                  <a:pt x="8749" y="154"/>
                </a:cubicBezTo>
                <a:cubicBezTo>
                  <a:pt x="8747" y="144"/>
                  <a:pt x="8744" y="133"/>
                  <a:pt x="8740" y="124"/>
                </a:cubicBezTo>
                <a:cubicBezTo>
                  <a:pt x="8735" y="114"/>
                  <a:pt x="8730" y="104"/>
                  <a:pt x="8725" y="95"/>
                </a:cubicBezTo>
                <a:cubicBezTo>
                  <a:pt x="8719" y="87"/>
                  <a:pt x="8712" y="78"/>
                  <a:pt x="8704" y="71"/>
                </a:cubicBezTo>
                <a:cubicBezTo>
                  <a:pt x="8697" y="63"/>
                  <a:pt x="8689" y="57"/>
                  <a:pt x="8680" y="51"/>
                </a:cubicBezTo>
                <a:cubicBezTo>
                  <a:pt x="8671" y="45"/>
                  <a:pt x="8661" y="40"/>
                  <a:pt x="8652" y="36"/>
                </a:cubicBezTo>
                <a:cubicBezTo>
                  <a:pt x="8642" y="31"/>
                  <a:pt x="8632" y="28"/>
                  <a:pt x="8621" y="26"/>
                </a:cubicBezTo>
                <a:cubicBezTo>
                  <a:pt x="8611" y="24"/>
                  <a:pt x="8600" y="23"/>
                  <a:pt x="8589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7"/>
                  <a:pt x="78" y="63"/>
                  <a:pt x="70" y="71"/>
                </a:cubicBezTo>
                <a:cubicBezTo>
                  <a:pt x="63" y="78"/>
                  <a:pt x="56" y="87"/>
                  <a:pt x="50" y="95"/>
                </a:cubicBezTo>
                <a:cubicBezTo>
                  <a:pt x="44" y="104"/>
                  <a:pt x="39" y="114"/>
                  <a:pt x="35" y="124"/>
                </a:cubicBezTo>
                <a:cubicBezTo>
                  <a:pt x="31" y="133"/>
                  <a:pt x="28" y="144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7" name="图片 106"/>
          <p:cNvPicPr/>
          <p:nvPr/>
        </p:nvPicPr>
        <p:blipFill>
          <a:blip r:embed="rId4"/>
          <a:stretch/>
        </p:blipFill>
        <p:spPr>
          <a:xfrm>
            <a:off x="3944520" y="1646280"/>
            <a:ext cx="2502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8" name="文本框 107"/>
          <p:cNvSpPr txBox="1"/>
          <p:nvPr/>
        </p:nvSpPr>
        <p:spPr>
          <a:xfrm>
            <a:off x="599760" y="2698200"/>
            <a:ext cx="16588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实现策略：实时响应，高效生成摘要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" name="任意多边形: 形状 108"/>
          <p:cNvSpPr/>
          <p:nvPr/>
        </p:nvSpPr>
        <p:spPr>
          <a:xfrm>
            <a:off x="3944160" y="212256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6" y="73"/>
                  <a:pt x="113" y="81"/>
                </a:cubicBezTo>
                <a:cubicBezTo>
                  <a:pt x="110" y="88"/>
                  <a:pt x="106" y="94"/>
                  <a:pt x="100" y="100"/>
                </a:cubicBezTo>
                <a:cubicBezTo>
                  <a:pt x="95" y="105"/>
                  <a:pt x="88" y="109"/>
                  <a:pt x="81" y="112"/>
                </a:cubicBezTo>
                <a:cubicBezTo>
                  <a:pt x="74" y="115"/>
                  <a:pt x="67" y="117"/>
                  <a:pt x="59" y="117"/>
                </a:cubicBezTo>
                <a:cubicBezTo>
                  <a:pt x="51" y="117"/>
                  <a:pt x="44" y="115"/>
                  <a:pt x="37" y="112"/>
                </a:cubicBezTo>
                <a:cubicBezTo>
                  <a:pt x="30" y="109"/>
                  <a:pt x="23" y="105"/>
                  <a:pt x="18" y="100"/>
                </a:cubicBezTo>
                <a:cubicBezTo>
                  <a:pt x="13" y="94"/>
                  <a:pt x="8" y="88"/>
                  <a:pt x="4" y="81"/>
                </a:cubicBezTo>
                <a:cubicBezTo>
                  <a:pt x="2" y="73"/>
                  <a:pt x="0" y="65"/>
                  <a:pt x="0" y="58"/>
                </a:cubicBezTo>
                <a:cubicBezTo>
                  <a:pt x="0" y="50"/>
                  <a:pt x="2" y="43"/>
                  <a:pt x="4" y="35"/>
                </a:cubicBezTo>
                <a:cubicBezTo>
                  <a:pt x="8" y="28"/>
                  <a:pt x="13" y="22"/>
                  <a:pt x="18" y="17"/>
                </a:cubicBezTo>
                <a:cubicBezTo>
                  <a:pt x="23" y="11"/>
                  <a:pt x="30" y="7"/>
                  <a:pt x="37" y="4"/>
                </a:cubicBezTo>
                <a:cubicBezTo>
                  <a:pt x="44" y="1"/>
                  <a:pt x="51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7"/>
                  <a:pt x="95" y="11"/>
                  <a:pt x="100" y="17"/>
                </a:cubicBezTo>
                <a:cubicBezTo>
                  <a:pt x="106" y="22"/>
                  <a:pt x="110" y="28"/>
                  <a:pt x="113" y="35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4292640" y="1708560"/>
            <a:ext cx="150948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市场营销与品牌文案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" name="任意多边形: 形状 110"/>
          <p:cNvSpPr/>
          <p:nvPr/>
        </p:nvSpPr>
        <p:spPr>
          <a:xfrm>
            <a:off x="3944160" y="23230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6" y="73"/>
                  <a:pt x="113" y="80"/>
                </a:cubicBezTo>
                <a:cubicBezTo>
                  <a:pt x="110" y="87"/>
                  <a:pt x="106" y="93"/>
                  <a:pt x="100" y="99"/>
                </a:cubicBezTo>
                <a:cubicBezTo>
                  <a:pt x="95" y="105"/>
                  <a:pt x="88" y="109"/>
                  <a:pt x="81" y="112"/>
                </a:cubicBezTo>
                <a:cubicBezTo>
                  <a:pt x="74" y="115"/>
                  <a:pt x="67" y="117"/>
                  <a:pt x="59" y="117"/>
                </a:cubicBezTo>
                <a:cubicBezTo>
                  <a:pt x="51" y="117"/>
                  <a:pt x="44" y="115"/>
                  <a:pt x="37" y="112"/>
                </a:cubicBezTo>
                <a:cubicBezTo>
                  <a:pt x="30" y="109"/>
                  <a:pt x="23" y="105"/>
                  <a:pt x="18" y="99"/>
                </a:cubicBezTo>
                <a:cubicBezTo>
                  <a:pt x="13" y="93"/>
                  <a:pt x="8" y="87"/>
                  <a:pt x="4" y="80"/>
                </a:cubicBezTo>
                <a:cubicBezTo>
                  <a:pt x="2" y="73"/>
                  <a:pt x="0" y="65"/>
                  <a:pt x="0" y="58"/>
                </a:cubicBezTo>
                <a:cubicBezTo>
                  <a:pt x="0" y="50"/>
                  <a:pt x="2" y="43"/>
                  <a:pt x="4" y="36"/>
                </a:cubicBezTo>
                <a:cubicBezTo>
                  <a:pt x="8" y="28"/>
                  <a:pt x="13" y="22"/>
                  <a:pt x="18" y="17"/>
                </a:cubicBezTo>
                <a:cubicBezTo>
                  <a:pt x="23" y="11"/>
                  <a:pt x="30" y="7"/>
                  <a:pt x="37" y="4"/>
                </a:cubicBezTo>
                <a:cubicBezTo>
                  <a:pt x="44" y="1"/>
                  <a:pt x="51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7"/>
                  <a:pt x="95" y="11"/>
                  <a:pt x="100" y="17"/>
                </a:cubicBezTo>
                <a:cubicBezTo>
                  <a:pt x="106" y="22"/>
                  <a:pt x="110" y="28"/>
                  <a:pt x="113" y="36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4108680" y="2072520"/>
            <a:ext cx="21128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生成广告文案、电子邮件、社交媒体帖子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" name="任意多边形: 形状 112"/>
          <p:cNvSpPr/>
          <p:nvPr/>
        </p:nvSpPr>
        <p:spPr>
          <a:xfrm>
            <a:off x="3944160" y="25236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1"/>
                </a:cubicBezTo>
                <a:cubicBezTo>
                  <a:pt x="110" y="88"/>
                  <a:pt x="106" y="94"/>
                  <a:pt x="100" y="100"/>
                </a:cubicBezTo>
                <a:cubicBezTo>
                  <a:pt x="95" y="105"/>
                  <a:pt x="88" y="110"/>
                  <a:pt x="81" y="112"/>
                </a:cubicBezTo>
                <a:cubicBezTo>
                  <a:pt x="74" y="115"/>
                  <a:pt x="67" y="117"/>
                  <a:pt x="59" y="117"/>
                </a:cubicBezTo>
                <a:cubicBezTo>
                  <a:pt x="51" y="117"/>
                  <a:pt x="44" y="115"/>
                  <a:pt x="37" y="112"/>
                </a:cubicBezTo>
                <a:cubicBezTo>
                  <a:pt x="30" y="110"/>
                  <a:pt x="23" y="105"/>
                  <a:pt x="18" y="100"/>
                </a:cubicBezTo>
                <a:cubicBezTo>
                  <a:pt x="13" y="94"/>
                  <a:pt x="8" y="88"/>
                  <a:pt x="4" y="81"/>
                </a:cubicBezTo>
                <a:cubicBezTo>
                  <a:pt x="2" y="74"/>
                  <a:pt x="0" y="67"/>
                  <a:pt x="0" y="59"/>
                </a:cubicBezTo>
                <a:cubicBezTo>
                  <a:pt x="0" y="51"/>
                  <a:pt x="2" y="44"/>
                  <a:pt x="4" y="37"/>
                </a:cubicBezTo>
                <a:cubicBezTo>
                  <a:pt x="8" y="30"/>
                  <a:pt x="13" y="23"/>
                  <a:pt x="18" y="18"/>
                </a:cubicBezTo>
                <a:cubicBezTo>
                  <a:pt x="23" y="12"/>
                  <a:pt x="30" y="7"/>
                  <a:pt x="37" y="4"/>
                </a:cubicBezTo>
                <a:cubicBezTo>
                  <a:pt x="44" y="1"/>
                  <a:pt x="51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7"/>
                  <a:pt x="95" y="12"/>
                  <a:pt x="100" y="18"/>
                </a:cubicBezTo>
                <a:cubicBezTo>
                  <a:pt x="106" y="23"/>
                  <a:pt x="110" y="30"/>
                  <a:pt x="113" y="37"/>
                </a:cubicBezTo>
                <a:cubicBezTo>
                  <a:pt x="116" y="44"/>
                  <a:pt x="117" y="51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4108680" y="2273040"/>
            <a:ext cx="1761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针对不同客户群体撰写个性化内容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4108680" y="2473560"/>
            <a:ext cx="1526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调整语言风格，符合品牌调性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" name="任意多边形: 形状 115"/>
          <p:cNvSpPr/>
          <p:nvPr/>
        </p:nvSpPr>
        <p:spPr>
          <a:xfrm>
            <a:off x="7128000" y="1470600"/>
            <a:ext cx="3167640" cy="1521360"/>
          </a:xfrm>
          <a:custGeom>
            <a:avLst/>
            <a:gdLst/>
            <a:ahLst/>
            <a:cxnLst/>
            <a:rect l="0" t="0" r="r" b="b"/>
            <a:pathLst>
              <a:path w="8799" h="4226">
                <a:moveTo>
                  <a:pt x="0" y="4040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8613" y="0"/>
                </a:lnTo>
                <a:cubicBezTo>
                  <a:pt x="8638" y="0"/>
                  <a:pt x="8662" y="5"/>
                  <a:pt x="8684" y="14"/>
                </a:cubicBezTo>
                <a:cubicBezTo>
                  <a:pt x="8707" y="24"/>
                  <a:pt x="8727" y="37"/>
                  <a:pt x="8745" y="54"/>
                </a:cubicBezTo>
                <a:cubicBezTo>
                  <a:pt x="8762" y="72"/>
                  <a:pt x="8775" y="92"/>
                  <a:pt x="8785" y="115"/>
                </a:cubicBezTo>
                <a:cubicBezTo>
                  <a:pt x="8794" y="137"/>
                  <a:pt x="8799" y="161"/>
                  <a:pt x="8799" y="186"/>
                </a:cubicBezTo>
                <a:lnTo>
                  <a:pt x="8799" y="4040"/>
                </a:lnTo>
                <a:cubicBezTo>
                  <a:pt x="8799" y="4065"/>
                  <a:pt x="8794" y="4088"/>
                  <a:pt x="8785" y="4111"/>
                </a:cubicBezTo>
                <a:cubicBezTo>
                  <a:pt x="8775" y="4134"/>
                  <a:pt x="8762" y="4154"/>
                  <a:pt x="8745" y="4171"/>
                </a:cubicBezTo>
                <a:cubicBezTo>
                  <a:pt x="8727" y="4189"/>
                  <a:pt x="8707" y="4202"/>
                  <a:pt x="8684" y="4212"/>
                </a:cubicBezTo>
                <a:cubicBezTo>
                  <a:pt x="8662" y="4221"/>
                  <a:pt x="8638" y="4226"/>
                  <a:pt x="8613" y="4226"/>
                </a:cubicBezTo>
                <a:lnTo>
                  <a:pt x="186" y="4226"/>
                </a:lnTo>
                <a:cubicBezTo>
                  <a:pt x="161" y="4226"/>
                  <a:pt x="138" y="4221"/>
                  <a:pt x="115" y="4212"/>
                </a:cubicBezTo>
                <a:cubicBezTo>
                  <a:pt x="92" y="4202"/>
                  <a:pt x="72" y="4189"/>
                  <a:pt x="55" y="4171"/>
                </a:cubicBezTo>
                <a:cubicBezTo>
                  <a:pt x="37" y="4154"/>
                  <a:pt x="24" y="4134"/>
                  <a:pt x="14" y="4111"/>
                </a:cubicBezTo>
                <a:cubicBezTo>
                  <a:pt x="5" y="4088"/>
                  <a:pt x="0" y="4065"/>
                  <a:pt x="0" y="404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" name="任意多边形: 形状 116"/>
          <p:cNvSpPr/>
          <p:nvPr/>
        </p:nvSpPr>
        <p:spPr>
          <a:xfrm>
            <a:off x="7128000" y="1470600"/>
            <a:ext cx="3167640" cy="1521360"/>
          </a:xfrm>
          <a:custGeom>
            <a:avLst/>
            <a:gdLst/>
            <a:ahLst/>
            <a:cxnLst/>
            <a:rect l="0" t="0" r="r" b="b"/>
            <a:pathLst>
              <a:path w="8799" h="4226">
                <a:moveTo>
                  <a:pt x="0" y="4040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8613" y="0"/>
                </a:lnTo>
                <a:cubicBezTo>
                  <a:pt x="8638" y="0"/>
                  <a:pt x="8662" y="5"/>
                  <a:pt x="8684" y="14"/>
                </a:cubicBezTo>
                <a:cubicBezTo>
                  <a:pt x="8707" y="24"/>
                  <a:pt x="8727" y="37"/>
                  <a:pt x="8745" y="54"/>
                </a:cubicBezTo>
                <a:cubicBezTo>
                  <a:pt x="8762" y="72"/>
                  <a:pt x="8775" y="92"/>
                  <a:pt x="8785" y="115"/>
                </a:cubicBezTo>
                <a:cubicBezTo>
                  <a:pt x="8794" y="137"/>
                  <a:pt x="8799" y="161"/>
                  <a:pt x="8799" y="186"/>
                </a:cubicBezTo>
                <a:lnTo>
                  <a:pt x="8799" y="4040"/>
                </a:lnTo>
                <a:cubicBezTo>
                  <a:pt x="8799" y="4065"/>
                  <a:pt x="8794" y="4088"/>
                  <a:pt x="8785" y="4111"/>
                </a:cubicBezTo>
                <a:cubicBezTo>
                  <a:pt x="8775" y="4134"/>
                  <a:pt x="8762" y="4154"/>
                  <a:pt x="8745" y="4171"/>
                </a:cubicBezTo>
                <a:cubicBezTo>
                  <a:pt x="8727" y="4189"/>
                  <a:pt x="8707" y="4202"/>
                  <a:pt x="8684" y="4212"/>
                </a:cubicBezTo>
                <a:cubicBezTo>
                  <a:pt x="8662" y="4221"/>
                  <a:pt x="8638" y="4226"/>
                  <a:pt x="8613" y="4226"/>
                </a:cubicBezTo>
                <a:lnTo>
                  <a:pt x="186" y="4226"/>
                </a:lnTo>
                <a:cubicBezTo>
                  <a:pt x="161" y="4226"/>
                  <a:pt x="138" y="4221"/>
                  <a:pt x="115" y="4212"/>
                </a:cubicBezTo>
                <a:cubicBezTo>
                  <a:pt x="92" y="4202"/>
                  <a:pt x="72" y="4189"/>
                  <a:pt x="55" y="4171"/>
                </a:cubicBezTo>
                <a:cubicBezTo>
                  <a:pt x="37" y="4154"/>
                  <a:pt x="24" y="4134"/>
                  <a:pt x="14" y="4111"/>
                </a:cubicBezTo>
                <a:cubicBezTo>
                  <a:pt x="5" y="4088"/>
                  <a:pt x="0" y="4065"/>
                  <a:pt x="0" y="4040"/>
                </a:cubicBezTo>
                <a:moveTo>
                  <a:pt x="23" y="186"/>
                </a:moveTo>
                <a:lnTo>
                  <a:pt x="23" y="4040"/>
                </a:lnTo>
                <a:cubicBezTo>
                  <a:pt x="23" y="4051"/>
                  <a:pt x="24" y="4061"/>
                  <a:pt x="27" y="4072"/>
                </a:cubicBezTo>
                <a:cubicBezTo>
                  <a:pt x="29" y="4082"/>
                  <a:pt x="32" y="4092"/>
                  <a:pt x="36" y="4102"/>
                </a:cubicBezTo>
                <a:cubicBezTo>
                  <a:pt x="40" y="4112"/>
                  <a:pt x="45" y="4121"/>
                  <a:pt x="51" y="4130"/>
                </a:cubicBezTo>
                <a:cubicBezTo>
                  <a:pt x="57" y="4139"/>
                  <a:pt x="63" y="4147"/>
                  <a:pt x="71" y="4155"/>
                </a:cubicBezTo>
                <a:cubicBezTo>
                  <a:pt x="79" y="4163"/>
                  <a:pt x="87" y="4169"/>
                  <a:pt x="96" y="4175"/>
                </a:cubicBezTo>
                <a:cubicBezTo>
                  <a:pt x="105" y="4181"/>
                  <a:pt x="114" y="4186"/>
                  <a:pt x="124" y="4190"/>
                </a:cubicBezTo>
                <a:cubicBezTo>
                  <a:pt x="134" y="4194"/>
                  <a:pt x="144" y="4197"/>
                  <a:pt x="154" y="4199"/>
                </a:cubicBezTo>
                <a:cubicBezTo>
                  <a:pt x="165" y="4202"/>
                  <a:pt x="175" y="4203"/>
                  <a:pt x="186" y="4203"/>
                </a:cubicBezTo>
                <a:lnTo>
                  <a:pt x="8613" y="4203"/>
                </a:lnTo>
                <a:cubicBezTo>
                  <a:pt x="8624" y="4203"/>
                  <a:pt x="8635" y="4202"/>
                  <a:pt x="8645" y="4199"/>
                </a:cubicBezTo>
                <a:cubicBezTo>
                  <a:pt x="8655" y="4197"/>
                  <a:pt x="8666" y="4194"/>
                  <a:pt x="8675" y="4190"/>
                </a:cubicBezTo>
                <a:cubicBezTo>
                  <a:pt x="8685" y="4186"/>
                  <a:pt x="8695" y="4181"/>
                  <a:pt x="8704" y="4175"/>
                </a:cubicBezTo>
                <a:cubicBezTo>
                  <a:pt x="8712" y="4169"/>
                  <a:pt x="8721" y="4163"/>
                  <a:pt x="8728" y="4155"/>
                </a:cubicBezTo>
                <a:cubicBezTo>
                  <a:pt x="8736" y="4147"/>
                  <a:pt x="8742" y="4139"/>
                  <a:pt x="8748" y="4130"/>
                </a:cubicBezTo>
                <a:cubicBezTo>
                  <a:pt x="8754" y="4121"/>
                  <a:pt x="8759" y="4112"/>
                  <a:pt x="8763" y="4102"/>
                </a:cubicBezTo>
                <a:cubicBezTo>
                  <a:pt x="8767" y="4092"/>
                  <a:pt x="8771" y="4082"/>
                  <a:pt x="8773" y="4072"/>
                </a:cubicBezTo>
                <a:cubicBezTo>
                  <a:pt x="8775" y="4061"/>
                  <a:pt x="8776" y="4051"/>
                  <a:pt x="8776" y="4040"/>
                </a:cubicBezTo>
                <a:lnTo>
                  <a:pt x="8776" y="186"/>
                </a:lnTo>
                <a:cubicBezTo>
                  <a:pt x="8776" y="175"/>
                  <a:pt x="8775" y="164"/>
                  <a:pt x="8773" y="154"/>
                </a:cubicBezTo>
                <a:cubicBezTo>
                  <a:pt x="8771" y="144"/>
                  <a:pt x="8767" y="133"/>
                  <a:pt x="8763" y="124"/>
                </a:cubicBezTo>
                <a:cubicBezTo>
                  <a:pt x="8759" y="114"/>
                  <a:pt x="8754" y="104"/>
                  <a:pt x="8748" y="95"/>
                </a:cubicBezTo>
                <a:cubicBezTo>
                  <a:pt x="8742" y="87"/>
                  <a:pt x="8736" y="78"/>
                  <a:pt x="8728" y="71"/>
                </a:cubicBezTo>
                <a:cubicBezTo>
                  <a:pt x="8721" y="63"/>
                  <a:pt x="8712" y="57"/>
                  <a:pt x="8704" y="51"/>
                </a:cubicBezTo>
                <a:cubicBezTo>
                  <a:pt x="8695" y="45"/>
                  <a:pt x="8685" y="40"/>
                  <a:pt x="8675" y="36"/>
                </a:cubicBezTo>
                <a:cubicBezTo>
                  <a:pt x="8666" y="31"/>
                  <a:pt x="8655" y="28"/>
                  <a:pt x="8645" y="26"/>
                </a:cubicBezTo>
                <a:cubicBezTo>
                  <a:pt x="8635" y="24"/>
                  <a:pt x="8624" y="23"/>
                  <a:pt x="8613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3"/>
                  <a:pt x="71" y="71"/>
                </a:cubicBezTo>
                <a:cubicBezTo>
                  <a:pt x="63" y="78"/>
                  <a:pt x="57" y="87"/>
                  <a:pt x="51" y="95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3"/>
                  <a:pt x="29" y="144"/>
                  <a:pt x="27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8" name="图片 117"/>
          <p:cNvPicPr/>
          <p:nvPr/>
        </p:nvPicPr>
        <p:blipFill>
          <a:blip r:embed="rId5"/>
          <a:stretch/>
        </p:blipFill>
        <p:spPr>
          <a:xfrm>
            <a:off x="7303680" y="1646280"/>
            <a:ext cx="2502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9" name="文本框 118"/>
          <p:cNvSpPr txBox="1"/>
          <p:nvPr/>
        </p:nvSpPr>
        <p:spPr>
          <a:xfrm>
            <a:off x="3964680" y="2698200"/>
            <a:ext cx="17625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实现策略：支持风格迁移和个性化设置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" name="任意多边形: 形状 119"/>
          <p:cNvSpPr/>
          <p:nvPr/>
        </p:nvSpPr>
        <p:spPr>
          <a:xfrm>
            <a:off x="7303680" y="212256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5" y="73"/>
                  <a:pt x="112" y="81"/>
                </a:cubicBezTo>
                <a:cubicBezTo>
                  <a:pt x="109" y="88"/>
                  <a:pt x="105" y="94"/>
                  <a:pt x="100" y="100"/>
                </a:cubicBezTo>
                <a:cubicBezTo>
                  <a:pt x="94" y="105"/>
                  <a:pt x="88" y="109"/>
                  <a:pt x="81" y="112"/>
                </a:cubicBezTo>
                <a:cubicBezTo>
                  <a:pt x="74" y="115"/>
                  <a:pt x="65" y="117"/>
                  <a:pt x="58" y="117"/>
                </a:cubicBezTo>
                <a:cubicBezTo>
                  <a:pt x="50" y="117"/>
                  <a:pt x="43" y="115"/>
                  <a:pt x="36" y="112"/>
                </a:cubicBezTo>
                <a:cubicBezTo>
                  <a:pt x="28" y="109"/>
                  <a:pt x="22" y="105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3"/>
                  <a:pt x="0" y="65"/>
                  <a:pt x="0" y="58"/>
                </a:cubicBezTo>
                <a:cubicBezTo>
                  <a:pt x="0" y="50"/>
                  <a:pt x="1" y="43"/>
                  <a:pt x="4" y="35"/>
                </a:cubicBezTo>
                <a:cubicBezTo>
                  <a:pt x="7" y="28"/>
                  <a:pt x="11" y="22"/>
                  <a:pt x="17" y="17"/>
                </a:cubicBezTo>
                <a:cubicBezTo>
                  <a:pt x="22" y="11"/>
                  <a:pt x="28" y="7"/>
                  <a:pt x="36" y="4"/>
                </a:cubicBezTo>
                <a:cubicBezTo>
                  <a:pt x="43" y="1"/>
                  <a:pt x="50" y="0"/>
                  <a:pt x="58" y="0"/>
                </a:cubicBezTo>
                <a:cubicBezTo>
                  <a:pt x="65" y="0"/>
                  <a:pt x="74" y="1"/>
                  <a:pt x="81" y="4"/>
                </a:cubicBezTo>
                <a:cubicBezTo>
                  <a:pt x="88" y="7"/>
                  <a:pt x="94" y="11"/>
                  <a:pt x="100" y="17"/>
                </a:cubicBezTo>
                <a:cubicBezTo>
                  <a:pt x="105" y="22"/>
                  <a:pt x="109" y="28"/>
                  <a:pt x="112" y="35"/>
                </a:cubicBezTo>
                <a:cubicBezTo>
                  <a:pt x="115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7657560" y="1708560"/>
            <a:ext cx="150948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创意写作与文学作品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" name="任意多边形: 形状 121"/>
          <p:cNvSpPr/>
          <p:nvPr/>
        </p:nvSpPr>
        <p:spPr>
          <a:xfrm>
            <a:off x="7303680" y="23230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5" y="73"/>
                  <a:pt x="112" y="80"/>
                </a:cubicBezTo>
                <a:cubicBezTo>
                  <a:pt x="109" y="87"/>
                  <a:pt x="105" y="93"/>
                  <a:pt x="100" y="99"/>
                </a:cubicBezTo>
                <a:cubicBezTo>
                  <a:pt x="94" y="105"/>
                  <a:pt x="88" y="109"/>
                  <a:pt x="81" y="112"/>
                </a:cubicBezTo>
                <a:cubicBezTo>
                  <a:pt x="74" y="115"/>
                  <a:pt x="65" y="117"/>
                  <a:pt x="58" y="117"/>
                </a:cubicBezTo>
                <a:cubicBezTo>
                  <a:pt x="50" y="117"/>
                  <a:pt x="43" y="115"/>
                  <a:pt x="36" y="112"/>
                </a:cubicBezTo>
                <a:cubicBezTo>
                  <a:pt x="28" y="109"/>
                  <a:pt x="22" y="105"/>
                  <a:pt x="17" y="99"/>
                </a:cubicBezTo>
                <a:cubicBezTo>
                  <a:pt x="11" y="93"/>
                  <a:pt x="7" y="87"/>
                  <a:pt x="4" y="80"/>
                </a:cubicBezTo>
                <a:cubicBezTo>
                  <a:pt x="1" y="73"/>
                  <a:pt x="0" y="65"/>
                  <a:pt x="0" y="58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8"/>
                  <a:pt x="11" y="22"/>
                  <a:pt x="17" y="17"/>
                </a:cubicBezTo>
                <a:cubicBezTo>
                  <a:pt x="22" y="11"/>
                  <a:pt x="28" y="7"/>
                  <a:pt x="36" y="4"/>
                </a:cubicBezTo>
                <a:cubicBezTo>
                  <a:pt x="43" y="1"/>
                  <a:pt x="50" y="0"/>
                  <a:pt x="58" y="0"/>
                </a:cubicBezTo>
                <a:cubicBezTo>
                  <a:pt x="65" y="0"/>
                  <a:pt x="74" y="1"/>
                  <a:pt x="81" y="4"/>
                </a:cubicBezTo>
                <a:cubicBezTo>
                  <a:pt x="88" y="7"/>
                  <a:pt x="94" y="11"/>
                  <a:pt x="100" y="17"/>
                </a:cubicBezTo>
                <a:cubicBezTo>
                  <a:pt x="105" y="22"/>
                  <a:pt x="109" y="28"/>
                  <a:pt x="112" y="36"/>
                </a:cubicBezTo>
                <a:cubicBezTo>
                  <a:pt x="115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7473600" y="2072520"/>
            <a:ext cx="1761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生成小说章节、短篇故事、诗歌等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" name="任意多边形: 形状 123"/>
          <p:cNvSpPr/>
          <p:nvPr/>
        </p:nvSpPr>
        <p:spPr>
          <a:xfrm>
            <a:off x="7303680" y="25236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5" y="74"/>
                  <a:pt x="112" y="81"/>
                </a:cubicBezTo>
                <a:cubicBezTo>
                  <a:pt x="109" y="88"/>
                  <a:pt x="105" y="94"/>
                  <a:pt x="100" y="100"/>
                </a:cubicBezTo>
                <a:cubicBezTo>
                  <a:pt x="94" y="105"/>
                  <a:pt x="88" y="110"/>
                  <a:pt x="81" y="112"/>
                </a:cubicBezTo>
                <a:cubicBezTo>
                  <a:pt x="74" y="115"/>
                  <a:pt x="65" y="117"/>
                  <a:pt x="58" y="117"/>
                </a:cubicBezTo>
                <a:cubicBezTo>
                  <a:pt x="50" y="117"/>
                  <a:pt x="43" y="115"/>
                  <a:pt x="36" y="112"/>
                </a:cubicBezTo>
                <a:cubicBezTo>
                  <a:pt x="28" y="110"/>
                  <a:pt x="22" y="105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1"/>
                  <a:pt x="1" y="44"/>
                  <a:pt x="4" y="37"/>
                </a:cubicBezTo>
                <a:cubicBezTo>
                  <a:pt x="7" y="30"/>
                  <a:pt x="11" y="23"/>
                  <a:pt x="17" y="18"/>
                </a:cubicBezTo>
                <a:cubicBezTo>
                  <a:pt x="22" y="12"/>
                  <a:pt x="28" y="7"/>
                  <a:pt x="36" y="4"/>
                </a:cubicBezTo>
                <a:cubicBezTo>
                  <a:pt x="43" y="1"/>
                  <a:pt x="50" y="0"/>
                  <a:pt x="58" y="0"/>
                </a:cubicBezTo>
                <a:cubicBezTo>
                  <a:pt x="65" y="0"/>
                  <a:pt x="74" y="1"/>
                  <a:pt x="81" y="4"/>
                </a:cubicBezTo>
                <a:cubicBezTo>
                  <a:pt x="88" y="7"/>
                  <a:pt x="94" y="12"/>
                  <a:pt x="100" y="18"/>
                </a:cubicBezTo>
                <a:cubicBezTo>
                  <a:pt x="105" y="23"/>
                  <a:pt x="109" y="30"/>
                  <a:pt x="112" y="37"/>
                </a:cubicBezTo>
                <a:cubicBezTo>
                  <a:pt x="115" y="44"/>
                  <a:pt x="117" y="51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7473600" y="2273040"/>
            <a:ext cx="1761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根据提示或开头自动生成后续情节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7473600" y="247356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添加特定风格或情绪，突破写作瓶颈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" name="任意多边形: 形状 126"/>
          <p:cNvSpPr/>
          <p:nvPr/>
        </p:nvSpPr>
        <p:spPr>
          <a:xfrm>
            <a:off x="401040" y="3192120"/>
            <a:ext cx="3167280" cy="1521360"/>
          </a:xfrm>
          <a:custGeom>
            <a:avLst/>
            <a:gdLst/>
            <a:ahLst/>
            <a:cxnLst/>
            <a:rect l="0" t="0" r="r" b="b"/>
            <a:pathLst>
              <a:path w="8798" h="4226">
                <a:moveTo>
                  <a:pt x="0" y="4040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3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8613" y="0"/>
                </a:lnTo>
                <a:cubicBezTo>
                  <a:pt x="8637" y="0"/>
                  <a:pt x="8661" y="5"/>
                  <a:pt x="8684" y="14"/>
                </a:cubicBezTo>
                <a:cubicBezTo>
                  <a:pt x="8707" y="23"/>
                  <a:pt x="8727" y="37"/>
                  <a:pt x="8744" y="54"/>
                </a:cubicBezTo>
                <a:cubicBezTo>
                  <a:pt x="8761" y="72"/>
                  <a:pt x="8775" y="92"/>
                  <a:pt x="8784" y="115"/>
                </a:cubicBezTo>
                <a:cubicBezTo>
                  <a:pt x="8794" y="137"/>
                  <a:pt x="8798" y="161"/>
                  <a:pt x="8798" y="186"/>
                </a:cubicBezTo>
                <a:lnTo>
                  <a:pt x="8798" y="4040"/>
                </a:lnTo>
                <a:cubicBezTo>
                  <a:pt x="8798" y="4065"/>
                  <a:pt x="8794" y="4088"/>
                  <a:pt x="8784" y="4111"/>
                </a:cubicBezTo>
                <a:cubicBezTo>
                  <a:pt x="8775" y="4134"/>
                  <a:pt x="8761" y="4154"/>
                  <a:pt x="8744" y="4171"/>
                </a:cubicBezTo>
                <a:cubicBezTo>
                  <a:pt x="8727" y="4189"/>
                  <a:pt x="8707" y="4202"/>
                  <a:pt x="8684" y="4212"/>
                </a:cubicBezTo>
                <a:cubicBezTo>
                  <a:pt x="8661" y="4221"/>
                  <a:pt x="8637" y="4226"/>
                  <a:pt x="8613" y="4226"/>
                </a:cubicBezTo>
                <a:lnTo>
                  <a:pt x="185" y="4226"/>
                </a:lnTo>
                <a:cubicBezTo>
                  <a:pt x="161" y="4226"/>
                  <a:pt x="137" y="4221"/>
                  <a:pt x="114" y="4212"/>
                </a:cubicBezTo>
                <a:cubicBezTo>
                  <a:pt x="92" y="4202"/>
                  <a:pt x="72" y="4189"/>
                  <a:pt x="54" y="4171"/>
                </a:cubicBezTo>
                <a:cubicBezTo>
                  <a:pt x="37" y="4154"/>
                  <a:pt x="23" y="4134"/>
                  <a:pt x="14" y="4111"/>
                </a:cubicBezTo>
                <a:cubicBezTo>
                  <a:pt x="4" y="4088"/>
                  <a:pt x="0" y="4065"/>
                  <a:pt x="0" y="404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" name="任意多边形: 形状 127"/>
          <p:cNvSpPr/>
          <p:nvPr/>
        </p:nvSpPr>
        <p:spPr>
          <a:xfrm>
            <a:off x="401040" y="3192120"/>
            <a:ext cx="3167280" cy="1521360"/>
          </a:xfrm>
          <a:custGeom>
            <a:avLst/>
            <a:gdLst/>
            <a:ahLst/>
            <a:cxnLst/>
            <a:rect l="0" t="0" r="r" b="b"/>
            <a:pathLst>
              <a:path w="8798" h="4226">
                <a:moveTo>
                  <a:pt x="0" y="4040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3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8613" y="0"/>
                </a:lnTo>
                <a:cubicBezTo>
                  <a:pt x="8637" y="0"/>
                  <a:pt x="8661" y="5"/>
                  <a:pt x="8684" y="14"/>
                </a:cubicBezTo>
                <a:cubicBezTo>
                  <a:pt x="8707" y="23"/>
                  <a:pt x="8727" y="37"/>
                  <a:pt x="8744" y="54"/>
                </a:cubicBezTo>
                <a:cubicBezTo>
                  <a:pt x="8761" y="72"/>
                  <a:pt x="8775" y="92"/>
                  <a:pt x="8784" y="115"/>
                </a:cubicBezTo>
                <a:cubicBezTo>
                  <a:pt x="8794" y="137"/>
                  <a:pt x="8798" y="161"/>
                  <a:pt x="8798" y="186"/>
                </a:cubicBezTo>
                <a:lnTo>
                  <a:pt x="8798" y="4040"/>
                </a:lnTo>
                <a:cubicBezTo>
                  <a:pt x="8798" y="4065"/>
                  <a:pt x="8794" y="4088"/>
                  <a:pt x="8784" y="4111"/>
                </a:cubicBezTo>
                <a:cubicBezTo>
                  <a:pt x="8775" y="4134"/>
                  <a:pt x="8761" y="4154"/>
                  <a:pt x="8744" y="4171"/>
                </a:cubicBezTo>
                <a:cubicBezTo>
                  <a:pt x="8727" y="4189"/>
                  <a:pt x="8707" y="4202"/>
                  <a:pt x="8684" y="4212"/>
                </a:cubicBezTo>
                <a:cubicBezTo>
                  <a:pt x="8661" y="4221"/>
                  <a:pt x="8637" y="4226"/>
                  <a:pt x="8613" y="4226"/>
                </a:cubicBezTo>
                <a:lnTo>
                  <a:pt x="185" y="4226"/>
                </a:lnTo>
                <a:cubicBezTo>
                  <a:pt x="161" y="4226"/>
                  <a:pt x="137" y="4221"/>
                  <a:pt x="114" y="4212"/>
                </a:cubicBezTo>
                <a:cubicBezTo>
                  <a:pt x="92" y="4202"/>
                  <a:pt x="72" y="4189"/>
                  <a:pt x="54" y="4171"/>
                </a:cubicBezTo>
                <a:cubicBezTo>
                  <a:pt x="37" y="4154"/>
                  <a:pt x="23" y="4134"/>
                  <a:pt x="14" y="4111"/>
                </a:cubicBezTo>
                <a:cubicBezTo>
                  <a:pt x="4" y="4088"/>
                  <a:pt x="0" y="4065"/>
                  <a:pt x="0" y="4040"/>
                </a:cubicBezTo>
                <a:moveTo>
                  <a:pt x="23" y="186"/>
                </a:moveTo>
                <a:lnTo>
                  <a:pt x="23" y="4040"/>
                </a:lnTo>
                <a:cubicBezTo>
                  <a:pt x="23" y="4051"/>
                  <a:pt x="24" y="4061"/>
                  <a:pt x="26" y="4072"/>
                </a:cubicBezTo>
                <a:cubicBezTo>
                  <a:pt x="28" y="4082"/>
                  <a:pt x="31" y="4092"/>
                  <a:pt x="35" y="4102"/>
                </a:cubicBezTo>
                <a:cubicBezTo>
                  <a:pt x="39" y="4112"/>
                  <a:pt x="44" y="4121"/>
                  <a:pt x="50" y="4130"/>
                </a:cubicBezTo>
                <a:cubicBezTo>
                  <a:pt x="56" y="4139"/>
                  <a:pt x="63" y="4147"/>
                  <a:pt x="71" y="4155"/>
                </a:cubicBezTo>
                <a:cubicBezTo>
                  <a:pt x="78" y="4162"/>
                  <a:pt x="86" y="4169"/>
                  <a:pt x="95" y="4175"/>
                </a:cubicBezTo>
                <a:cubicBezTo>
                  <a:pt x="104" y="4181"/>
                  <a:pt x="113" y="4186"/>
                  <a:pt x="123" y="4190"/>
                </a:cubicBezTo>
                <a:cubicBezTo>
                  <a:pt x="133" y="4194"/>
                  <a:pt x="143" y="4197"/>
                  <a:pt x="154" y="4199"/>
                </a:cubicBezTo>
                <a:cubicBezTo>
                  <a:pt x="164" y="4201"/>
                  <a:pt x="175" y="4202"/>
                  <a:pt x="185" y="4202"/>
                </a:cubicBezTo>
                <a:lnTo>
                  <a:pt x="8613" y="4202"/>
                </a:lnTo>
                <a:cubicBezTo>
                  <a:pt x="8623" y="4202"/>
                  <a:pt x="8634" y="4201"/>
                  <a:pt x="8644" y="4199"/>
                </a:cubicBezTo>
                <a:cubicBezTo>
                  <a:pt x="8655" y="4197"/>
                  <a:pt x="8665" y="4194"/>
                  <a:pt x="8675" y="4190"/>
                </a:cubicBezTo>
                <a:cubicBezTo>
                  <a:pt x="8685" y="4186"/>
                  <a:pt x="8694" y="4181"/>
                  <a:pt x="8703" y="4175"/>
                </a:cubicBezTo>
                <a:cubicBezTo>
                  <a:pt x="8712" y="4169"/>
                  <a:pt x="8720" y="4162"/>
                  <a:pt x="8728" y="4155"/>
                </a:cubicBezTo>
                <a:cubicBezTo>
                  <a:pt x="8735" y="4147"/>
                  <a:pt x="8742" y="4139"/>
                  <a:pt x="8748" y="4130"/>
                </a:cubicBezTo>
                <a:cubicBezTo>
                  <a:pt x="8754" y="4121"/>
                  <a:pt x="8759" y="4112"/>
                  <a:pt x="8763" y="4102"/>
                </a:cubicBezTo>
                <a:cubicBezTo>
                  <a:pt x="8767" y="4092"/>
                  <a:pt x="8770" y="4082"/>
                  <a:pt x="8772" y="4072"/>
                </a:cubicBezTo>
                <a:cubicBezTo>
                  <a:pt x="8774" y="4061"/>
                  <a:pt x="8775" y="4051"/>
                  <a:pt x="8775" y="4040"/>
                </a:cubicBezTo>
                <a:lnTo>
                  <a:pt x="8775" y="186"/>
                </a:lnTo>
                <a:cubicBezTo>
                  <a:pt x="8775" y="175"/>
                  <a:pt x="8774" y="164"/>
                  <a:pt x="8772" y="154"/>
                </a:cubicBezTo>
                <a:cubicBezTo>
                  <a:pt x="8770" y="143"/>
                  <a:pt x="8767" y="133"/>
                  <a:pt x="8763" y="123"/>
                </a:cubicBezTo>
                <a:cubicBezTo>
                  <a:pt x="8759" y="114"/>
                  <a:pt x="8754" y="104"/>
                  <a:pt x="8748" y="95"/>
                </a:cubicBezTo>
                <a:cubicBezTo>
                  <a:pt x="8742" y="86"/>
                  <a:pt x="8735" y="78"/>
                  <a:pt x="8728" y="71"/>
                </a:cubicBezTo>
                <a:cubicBezTo>
                  <a:pt x="8720" y="63"/>
                  <a:pt x="8712" y="56"/>
                  <a:pt x="8703" y="50"/>
                </a:cubicBezTo>
                <a:cubicBezTo>
                  <a:pt x="8694" y="45"/>
                  <a:pt x="8685" y="40"/>
                  <a:pt x="8675" y="35"/>
                </a:cubicBezTo>
                <a:cubicBezTo>
                  <a:pt x="8665" y="31"/>
                  <a:pt x="8655" y="28"/>
                  <a:pt x="8644" y="26"/>
                </a:cubicBezTo>
                <a:cubicBezTo>
                  <a:pt x="8634" y="24"/>
                  <a:pt x="8623" y="23"/>
                  <a:pt x="8613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5"/>
                </a:cubicBezTo>
                <a:cubicBezTo>
                  <a:pt x="113" y="40"/>
                  <a:pt x="104" y="45"/>
                  <a:pt x="95" y="50"/>
                </a:cubicBezTo>
                <a:cubicBezTo>
                  <a:pt x="86" y="56"/>
                  <a:pt x="78" y="63"/>
                  <a:pt x="71" y="71"/>
                </a:cubicBezTo>
                <a:cubicBezTo>
                  <a:pt x="63" y="78"/>
                  <a:pt x="56" y="86"/>
                  <a:pt x="50" y="95"/>
                </a:cubicBezTo>
                <a:cubicBezTo>
                  <a:pt x="44" y="104"/>
                  <a:pt x="39" y="114"/>
                  <a:pt x="35" y="123"/>
                </a:cubicBezTo>
                <a:cubicBezTo>
                  <a:pt x="31" y="133"/>
                  <a:pt x="28" y="143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9" name="图片 128"/>
          <p:cNvPicPr/>
          <p:nvPr/>
        </p:nvPicPr>
        <p:blipFill>
          <a:blip r:embed="rId6"/>
          <a:stretch/>
        </p:blipFill>
        <p:spPr>
          <a:xfrm>
            <a:off x="576720" y="3367800"/>
            <a:ext cx="19188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0" name="文本框 129"/>
          <p:cNvSpPr txBox="1"/>
          <p:nvPr/>
        </p:nvSpPr>
        <p:spPr>
          <a:xfrm>
            <a:off x="7329600" y="2698200"/>
            <a:ext cx="16588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实现策略：多轮交互，支持创意续写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" name="任意多边形: 形状 130"/>
          <p:cNvSpPr/>
          <p:nvPr/>
        </p:nvSpPr>
        <p:spPr>
          <a:xfrm>
            <a:off x="576360" y="38440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6"/>
                  <a:pt x="116" y="74"/>
                  <a:pt x="113" y="81"/>
                </a:cubicBezTo>
                <a:cubicBezTo>
                  <a:pt x="110" y="88"/>
                  <a:pt x="106" y="94"/>
                  <a:pt x="100" y="100"/>
                </a:cubicBezTo>
                <a:cubicBezTo>
                  <a:pt x="95" y="105"/>
                  <a:pt x="89" y="109"/>
                  <a:pt x="80" y="112"/>
                </a:cubicBezTo>
                <a:cubicBezTo>
                  <a:pt x="73" y="115"/>
                  <a:pt x="66" y="117"/>
                  <a:pt x="58" y="117"/>
                </a:cubicBezTo>
                <a:cubicBezTo>
                  <a:pt x="51" y="117"/>
                  <a:pt x="43" y="115"/>
                  <a:pt x="36" y="112"/>
                </a:cubicBezTo>
                <a:cubicBezTo>
                  <a:pt x="29" y="109"/>
                  <a:pt x="23" y="105"/>
                  <a:pt x="17" y="100"/>
                </a:cubicBezTo>
                <a:cubicBezTo>
                  <a:pt x="12" y="94"/>
                  <a:pt x="8" y="88"/>
                  <a:pt x="5" y="81"/>
                </a:cubicBezTo>
                <a:cubicBezTo>
                  <a:pt x="2" y="74"/>
                  <a:pt x="0" y="66"/>
                  <a:pt x="0" y="59"/>
                </a:cubicBezTo>
                <a:cubicBezTo>
                  <a:pt x="0" y="50"/>
                  <a:pt x="2" y="42"/>
                  <a:pt x="5" y="35"/>
                </a:cubicBezTo>
                <a:cubicBezTo>
                  <a:pt x="8" y="28"/>
                  <a:pt x="12" y="22"/>
                  <a:pt x="17" y="17"/>
                </a:cubicBezTo>
                <a:cubicBezTo>
                  <a:pt x="23" y="11"/>
                  <a:pt x="29" y="7"/>
                  <a:pt x="36" y="4"/>
                </a:cubicBezTo>
                <a:cubicBezTo>
                  <a:pt x="43" y="1"/>
                  <a:pt x="51" y="0"/>
                  <a:pt x="58" y="0"/>
                </a:cubicBezTo>
                <a:cubicBezTo>
                  <a:pt x="66" y="0"/>
                  <a:pt x="73" y="1"/>
                  <a:pt x="80" y="4"/>
                </a:cubicBezTo>
                <a:cubicBezTo>
                  <a:pt x="89" y="7"/>
                  <a:pt x="95" y="11"/>
                  <a:pt x="100" y="17"/>
                </a:cubicBezTo>
                <a:cubicBezTo>
                  <a:pt x="106" y="22"/>
                  <a:pt x="110" y="28"/>
                  <a:pt x="113" y="35"/>
                </a:cubicBezTo>
                <a:cubicBezTo>
                  <a:pt x="116" y="42"/>
                  <a:pt x="117" y="50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869040" y="3430080"/>
            <a:ext cx="117432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商业文档与报告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" name="任意多边形: 形状 132"/>
          <p:cNvSpPr/>
          <p:nvPr/>
        </p:nvSpPr>
        <p:spPr>
          <a:xfrm>
            <a:off x="576360" y="40446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6" y="73"/>
                  <a:pt x="113" y="81"/>
                </a:cubicBezTo>
                <a:cubicBezTo>
                  <a:pt x="110" y="88"/>
                  <a:pt x="106" y="94"/>
                  <a:pt x="100" y="100"/>
                </a:cubicBezTo>
                <a:cubicBezTo>
                  <a:pt x="95" y="105"/>
                  <a:pt x="89" y="109"/>
                  <a:pt x="80" y="112"/>
                </a:cubicBezTo>
                <a:cubicBezTo>
                  <a:pt x="73" y="115"/>
                  <a:pt x="66" y="117"/>
                  <a:pt x="58" y="117"/>
                </a:cubicBezTo>
                <a:cubicBezTo>
                  <a:pt x="51" y="117"/>
                  <a:pt x="43" y="115"/>
                  <a:pt x="36" y="112"/>
                </a:cubicBezTo>
                <a:cubicBezTo>
                  <a:pt x="29" y="109"/>
                  <a:pt x="23" y="105"/>
                  <a:pt x="17" y="100"/>
                </a:cubicBezTo>
                <a:cubicBezTo>
                  <a:pt x="12" y="94"/>
                  <a:pt x="8" y="88"/>
                  <a:pt x="5" y="81"/>
                </a:cubicBezTo>
                <a:cubicBezTo>
                  <a:pt x="2" y="73"/>
                  <a:pt x="0" y="65"/>
                  <a:pt x="0" y="58"/>
                </a:cubicBezTo>
                <a:cubicBezTo>
                  <a:pt x="0" y="50"/>
                  <a:pt x="2" y="43"/>
                  <a:pt x="5" y="35"/>
                </a:cubicBezTo>
                <a:cubicBezTo>
                  <a:pt x="8" y="28"/>
                  <a:pt x="12" y="22"/>
                  <a:pt x="17" y="17"/>
                </a:cubicBezTo>
                <a:cubicBezTo>
                  <a:pt x="23" y="11"/>
                  <a:pt x="29" y="7"/>
                  <a:pt x="36" y="4"/>
                </a:cubicBezTo>
                <a:cubicBezTo>
                  <a:pt x="43" y="1"/>
                  <a:pt x="51" y="0"/>
                  <a:pt x="58" y="0"/>
                </a:cubicBezTo>
                <a:cubicBezTo>
                  <a:pt x="66" y="0"/>
                  <a:pt x="73" y="1"/>
                  <a:pt x="80" y="4"/>
                </a:cubicBezTo>
                <a:cubicBezTo>
                  <a:pt x="89" y="7"/>
                  <a:pt x="95" y="11"/>
                  <a:pt x="100" y="17"/>
                </a:cubicBezTo>
                <a:cubicBezTo>
                  <a:pt x="106" y="22"/>
                  <a:pt x="110" y="28"/>
                  <a:pt x="113" y="35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743760" y="3794040"/>
            <a:ext cx="19954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撰写会议纪要、工作报告、商业计划书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" name="任意多边形: 形状 134"/>
          <p:cNvSpPr/>
          <p:nvPr/>
        </p:nvSpPr>
        <p:spPr>
          <a:xfrm>
            <a:off x="576360" y="424512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6" y="73"/>
                  <a:pt x="113" y="80"/>
                </a:cubicBezTo>
                <a:cubicBezTo>
                  <a:pt x="110" y="87"/>
                  <a:pt x="106" y="93"/>
                  <a:pt x="100" y="100"/>
                </a:cubicBezTo>
                <a:cubicBezTo>
                  <a:pt x="95" y="105"/>
                  <a:pt x="89" y="109"/>
                  <a:pt x="80" y="112"/>
                </a:cubicBezTo>
                <a:cubicBezTo>
                  <a:pt x="73" y="115"/>
                  <a:pt x="66" y="117"/>
                  <a:pt x="58" y="117"/>
                </a:cubicBezTo>
                <a:cubicBezTo>
                  <a:pt x="51" y="117"/>
                  <a:pt x="43" y="115"/>
                  <a:pt x="36" y="112"/>
                </a:cubicBezTo>
                <a:cubicBezTo>
                  <a:pt x="29" y="109"/>
                  <a:pt x="23" y="105"/>
                  <a:pt x="17" y="100"/>
                </a:cubicBezTo>
                <a:cubicBezTo>
                  <a:pt x="12" y="93"/>
                  <a:pt x="8" y="87"/>
                  <a:pt x="5" y="80"/>
                </a:cubicBezTo>
                <a:cubicBezTo>
                  <a:pt x="2" y="73"/>
                  <a:pt x="0" y="65"/>
                  <a:pt x="0" y="58"/>
                </a:cubicBezTo>
                <a:cubicBezTo>
                  <a:pt x="0" y="50"/>
                  <a:pt x="2" y="43"/>
                  <a:pt x="5" y="36"/>
                </a:cubicBezTo>
                <a:cubicBezTo>
                  <a:pt x="8" y="28"/>
                  <a:pt x="12" y="22"/>
                  <a:pt x="17" y="17"/>
                </a:cubicBezTo>
                <a:cubicBezTo>
                  <a:pt x="23" y="11"/>
                  <a:pt x="29" y="7"/>
                  <a:pt x="36" y="4"/>
                </a:cubicBezTo>
                <a:cubicBezTo>
                  <a:pt x="43" y="1"/>
                  <a:pt x="51" y="0"/>
                  <a:pt x="58" y="0"/>
                </a:cubicBezTo>
                <a:cubicBezTo>
                  <a:pt x="66" y="0"/>
                  <a:pt x="73" y="1"/>
                  <a:pt x="80" y="4"/>
                </a:cubicBezTo>
                <a:cubicBezTo>
                  <a:pt x="89" y="7"/>
                  <a:pt x="95" y="11"/>
                  <a:pt x="100" y="17"/>
                </a:cubicBezTo>
                <a:cubicBezTo>
                  <a:pt x="106" y="22"/>
                  <a:pt x="110" y="28"/>
                  <a:pt x="113" y="36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743760" y="3994560"/>
            <a:ext cx="14090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根据数据输入生成专业文档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743760" y="4195080"/>
            <a:ext cx="1291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确保格式和用语的专业性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" name="任意多边形: 形状 137"/>
          <p:cNvSpPr/>
          <p:nvPr/>
        </p:nvSpPr>
        <p:spPr>
          <a:xfrm>
            <a:off x="3768840" y="3192120"/>
            <a:ext cx="3159000" cy="1521360"/>
          </a:xfrm>
          <a:custGeom>
            <a:avLst/>
            <a:gdLst/>
            <a:ahLst/>
            <a:cxnLst/>
            <a:rect l="0" t="0" r="r" b="b"/>
            <a:pathLst>
              <a:path w="8775" h="4226">
                <a:moveTo>
                  <a:pt x="0" y="4040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1" y="37"/>
                  <a:pt x="91" y="23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8589" y="0"/>
                </a:lnTo>
                <a:cubicBezTo>
                  <a:pt x="8614" y="0"/>
                  <a:pt x="8638" y="5"/>
                  <a:pt x="8660" y="14"/>
                </a:cubicBezTo>
                <a:cubicBezTo>
                  <a:pt x="8683" y="23"/>
                  <a:pt x="8703" y="37"/>
                  <a:pt x="8721" y="54"/>
                </a:cubicBezTo>
                <a:cubicBezTo>
                  <a:pt x="8738" y="72"/>
                  <a:pt x="8752" y="92"/>
                  <a:pt x="8761" y="115"/>
                </a:cubicBezTo>
                <a:cubicBezTo>
                  <a:pt x="8770" y="137"/>
                  <a:pt x="8775" y="161"/>
                  <a:pt x="8775" y="186"/>
                </a:cubicBezTo>
                <a:lnTo>
                  <a:pt x="8775" y="4040"/>
                </a:lnTo>
                <a:cubicBezTo>
                  <a:pt x="8775" y="4065"/>
                  <a:pt x="8770" y="4088"/>
                  <a:pt x="8761" y="4111"/>
                </a:cubicBezTo>
                <a:cubicBezTo>
                  <a:pt x="8752" y="4134"/>
                  <a:pt x="8738" y="4154"/>
                  <a:pt x="8721" y="4171"/>
                </a:cubicBezTo>
                <a:cubicBezTo>
                  <a:pt x="8703" y="4189"/>
                  <a:pt x="8683" y="4202"/>
                  <a:pt x="8660" y="4212"/>
                </a:cubicBezTo>
                <a:cubicBezTo>
                  <a:pt x="8638" y="4221"/>
                  <a:pt x="8614" y="4226"/>
                  <a:pt x="8589" y="4226"/>
                </a:cubicBezTo>
                <a:lnTo>
                  <a:pt x="185" y="4226"/>
                </a:lnTo>
                <a:cubicBezTo>
                  <a:pt x="161" y="4226"/>
                  <a:pt x="137" y="4221"/>
                  <a:pt x="114" y="4212"/>
                </a:cubicBezTo>
                <a:cubicBezTo>
                  <a:pt x="91" y="4202"/>
                  <a:pt x="71" y="4189"/>
                  <a:pt x="54" y="4171"/>
                </a:cubicBezTo>
                <a:cubicBezTo>
                  <a:pt x="37" y="4154"/>
                  <a:pt x="23" y="4134"/>
                  <a:pt x="14" y="4111"/>
                </a:cubicBezTo>
                <a:cubicBezTo>
                  <a:pt x="4" y="4088"/>
                  <a:pt x="0" y="4065"/>
                  <a:pt x="0" y="404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9" name="任意多边形: 形状 138"/>
          <p:cNvSpPr/>
          <p:nvPr/>
        </p:nvSpPr>
        <p:spPr>
          <a:xfrm>
            <a:off x="3768840" y="3192120"/>
            <a:ext cx="3159000" cy="1521360"/>
          </a:xfrm>
          <a:custGeom>
            <a:avLst/>
            <a:gdLst/>
            <a:ahLst/>
            <a:cxnLst/>
            <a:rect l="0" t="0" r="r" b="b"/>
            <a:pathLst>
              <a:path w="8775" h="4226">
                <a:moveTo>
                  <a:pt x="0" y="4040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1" y="37"/>
                  <a:pt x="91" y="23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8589" y="0"/>
                </a:lnTo>
                <a:cubicBezTo>
                  <a:pt x="8614" y="0"/>
                  <a:pt x="8638" y="5"/>
                  <a:pt x="8660" y="14"/>
                </a:cubicBezTo>
                <a:cubicBezTo>
                  <a:pt x="8683" y="23"/>
                  <a:pt x="8703" y="37"/>
                  <a:pt x="8721" y="54"/>
                </a:cubicBezTo>
                <a:cubicBezTo>
                  <a:pt x="8738" y="72"/>
                  <a:pt x="8752" y="92"/>
                  <a:pt x="8761" y="115"/>
                </a:cubicBezTo>
                <a:cubicBezTo>
                  <a:pt x="8770" y="137"/>
                  <a:pt x="8775" y="161"/>
                  <a:pt x="8775" y="186"/>
                </a:cubicBezTo>
                <a:lnTo>
                  <a:pt x="8775" y="4040"/>
                </a:lnTo>
                <a:cubicBezTo>
                  <a:pt x="8775" y="4065"/>
                  <a:pt x="8770" y="4088"/>
                  <a:pt x="8761" y="4111"/>
                </a:cubicBezTo>
                <a:cubicBezTo>
                  <a:pt x="8752" y="4134"/>
                  <a:pt x="8738" y="4154"/>
                  <a:pt x="8721" y="4171"/>
                </a:cubicBezTo>
                <a:cubicBezTo>
                  <a:pt x="8703" y="4189"/>
                  <a:pt x="8683" y="4202"/>
                  <a:pt x="8660" y="4212"/>
                </a:cubicBezTo>
                <a:cubicBezTo>
                  <a:pt x="8638" y="4221"/>
                  <a:pt x="8614" y="4226"/>
                  <a:pt x="8589" y="4226"/>
                </a:cubicBezTo>
                <a:lnTo>
                  <a:pt x="185" y="4226"/>
                </a:lnTo>
                <a:cubicBezTo>
                  <a:pt x="161" y="4226"/>
                  <a:pt x="137" y="4221"/>
                  <a:pt x="114" y="4212"/>
                </a:cubicBezTo>
                <a:cubicBezTo>
                  <a:pt x="91" y="4202"/>
                  <a:pt x="71" y="4189"/>
                  <a:pt x="54" y="4171"/>
                </a:cubicBezTo>
                <a:cubicBezTo>
                  <a:pt x="37" y="4154"/>
                  <a:pt x="23" y="4134"/>
                  <a:pt x="14" y="4111"/>
                </a:cubicBezTo>
                <a:cubicBezTo>
                  <a:pt x="4" y="4088"/>
                  <a:pt x="0" y="4065"/>
                  <a:pt x="0" y="4040"/>
                </a:cubicBezTo>
                <a:moveTo>
                  <a:pt x="23" y="186"/>
                </a:moveTo>
                <a:lnTo>
                  <a:pt x="23" y="4040"/>
                </a:lnTo>
                <a:cubicBezTo>
                  <a:pt x="23" y="4051"/>
                  <a:pt x="24" y="4061"/>
                  <a:pt x="26" y="4072"/>
                </a:cubicBezTo>
                <a:cubicBezTo>
                  <a:pt x="28" y="4082"/>
                  <a:pt x="31" y="4092"/>
                  <a:pt x="35" y="4102"/>
                </a:cubicBezTo>
                <a:cubicBezTo>
                  <a:pt x="39" y="4112"/>
                  <a:pt x="44" y="4121"/>
                  <a:pt x="50" y="4130"/>
                </a:cubicBezTo>
                <a:cubicBezTo>
                  <a:pt x="56" y="4139"/>
                  <a:pt x="63" y="4147"/>
                  <a:pt x="70" y="4155"/>
                </a:cubicBezTo>
                <a:cubicBezTo>
                  <a:pt x="78" y="4162"/>
                  <a:pt x="86" y="4169"/>
                  <a:pt x="95" y="4175"/>
                </a:cubicBezTo>
                <a:cubicBezTo>
                  <a:pt x="104" y="4181"/>
                  <a:pt x="113" y="4186"/>
                  <a:pt x="123" y="4190"/>
                </a:cubicBezTo>
                <a:cubicBezTo>
                  <a:pt x="133" y="4194"/>
                  <a:pt x="143" y="4197"/>
                  <a:pt x="154" y="4199"/>
                </a:cubicBezTo>
                <a:cubicBezTo>
                  <a:pt x="164" y="4201"/>
                  <a:pt x="175" y="4202"/>
                  <a:pt x="185" y="4202"/>
                </a:cubicBezTo>
                <a:lnTo>
                  <a:pt x="8589" y="4202"/>
                </a:lnTo>
                <a:cubicBezTo>
                  <a:pt x="8600" y="4202"/>
                  <a:pt x="8611" y="4201"/>
                  <a:pt x="8621" y="4199"/>
                </a:cubicBezTo>
                <a:cubicBezTo>
                  <a:pt x="8632" y="4197"/>
                  <a:pt x="8642" y="4194"/>
                  <a:pt x="8652" y="4190"/>
                </a:cubicBezTo>
                <a:cubicBezTo>
                  <a:pt x="8661" y="4186"/>
                  <a:pt x="8671" y="4181"/>
                  <a:pt x="8680" y="4175"/>
                </a:cubicBezTo>
                <a:cubicBezTo>
                  <a:pt x="8689" y="4169"/>
                  <a:pt x="8697" y="4162"/>
                  <a:pt x="8704" y="4155"/>
                </a:cubicBezTo>
                <a:cubicBezTo>
                  <a:pt x="8712" y="4147"/>
                  <a:pt x="8719" y="4139"/>
                  <a:pt x="8725" y="4130"/>
                </a:cubicBezTo>
                <a:cubicBezTo>
                  <a:pt x="8730" y="4121"/>
                  <a:pt x="8735" y="4112"/>
                  <a:pt x="8740" y="4102"/>
                </a:cubicBezTo>
                <a:cubicBezTo>
                  <a:pt x="8744" y="4092"/>
                  <a:pt x="8747" y="4082"/>
                  <a:pt x="8749" y="4072"/>
                </a:cubicBezTo>
                <a:cubicBezTo>
                  <a:pt x="8751" y="4061"/>
                  <a:pt x="8752" y="4051"/>
                  <a:pt x="8752" y="4040"/>
                </a:cubicBezTo>
                <a:lnTo>
                  <a:pt x="8752" y="186"/>
                </a:lnTo>
                <a:cubicBezTo>
                  <a:pt x="8752" y="175"/>
                  <a:pt x="8751" y="164"/>
                  <a:pt x="8749" y="154"/>
                </a:cubicBezTo>
                <a:cubicBezTo>
                  <a:pt x="8747" y="143"/>
                  <a:pt x="8744" y="133"/>
                  <a:pt x="8740" y="123"/>
                </a:cubicBezTo>
                <a:cubicBezTo>
                  <a:pt x="8735" y="114"/>
                  <a:pt x="8730" y="104"/>
                  <a:pt x="8725" y="95"/>
                </a:cubicBezTo>
                <a:cubicBezTo>
                  <a:pt x="8719" y="86"/>
                  <a:pt x="8712" y="78"/>
                  <a:pt x="8704" y="71"/>
                </a:cubicBezTo>
                <a:cubicBezTo>
                  <a:pt x="8697" y="63"/>
                  <a:pt x="8689" y="56"/>
                  <a:pt x="8680" y="50"/>
                </a:cubicBezTo>
                <a:cubicBezTo>
                  <a:pt x="8671" y="45"/>
                  <a:pt x="8661" y="40"/>
                  <a:pt x="8652" y="35"/>
                </a:cubicBezTo>
                <a:cubicBezTo>
                  <a:pt x="8642" y="31"/>
                  <a:pt x="8632" y="28"/>
                  <a:pt x="8621" y="26"/>
                </a:cubicBezTo>
                <a:cubicBezTo>
                  <a:pt x="8611" y="24"/>
                  <a:pt x="8600" y="23"/>
                  <a:pt x="8589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5"/>
                </a:cubicBezTo>
                <a:cubicBezTo>
                  <a:pt x="113" y="40"/>
                  <a:pt x="104" y="45"/>
                  <a:pt x="95" y="50"/>
                </a:cubicBezTo>
                <a:cubicBezTo>
                  <a:pt x="86" y="56"/>
                  <a:pt x="78" y="63"/>
                  <a:pt x="70" y="71"/>
                </a:cubicBezTo>
                <a:cubicBezTo>
                  <a:pt x="63" y="78"/>
                  <a:pt x="56" y="86"/>
                  <a:pt x="50" y="95"/>
                </a:cubicBezTo>
                <a:cubicBezTo>
                  <a:pt x="44" y="104"/>
                  <a:pt x="39" y="114"/>
                  <a:pt x="35" y="123"/>
                </a:cubicBezTo>
                <a:cubicBezTo>
                  <a:pt x="31" y="133"/>
                  <a:pt x="28" y="143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0" name="图片 139"/>
          <p:cNvPicPr/>
          <p:nvPr/>
        </p:nvPicPr>
        <p:blipFill>
          <a:blip r:embed="rId7"/>
          <a:stretch/>
        </p:blipFill>
        <p:spPr>
          <a:xfrm>
            <a:off x="3944520" y="3367800"/>
            <a:ext cx="31716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1" name="文本框 140"/>
          <p:cNvSpPr txBox="1"/>
          <p:nvPr/>
        </p:nvSpPr>
        <p:spPr>
          <a:xfrm>
            <a:off x="599760" y="4419720"/>
            <a:ext cx="16588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实现策略：模板化输入，确保专业性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2" name="任意多边形: 形状 141"/>
          <p:cNvSpPr/>
          <p:nvPr/>
        </p:nvSpPr>
        <p:spPr>
          <a:xfrm>
            <a:off x="3944160" y="38440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6"/>
                  <a:pt x="116" y="74"/>
                  <a:pt x="113" y="81"/>
                </a:cubicBezTo>
                <a:cubicBezTo>
                  <a:pt x="110" y="88"/>
                  <a:pt x="106" y="94"/>
                  <a:pt x="100" y="100"/>
                </a:cubicBezTo>
                <a:cubicBezTo>
                  <a:pt x="95" y="105"/>
                  <a:pt x="88" y="109"/>
                  <a:pt x="81" y="112"/>
                </a:cubicBezTo>
                <a:cubicBezTo>
                  <a:pt x="74" y="115"/>
                  <a:pt x="67" y="117"/>
                  <a:pt x="59" y="117"/>
                </a:cubicBezTo>
                <a:cubicBezTo>
                  <a:pt x="51" y="117"/>
                  <a:pt x="44" y="115"/>
                  <a:pt x="37" y="112"/>
                </a:cubicBezTo>
                <a:cubicBezTo>
                  <a:pt x="30" y="109"/>
                  <a:pt x="23" y="105"/>
                  <a:pt x="18" y="100"/>
                </a:cubicBezTo>
                <a:cubicBezTo>
                  <a:pt x="13" y="94"/>
                  <a:pt x="8" y="88"/>
                  <a:pt x="4" y="81"/>
                </a:cubicBezTo>
                <a:cubicBezTo>
                  <a:pt x="2" y="74"/>
                  <a:pt x="0" y="66"/>
                  <a:pt x="0" y="59"/>
                </a:cubicBezTo>
                <a:cubicBezTo>
                  <a:pt x="0" y="50"/>
                  <a:pt x="2" y="42"/>
                  <a:pt x="4" y="35"/>
                </a:cubicBezTo>
                <a:cubicBezTo>
                  <a:pt x="8" y="28"/>
                  <a:pt x="13" y="22"/>
                  <a:pt x="18" y="17"/>
                </a:cubicBezTo>
                <a:cubicBezTo>
                  <a:pt x="23" y="11"/>
                  <a:pt x="30" y="7"/>
                  <a:pt x="37" y="4"/>
                </a:cubicBezTo>
                <a:cubicBezTo>
                  <a:pt x="44" y="1"/>
                  <a:pt x="51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7"/>
                  <a:pt x="95" y="11"/>
                  <a:pt x="100" y="17"/>
                </a:cubicBezTo>
                <a:cubicBezTo>
                  <a:pt x="106" y="22"/>
                  <a:pt x="110" y="28"/>
                  <a:pt x="113" y="35"/>
                </a:cubicBezTo>
                <a:cubicBezTo>
                  <a:pt x="116" y="42"/>
                  <a:pt x="117" y="50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4359240" y="3430080"/>
            <a:ext cx="117432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教育与语言学习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" name="任意多边形: 形状 143"/>
          <p:cNvSpPr/>
          <p:nvPr/>
        </p:nvSpPr>
        <p:spPr>
          <a:xfrm>
            <a:off x="3944160" y="40446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6" y="73"/>
                  <a:pt x="113" y="81"/>
                </a:cubicBezTo>
                <a:cubicBezTo>
                  <a:pt x="110" y="88"/>
                  <a:pt x="106" y="94"/>
                  <a:pt x="100" y="100"/>
                </a:cubicBezTo>
                <a:cubicBezTo>
                  <a:pt x="95" y="105"/>
                  <a:pt x="88" y="109"/>
                  <a:pt x="81" y="112"/>
                </a:cubicBezTo>
                <a:cubicBezTo>
                  <a:pt x="74" y="115"/>
                  <a:pt x="67" y="117"/>
                  <a:pt x="59" y="117"/>
                </a:cubicBezTo>
                <a:cubicBezTo>
                  <a:pt x="51" y="117"/>
                  <a:pt x="44" y="115"/>
                  <a:pt x="37" y="112"/>
                </a:cubicBezTo>
                <a:cubicBezTo>
                  <a:pt x="30" y="109"/>
                  <a:pt x="23" y="105"/>
                  <a:pt x="18" y="100"/>
                </a:cubicBezTo>
                <a:cubicBezTo>
                  <a:pt x="13" y="94"/>
                  <a:pt x="8" y="88"/>
                  <a:pt x="4" y="81"/>
                </a:cubicBezTo>
                <a:cubicBezTo>
                  <a:pt x="2" y="73"/>
                  <a:pt x="0" y="65"/>
                  <a:pt x="0" y="58"/>
                </a:cubicBezTo>
                <a:cubicBezTo>
                  <a:pt x="0" y="50"/>
                  <a:pt x="2" y="43"/>
                  <a:pt x="4" y="35"/>
                </a:cubicBezTo>
                <a:cubicBezTo>
                  <a:pt x="8" y="28"/>
                  <a:pt x="13" y="22"/>
                  <a:pt x="18" y="17"/>
                </a:cubicBezTo>
                <a:cubicBezTo>
                  <a:pt x="23" y="11"/>
                  <a:pt x="30" y="7"/>
                  <a:pt x="37" y="4"/>
                </a:cubicBezTo>
                <a:cubicBezTo>
                  <a:pt x="44" y="1"/>
                  <a:pt x="51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7"/>
                  <a:pt x="95" y="11"/>
                  <a:pt x="100" y="17"/>
                </a:cubicBezTo>
                <a:cubicBezTo>
                  <a:pt x="106" y="22"/>
                  <a:pt x="110" y="28"/>
                  <a:pt x="113" y="35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4108680" y="379404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辅助论文写作、语法检查、句子优化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6" name="任意多边形: 形状 145"/>
          <p:cNvSpPr/>
          <p:nvPr/>
        </p:nvSpPr>
        <p:spPr>
          <a:xfrm>
            <a:off x="3944160" y="424512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6" y="73"/>
                  <a:pt x="113" y="80"/>
                </a:cubicBezTo>
                <a:cubicBezTo>
                  <a:pt x="110" y="87"/>
                  <a:pt x="106" y="93"/>
                  <a:pt x="100" y="100"/>
                </a:cubicBezTo>
                <a:cubicBezTo>
                  <a:pt x="95" y="105"/>
                  <a:pt x="88" y="109"/>
                  <a:pt x="81" y="112"/>
                </a:cubicBezTo>
                <a:cubicBezTo>
                  <a:pt x="74" y="115"/>
                  <a:pt x="67" y="117"/>
                  <a:pt x="59" y="117"/>
                </a:cubicBezTo>
                <a:cubicBezTo>
                  <a:pt x="51" y="117"/>
                  <a:pt x="44" y="115"/>
                  <a:pt x="37" y="112"/>
                </a:cubicBezTo>
                <a:cubicBezTo>
                  <a:pt x="30" y="109"/>
                  <a:pt x="23" y="105"/>
                  <a:pt x="18" y="100"/>
                </a:cubicBezTo>
                <a:cubicBezTo>
                  <a:pt x="13" y="93"/>
                  <a:pt x="8" y="87"/>
                  <a:pt x="4" y="80"/>
                </a:cubicBezTo>
                <a:cubicBezTo>
                  <a:pt x="2" y="73"/>
                  <a:pt x="0" y="65"/>
                  <a:pt x="0" y="58"/>
                </a:cubicBezTo>
                <a:cubicBezTo>
                  <a:pt x="0" y="50"/>
                  <a:pt x="2" y="43"/>
                  <a:pt x="4" y="36"/>
                </a:cubicBezTo>
                <a:cubicBezTo>
                  <a:pt x="8" y="28"/>
                  <a:pt x="13" y="22"/>
                  <a:pt x="18" y="17"/>
                </a:cubicBezTo>
                <a:cubicBezTo>
                  <a:pt x="23" y="11"/>
                  <a:pt x="30" y="7"/>
                  <a:pt x="37" y="4"/>
                </a:cubicBezTo>
                <a:cubicBezTo>
                  <a:pt x="44" y="1"/>
                  <a:pt x="51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7"/>
                  <a:pt x="95" y="11"/>
                  <a:pt x="100" y="17"/>
                </a:cubicBezTo>
                <a:cubicBezTo>
                  <a:pt x="106" y="22"/>
                  <a:pt x="110" y="28"/>
                  <a:pt x="113" y="36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4108680" y="3994560"/>
            <a:ext cx="1526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生成与语言训练相关的思考题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4108680" y="419508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分析写作习惯，提供个性化改进建议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9" name="任意多边形: 形状 148"/>
          <p:cNvSpPr/>
          <p:nvPr/>
        </p:nvSpPr>
        <p:spPr>
          <a:xfrm>
            <a:off x="7128000" y="3192120"/>
            <a:ext cx="3167640" cy="1521360"/>
          </a:xfrm>
          <a:custGeom>
            <a:avLst/>
            <a:gdLst/>
            <a:ahLst/>
            <a:cxnLst/>
            <a:rect l="0" t="0" r="r" b="b"/>
            <a:pathLst>
              <a:path w="8799" h="4226">
                <a:moveTo>
                  <a:pt x="0" y="4040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8613" y="0"/>
                </a:lnTo>
                <a:cubicBezTo>
                  <a:pt x="8638" y="0"/>
                  <a:pt x="8662" y="5"/>
                  <a:pt x="8684" y="14"/>
                </a:cubicBezTo>
                <a:cubicBezTo>
                  <a:pt x="8707" y="23"/>
                  <a:pt x="8727" y="37"/>
                  <a:pt x="8745" y="54"/>
                </a:cubicBezTo>
                <a:cubicBezTo>
                  <a:pt x="8762" y="72"/>
                  <a:pt x="8775" y="92"/>
                  <a:pt x="8785" y="115"/>
                </a:cubicBezTo>
                <a:cubicBezTo>
                  <a:pt x="8794" y="137"/>
                  <a:pt x="8799" y="161"/>
                  <a:pt x="8799" y="186"/>
                </a:cubicBezTo>
                <a:lnTo>
                  <a:pt x="8799" y="4040"/>
                </a:lnTo>
                <a:cubicBezTo>
                  <a:pt x="8799" y="4065"/>
                  <a:pt x="8794" y="4088"/>
                  <a:pt x="8785" y="4111"/>
                </a:cubicBezTo>
                <a:cubicBezTo>
                  <a:pt x="8775" y="4134"/>
                  <a:pt x="8762" y="4154"/>
                  <a:pt x="8745" y="4171"/>
                </a:cubicBezTo>
                <a:cubicBezTo>
                  <a:pt x="8727" y="4189"/>
                  <a:pt x="8707" y="4202"/>
                  <a:pt x="8684" y="4212"/>
                </a:cubicBezTo>
                <a:cubicBezTo>
                  <a:pt x="8662" y="4221"/>
                  <a:pt x="8638" y="4226"/>
                  <a:pt x="8613" y="4226"/>
                </a:cubicBezTo>
                <a:lnTo>
                  <a:pt x="186" y="4226"/>
                </a:lnTo>
                <a:cubicBezTo>
                  <a:pt x="161" y="4226"/>
                  <a:pt x="138" y="4221"/>
                  <a:pt x="115" y="4212"/>
                </a:cubicBezTo>
                <a:cubicBezTo>
                  <a:pt x="92" y="4202"/>
                  <a:pt x="72" y="4189"/>
                  <a:pt x="55" y="4171"/>
                </a:cubicBezTo>
                <a:cubicBezTo>
                  <a:pt x="37" y="4154"/>
                  <a:pt x="24" y="4134"/>
                  <a:pt x="14" y="4111"/>
                </a:cubicBezTo>
                <a:cubicBezTo>
                  <a:pt x="5" y="4088"/>
                  <a:pt x="0" y="4065"/>
                  <a:pt x="0" y="404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0" name="任意多边形: 形状 149"/>
          <p:cNvSpPr/>
          <p:nvPr/>
        </p:nvSpPr>
        <p:spPr>
          <a:xfrm>
            <a:off x="7128000" y="3192120"/>
            <a:ext cx="3167640" cy="1521360"/>
          </a:xfrm>
          <a:custGeom>
            <a:avLst/>
            <a:gdLst/>
            <a:ahLst/>
            <a:cxnLst/>
            <a:rect l="0" t="0" r="r" b="b"/>
            <a:pathLst>
              <a:path w="8799" h="4226">
                <a:moveTo>
                  <a:pt x="0" y="4040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8613" y="0"/>
                </a:lnTo>
                <a:cubicBezTo>
                  <a:pt x="8638" y="0"/>
                  <a:pt x="8662" y="5"/>
                  <a:pt x="8684" y="14"/>
                </a:cubicBezTo>
                <a:cubicBezTo>
                  <a:pt x="8707" y="23"/>
                  <a:pt x="8727" y="37"/>
                  <a:pt x="8745" y="54"/>
                </a:cubicBezTo>
                <a:cubicBezTo>
                  <a:pt x="8762" y="72"/>
                  <a:pt x="8775" y="92"/>
                  <a:pt x="8785" y="115"/>
                </a:cubicBezTo>
                <a:cubicBezTo>
                  <a:pt x="8794" y="137"/>
                  <a:pt x="8799" y="161"/>
                  <a:pt x="8799" y="186"/>
                </a:cubicBezTo>
                <a:lnTo>
                  <a:pt x="8799" y="4040"/>
                </a:lnTo>
                <a:cubicBezTo>
                  <a:pt x="8799" y="4065"/>
                  <a:pt x="8794" y="4088"/>
                  <a:pt x="8785" y="4111"/>
                </a:cubicBezTo>
                <a:cubicBezTo>
                  <a:pt x="8775" y="4134"/>
                  <a:pt x="8762" y="4154"/>
                  <a:pt x="8745" y="4171"/>
                </a:cubicBezTo>
                <a:cubicBezTo>
                  <a:pt x="8727" y="4189"/>
                  <a:pt x="8707" y="4202"/>
                  <a:pt x="8684" y="4212"/>
                </a:cubicBezTo>
                <a:cubicBezTo>
                  <a:pt x="8662" y="4221"/>
                  <a:pt x="8638" y="4226"/>
                  <a:pt x="8613" y="4226"/>
                </a:cubicBezTo>
                <a:lnTo>
                  <a:pt x="186" y="4226"/>
                </a:lnTo>
                <a:cubicBezTo>
                  <a:pt x="161" y="4226"/>
                  <a:pt x="138" y="4221"/>
                  <a:pt x="115" y="4212"/>
                </a:cubicBezTo>
                <a:cubicBezTo>
                  <a:pt x="92" y="4202"/>
                  <a:pt x="72" y="4189"/>
                  <a:pt x="55" y="4171"/>
                </a:cubicBezTo>
                <a:cubicBezTo>
                  <a:pt x="37" y="4154"/>
                  <a:pt x="24" y="4134"/>
                  <a:pt x="14" y="4111"/>
                </a:cubicBezTo>
                <a:cubicBezTo>
                  <a:pt x="5" y="4088"/>
                  <a:pt x="0" y="4065"/>
                  <a:pt x="0" y="4040"/>
                </a:cubicBezTo>
                <a:moveTo>
                  <a:pt x="23" y="186"/>
                </a:moveTo>
                <a:lnTo>
                  <a:pt x="23" y="4040"/>
                </a:lnTo>
                <a:cubicBezTo>
                  <a:pt x="23" y="4051"/>
                  <a:pt x="24" y="4061"/>
                  <a:pt x="27" y="4072"/>
                </a:cubicBezTo>
                <a:cubicBezTo>
                  <a:pt x="29" y="4082"/>
                  <a:pt x="32" y="4092"/>
                  <a:pt x="36" y="4102"/>
                </a:cubicBezTo>
                <a:cubicBezTo>
                  <a:pt x="40" y="4112"/>
                  <a:pt x="45" y="4121"/>
                  <a:pt x="51" y="4130"/>
                </a:cubicBezTo>
                <a:cubicBezTo>
                  <a:pt x="57" y="4139"/>
                  <a:pt x="63" y="4147"/>
                  <a:pt x="71" y="4155"/>
                </a:cubicBezTo>
                <a:cubicBezTo>
                  <a:pt x="79" y="4162"/>
                  <a:pt x="87" y="4169"/>
                  <a:pt x="96" y="4175"/>
                </a:cubicBezTo>
                <a:cubicBezTo>
                  <a:pt x="105" y="4181"/>
                  <a:pt x="114" y="4186"/>
                  <a:pt x="124" y="4190"/>
                </a:cubicBezTo>
                <a:cubicBezTo>
                  <a:pt x="134" y="4194"/>
                  <a:pt x="144" y="4197"/>
                  <a:pt x="154" y="4199"/>
                </a:cubicBezTo>
                <a:cubicBezTo>
                  <a:pt x="165" y="4201"/>
                  <a:pt x="175" y="4202"/>
                  <a:pt x="186" y="4202"/>
                </a:cubicBezTo>
                <a:lnTo>
                  <a:pt x="8613" y="4202"/>
                </a:lnTo>
                <a:cubicBezTo>
                  <a:pt x="8624" y="4202"/>
                  <a:pt x="8635" y="4201"/>
                  <a:pt x="8645" y="4199"/>
                </a:cubicBezTo>
                <a:cubicBezTo>
                  <a:pt x="8655" y="4197"/>
                  <a:pt x="8666" y="4194"/>
                  <a:pt x="8675" y="4190"/>
                </a:cubicBezTo>
                <a:cubicBezTo>
                  <a:pt x="8685" y="4186"/>
                  <a:pt x="8695" y="4181"/>
                  <a:pt x="8704" y="4175"/>
                </a:cubicBezTo>
                <a:cubicBezTo>
                  <a:pt x="8712" y="4169"/>
                  <a:pt x="8721" y="4162"/>
                  <a:pt x="8728" y="4155"/>
                </a:cubicBezTo>
                <a:cubicBezTo>
                  <a:pt x="8736" y="4147"/>
                  <a:pt x="8742" y="4139"/>
                  <a:pt x="8748" y="4130"/>
                </a:cubicBezTo>
                <a:cubicBezTo>
                  <a:pt x="8754" y="4121"/>
                  <a:pt x="8759" y="4112"/>
                  <a:pt x="8763" y="4102"/>
                </a:cubicBezTo>
                <a:cubicBezTo>
                  <a:pt x="8767" y="4092"/>
                  <a:pt x="8771" y="4082"/>
                  <a:pt x="8773" y="4072"/>
                </a:cubicBezTo>
                <a:cubicBezTo>
                  <a:pt x="8775" y="4061"/>
                  <a:pt x="8776" y="4051"/>
                  <a:pt x="8776" y="4040"/>
                </a:cubicBezTo>
                <a:lnTo>
                  <a:pt x="8776" y="186"/>
                </a:lnTo>
                <a:cubicBezTo>
                  <a:pt x="8776" y="175"/>
                  <a:pt x="8775" y="164"/>
                  <a:pt x="8773" y="154"/>
                </a:cubicBezTo>
                <a:cubicBezTo>
                  <a:pt x="8771" y="143"/>
                  <a:pt x="8767" y="133"/>
                  <a:pt x="8763" y="123"/>
                </a:cubicBezTo>
                <a:cubicBezTo>
                  <a:pt x="8759" y="114"/>
                  <a:pt x="8754" y="104"/>
                  <a:pt x="8748" y="95"/>
                </a:cubicBezTo>
                <a:cubicBezTo>
                  <a:pt x="8742" y="86"/>
                  <a:pt x="8736" y="78"/>
                  <a:pt x="8728" y="71"/>
                </a:cubicBezTo>
                <a:cubicBezTo>
                  <a:pt x="8721" y="63"/>
                  <a:pt x="8712" y="56"/>
                  <a:pt x="8704" y="50"/>
                </a:cubicBezTo>
                <a:cubicBezTo>
                  <a:pt x="8695" y="45"/>
                  <a:pt x="8685" y="40"/>
                  <a:pt x="8675" y="35"/>
                </a:cubicBezTo>
                <a:cubicBezTo>
                  <a:pt x="8666" y="31"/>
                  <a:pt x="8655" y="28"/>
                  <a:pt x="8645" y="26"/>
                </a:cubicBezTo>
                <a:cubicBezTo>
                  <a:pt x="8635" y="24"/>
                  <a:pt x="8624" y="23"/>
                  <a:pt x="8613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40"/>
                  <a:pt x="105" y="45"/>
                  <a:pt x="96" y="50"/>
                </a:cubicBezTo>
                <a:cubicBezTo>
                  <a:pt x="87" y="56"/>
                  <a:pt x="79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4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1" name="图片 150"/>
          <p:cNvPicPr/>
          <p:nvPr/>
        </p:nvPicPr>
        <p:blipFill>
          <a:blip r:embed="rId8"/>
          <a:stretch/>
        </p:blipFill>
        <p:spPr>
          <a:xfrm>
            <a:off x="7303680" y="3367800"/>
            <a:ext cx="2502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2" name="文本框 151"/>
          <p:cNvSpPr txBox="1"/>
          <p:nvPr/>
        </p:nvSpPr>
        <p:spPr>
          <a:xfrm>
            <a:off x="3964680" y="4419720"/>
            <a:ext cx="17625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实现策略：提供语法检查和个性化建议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" name="任意多边形: 形状 152"/>
          <p:cNvSpPr/>
          <p:nvPr/>
        </p:nvSpPr>
        <p:spPr>
          <a:xfrm>
            <a:off x="7303680" y="38440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6"/>
                  <a:pt x="115" y="74"/>
                  <a:pt x="112" y="81"/>
                </a:cubicBezTo>
                <a:cubicBezTo>
                  <a:pt x="109" y="88"/>
                  <a:pt x="105" y="94"/>
                  <a:pt x="100" y="100"/>
                </a:cubicBezTo>
                <a:cubicBezTo>
                  <a:pt x="94" y="105"/>
                  <a:pt x="88" y="109"/>
                  <a:pt x="81" y="112"/>
                </a:cubicBezTo>
                <a:cubicBezTo>
                  <a:pt x="74" y="115"/>
                  <a:pt x="65" y="117"/>
                  <a:pt x="58" y="117"/>
                </a:cubicBezTo>
                <a:cubicBezTo>
                  <a:pt x="50" y="117"/>
                  <a:pt x="43" y="115"/>
                  <a:pt x="36" y="112"/>
                </a:cubicBezTo>
                <a:cubicBezTo>
                  <a:pt x="28" y="109"/>
                  <a:pt x="22" y="105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4"/>
                  <a:pt x="0" y="66"/>
                  <a:pt x="0" y="59"/>
                </a:cubicBezTo>
                <a:cubicBezTo>
                  <a:pt x="0" y="50"/>
                  <a:pt x="1" y="42"/>
                  <a:pt x="4" y="35"/>
                </a:cubicBezTo>
                <a:cubicBezTo>
                  <a:pt x="7" y="28"/>
                  <a:pt x="11" y="22"/>
                  <a:pt x="17" y="17"/>
                </a:cubicBezTo>
                <a:cubicBezTo>
                  <a:pt x="22" y="11"/>
                  <a:pt x="28" y="7"/>
                  <a:pt x="36" y="4"/>
                </a:cubicBezTo>
                <a:cubicBezTo>
                  <a:pt x="43" y="1"/>
                  <a:pt x="50" y="0"/>
                  <a:pt x="58" y="0"/>
                </a:cubicBezTo>
                <a:cubicBezTo>
                  <a:pt x="65" y="0"/>
                  <a:pt x="74" y="1"/>
                  <a:pt x="81" y="4"/>
                </a:cubicBezTo>
                <a:cubicBezTo>
                  <a:pt x="88" y="7"/>
                  <a:pt x="94" y="11"/>
                  <a:pt x="100" y="17"/>
                </a:cubicBezTo>
                <a:cubicBezTo>
                  <a:pt x="105" y="22"/>
                  <a:pt x="109" y="28"/>
                  <a:pt x="112" y="35"/>
                </a:cubicBezTo>
                <a:cubicBezTo>
                  <a:pt x="115" y="42"/>
                  <a:pt x="117" y="50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7657560" y="3430080"/>
            <a:ext cx="117432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客服与电子商务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" name="任意多边形: 形状 154"/>
          <p:cNvSpPr/>
          <p:nvPr/>
        </p:nvSpPr>
        <p:spPr>
          <a:xfrm>
            <a:off x="7303680" y="40446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5" y="73"/>
                  <a:pt x="112" y="81"/>
                </a:cubicBezTo>
                <a:cubicBezTo>
                  <a:pt x="109" y="88"/>
                  <a:pt x="105" y="94"/>
                  <a:pt x="100" y="100"/>
                </a:cubicBezTo>
                <a:cubicBezTo>
                  <a:pt x="94" y="105"/>
                  <a:pt x="88" y="109"/>
                  <a:pt x="81" y="112"/>
                </a:cubicBezTo>
                <a:cubicBezTo>
                  <a:pt x="74" y="115"/>
                  <a:pt x="65" y="117"/>
                  <a:pt x="58" y="117"/>
                </a:cubicBezTo>
                <a:cubicBezTo>
                  <a:pt x="50" y="117"/>
                  <a:pt x="43" y="115"/>
                  <a:pt x="36" y="112"/>
                </a:cubicBezTo>
                <a:cubicBezTo>
                  <a:pt x="28" y="109"/>
                  <a:pt x="22" y="105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3"/>
                  <a:pt x="0" y="65"/>
                  <a:pt x="0" y="58"/>
                </a:cubicBezTo>
                <a:cubicBezTo>
                  <a:pt x="0" y="50"/>
                  <a:pt x="1" y="43"/>
                  <a:pt x="4" y="35"/>
                </a:cubicBezTo>
                <a:cubicBezTo>
                  <a:pt x="7" y="28"/>
                  <a:pt x="11" y="22"/>
                  <a:pt x="17" y="17"/>
                </a:cubicBezTo>
                <a:cubicBezTo>
                  <a:pt x="22" y="11"/>
                  <a:pt x="28" y="7"/>
                  <a:pt x="36" y="4"/>
                </a:cubicBezTo>
                <a:cubicBezTo>
                  <a:pt x="43" y="1"/>
                  <a:pt x="50" y="0"/>
                  <a:pt x="58" y="0"/>
                </a:cubicBezTo>
                <a:cubicBezTo>
                  <a:pt x="65" y="0"/>
                  <a:pt x="74" y="1"/>
                  <a:pt x="81" y="4"/>
                </a:cubicBezTo>
                <a:cubicBezTo>
                  <a:pt x="88" y="7"/>
                  <a:pt x="94" y="11"/>
                  <a:pt x="100" y="17"/>
                </a:cubicBezTo>
                <a:cubicBezTo>
                  <a:pt x="105" y="22"/>
                  <a:pt x="109" y="28"/>
                  <a:pt x="112" y="35"/>
                </a:cubicBezTo>
                <a:cubicBezTo>
                  <a:pt x="115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7473600" y="3794040"/>
            <a:ext cx="1526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生成自动回复邮件、产品描述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" name="任意多边形: 形状 156"/>
          <p:cNvSpPr/>
          <p:nvPr/>
        </p:nvSpPr>
        <p:spPr>
          <a:xfrm>
            <a:off x="7303680" y="424512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5" y="73"/>
                  <a:pt x="112" y="80"/>
                </a:cubicBezTo>
                <a:cubicBezTo>
                  <a:pt x="109" y="87"/>
                  <a:pt x="105" y="93"/>
                  <a:pt x="100" y="100"/>
                </a:cubicBezTo>
                <a:cubicBezTo>
                  <a:pt x="94" y="105"/>
                  <a:pt x="88" y="109"/>
                  <a:pt x="81" y="112"/>
                </a:cubicBezTo>
                <a:cubicBezTo>
                  <a:pt x="74" y="115"/>
                  <a:pt x="65" y="117"/>
                  <a:pt x="58" y="117"/>
                </a:cubicBezTo>
                <a:cubicBezTo>
                  <a:pt x="50" y="117"/>
                  <a:pt x="43" y="115"/>
                  <a:pt x="36" y="112"/>
                </a:cubicBezTo>
                <a:cubicBezTo>
                  <a:pt x="28" y="109"/>
                  <a:pt x="22" y="105"/>
                  <a:pt x="17" y="100"/>
                </a:cubicBezTo>
                <a:cubicBezTo>
                  <a:pt x="11" y="93"/>
                  <a:pt x="7" y="87"/>
                  <a:pt x="4" y="80"/>
                </a:cubicBezTo>
                <a:cubicBezTo>
                  <a:pt x="1" y="73"/>
                  <a:pt x="0" y="65"/>
                  <a:pt x="0" y="58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8"/>
                  <a:pt x="11" y="22"/>
                  <a:pt x="17" y="17"/>
                </a:cubicBezTo>
                <a:cubicBezTo>
                  <a:pt x="22" y="11"/>
                  <a:pt x="28" y="7"/>
                  <a:pt x="36" y="4"/>
                </a:cubicBezTo>
                <a:cubicBezTo>
                  <a:pt x="43" y="1"/>
                  <a:pt x="50" y="0"/>
                  <a:pt x="58" y="0"/>
                </a:cubicBezTo>
                <a:cubicBezTo>
                  <a:pt x="65" y="0"/>
                  <a:pt x="74" y="1"/>
                  <a:pt x="81" y="4"/>
                </a:cubicBezTo>
                <a:cubicBezTo>
                  <a:pt x="88" y="7"/>
                  <a:pt x="94" y="11"/>
                  <a:pt x="100" y="17"/>
                </a:cubicBezTo>
                <a:cubicBezTo>
                  <a:pt x="105" y="22"/>
                  <a:pt x="109" y="28"/>
                  <a:pt x="112" y="36"/>
                </a:cubicBezTo>
                <a:cubicBezTo>
                  <a:pt x="115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7473600" y="3994560"/>
            <a:ext cx="1761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实时分析客户问题，快速生成回复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7473600" y="4195080"/>
            <a:ext cx="10569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生成个性化推荐内容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0" name="图片 159"/>
          <p:cNvPicPr/>
          <p:nvPr/>
        </p:nvPicPr>
        <p:blipFill>
          <a:blip r:embed="rId9"/>
          <a:stretch/>
        </p:blipFill>
        <p:spPr>
          <a:xfrm>
            <a:off x="10203480" y="5716080"/>
            <a:ext cx="29196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1" name="文本框 160"/>
          <p:cNvSpPr txBox="1"/>
          <p:nvPr/>
        </p:nvSpPr>
        <p:spPr>
          <a:xfrm>
            <a:off x="7329600" y="4419720"/>
            <a:ext cx="20732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实现策略：实时分析客户需求，生成精准回复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图片 161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3" name="任意多边形: 形状 162"/>
          <p:cNvSpPr/>
          <p:nvPr/>
        </p:nvSpPr>
        <p:spPr>
          <a:xfrm>
            <a:off x="401040" y="802080"/>
            <a:ext cx="1069920" cy="33840"/>
          </a:xfrm>
          <a:custGeom>
            <a:avLst/>
            <a:gdLst/>
            <a:ahLst/>
            <a:cxnLst/>
            <a:rect l="0" t="0" r="r" b="b"/>
            <a:pathLst>
              <a:path w="2972" h="94">
                <a:moveTo>
                  <a:pt x="0" y="0"/>
                </a:moveTo>
                <a:lnTo>
                  <a:pt x="2972" y="0"/>
                </a:lnTo>
                <a:lnTo>
                  <a:pt x="2972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DBA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401040" y="422640"/>
            <a:ext cx="270288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需求分析与功能设计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5" name="任意多边形: 形状 164"/>
          <p:cNvSpPr/>
          <p:nvPr/>
        </p:nvSpPr>
        <p:spPr>
          <a:xfrm>
            <a:off x="401040" y="1604160"/>
            <a:ext cx="3167280" cy="3259440"/>
          </a:xfrm>
          <a:custGeom>
            <a:avLst/>
            <a:gdLst/>
            <a:ahLst/>
            <a:cxnLst/>
            <a:rect l="0" t="0" r="r" b="b"/>
            <a:pathLst>
              <a:path w="8798" h="9054">
                <a:moveTo>
                  <a:pt x="0" y="8869"/>
                </a:moveTo>
                <a:lnTo>
                  <a:pt x="0" y="187"/>
                </a:lnTo>
                <a:cubicBezTo>
                  <a:pt x="0" y="162"/>
                  <a:pt x="4" y="139"/>
                  <a:pt x="14" y="116"/>
                </a:cubicBezTo>
                <a:cubicBezTo>
                  <a:pt x="23" y="93"/>
                  <a:pt x="37" y="73"/>
                  <a:pt x="54" y="55"/>
                </a:cubicBezTo>
                <a:cubicBezTo>
                  <a:pt x="72" y="37"/>
                  <a:pt x="92" y="24"/>
                  <a:pt x="114" y="15"/>
                </a:cubicBezTo>
                <a:cubicBezTo>
                  <a:pt x="137" y="5"/>
                  <a:pt x="161" y="0"/>
                  <a:pt x="185" y="0"/>
                </a:cubicBezTo>
                <a:lnTo>
                  <a:pt x="8613" y="0"/>
                </a:lnTo>
                <a:cubicBezTo>
                  <a:pt x="8637" y="0"/>
                  <a:pt x="8661" y="5"/>
                  <a:pt x="8684" y="15"/>
                </a:cubicBezTo>
                <a:cubicBezTo>
                  <a:pt x="8707" y="24"/>
                  <a:pt x="8727" y="37"/>
                  <a:pt x="8744" y="55"/>
                </a:cubicBezTo>
                <a:cubicBezTo>
                  <a:pt x="8761" y="73"/>
                  <a:pt x="8775" y="93"/>
                  <a:pt x="8784" y="116"/>
                </a:cubicBezTo>
                <a:cubicBezTo>
                  <a:pt x="8794" y="139"/>
                  <a:pt x="8798" y="162"/>
                  <a:pt x="8798" y="187"/>
                </a:cubicBezTo>
                <a:lnTo>
                  <a:pt x="8798" y="8869"/>
                </a:lnTo>
                <a:cubicBezTo>
                  <a:pt x="8798" y="8893"/>
                  <a:pt x="8794" y="8917"/>
                  <a:pt x="8784" y="8940"/>
                </a:cubicBezTo>
                <a:cubicBezTo>
                  <a:pt x="8775" y="8963"/>
                  <a:pt x="8761" y="8983"/>
                  <a:pt x="8744" y="9000"/>
                </a:cubicBezTo>
                <a:cubicBezTo>
                  <a:pt x="8727" y="9018"/>
                  <a:pt x="8707" y="9031"/>
                  <a:pt x="8684" y="9040"/>
                </a:cubicBezTo>
                <a:cubicBezTo>
                  <a:pt x="8661" y="9050"/>
                  <a:pt x="8637" y="9054"/>
                  <a:pt x="8613" y="9054"/>
                </a:cubicBezTo>
                <a:lnTo>
                  <a:pt x="185" y="9054"/>
                </a:lnTo>
                <a:cubicBezTo>
                  <a:pt x="161" y="9054"/>
                  <a:pt x="137" y="9050"/>
                  <a:pt x="114" y="9040"/>
                </a:cubicBezTo>
                <a:cubicBezTo>
                  <a:pt x="92" y="9031"/>
                  <a:pt x="72" y="9018"/>
                  <a:pt x="54" y="9000"/>
                </a:cubicBezTo>
                <a:cubicBezTo>
                  <a:pt x="37" y="8983"/>
                  <a:pt x="23" y="8963"/>
                  <a:pt x="14" y="8940"/>
                </a:cubicBezTo>
                <a:cubicBezTo>
                  <a:pt x="4" y="8917"/>
                  <a:pt x="0" y="8893"/>
                  <a:pt x="0" y="886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6" name="任意多边形: 形状 165"/>
          <p:cNvSpPr/>
          <p:nvPr/>
        </p:nvSpPr>
        <p:spPr>
          <a:xfrm>
            <a:off x="401040" y="1604160"/>
            <a:ext cx="3167280" cy="3259440"/>
          </a:xfrm>
          <a:custGeom>
            <a:avLst/>
            <a:gdLst/>
            <a:ahLst/>
            <a:cxnLst/>
            <a:rect l="0" t="0" r="r" b="b"/>
            <a:pathLst>
              <a:path w="8798" h="9054">
                <a:moveTo>
                  <a:pt x="0" y="8869"/>
                </a:moveTo>
                <a:lnTo>
                  <a:pt x="0" y="187"/>
                </a:lnTo>
                <a:cubicBezTo>
                  <a:pt x="0" y="162"/>
                  <a:pt x="4" y="139"/>
                  <a:pt x="14" y="116"/>
                </a:cubicBezTo>
                <a:cubicBezTo>
                  <a:pt x="23" y="93"/>
                  <a:pt x="37" y="73"/>
                  <a:pt x="54" y="55"/>
                </a:cubicBezTo>
                <a:cubicBezTo>
                  <a:pt x="72" y="37"/>
                  <a:pt x="92" y="24"/>
                  <a:pt x="114" y="15"/>
                </a:cubicBezTo>
                <a:cubicBezTo>
                  <a:pt x="137" y="5"/>
                  <a:pt x="161" y="0"/>
                  <a:pt x="185" y="0"/>
                </a:cubicBezTo>
                <a:lnTo>
                  <a:pt x="8613" y="0"/>
                </a:lnTo>
                <a:cubicBezTo>
                  <a:pt x="8637" y="0"/>
                  <a:pt x="8661" y="5"/>
                  <a:pt x="8684" y="15"/>
                </a:cubicBezTo>
                <a:cubicBezTo>
                  <a:pt x="8707" y="24"/>
                  <a:pt x="8727" y="37"/>
                  <a:pt x="8744" y="55"/>
                </a:cubicBezTo>
                <a:cubicBezTo>
                  <a:pt x="8761" y="73"/>
                  <a:pt x="8775" y="93"/>
                  <a:pt x="8784" y="116"/>
                </a:cubicBezTo>
                <a:cubicBezTo>
                  <a:pt x="8794" y="139"/>
                  <a:pt x="8798" y="162"/>
                  <a:pt x="8798" y="187"/>
                </a:cubicBezTo>
                <a:lnTo>
                  <a:pt x="8798" y="8869"/>
                </a:lnTo>
                <a:cubicBezTo>
                  <a:pt x="8798" y="8893"/>
                  <a:pt x="8794" y="8917"/>
                  <a:pt x="8784" y="8940"/>
                </a:cubicBezTo>
                <a:cubicBezTo>
                  <a:pt x="8775" y="8963"/>
                  <a:pt x="8761" y="8983"/>
                  <a:pt x="8744" y="9000"/>
                </a:cubicBezTo>
                <a:cubicBezTo>
                  <a:pt x="8727" y="9018"/>
                  <a:pt x="8707" y="9031"/>
                  <a:pt x="8684" y="9040"/>
                </a:cubicBezTo>
                <a:cubicBezTo>
                  <a:pt x="8661" y="9050"/>
                  <a:pt x="8637" y="9054"/>
                  <a:pt x="8613" y="9054"/>
                </a:cubicBezTo>
                <a:lnTo>
                  <a:pt x="185" y="9054"/>
                </a:lnTo>
                <a:cubicBezTo>
                  <a:pt x="161" y="9054"/>
                  <a:pt x="137" y="9050"/>
                  <a:pt x="114" y="9040"/>
                </a:cubicBezTo>
                <a:cubicBezTo>
                  <a:pt x="92" y="9031"/>
                  <a:pt x="72" y="9018"/>
                  <a:pt x="54" y="9000"/>
                </a:cubicBezTo>
                <a:cubicBezTo>
                  <a:pt x="37" y="8983"/>
                  <a:pt x="23" y="8963"/>
                  <a:pt x="14" y="8940"/>
                </a:cubicBezTo>
                <a:cubicBezTo>
                  <a:pt x="4" y="8917"/>
                  <a:pt x="0" y="8893"/>
                  <a:pt x="0" y="8869"/>
                </a:cubicBezTo>
                <a:moveTo>
                  <a:pt x="23" y="187"/>
                </a:moveTo>
                <a:lnTo>
                  <a:pt x="23" y="8869"/>
                </a:lnTo>
                <a:cubicBezTo>
                  <a:pt x="23" y="8879"/>
                  <a:pt x="24" y="8890"/>
                  <a:pt x="26" y="8900"/>
                </a:cubicBezTo>
                <a:cubicBezTo>
                  <a:pt x="28" y="8911"/>
                  <a:pt x="31" y="8921"/>
                  <a:pt x="35" y="8931"/>
                </a:cubicBezTo>
                <a:cubicBezTo>
                  <a:pt x="39" y="8941"/>
                  <a:pt x="44" y="8950"/>
                  <a:pt x="50" y="8959"/>
                </a:cubicBezTo>
                <a:cubicBezTo>
                  <a:pt x="56" y="8968"/>
                  <a:pt x="63" y="8976"/>
                  <a:pt x="71" y="8984"/>
                </a:cubicBezTo>
                <a:cubicBezTo>
                  <a:pt x="78" y="8991"/>
                  <a:pt x="86" y="8998"/>
                  <a:pt x="95" y="9004"/>
                </a:cubicBezTo>
                <a:cubicBezTo>
                  <a:pt x="104" y="9010"/>
                  <a:pt x="113" y="9015"/>
                  <a:pt x="123" y="9019"/>
                </a:cubicBezTo>
                <a:cubicBezTo>
                  <a:pt x="133" y="9023"/>
                  <a:pt x="143" y="9026"/>
                  <a:pt x="154" y="9028"/>
                </a:cubicBezTo>
                <a:cubicBezTo>
                  <a:pt x="164" y="9030"/>
                  <a:pt x="175" y="9031"/>
                  <a:pt x="185" y="9031"/>
                </a:cubicBezTo>
                <a:lnTo>
                  <a:pt x="8613" y="9031"/>
                </a:lnTo>
                <a:cubicBezTo>
                  <a:pt x="8623" y="9031"/>
                  <a:pt x="8634" y="9030"/>
                  <a:pt x="8644" y="9028"/>
                </a:cubicBezTo>
                <a:cubicBezTo>
                  <a:pt x="8655" y="9026"/>
                  <a:pt x="8665" y="9023"/>
                  <a:pt x="8675" y="9019"/>
                </a:cubicBezTo>
                <a:cubicBezTo>
                  <a:pt x="8685" y="9015"/>
                  <a:pt x="8694" y="9010"/>
                  <a:pt x="8703" y="9004"/>
                </a:cubicBezTo>
                <a:cubicBezTo>
                  <a:pt x="8712" y="8998"/>
                  <a:pt x="8720" y="8991"/>
                  <a:pt x="8728" y="8984"/>
                </a:cubicBezTo>
                <a:cubicBezTo>
                  <a:pt x="8735" y="8976"/>
                  <a:pt x="8742" y="8968"/>
                  <a:pt x="8748" y="8959"/>
                </a:cubicBezTo>
                <a:cubicBezTo>
                  <a:pt x="8754" y="8950"/>
                  <a:pt x="8759" y="8941"/>
                  <a:pt x="8763" y="8931"/>
                </a:cubicBezTo>
                <a:cubicBezTo>
                  <a:pt x="8767" y="8921"/>
                  <a:pt x="8770" y="8911"/>
                  <a:pt x="8772" y="8900"/>
                </a:cubicBezTo>
                <a:cubicBezTo>
                  <a:pt x="8774" y="8890"/>
                  <a:pt x="8775" y="8879"/>
                  <a:pt x="8775" y="8869"/>
                </a:cubicBezTo>
                <a:lnTo>
                  <a:pt x="8775" y="187"/>
                </a:lnTo>
                <a:cubicBezTo>
                  <a:pt x="8775" y="176"/>
                  <a:pt x="8774" y="166"/>
                  <a:pt x="8772" y="155"/>
                </a:cubicBezTo>
                <a:cubicBezTo>
                  <a:pt x="8770" y="145"/>
                  <a:pt x="8767" y="135"/>
                  <a:pt x="8763" y="125"/>
                </a:cubicBezTo>
                <a:cubicBezTo>
                  <a:pt x="8759" y="115"/>
                  <a:pt x="8754" y="106"/>
                  <a:pt x="8748" y="97"/>
                </a:cubicBezTo>
                <a:cubicBezTo>
                  <a:pt x="8742" y="88"/>
                  <a:pt x="8735" y="80"/>
                  <a:pt x="8728" y="72"/>
                </a:cubicBezTo>
                <a:cubicBezTo>
                  <a:pt x="8720" y="64"/>
                  <a:pt x="8712" y="57"/>
                  <a:pt x="8703" y="51"/>
                </a:cubicBezTo>
                <a:cubicBezTo>
                  <a:pt x="8694" y="45"/>
                  <a:pt x="8685" y="40"/>
                  <a:pt x="8675" y="36"/>
                </a:cubicBezTo>
                <a:cubicBezTo>
                  <a:pt x="8665" y="32"/>
                  <a:pt x="8655" y="29"/>
                  <a:pt x="8644" y="27"/>
                </a:cubicBezTo>
                <a:cubicBezTo>
                  <a:pt x="8634" y="25"/>
                  <a:pt x="8623" y="24"/>
                  <a:pt x="8613" y="24"/>
                </a:cubicBezTo>
                <a:lnTo>
                  <a:pt x="185" y="24"/>
                </a:lnTo>
                <a:cubicBezTo>
                  <a:pt x="175" y="24"/>
                  <a:pt x="164" y="25"/>
                  <a:pt x="154" y="27"/>
                </a:cubicBezTo>
                <a:cubicBezTo>
                  <a:pt x="143" y="29"/>
                  <a:pt x="133" y="32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7"/>
                  <a:pt x="78" y="64"/>
                  <a:pt x="71" y="72"/>
                </a:cubicBezTo>
                <a:cubicBezTo>
                  <a:pt x="63" y="80"/>
                  <a:pt x="56" y="88"/>
                  <a:pt x="50" y="97"/>
                </a:cubicBezTo>
                <a:cubicBezTo>
                  <a:pt x="44" y="106"/>
                  <a:pt x="39" y="115"/>
                  <a:pt x="35" y="125"/>
                </a:cubicBezTo>
                <a:cubicBezTo>
                  <a:pt x="31" y="135"/>
                  <a:pt x="28" y="145"/>
                  <a:pt x="26" y="155"/>
                </a:cubicBezTo>
                <a:cubicBezTo>
                  <a:pt x="24" y="166"/>
                  <a:pt x="23" y="176"/>
                  <a:pt x="23" y="187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7" name="任意多边形: 形状 166"/>
          <p:cNvSpPr/>
          <p:nvPr/>
        </p:nvSpPr>
        <p:spPr>
          <a:xfrm>
            <a:off x="609840" y="4119840"/>
            <a:ext cx="2749680" cy="534960"/>
          </a:xfrm>
          <a:custGeom>
            <a:avLst/>
            <a:gdLst/>
            <a:ahLst/>
            <a:cxnLst/>
            <a:rect l="0" t="0" r="r" b="b"/>
            <a:pathLst>
              <a:path w="7638" h="1486">
                <a:moveTo>
                  <a:pt x="0" y="1393"/>
                </a:moveTo>
                <a:lnTo>
                  <a:pt x="0" y="92"/>
                </a:lnTo>
                <a:cubicBezTo>
                  <a:pt x="0" y="80"/>
                  <a:pt x="2" y="68"/>
                  <a:pt x="7" y="57"/>
                </a:cubicBezTo>
                <a:cubicBezTo>
                  <a:pt x="12" y="45"/>
                  <a:pt x="19" y="35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9" y="2"/>
                  <a:pt x="81" y="0"/>
                  <a:pt x="93" y="0"/>
                </a:cubicBezTo>
                <a:lnTo>
                  <a:pt x="7545" y="0"/>
                </a:lnTo>
                <a:cubicBezTo>
                  <a:pt x="7558" y="0"/>
                  <a:pt x="7569" y="2"/>
                  <a:pt x="7581" y="7"/>
                </a:cubicBezTo>
                <a:cubicBezTo>
                  <a:pt x="7592" y="11"/>
                  <a:pt x="7602" y="18"/>
                  <a:pt x="7611" y="27"/>
                </a:cubicBezTo>
                <a:cubicBezTo>
                  <a:pt x="7620" y="35"/>
                  <a:pt x="7626" y="45"/>
                  <a:pt x="7631" y="57"/>
                </a:cubicBezTo>
                <a:cubicBezTo>
                  <a:pt x="7636" y="68"/>
                  <a:pt x="7638" y="80"/>
                  <a:pt x="7638" y="92"/>
                </a:cubicBezTo>
                <a:lnTo>
                  <a:pt x="7638" y="1393"/>
                </a:lnTo>
                <a:cubicBezTo>
                  <a:pt x="7638" y="1406"/>
                  <a:pt x="7636" y="1417"/>
                  <a:pt x="7631" y="1429"/>
                </a:cubicBezTo>
                <a:cubicBezTo>
                  <a:pt x="7626" y="1440"/>
                  <a:pt x="7620" y="1450"/>
                  <a:pt x="7611" y="1459"/>
                </a:cubicBezTo>
                <a:cubicBezTo>
                  <a:pt x="7602" y="1468"/>
                  <a:pt x="7592" y="1474"/>
                  <a:pt x="7581" y="1479"/>
                </a:cubicBezTo>
                <a:cubicBezTo>
                  <a:pt x="7569" y="1484"/>
                  <a:pt x="7558" y="1486"/>
                  <a:pt x="7545" y="1486"/>
                </a:cubicBezTo>
                <a:lnTo>
                  <a:pt x="93" y="1486"/>
                </a:lnTo>
                <a:cubicBezTo>
                  <a:pt x="81" y="1486"/>
                  <a:pt x="69" y="1484"/>
                  <a:pt x="57" y="1479"/>
                </a:cubicBezTo>
                <a:cubicBezTo>
                  <a:pt x="46" y="1474"/>
                  <a:pt x="36" y="1468"/>
                  <a:pt x="27" y="1459"/>
                </a:cubicBezTo>
                <a:cubicBezTo>
                  <a:pt x="19" y="1450"/>
                  <a:pt x="12" y="1440"/>
                  <a:pt x="7" y="1429"/>
                </a:cubicBezTo>
                <a:cubicBezTo>
                  <a:pt x="2" y="1417"/>
                  <a:pt x="0" y="1406"/>
                  <a:pt x="0" y="1393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8" name="任意多边形: 形状 167"/>
          <p:cNvSpPr/>
          <p:nvPr/>
        </p:nvSpPr>
        <p:spPr>
          <a:xfrm>
            <a:off x="609840" y="1813320"/>
            <a:ext cx="501840" cy="501840"/>
          </a:xfrm>
          <a:custGeom>
            <a:avLst/>
            <a:gdLst/>
            <a:ahLst/>
            <a:cxnLst/>
            <a:rect l="0" t="0" r="r" b="b"/>
            <a:pathLst>
              <a:path w="1394" h="1394">
                <a:moveTo>
                  <a:pt x="1394" y="696"/>
                </a:moveTo>
                <a:cubicBezTo>
                  <a:pt x="1394" y="719"/>
                  <a:pt x="1393" y="742"/>
                  <a:pt x="1390" y="764"/>
                </a:cubicBezTo>
                <a:cubicBezTo>
                  <a:pt x="1388" y="787"/>
                  <a:pt x="1385" y="810"/>
                  <a:pt x="1380" y="832"/>
                </a:cubicBezTo>
                <a:cubicBezTo>
                  <a:pt x="1376" y="854"/>
                  <a:pt x="1370" y="876"/>
                  <a:pt x="1364" y="898"/>
                </a:cubicBezTo>
                <a:cubicBezTo>
                  <a:pt x="1357" y="920"/>
                  <a:pt x="1350" y="942"/>
                  <a:pt x="1341" y="963"/>
                </a:cubicBezTo>
                <a:cubicBezTo>
                  <a:pt x="1332" y="984"/>
                  <a:pt x="1322" y="1004"/>
                  <a:pt x="1312" y="1024"/>
                </a:cubicBezTo>
                <a:cubicBezTo>
                  <a:pt x="1301" y="1045"/>
                  <a:pt x="1289" y="1064"/>
                  <a:pt x="1276" y="1083"/>
                </a:cubicBezTo>
                <a:cubicBezTo>
                  <a:pt x="1264" y="1102"/>
                  <a:pt x="1250" y="1120"/>
                  <a:pt x="1236" y="1138"/>
                </a:cubicBezTo>
                <a:cubicBezTo>
                  <a:pt x="1221" y="1156"/>
                  <a:pt x="1206" y="1172"/>
                  <a:pt x="1190" y="1189"/>
                </a:cubicBezTo>
                <a:cubicBezTo>
                  <a:pt x="1174" y="1205"/>
                  <a:pt x="1157" y="1220"/>
                  <a:pt x="1139" y="1235"/>
                </a:cubicBezTo>
                <a:cubicBezTo>
                  <a:pt x="1122" y="1250"/>
                  <a:pt x="1103" y="1263"/>
                  <a:pt x="1084" y="1276"/>
                </a:cubicBezTo>
                <a:cubicBezTo>
                  <a:pt x="1065" y="1289"/>
                  <a:pt x="1046" y="1301"/>
                  <a:pt x="1026" y="1311"/>
                </a:cubicBezTo>
                <a:cubicBezTo>
                  <a:pt x="1006" y="1322"/>
                  <a:pt x="985" y="1332"/>
                  <a:pt x="964" y="1341"/>
                </a:cubicBezTo>
                <a:cubicBezTo>
                  <a:pt x="943" y="1349"/>
                  <a:pt x="921" y="1357"/>
                  <a:pt x="900" y="1364"/>
                </a:cubicBezTo>
                <a:cubicBezTo>
                  <a:pt x="878" y="1370"/>
                  <a:pt x="856" y="1376"/>
                  <a:pt x="833" y="1380"/>
                </a:cubicBezTo>
                <a:cubicBezTo>
                  <a:pt x="811" y="1385"/>
                  <a:pt x="788" y="1388"/>
                  <a:pt x="766" y="1390"/>
                </a:cubicBezTo>
                <a:cubicBezTo>
                  <a:pt x="743" y="1392"/>
                  <a:pt x="720" y="1394"/>
                  <a:pt x="697" y="1394"/>
                </a:cubicBezTo>
                <a:cubicBezTo>
                  <a:pt x="675" y="1394"/>
                  <a:pt x="652" y="1392"/>
                  <a:pt x="629" y="1390"/>
                </a:cubicBezTo>
                <a:cubicBezTo>
                  <a:pt x="606" y="1388"/>
                  <a:pt x="584" y="1385"/>
                  <a:pt x="562" y="1380"/>
                </a:cubicBezTo>
                <a:cubicBezTo>
                  <a:pt x="539" y="1376"/>
                  <a:pt x="517" y="1370"/>
                  <a:pt x="495" y="1364"/>
                </a:cubicBezTo>
                <a:cubicBezTo>
                  <a:pt x="473" y="1357"/>
                  <a:pt x="452" y="1349"/>
                  <a:pt x="431" y="1341"/>
                </a:cubicBezTo>
                <a:cubicBezTo>
                  <a:pt x="410" y="1332"/>
                  <a:pt x="388" y="1322"/>
                  <a:pt x="368" y="1311"/>
                </a:cubicBezTo>
                <a:cubicBezTo>
                  <a:pt x="348" y="1301"/>
                  <a:pt x="329" y="1289"/>
                  <a:pt x="310" y="1276"/>
                </a:cubicBezTo>
                <a:cubicBezTo>
                  <a:pt x="291" y="1263"/>
                  <a:pt x="272" y="1250"/>
                  <a:pt x="255" y="1235"/>
                </a:cubicBezTo>
                <a:cubicBezTo>
                  <a:pt x="237" y="1220"/>
                  <a:pt x="220" y="1205"/>
                  <a:pt x="204" y="1189"/>
                </a:cubicBezTo>
                <a:cubicBezTo>
                  <a:pt x="188" y="1172"/>
                  <a:pt x="173" y="1156"/>
                  <a:pt x="158" y="1138"/>
                </a:cubicBezTo>
                <a:cubicBezTo>
                  <a:pt x="144" y="1120"/>
                  <a:pt x="130" y="1102"/>
                  <a:pt x="117" y="1083"/>
                </a:cubicBezTo>
                <a:cubicBezTo>
                  <a:pt x="105" y="1064"/>
                  <a:pt x="93" y="1045"/>
                  <a:pt x="82" y="1024"/>
                </a:cubicBezTo>
                <a:cubicBezTo>
                  <a:pt x="72" y="1004"/>
                  <a:pt x="62" y="984"/>
                  <a:pt x="53" y="963"/>
                </a:cubicBezTo>
                <a:cubicBezTo>
                  <a:pt x="44" y="942"/>
                  <a:pt x="37" y="920"/>
                  <a:pt x="30" y="898"/>
                </a:cubicBezTo>
                <a:cubicBezTo>
                  <a:pt x="23" y="876"/>
                  <a:pt x="18" y="854"/>
                  <a:pt x="13" y="832"/>
                </a:cubicBezTo>
                <a:cubicBezTo>
                  <a:pt x="9" y="810"/>
                  <a:pt x="6" y="787"/>
                  <a:pt x="3" y="764"/>
                </a:cubicBezTo>
                <a:cubicBezTo>
                  <a:pt x="1" y="742"/>
                  <a:pt x="0" y="719"/>
                  <a:pt x="0" y="696"/>
                </a:cubicBezTo>
                <a:cubicBezTo>
                  <a:pt x="0" y="673"/>
                  <a:pt x="1" y="651"/>
                  <a:pt x="3" y="628"/>
                </a:cubicBezTo>
                <a:cubicBezTo>
                  <a:pt x="6" y="605"/>
                  <a:pt x="9" y="583"/>
                  <a:pt x="13" y="560"/>
                </a:cubicBezTo>
                <a:cubicBezTo>
                  <a:pt x="18" y="538"/>
                  <a:pt x="23" y="516"/>
                  <a:pt x="30" y="494"/>
                </a:cubicBezTo>
                <a:cubicBezTo>
                  <a:pt x="37" y="472"/>
                  <a:pt x="44" y="451"/>
                  <a:pt x="53" y="430"/>
                </a:cubicBezTo>
                <a:cubicBezTo>
                  <a:pt x="62" y="409"/>
                  <a:pt x="72" y="388"/>
                  <a:pt x="82" y="368"/>
                </a:cubicBezTo>
                <a:cubicBezTo>
                  <a:pt x="93" y="348"/>
                  <a:pt x="105" y="328"/>
                  <a:pt x="117" y="309"/>
                </a:cubicBezTo>
                <a:cubicBezTo>
                  <a:pt x="130" y="290"/>
                  <a:pt x="144" y="272"/>
                  <a:pt x="158" y="254"/>
                </a:cubicBezTo>
                <a:cubicBezTo>
                  <a:pt x="173" y="237"/>
                  <a:pt x="188" y="220"/>
                  <a:pt x="204" y="204"/>
                </a:cubicBezTo>
                <a:cubicBezTo>
                  <a:pt x="220" y="188"/>
                  <a:pt x="237" y="172"/>
                  <a:pt x="255" y="158"/>
                </a:cubicBezTo>
                <a:cubicBezTo>
                  <a:pt x="272" y="143"/>
                  <a:pt x="291" y="130"/>
                  <a:pt x="310" y="117"/>
                </a:cubicBezTo>
                <a:cubicBezTo>
                  <a:pt x="329" y="104"/>
                  <a:pt x="348" y="93"/>
                  <a:pt x="368" y="82"/>
                </a:cubicBezTo>
                <a:cubicBezTo>
                  <a:pt x="388" y="71"/>
                  <a:pt x="410" y="61"/>
                  <a:pt x="431" y="53"/>
                </a:cubicBezTo>
                <a:cubicBezTo>
                  <a:pt x="452" y="44"/>
                  <a:pt x="473" y="36"/>
                  <a:pt x="495" y="30"/>
                </a:cubicBezTo>
                <a:cubicBezTo>
                  <a:pt x="517" y="23"/>
                  <a:pt x="539" y="18"/>
                  <a:pt x="562" y="13"/>
                </a:cubicBezTo>
                <a:cubicBezTo>
                  <a:pt x="584" y="9"/>
                  <a:pt x="606" y="5"/>
                  <a:pt x="629" y="3"/>
                </a:cubicBezTo>
                <a:cubicBezTo>
                  <a:pt x="652" y="1"/>
                  <a:pt x="675" y="0"/>
                  <a:pt x="697" y="0"/>
                </a:cubicBezTo>
                <a:cubicBezTo>
                  <a:pt x="720" y="0"/>
                  <a:pt x="743" y="1"/>
                  <a:pt x="766" y="3"/>
                </a:cubicBezTo>
                <a:cubicBezTo>
                  <a:pt x="788" y="5"/>
                  <a:pt x="811" y="9"/>
                  <a:pt x="833" y="13"/>
                </a:cubicBezTo>
                <a:cubicBezTo>
                  <a:pt x="856" y="18"/>
                  <a:pt x="878" y="23"/>
                  <a:pt x="900" y="30"/>
                </a:cubicBezTo>
                <a:cubicBezTo>
                  <a:pt x="921" y="36"/>
                  <a:pt x="943" y="44"/>
                  <a:pt x="964" y="53"/>
                </a:cubicBezTo>
                <a:cubicBezTo>
                  <a:pt x="985" y="61"/>
                  <a:pt x="1006" y="71"/>
                  <a:pt x="1026" y="82"/>
                </a:cubicBezTo>
                <a:cubicBezTo>
                  <a:pt x="1046" y="93"/>
                  <a:pt x="1065" y="104"/>
                  <a:pt x="1084" y="117"/>
                </a:cubicBezTo>
                <a:cubicBezTo>
                  <a:pt x="1103" y="130"/>
                  <a:pt x="1122" y="143"/>
                  <a:pt x="1139" y="158"/>
                </a:cubicBezTo>
                <a:cubicBezTo>
                  <a:pt x="1157" y="172"/>
                  <a:pt x="1174" y="188"/>
                  <a:pt x="1190" y="204"/>
                </a:cubicBezTo>
                <a:cubicBezTo>
                  <a:pt x="1206" y="220"/>
                  <a:pt x="1221" y="237"/>
                  <a:pt x="1236" y="254"/>
                </a:cubicBezTo>
                <a:cubicBezTo>
                  <a:pt x="1250" y="272"/>
                  <a:pt x="1264" y="290"/>
                  <a:pt x="1276" y="309"/>
                </a:cubicBezTo>
                <a:cubicBezTo>
                  <a:pt x="1289" y="328"/>
                  <a:pt x="1301" y="348"/>
                  <a:pt x="1312" y="368"/>
                </a:cubicBezTo>
                <a:cubicBezTo>
                  <a:pt x="1322" y="388"/>
                  <a:pt x="1332" y="409"/>
                  <a:pt x="1341" y="430"/>
                </a:cubicBezTo>
                <a:cubicBezTo>
                  <a:pt x="1350" y="451"/>
                  <a:pt x="1357" y="472"/>
                  <a:pt x="1364" y="494"/>
                </a:cubicBezTo>
                <a:cubicBezTo>
                  <a:pt x="1370" y="516"/>
                  <a:pt x="1376" y="538"/>
                  <a:pt x="1380" y="560"/>
                </a:cubicBezTo>
                <a:cubicBezTo>
                  <a:pt x="1385" y="583"/>
                  <a:pt x="1388" y="605"/>
                  <a:pt x="1390" y="628"/>
                </a:cubicBezTo>
                <a:cubicBezTo>
                  <a:pt x="1393" y="651"/>
                  <a:pt x="1394" y="673"/>
                  <a:pt x="1394" y="696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69" name="图片 168"/>
          <p:cNvPicPr/>
          <p:nvPr/>
        </p:nvPicPr>
        <p:blipFill>
          <a:blip r:embed="rId3"/>
          <a:stretch/>
        </p:blipFill>
        <p:spPr>
          <a:xfrm>
            <a:off x="735480" y="1913760"/>
            <a:ext cx="2502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0" name="文本框 169"/>
          <p:cNvSpPr txBox="1"/>
          <p:nvPr/>
        </p:nvSpPr>
        <p:spPr>
          <a:xfrm>
            <a:off x="401040" y="1131840"/>
            <a:ext cx="637092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智能写作助手的需求分析基于以下三大核心功能模块，旨在满足多元化的写作场景需求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1" name="任意多边形: 形状 170"/>
          <p:cNvSpPr/>
          <p:nvPr/>
        </p:nvSpPr>
        <p:spPr>
          <a:xfrm>
            <a:off x="676800" y="253188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8" y="88"/>
                  <a:pt x="134" y="96"/>
                </a:cubicBezTo>
                <a:cubicBezTo>
                  <a:pt x="130" y="105"/>
                  <a:pt x="125" y="112"/>
                  <a:pt x="119" y="119"/>
                </a:cubicBezTo>
                <a:cubicBezTo>
                  <a:pt x="112" y="125"/>
                  <a:pt x="105" y="131"/>
                  <a:pt x="96" y="135"/>
                </a:cubicBezTo>
                <a:cubicBezTo>
                  <a:pt x="88" y="139"/>
                  <a:pt x="79" y="140"/>
                  <a:pt x="69" y="140"/>
                </a:cubicBezTo>
                <a:cubicBezTo>
                  <a:pt x="60" y="140"/>
                  <a:pt x="51" y="139"/>
                  <a:pt x="43" y="135"/>
                </a:cubicBezTo>
                <a:cubicBezTo>
                  <a:pt x="34" y="131"/>
                  <a:pt x="27" y="125"/>
                  <a:pt x="20" y="119"/>
                </a:cubicBezTo>
                <a:cubicBezTo>
                  <a:pt x="14" y="112"/>
                  <a:pt x="9" y="105"/>
                  <a:pt x="5" y="96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0"/>
                  <a:pt x="2" y="52"/>
                  <a:pt x="5" y="43"/>
                </a:cubicBezTo>
                <a:cubicBezTo>
                  <a:pt x="9" y="35"/>
                  <a:pt x="14" y="27"/>
                  <a:pt x="20" y="20"/>
                </a:cubicBezTo>
                <a:cubicBezTo>
                  <a:pt x="27" y="14"/>
                  <a:pt x="34" y="9"/>
                  <a:pt x="43" y="5"/>
                </a:cubicBezTo>
                <a:cubicBezTo>
                  <a:pt x="51" y="2"/>
                  <a:pt x="60" y="0"/>
                  <a:pt x="69" y="0"/>
                </a:cubicBezTo>
                <a:cubicBezTo>
                  <a:pt x="79" y="0"/>
                  <a:pt x="88" y="2"/>
                  <a:pt x="96" y="5"/>
                </a:cubicBezTo>
                <a:cubicBezTo>
                  <a:pt x="105" y="9"/>
                  <a:pt x="112" y="14"/>
                  <a:pt x="119" y="20"/>
                </a:cubicBezTo>
                <a:cubicBezTo>
                  <a:pt x="125" y="27"/>
                  <a:pt x="130" y="35"/>
                  <a:pt x="134" y="43"/>
                </a:cubicBezTo>
                <a:cubicBezTo>
                  <a:pt x="138" y="52"/>
                  <a:pt x="140" y="60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1245240" y="1961640"/>
            <a:ext cx="80532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内容生成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3" name="任意多边形: 形状 172"/>
          <p:cNvSpPr/>
          <p:nvPr/>
        </p:nvSpPr>
        <p:spPr>
          <a:xfrm>
            <a:off x="676800" y="279936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80"/>
                  <a:pt x="138" y="89"/>
                  <a:pt x="134" y="97"/>
                </a:cubicBezTo>
                <a:cubicBezTo>
                  <a:pt x="130" y="106"/>
                  <a:pt x="125" y="113"/>
                  <a:pt x="119" y="120"/>
                </a:cubicBezTo>
                <a:cubicBezTo>
                  <a:pt x="112" y="126"/>
                  <a:pt x="105" y="131"/>
                  <a:pt x="96" y="135"/>
                </a:cubicBezTo>
                <a:cubicBezTo>
                  <a:pt x="88" y="138"/>
                  <a:pt x="79" y="140"/>
                  <a:pt x="69" y="140"/>
                </a:cubicBezTo>
                <a:cubicBezTo>
                  <a:pt x="60" y="140"/>
                  <a:pt x="51" y="138"/>
                  <a:pt x="43" y="135"/>
                </a:cubicBezTo>
                <a:cubicBezTo>
                  <a:pt x="34" y="131"/>
                  <a:pt x="27" y="126"/>
                  <a:pt x="20" y="120"/>
                </a:cubicBezTo>
                <a:cubicBezTo>
                  <a:pt x="14" y="113"/>
                  <a:pt x="9" y="106"/>
                  <a:pt x="5" y="97"/>
                </a:cubicBezTo>
                <a:cubicBezTo>
                  <a:pt x="2" y="89"/>
                  <a:pt x="0" y="80"/>
                  <a:pt x="0" y="70"/>
                </a:cubicBezTo>
                <a:cubicBezTo>
                  <a:pt x="0" y="60"/>
                  <a:pt x="2" y="51"/>
                  <a:pt x="5" y="43"/>
                </a:cubicBezTo>
                <a:cubicBezTo>
                  <a:pt x="9" y="34"/>
                  <a:pt x="14" y="27"/>
                  <a:pt x="20" y="20"/>
                </a:cubicBezTo>
                <a:cubicBezTo>
                  <a:pt x="27" y="14"/>
                  <a:pt x="34" y="9"/>
                  <a:pt x="43" y="5"/>
                </a:cubicBezTo>
                <a:cubicBezTo>
                  <a:pt x="51" y="2"/>
                  <a:pt x="60" y="0"/>
                  <a:pt x="69" y="0"/>
                </a:cubicBezTo>
                <a:cubicBezTo>
                  <a:pt x="79" y="0"/>
                  <a:pt x="88" y="2"/>
                  <a:pt x="96" y="5"/>
                </a:cubicBezTo>
                <a:cubicBezTo>
                  <a:pt x="105" y="9"/>
                  <a:pt x="112" y="14"/>
                  <a:pt x="119" y="20"/>
                </a:cubicBezTo>
                <a:cubicBezTo>
                  <a:pt x="125" y="27"/>
                  <a:pt x="130" y="34"/>
                  <a:pt x="134" y="43"/>
                </a:cubicBezTo>
                <a:cubicBezTo>
                  <a:pt x="138" y="51"/>
                  <a:pt x="140" y="60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869040" y="2483280"/>
            <a:ext cx="12078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新闻与媒体快速撰写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5" name="任意多边形: 形状 174"/>
          <p:cNvSpPr/>
          <p:nvPr/>
        </p:nvSpPr>
        <p:spPr>
          <a:xfrm>
            <a:off x="676800" y="306684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80"/>
                  <a:pt x="138" y="88"/>
                  <a:pt x="134" y="97"/>
                </a:cubicBezTo>
                <a:cubicBezTo>
                  <a:pt x="130" y="106"/>
                  <a:pt x="125" y="113"/>
                  <a:pt x="119" y="120"/>
                </a:cubicBezTo>
                <a:cubicBezTo>
                  <a:pt x="112" y="126"/>
                  <a:pt x="105" y="131"/>
                  <a:pt x="96" y="135"/>
                </a:cubicBezTo>
                <a:cubicBezTo>
                  <a:pt x="88" y="138"/>
                  <a:pt x="79" y="140"/>
                  <a:pt x="69" y="140"/>
                </a:cubicBezTo>
                <a:cubicBezTo>
                  <a:pt x="60" y="140"/>
                  <a:pt x="51" y="138"/>
                  <a:pt x="43" y="135"/>
                </a:cubicBezTo>
                <a:cubicBezTo>
                  <a:pt x="34" y="131"/>
                  <a:pt x="27" y="126"/>
                  <a:pt x="20" y="120"/>
                </a:cubicBezTo>
                <a:cubicBezTo>
                  <a:pt x="14" y="113"/>
                  <a:pt x="9" y="106"/>
                  <a:pt x="5" y="97"/>
                </a:cubicBezTo>
                <a:cubicBezTo>
                  <a:pt x="2" y="88"/>
                  <a:pt x="0" y="80"/>
                  <a:pt x="0" y="70"/>
                </a:cubicBezTo>
                <a:cubicBezTo>
                  <a:pt x="0" y="61"/>
                  <a:pt x="2" y="52"/>
                  <a:pt x="5" y="44"/>
                </a:cubicBezTo>
                <a:cubicBezTo>
                  <a:pt x="9" y="35"/>
                  <a:pt x="14" y="27"/>
                  <a:pt x="20" y="20"/>
                </a:cubicBezTo>
                <a:cubicBezTo>
                  <a:pt x="27" y="14"/>
                  <a:pt x="34" y="9"/>
                  <a:pt x="43" y="5"/>
                </a:cubicBezTo>
                <a:cubicBezTo>
                  <a:pt x="51" y="1"/>
                  <a:pt x="60" y="0"/>
                  <a:pt x="69" y="0"/>
                </a:cubicBezTo>
                <a:cubicBezTo>
                  <a:pt x="79" y="0"/>
                  <a:pt x="88" y="1"/>
                  <a:pt x="96" y="5"/>
                </a:cubicBezTo>
                <a:cubicBezTo>
                  <a:pt x="105" y="9"/>
                  <a:pt x="112" y="14"/>
                  <a:pt x="119" y="20"/>
                </a:cubicBezTo>
                <a:cubicBezTo>
                  <a:pt x="125" y="27"/>
                  <a:pt x="130" y="35"/>
                  <a:pt x="134" y="44"/>
                </a:cubicBezTo>
                <a:cubicBezTo>
                  <a:pt x="138" y="52"/>
                  <a:pt x="140" y="61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869040" y="2750760"/>
            <a:ext cx="1476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市场营销与品牌文案创作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7" name="任意多边形: 形状 176"/>
          <p:cNvSpPr/>
          <p:nvPr/>
        </p:nvSpPr>
        <p:spPr>
          <a:xfrm>
            <a:off x="676800" y="333432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69"/>
                </a:moveTo>
                <a:cubicBezTo>
                  <a:pt x="140" y="78"/>
                  <a:pt x="138" y="87"/>
                  <a:pt x="134" y="96"/>
                </a:cubicBezTo>
                <a:cubicBezTo>
                  <a:pt x="130" y="104"/>
                  <a:pt x="125" y="112"/>
                  <a:pt x="119" y="118"/>
                </a:cubicBezTo>
                <a:cubicBezTo>
                  <a:pt x="112" y="126"/>
                  <a:pt x="105" y="131"/>
                  <a:pt x="96" y="134"/>
                </a:cubicBezTo>
                <a:cubicBezTo>
                  <a:pt x="88" y="138"/>
                  <a:pt x="79" y="140"/>
                  <a:pt x="69" y="140"/>
                </a:cubicBezTo>
                <a:cubicBezTo>
                  <a:pt x="60" y="140"/>
                  <a:pt x="51" y="138"/>
                  <a:pt x="43" y="134"/>
                </a:cubicBezTo>
                <a:cubicBezTo>
                  <a:pt x="34" y="131"/>
                  <a:pt x="27" y="126"/>
                  <a:pt x="20" y="118"/>
                </a:cubicBezTo>
                <a:cubicBezTo>
                  <a:pt x="14" y="112"/>
                  <a:pt x="9" y="104"/>
                  <a:pt x="5" y="96"/>
                </a:cubicBezTo>
                <a:cubicBezTo>
                  <a:pt x="2" y="87"/>
                  <a:pt x="0" y="78"/>
                  <a:pt x="0" y="69"/>
                </a:cubicBezTo>
                <a:cubicBezTo>
                  <a:pt x="0" y="60"/>
                  <a:pt x="2" y="51"/>
                  <a:pt x="5" y="42"/>
                </a:cubicBezTo>
                <a:cubicBezTo>
                  <a:pt x="9" y="34"/>
                  <a:pt x="14" y="26"/>
                  <a:pt x="20" y="20"/>
                </a:cubicBezTo>
                <a:cubicBezTo>
                  <a:pt x="27" y="13"/>
                  <a:pt x="34" y="8"/>
                  <a:pt x="43" y="5"/>
                </a:cubicBezTo>
                <a:cubicBezTo>
                  <a:pt x="51" y="1"/>
                  <a:pt x="60" y="0"/>
                  <a:pt x="69" y="0"/>
                </a:cubicBezTo>
                <a:cubicBezTo>
                  <a:pt x="79" y="0"/>
                  <a:pt x="88" y="1"/>
                  <a:pt x="96" y="5"/>
                </a:cubicBezTo>
                <a:cubicBezTo>
                  <a:pt x="105" y="8"/>
                  <a:pt x="112" y="13"/>
                  <a:pt x="119" y="20"/>
                </a:cubicBezTo>
                <a:cubicBezTo>
                  <a:pt x="125" y="26"/>
                  <a:pt x="130" y="34"/>
                  <a:pt x="134" y="42"/>
                </a:cubicBezTo>
                <a:cubicBezTo>
                  <a:pt x="138" y="51"/>
                  <a:pt x="140" y="60"/>
                  <a:pt x="140" y="6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869040" y="3017880"/>
            <a:ext cx="1476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创意写作与文学作品生成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9" name="任意多边形: 形状 178"/>
          <p:cNvSpPr/>
          <p:nvPr/>
        </p:nvSpPr>
        <p:spPr>
          <a:xfrm>
            <a:off x="676800" y="3601440"/>
            <a:ext cx="50400" cy="50760"/>
          </a:xfrm>
          <a:custGeom>
            <a:avLst/>
            <a:gdLst/>
            <a:ahLst/>
            <a:cxnLst/>
            <a:rect l="0" t="0" r="r" b="b"/>
            <a:pathLst>
              <a:path w="140" h="141">
                <a:moveTo>
                  <a:pt x="140" y="70"/>
                </a:moveTo>
                <a:cubicBezTo>
                  <a:pt x="140" y="80"/>
                  <a:pt x="138" y="89"/>
                  <a:pt x="134" y="98"/>
                </a:cubicBezTo>
                <a:cubicBezTo>
                  <a:pt x="130" y="106"/>
                  <a:pt x="125" y="114"/>
                  <a:pt x="119" y="120"/>
                </a:cubicBezTo>
                <a:cubicBezTo>
                  <a:pt x="112" y="127"/>
                  <a:pt x="105" y="132"/>
                  <a:pt x="96" y="135"/>
                </a:cubicBezTo>
                <a:cubicBezTo>
                  <a:pt x="88" y="139"/>
                  <a:pt x="79" y="141"/>
                  <a:pt x="69" y="141"/>
                </a:cubicBezTo>
                <a:cubicBezTo>
                  <a:pt x="60" y="141"/>
                  <a:pt x="51" y="139"/>
                  <a:pt x="43" y="135"/>
                </a:cubicBezTo>
                <a:cubicBezTo>
                  <a:pt x="34" y="132"/>
                  <a:pt x="27" y="127"/>
                  <a:pt x="20" y="120"/>
                </a:cubicBezTo>
                <a:cubicBezTo>
                  <a:pt x="14" y="114"/>
                  <a:pt x="9" y="106"/>
                  <a:pt x="5" y="98"/>
                </a:cubicBezTo>
                <a:cubicBezTo>
                  <a:pt x="2" y="89"/>
                  <a:pt x="0" y="80"/>
                  <a:pt x="0" y="70"/>
                </a:cubicBezTo>
                <a:cubicBezTo>
                  <a:pt x="0" y="61"/>
                  <a:pt x="2" y="52"/>
                  <a:pt x="5" y="43"/>
                </a:cubicBezTo>
                <a:cubicBezTo>
                  <a:pt x="9" y="35"/>
                  <a:pt x="14" y="27"/>
                  <a:pt x="20" y="21"/>
                </a:cubicBezTo>
                <a:cubicBezTo>
                  <a:pt x="27" y="14"/>
                  <a:pt x="34" y="9"/>
                  <a:pt x="43" y="6"/>
                </a:cubicBezTo>
                <a:cubicBezTo>
                  <a:pt x="51" y="2"/>
                  <a:pt x="60" y="0"/>
                  <a:pt x="69" y="0"/>
                </a:cubicBezTo>
                <a:cubicBezTo>
                  <a:pt x="79" y="0"/>
                  <a:pt x="88" y="2"/>
                  <a:pt x="96" y="6"/>
                </a:cubicBezTo>
                <a:cubicBezTo>
                  <a:pt x="105" y="9"/>
                  <a:pt x="112" y="14"/>
                  <a:pt x="119" y="21"/>
                </a:cubicBezTo>
                <a:cubicBezTo>
                  <a:pt x="125" y="27"/>
                  <a:pt x="130" y="35"/>
                  <a:pt x="134" y="43"/>
                </a:cubicBezTo>
                <a:cubicBezTo>
                  <a:pt x="138" y="52"/>
                  <a:pt x="140" y="61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869040" y="3285360"/>
            <a:ext cx="1476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商业文档与专业报告撰写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1" name="任意多边形: 形状 180"/>
          <p:cNvSpPr/>
          <p:nvPr/>
        </p:nvSpPr>
        <p:spPr>
          <a:xfrm>
            <a:off x="676800" y="386892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1"/>
                </a:moveTo>
                <a:cubicBezTo>
                  <a:pt x="140" y="80"/>
                  <a:pt x="138" y="89"/>
                  <a:pt x="134" y="97"/>
                </a:cubicBezTo>
                <a:cubicBezTo>
                  <a:pt x="130" y="106"/>
                  <a:pt x="125" y="113"/>
                  <a:pt x="119" y="120"/>
                </a:cubicBezTo>
                <a:cubicBezTo>
                  <a:pt x="112" y="127"/>
                  <a:pt x="105" y="132"/>
                  <a:pt x="96" y="135"/>
                </a:cubicBezTo>
                <a:cubicBezTo>
                  <a:pt x="88" y="139"/>
                  <a:pt x="79" y="140"/>
                  <a:pt x="69" y="140"/>
                </a:cubicBezTo>
                <a:cubicBezTo>
                  <a:pt x="60" y="140"/>
                  <a:pt x="51" y="139"/>
                  <a:pt x="43" y="135"/>
                </a:cubicBezTo>
                <a:cubicBezTo>
                  <a:pt x="34" y="132"/>
                  <a:pt x="27" y="127"/>
                  <a:pt x="20" y="120"/>
                </a:cubicBezTo>
                <a:cubicBezTo>
                  <a:pt x="14" y="113"/>
                  <a:pt x="9" y="106"/>
                  <a:pt x="5" y="97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2"/>
                  <a:pt x="2" y="53"/>
                  <a:pt x="5" y="44"/>
                </a:cubicBezTo>
                <a:cubicBezTo>
                  <a:pt x="9" y="36"/>
                  <a:pt x="14" y="28"/>
                  <a:pt x="20" y="21"/>
                </a:cubicBezTo>
                <a:cubicBezTo>
                  <a:pt x="27" y="14"/>
                  <a:pt x="34" y="9"/>
                  <a:pt x="43" y="5"/>
                </a:cubicBezTo>
                <a:cubicBezTo>
                  <a:pt x="51" y="2"/>
                  <a:pt x="60" y="0"/>
                  <a:pt x="69" y="0"/>
                </a:cubicBezTo>
                <a:cubicBezTo>
                  <a:pt x="79" y="0"/>
                  <a:pt x="88" y="2"/>
                  <a:pt x="96" y="5"/>
                </a:cubicBezTo>
                <a:cubicBezTo>
                  <a:pt x="105" y="9"/>
                  <a:pt x="112" y="14"/>
                  <a:pt x="119" y="21"/>
                </a:cubicBezTo>
                <a:cubicBezTo>
                  <a:pt x="125" y="28"/>
                  <a:pt x="130" y="36"/>
                  <a:pt x="134" y="44"/>
                </a:cubicBezTo>
                <a:cubicBezTo>
                  <a:pt x="138" y="53"/>
                  <a:pt x="140" y="62"/>
                  <a:pt x="140" y="71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869040" y="3552840"/>
            <a:ext cx="1476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教育内容与学习资料编写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83" name="图片 182"/>
          <p:cNvPicPr/>
          <p:nvPr/>
        </p:nvPicPr>
        <p:blipFill>
          <a:blip r:embed="rId4"/>
          <a:stretch/>
        </p:blipFill>
        <p:spPr>
          <a:xfrm>
            <a:off x="710280" y="4253400"/>
            <a:ext cx="914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4" name="文本框 183"/>
          <p:cNvSpPr txBox="1"/>
          <p:nvPr/>
        </p:nvSpPr>
        <p:spPr>
          <a:xfrm>
            <a:off x="869040" y="3820320"/>
            <a:ext cx="13417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客户服务自动回复生成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869040" y="4245120"/>
            <a:ext cx="23475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关注点：高质量文本生成、符合特定情境的内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6" name="任意多边形: 形状 185"/>
          <p:cNvSpPr/>
          <p:nvPr/>
        </p:nvSpPr>
        <p:spPr>
          <a:xfrm>
            <a:off x="3768840" y="1604160"/>
            <a:ext cx="3159000" cy="3259440"/>
          </a:xfrm>
          <a:custGeom>
            <a:avLst/>
            <a:gdLst/>
            <a:ahLst/>
            <a:cxnLst/>
            <a:rect l="0" t="0" r="r" b="b"/>
            <a:pathLst>
              <a:path w="8775" h="9054">
                <a:moveTo>
                  <a:pt x="0" y="8869"/>
                </a:moveTo>
                <a:lnTo>
                  <a:pt x="0" y="187"/>
                </a:lnTo>
                <a:cubicBezTo>
                  <a:pt x="0" y="162"/>
                  <a:pt x="4" y="139"/>
                  <a:pt x="14" y="116"/>
                </a:cubicBezTo>
                <a:cubicBezTo>
                  <a:pt x="23" y="93"/>
                  <a:pt x="37" y="73"/>
                  <a:pt x="54" y="55"/>
                </a:cubicBezTo>
                <a:cubicBezTo>
                  <a:pt x="71" y="37"/>
                  <a:pt x="91" y="24"/>
                  <a:pt x="114" y="15"/>
                </a:cubicBezTo>
                <a:cubicBezTo>
                  <a:pt x="137" y="5"/>
                  <a:pt x="161" y="0"/>
                  <a:pt x="185" y="0"/>
                </a:cubicBezTo>
                <a:lnTo>
                  <a:pt x="8589" y="0"/>
                </a:lnTo>
                <a:cubicBezTo>
                  <a:pt x="8614" y="0"/>
                  <a:pt x="8638" y="5"/>
                  <a:pt x="8660" y="15"/>
                </a:cubicBezTo>
                <a:cubicBezTo>
                  <a:pt x="8683" y="24"/>
                  <a:pt x="8703" y="37"/>
                  <a:pt x="8721" y="55"/>
                </a:cubicBezTo>
                <a:cubicBezTo>
                  <a:pt x="8738" y="73"/>
                  <a:pt x="8752" y="93"/>
                  <a:pt x="8761" y="116"/>
                </a:cubicBezTo>
                <a:cubicBezTo>
                  <a:pt x="8770" y="139"/>
                  <a:pt x="8775" y="162"/>
                  <a:pt x="8775" y="187"/>
                </a:cubicBezTo>
                <a:lnTo>
                  <a:pt x="8775" y="8869"/>
                </a:lnTo>
                <a:cubicBezTo>
                  <a:pt x="8775" y="8893"/>
                  <a:pt x="8770" y="8917"/>
                  <a:pt x="8761" y="8940"/>
                </a:cubicBezTo>
                <a:cubicBezTo>
                  <a:pt x="8752" y="8963"/>
                  <a:pt x="8738" y="8983"/>
                  <a:pt x="8721" y="9000"/>
                </a:cubicBezTo>
                <a:cubicBezTo>
                  <a:pt x="8703" y="9018"/>
                  <a:pt x="8683" y="9031"/>
                  <a:pt x="8660" y="9040"/>
                </a:cubicBezTo>
                <a:cubicBezTo>
                  <a:pt x="8638" y="9050"/>
                  <a:pt x="8614" y="9054"/>
                  <a:pt x="8589" y="9054"/>
                </a:cubicBezTo>
                <a:lnTo>
                  <a:pt x="185" y="9054"/>
                </a:lnTo>
                <a:cubicBezTo>
                  <a:pt x="161" y="9054"/>
                  <a:pt x="137" y="9050"/>
                  <a:pt x="114" y="9040"/>
                </a:cubicBezTo>
                <a:cubicBezTo>
                  <a:pt x="91" y="9031"/>
                  <a:pt x="71" y="9018"/>
                  <a:pt x="54" y="9000"/>
                </a:cubicBezTo>
                <a:cubicBezTo>
                  <a:pt x="37" y="8983"/>
                  <a:pt x="23" y="8963"/>
                  <a:pt x="14" y="8940"/>
                </a:cubicBezTo>
                <a:cubicBezTo>
                  <a:pt x="4" y="8917"/>
                  <a:pt x="0" y="8893"/>
                  <a:pt x="0" y="886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7" name="任意多边形: 形状 186"/>
          <p:cNvSpPr/>
          <p:nvPr/>
        </p:nvSpPr>
        <p:spPr>
          <a:xfrm>
            <a:off x="3768840" y="1604160"/>
            <a:ext cx="3159000" cy="3259440"/>
          </a:xfrm>
          <a:custGeom>
            <a:avLst/>
            <a:gdLst/>
            <a:ahLst/>
            <a:cxnLst/>
            <a:rect l="0" t="0" r="r" b="b"/>
            <a:pathLst>
              <a:path w="8775" h="9054">
                <a:moveTo>
                  <a:pt x="0" y="8869"/>
                </a:moveTo>
                <a:lnTo>
                  <a:pt x="0" y="187"/>
                </a:lnTo>
                <a:cubicBezTo>
                  <a:pt x="0" y="162"/>
                  <a:pt x="4" y="139"/>
                  <a:pt x="14" y="116"/>
                </a:cubicBezTo>
                <a:cubicBezTo>
                  <a:pt x="23" y="93"/>
                  <a:pt x="37" y="73"/>
                  <a:pt x="54" y="55"/>
                </a:cubicBezTo>
                <a:cubicBezTo>
                  <a:pt x="71" y="37"/>
                  <a:pt x="91" y="24"/>
                  <a:pt x="114" y="15"/>
                </a:cubicBezTo>
                <a:cubicBezTo>
                  <a:pt x="137" y="5"/>
                  <a:pt x="161" y="0"/>
                  <a:pt x="185" y="0"/>
                </a:cubicBezTo>
                <a:lnTo>
                  <a:pt x="8589" y="0"/>
                </a:lnTo>
                <a:cubicBezTo>
                  <a:pt x="8614" y="0"/>
                  <a:pt x="8638" y="5"/>
                  <a:pt x="8660" y="15"/>
                </a:cubicBezTo>
                <a:cubicBezTo>
                  <a:pt x="8683" y="24"/>
                  <a:pt x="8703" y="37"/>
                  <a:pt x="8721" y="55"/>
                </a:cubicBezTo>
                <a:cubicBezTo>
                  <a:pt x="8738" y="73"/>
                  <a:pt x="8752" y="93"/>
                  <a:pt x="8761" y="116"/>
                </a:cubicBezTo>
                <a:cubicBezTo>
                  <a:pt x="8770" y="139"/>
                  <a:pt x="8775" y="162"/>
                  <a:pt x="8775" y="187"/>
                </a:cubicBezTo>
                <a:lnTo>
                  <a:pt x="8775" y="8869"/>
                </a:lnTo>
                <a:cubicBezTo>
                  <a:pt x="8775" y="8893"/>
                  <a:pt x="8770" y="8917"/>
                  <a:pt x="8761" y="8940"/>
                </a:cubicBezTo>
                <a:cubicBezTo>
                  <a:pt x="8752" y="8963"/>
                  <a:pt x="8738" y="8983"/>
                  <a:pt x="8721" y="9000"/>
                </a:cubicBezTo>
                <a:cubicBezTo>
                  <a:pt x="8703" y="9018"/>
                  <a:pt x="8683" y="9031"/>
                  <a:pt x="8660" y="9040"/>
                </a:cubicBezTo>
                <a:cubicBezTo>
                  <a:pt x="8638" y="9050"/>
                  <a:pt x="8614" y="9054"/>
                  <a:pt x="8589" y="9054"/>
                </a:cubicBezTo>
                <a:lnTo>
                  <a:pt x="185" y="9054"/>
                </a:lnTo>
                <a:cubicBezTo>
                  <a:pt x="161" y="9054"/>
                  <a:pt x="137" y="9050"/>
                  <a:pt x="114" y="9040"/>
                </a:cubicBezTo>
                <a:cubicBezTo>
                  <a:pt x="91" y="9031"/>
                  <a:pt x="71" y="9018"/>
                  <a:pt x="54" y="9000"/>
                </a:cubicBezTo>
                <a:cubicBezTo>
                  <a:pt x="37" y="8983"/>
                  <a:pt x="23" y="8963"/>
                  <a:pt x="14" y="8940"/>
                </a:cubicBezTo>
                <a:cubicBezTo>
                  <a:pt x="4" y="8917"/>
                  <a:pt x="0" y="8893"/>
                  <a:pt x="0" y="8869"/>
                </a:cubicBezTo>
                <a:moveTo>
                  <a:pt x="23" y="187"/>
                </a:moveTo>
                <a:lnTo>
                  <a:pt x="23" y="8869"/>
                </a:lnTo>
                <a:cubicBezTo>
                  <a:pt x="23" y="8879"/>
                  <a:pt x="24" y="8890"/>
                  <a:pt x="26" y="8900"/>
                </a:cubicBezTo>
                <a:cubicBezTo>
                  <a:pt x="28" y="8911"/>
                  <a:pt x="31" y="8921"/>
                  <a:pt x="35" y="8931"/>
                </a:cubicBezTo>
                <a:cubicBezTo>
                  <a:pt x="39" y="8941"/>
                  <a:pt x="44" y="8950"/>
                  <a:pt x="50" y="8959"/>
                </a:cubicBezTo>
                <a:cubicBezTo>
                  <a:pt x="56" y="8968"/>
                  <a:pt x="63" y="8976"/>
                  <a:pt x="70" y="8984"/>
                </a:cubicBezTo>
                <a:cubicBezTo>
                  <a:pt x="78" y="8991"/>
                  <a:pt x="86" y="8998"/>
                  <a:pt x="95" y="9004"/>
                </a:cubicBezTo>
                <a:cubicBezTo>
                  <a:pt x="104" y="9010"/>
                  <a:pt x="113" y="9015"/>
                  <a:pt x="123" y="9019"/>
                </a:cubicBezTo>
                <a:cubicBezTo>
                  <a:pt x="133" y="9023"/>
                  <a:pt x="143" y="9026"/>
                  <a:pt x="154" y="9028"/>
                </a:cubicBezTo>
                <a:cubicBezTo>
                  <a:pt x="164" y="9030"/>
                  <a:pt x="175" y="9031"/>
                  <a:pt x="185" y="9031"/>
                </a:cubicBezTo>
                <a:lnTo>
                  <a:pt x="8589" y="9031"/>
                </a:lnTo>
                <a:cubicBezTo>
                  <a:pt x="8600" y="9031"/>
                  <a:pt x="8611" y="9030"/>
                  <a:pt x="8621" y="9028"/>
                </a:cubicBezTo>
                <a:cubicBezTo>
                  <a:pt x="8632" y="9026"/>
                  <a:pt x="8642" y="9023"/>
                  <a:pt x="8652" y="9019"/>
                </a:cubicBezTo>
                <a:cubicBezTo>
                  <a:pt x="8661" y="9015"/>
                  <a:pt x="8671" y="9010"/>
                  <a:pt x="8680" y="9004"/>
                </a:cubicBezTo>
                <a:cubicBezTo>
                  <a:pt x="8689" y="8998"/>
                  <a:pt x="8697" y="8991"/>
                  <a:pt x="8704" y="8984"/>
                </a:cubicBezTo>
                <a:cubicBezTo>
                  <a:pt x="8712" y="8976"/>
                  <a:pt x="8719" y="8968"/>
                  <a:pt x="8725" y="8959"/>
                </a:cubicBezTo>
                <a:cubicBezTo>
                  <a:pt x="8730" y="8950"/>
                  <a:pt x="8735" y="8941"/>
                  <a:pt x="8740" y="8931"/>
                </a:cubicBezTo>
                <a:cubicBezTo>
                  <a:pt x="8744" y="8921"/>
                  <a:pt x="8747" y="8911"/>
                  <a:pt x="8749" y="8900"/>
                </a:cubicBezTo>
                <a:cubicBezTo>
                  <a:pt x="8751" y="8890"/>
                  <a:pt x="8752" y="8879"/>
                  <a:pt x="8752" y="8869"/>
                </a:cubicBezTo>
                <a:lnTo>
                  <a:pt x="8752" y="187"/>
                </a:lnTo>
                <a:cubicBezTo>
                  <a:pt x="8752" y="176"/>
                  <a:pt x="8751" y="166"/>
                  <a:pt x="8749" y="155"/>
                </a:cubicBezTo>
                <a:cubicBezTo>
                  <a:pt x="8747" y="145"/>
                  <a:pt x="8744" y="135"/>
                  <a:pt x="8740" y="125"/>
                </a:cubicBezTo>
                <a:cubicBezTo>
                  <a:pt x="8735" y="115"/>
                  <a:pt x="8730" y="106"/>
                  <a:pt x="8725" y="97"/>
                </a:cubicBezTo>
                <a:cubicBezTo>
                  <a:pt x="8719" y="88"/>
                  <a:pt x="8712" y="80"/>
                  <a:pt x="8704" y="72"/>
                </a:cubicBezTo>
                <a:cubicBezTo>
                  <a:pt x="8697" y="64"/>
                  <a:pt x="8689" y="57"/>
                  <a:pt x="8680" y="51"/>
                </a:cubicBezTo>
                <a:cubicBezTo>
                  <a:pt x="8671" y="45"/>
                  <a:pt x="8661" y="40"/>
                  <a:pt x="8652" y="36"/>
                </a:cubicBezTo>
                <a:cubicBezTo>
                  <a:pt x="8642" y="32"/>
                  <a:pt x="8632" y="29"/>
                  <a:pt x="8621" y="27"/>
                </a:cubicBezTo>
                <a:cubicBezTo>
                  <a:pt x="8611" y="25"/>
                  <a:pt x="8600" y="24"/>
                  <a:pt x="8589" y="24"/>
                </a:cubicBezTo>
                <a:lnTo>
                  <a:pt x="185" y="24"/>
                </a:lnTo>
                <a:cubicBezTo>
                  <a:pt x="175" y="24"/>
                  <a:pt x="164" y="25"/>
                  <a:pt x="154" y="27"/>
                </a:cubicBezTo>
                <a:cubicBezTo>
                  <a:pt x="143" y="29"/>
                  <a:pt x="133" y="32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7"/>
                  <a:pt x="78" y="64"/>
                  <a:pt x="70" y="72"/>
                </a:cubicBezTo>
                <a:cubicBezTo>
                  <a:pt x="63" y="80"/>
                  <a:pt x="56" y="88"/>
                  <a:pt x="50" y="97"/>
                </a:cubicBezTo>
                <a:cubicBezTo>
                  <a:pt x="44" y="106"/>
                  <a:pt x="39" y="115"/>
                  <a:pt x="35" y="125"/>
                </a:cubicBezTo>
                <a:cubicBezTo>
                  <a:pt x="31" y="135"/>
                  <a:pt x="28" y="145"/>
                  <a:pt x="26" y="155"/>
                </a:cubicBezTo>
                <a:cubicBezTo>
                  <a:pt x="24" y="166"/>
                  <a:pt x="23" y="176"/>
                  <a:pt x="23" y="187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8" name="任意多边形: 形状 187"/>
          <p:cNvSpPr/>
          <p:nvPr/>
        </p:nvSpPr>
        <p:spPr>
          <a:xfrm>
            <a:off x="3977640" y="3852360"/>
            <a:ext cx="2741400" cy="534960"/>
          </a:xfrm>
          <a:custGeom>
            <a:avLst/>
            <a:gdLst/>
            <a:ahLst/>
            <a:cxnLst/>
            <a:rect l="0" t="0" r="r" b="b"/>
            <a:pathLst>
              <a:path w="7615" h="1486">
                <a:moveTo>
                  <a:pt x="0" y="1394"/>
                </a:moveTo>
                <a:lnTo>
                  <a:pt x="0" y="93"/>
                </a:ln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9" y="2"/>
                  <a:pt x="80" y="0"/>
                  <a:pt x="93" y="0"/>
                </a:cubicBezTo>
                <a:lnTo>
                  <a:pt x="7522" y="0"/>
                </a:lnTo>
                <a:cubicBezTo>
                  <a:pt x="7534" y="0"/>
                  <a:pt x="7546" y="2"/>
                  <a:pt x="7557" y="7"/>
                </a:cubicBezTo>
                <a:cubicBezTo>
                  <a:pt x="7569" y="11"/>
                  <a:pt x="7579" y="18"/>
                  <a:pt x="7588" y="27"/>
                </a:cubicBezTo>
                <a:cubicBezTo>
                  <a:pt x="7596" y="36"/>
                  <a:pt x="7603" y="46"/>
                  <a:pt x="7608" y="57"/>
                </a:cubicBezTo>
                <a:cubicBezTo>
                  <a:pt x="7612" y="68"/>
                  <a:pt x="7615" y="80"/>
                  <a:pt x="7615" y="93"/>
                </a:cubicBezTo>
                <a:lnTo>
                  <a:pt x="7615" y="1394"/>
                </a:lnTo>
                <a:cubicBezTo>
                  <a:pt x="7615" y="1406"/>
                  <a:pt x="7612" y="1418"/>
                  <a:pt x="7608" y="1429"/>
                </a:cubicBezTo>
                <a:cubicBezTo>
                  <a:pt x="7603" y="1440"/>
                  <a:pt x="7596" y="1450"/>
                  <a:pt x="7588" y="1459"/>
                </a:cubicBezTo>
                <a:cubicBezTo>
                  <a:pt x="7579" y="1468"/>
                  <a:pt x="7569" y="1475"/>
                  <a:pt x="7557" y="1479"/>
                </a:cubicBezTo>
                <a:cubicBezTo>
                  <a:pt x="7546" y="1484"/>
                  <a:pt x="7534" y="1486"/>
                  <a:pt x="7522" y="1486"/>
                </a:cubicBezTo>
                <a:lnTo>
                  <a:pt x="93" y="1486"/>
                </a:lnTo>
                <a:cubicBezTo>
                  <a:pt x="80" y="1486"/>
                  <a:pt x="69" y="1484"/>
                  <a:pt x="57" y="1479"/>
                </a:cubicBezTo>
                <a:cubicBezTo>
                  <a:pt x="46" y="1475"/>
                  <a:pt x="36" y="1468"/>
                  <a:pt x="27" y="1459"/>
                </a:cubicBezTo>
                <a:cubicBezTo>
                  <a:pt x="18" y="1450"/>
                  <a:pt x="12" y="1440"/>
                  <a:pt x="7" y="1429"/>
                </a:cubicBezTo>
                <a:cubicBezTo>
                  <a:pt x="2" y="1418"/>
                  <a:pt x="0" y="1406"/>
                  <a:pt x="0" y="1394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9" name="任意多边形: 形状 188"/>
          <p:cNvSpPr/>
          <p:nvPr/>
        </p:nvSpPr>
        <p:spPr>
          <a:xfrm>
            <a:off x="3977640" y="1813320"/>
            <a:ext cx="501840" cy="501840"/>
          </a:xfrm>
          <a:custGeom>
            <a:avLst/>
            <a:gdLst/>
            <a:ahLst/>
            <a:cxnLst/>
            <a:rect l="0" t="0" r="r" b="b"/>
            <a:pathLst>
              <a:path w="1394" h="1394">
                <a:moveTo>
                  <a:pt x="1394" y="696"/>
                </a:moveTo>
                <a:cubicBezTo>
                  <a:pt x="1394" y="719"/>
                  <a:pt x="1393" y="742"/>
                  <a:pt x="1390" y="764"/>
                </a:cubicBezTo>
                <a:cubicBezTo>
                  <a:pt x="1388" y="787"/>
                  <a:pt x="1385" y="810"/>
                  <a:pt x="1380" y="832"/>
                </a:cubicBezTo>
                <a:cubicBezTo>
                  <a:pt x="1376" y="854"/>
                  <a:pt x="1370" y="876"/>
                  <a:pt x="1364" y="898"/>
                </a:cubicBezTo>
                <a:cubicBezTo>
                  <a:pt x="1357" y="920"/>
                  <a:pt x="1349" y="942"/>
                  <a:pt x="1341" y="963"/>
                </a:cubicBezTo>
                <a:cubicBezTo>
                  <a:pt x="1332" y="984"/>
                  <a:pt x="1322" y="1004"/>
                  <a:pt x="1311" y="1024"/>
                </a:cubicBezTo>
                <a:cubicBezTo>
                  <a:pt x="1301" y="1045"/>
                  <a:pt x="1289" y="1064"/>
                  <a:pt x="1276" y="1083"/>
                </a:cubicBezTo>
                <a:cubicBezTo>
                  <a:pt x="1264" y="1102"/>
                  <a:pt x="1250" y="1120"/>
                  <a:pt x="1236" y="1138"/>
                </a:cubicBezTo>
                <a:cubicBezTo>
                  <a:pt x="1221" y="1156"/>
                  <a:pt x="1206" y="1172"/>
                  <a:pt x="1190" y="1189"/>
                </a:cubicBezTo>
                <a:cubicBezTo>
                  <a:pt x="1174" y="1205"/>
                  <a:pt x="1157" y="1220"/>
                  <a:pt x="1139" y="1235"/>
                </a:cubicBezTo>
                <a:cubicBezTo>
                  <a:pt x="1121" y="1250"/>
                  <a:pt x="1103" y="1263"/>
                  <a:pt x="1084" y="1276"/>
                </a:cubicBezTo>
                <a:cubicBezTo>
                  <a:pt x="1065" y="1289"/>
                  <a:pt x="1046" y="1301"/>
                  <a:pt x="1026" y="1311"/>
                </a:cubicBezTo>
                <a:cubicBezTo>
                  <a:pt x="1005" y="1322"/>
                  <a:pt x="985" y="1332"/>
                  <a:pt x="964" y="1341"/>
                </a:cubicBezTo>
                <a:cubicBezTo>
                  <a:pt x="943" y="1349"/>
                  <a:pt x="921" y="1357"/>
                  <a:pt x="899" y="1364"/>
                </a:cubicBezTo>
                <a:cubicBezTo>
                  <a:pt x="878" y="1370"/>
                  <a:pt x="856" y="1376"/>
                  <a:pt x="833" y="1380"/>
                </a:cubicBezTo>
                <a:cubicBezTo>
                  <a:pt x="811" y="1385"/>
                  <a:pt x="788" y="1388"/>
                  <a:pt x="765" y="1390"/>
                </a:cubicBezTo>
                <a:cubicBezTo>
                  <a:pt x="742" y="1392"/>
                  <a:pt x="719" y="1394"/>
                  <a:pt x="696" y="1394"/>
                </a:cubicBezTo>
                <a:cubicBezTo>
                  <a:pt x="673" y="1394"/>
                  <a:pt x="651" y="1392"/>
                  <a:pt x="628" y="1390"/>
                </a:cubicBezTo>
                <a:cubicBezTo>
                  <a:pt x="605" y="1388"/>
                  <a:pt x="583" y="1385"/>
                  <a:pt x="560" y="1380"/>
                </a:cubicBezTo>
                <a:cubicBezTo>
                  <a:pt x="538" y="1376"/>
                  <a:pt x="516" y="1370"/>
                  <a:pt x="494" y="1364"/>
                </a:cubicBezTo>
                <a:cubicBezTo>
                  <a:pt x="472" y="1357"/>
                  <a:pt x="451" y="1349"/>
                  <a:pt x="430" y="1341"/>
                </a:cubicBezTo>
                <a:cubicBezTo>
                  <a:pt x="409" y="1332"/>
                  <a:pt x="388" y="1322"/>
                  <a:pt x="368" y="1311"/>
                </a:cubicBezTo>
                <a:cubicBezTo>
                  <a:pt x="348" y="1301"/>
                  <a:pt x="328" y="1289"/>
                  <a:pt x="309" y="1276"/>
                </a:cubicBezTo>
                <a:cubicBezTo>
                  <a:pt x="290" y="1263"/>
                  <a:pt x="272" y="1250"/>
                  <a:pt x="255" y="1235"/>
                </a:cubicBezTo>
                <a:cubicBezTo>
                  <a:pt x="237" y="1220"/>
                  <a:pt x="220" y="1205"/>
                  <a:pt x="204" y="1189"/>
                </a:cubicBezTo>
                <a:cubicBezTo>
                  <a:pt x="188" y="1172"/>
                  <a:pt x="172" y="1156"/>
                  <a:pt x="158" y="1138"/>
                </a:cubicBezTo>
                <a:cubicBezTo>
                  <a:pt x="144" y="1120"/>
                  <a:pt x="130" y="1102"/>
                  <a:pt x="117" y="1083"/>
                </a:cubicBezTo>
                <a:cubicBezTo>
                  <a:pt x="105" y="1064"/>
                  <a:pt x="93" y="1045"/>
                  <a:pt x="82" y="1024"/>
                </a:cubicBezTo>
                <a:cubicBezTo>
                  <a:pt x="71" y="1004"/>
                  <a:pt x="62" y="984"/>
                  <a:pt x="53" y="963"/>
                </a:cubicBezTo>
                <a:cubicBezTo>
                  <a:pt x="44" y="942"/>
                  <a:pt x="37" y="920"/>
                  <a:pt x="30" y="898"/>
                </a:cubicBezTo>
                <a:cubicBezTo>
                  <a:pt x="23" y="876"/>
                  <a:pt x="18" y="854"/>
                  <a:pt x="13" y="832"/>
                </a:cubicBezTo>
                <a:cubicBezTo>
                  <a:pt x="9" y="810"/>
                  <a:pt x="6" y="787"/>
                  <a:pt x="3" y="764"/>
                </a:cubicBezTo>
                <a:cubicBezTo>
                  <a:pt x="1" y="742"/>
                  <a:pt x="0" y="719"/>
                  <a:pt x="0" y="696"/>
                </a:cubicBezTo>
                <a:cubicBezTo>
                  <a:pt x="0" y="673"/>
                  <a:pt x="1" y="651"/>
                  <a:pt x="3" y="628"/>
                </a:cubicBezTo>
                <a:cubicBezTo>
                  <a:pt x="6" y="605"/>
                  <a:pt x="9" y="583"/>
                  <a:pt x="13" y="560"/>
                </a:cubicBezTo>
                <a:cubicBezTo>
                  <a:pt x="18" y="538"/>
                  <a:pt x="23" y="516"/>
                  <a:pt x="30" y="494"/>
                </a:cubicBezTo>
                <a:cubicBezTo>
                  <a:pt x="37" y="472"/>
                  <a:pt x="44" y="451"/>
                  <a:pt x="53" y="430"/>
                </a:cubicBezTo>
                <a:cubicBezTo>
                  <a:pt x="62" y="409"/>
                  <a:pt x="71" y="388"/>
                  <a:pt x="82" y="368"/>
                </a:cubicBezTo>
                <a:cubicBezTo>
                  <a:pt x="93" y="348"/>
                  <a:pt x="105" y="328"/>
                  <a:pt x="117" y="309"/>
                </a:cubicBezTo>
                <a:cubicBezTo>
                  <a:pt x="130" y="290"/>
                  <a:pt x="144" y="272"/>
                  <a:pt x="158" y="254"/>
                </a:cubicBezTo>
                <a:cubicBezTo>
                  <a:pt x="172" y="237"/>
                  <a:pt x="188" y="220"/>
                  <a:pt x="204" y="204"/>
                </a:cubicBezTo>
                <a:cubicBezTo>
                  <a:pt x="220" y="188"/>
                  <a:pt x="237" y="172"/>
                  <a:pt x="255" y="158"/>
                </a:cubicBezTo>
                <a:cubicBezTo>
                  <a:pt x="272" y="143"/>
                  <a:pt x="290" y="130"/>
                  <a:pt x="309" y="117"/>
                </a:cubicBezTo>
                <a:cubicBezTo>
                  <a:pt x="328" y="104"/>
                  <a:pt x="348" y="93"/>
                  <a:pt x="368" y="82"/>
                </a:cubicBezTo>
                <a:cubicBezTo>
                  <a:pt x="388" y="71"/>
                  <a:pt x="409" y="61"/>
                  <a:pt x="430" y="53"/>
                </a:cubicBezTo>
                <a:cubicBezTo>
                  <a:pt x="451" y="44"/>
                  <a:pt x="472" y="36"/>
                  <a:pt x="494" y="30"/>
                </a:cubicBezTo>
                <a:cubicBezTo>
                  <a:pt x="516" y="23"/>
                  <a:pt x="538" y="18"/>
                  <a:pt x="560" y="13"/>
                </a:cubicBezTo>
                <a:cubicBezTo>
                  <a:pt x="583" y="9"/>
                  <a:pt x="605" y="5"/>
                  <a:pt x="628" y="3"/>
                </a:cubicBezTo>
                <a:cubicBezTo>
                  <a:pt x="651" y="1"/>
                  <a:pt x="673" y="0"/>
                  <a:pt x="696" y="0"/>
                </a:cubicBezTo>
                <a:cubicBezTo>
                  <a:pt x="719" y="0"/>
                  <a:pt x="742" y="1"/>
                  <a:pt x="765" y="3"/>
                </a:cubicBezTo>
                <a:cubicBezTo>
                  <a:pt x="788" y="5"/>
                  <a:pt x="811" y="9"/>
                  <a:pt x="833" y="13"/>
                </a:cubicBezTo>
                <a:cubicBezTo>
                  <a:pt x="856" y="18"/>
                  <a:pt x="878" y="23"/>
                  <a:pt x="899" y="30"/>
                </a:cubicBezTo>
                <a:cubicBezTo>
                  <a:pt x="921" y="36"/>
                  <a:pt x="943" y="44"/>
                  <a:pt x="964" y="53"/>
                </a:cubicBezTo>
                <a:cubicBezTo>
                  <a:pt x="985" y="61"/>
                  <a:pt x="1005" y="71"/>
                  <a:pt x="1026" y="82"/>
                </a:cubicBezTo>
                <a:cubicBezTo>
                  <a:pt x="1046" y="93"/>
                  <a:pt x="1065" y="104"/>
                  <a:pt x="1084" y="117"/>
                </a:cubicBezTo>
                <a:cubicBezTo>
                  <a:pt x="1103" y="130"/>
                  <a:pt x="1121" y="143"/>
                  <a:pt x="1139" y="158"/>
                </a:cubicBezTo>
                <a:cubicBezTo>
                  <a:pt x="1157" y="172"/>
                  <a:pt x="1174" y="188"/>
                  <a:pt x="1190" y="204"/>
                </a:cubicBezTo>
                <a:cubicBezTo>
                  <a:pt x="1206" y="220"/>
                  <a:pt x="1221" y="237"/>
                  <a:pt x="1236" y="254"/>
                </a:cubicBezTo>
                <a:cubicBezTo>
                  <a:pt x="1250" y="272"/>
                  <a:pt x="1264" y="290"/>
                  <a:pt x="1276" y="309"/>
                </a:cubicBezTo>
                <a:cubicBezTo>
                  <a:pt x="1289" y="328"/>
                  <a:pt x="1301" y="348"/>
                  <a:pt x="1311" y="368"/>
                </a:cubicBezTo>
                <a:cubicBezTo>
                  <a:pt x="1322" y="388"/>
                  <a:pt x="1332" y="409"/>
                  <a:pt x="1341" y="430"/>
                </a:cubicBezTo>
                <a:cubicBezTo>
                  <a:pt x="1349" y="451"/>
                  <a:pt x="1357" y="472"/>
                  <a:pt x="1364" y="494"/>
                </a:cubicBezTo>
                <a:cubicBezTo>
                  <a:pt x="1370" y="516"/>
                  <a:pt x="1376" y="538"/>
                  <a:pt x="1380" y="560"/>
                </a:cubicBezTo>
                <a:cubicBezTo>
                  <a:pt x="1385" y="583"/>
                  <a:pt x="1388" y="605"/>
                  <a:pt x="1390" y="628"/>
                </a:cubicBezTo>
                <a:cubicBezTo>
                  <a:pt x="1393" y="651"/>
                  <a:pt x="1394" y="673"/>
                  <a:pt x="1394" y="696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90" name="图片 189"/>
          <p:cNvPicPr/>
          <p:nvPr/>
        </p:nvPicPr>
        <p:blipFill>
          <a:blip r:embed="rId5"/>
          <a:stretch/>
        </p:blipFill>
        <p:spPr>
          <a:xfrm>
            <a:off x="4069800" y="1913760"/>
            <a:ext cx="31716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1" name="文本框 190"/>
          <p:cNvSpPr txBox="1"/>
          <p:nvPr/>
        </p:nvSpPr>
        <p:spPr>
          <a:xfrm>
            <a:off x="710280" y="4412520"/>
            <a:ext cx="10569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容、流畅自然的表达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2" name="任意多边形: 形状 191"/>
          <p:cNvSpPr/>
          <p:nvPr/>
        </p:nvSpPr>
        <p:spPr>
          <a:xfrm>
            <a:off x="4044600" y="253188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8" y="88"/>
                  <a:pt x="135" y="96"/>
                </a:cubicBezTo>
                <a:cubicBezTo>
                  <a:pt x="131" y="105"/>
                  <a:pt x="126" y="112"/>
                  <a:pt x="119" y="119"/>
                </a:cubicBezTo>
                <a:cubicBezTo>
                  <a:pt x="113" y="125"/>
                  <a:pt x="105" y="131"/>
                  <a:pt x="97" y="135"/>
                </a:cubicBezTo>
                <a:cubicBezTo>
                  <a:pt x="87" y="139"/>
                  <a:pt x="78" y="140"/>
                  <a:pt x="69" y="140"/>
                </a:cubicBezTo>
                <a:cubicBezTo>
                  <a:pt x="60" y="140"/>
                  <a:pt x="51" y="139"/>
                  <a:pt x="43" y="135"/>
                </a:cubicBezTo>
                <a:cubicBezTo>
                  <a:pt x="34" y="131"/>
                  <a:pt x="27" y="125"/>
                  <a:pt x="20" y="119"/>
                </a:cubicBezTo>
                <a:cubicBezTo>
                  <a:pt x="13" y="112"/>
                  <a:pt x="8" y="105"/>
                  <a:pt x="5" y="96"/>
                </a:cubicBezTo>
                <a:cubicBezTo>
                  <a:pt x="1" y="88"/>
                  <a:pt x="0" y="79"/>
                  <a:pt x="0" y="70"/>
                </a:cubicBezTo>
                <a:cubicBezTo>
                  <a:pt x="0" y="60"/>
                  <a:pt x="1" y="52"/>
                  <a:pt x="5" y="43"/>
                </a:cubicBezTo>
                <a:cubicBezTo>
                  <a:pt x="8" y="35"/>
                  <a:pt x="13" y="27"/>
                  <a:pt x="20" y="20"/>
                </a:cubicBezTo>
                <a:cubicBezTo>
                  <a:pt x="27" y="14"/>
                  <a:pt x="34" y="9"/>
                  <a:pt x="43" y="5"/>
                </a:cubicBezTo>
                <a:cubicBezTo>
                  <a:pt x="51" y="2"/>
                  <a:pt x="60" y="0"/>
                  <a:pt x="69" y="0"/>
                </a:cubicBezTo>
                <a:cubicBezTo>
                  <a:pt x="78" y="0"/>
                  <a:pt x="87" y="2"/>
                  <a:pt x="97" y="5"/>
                </a:cubicBezTo>
                <a:cubicBezTo>
                  <a:pt x="105" y="9"/>
                  <a:pt x="113" y="14"/>
                  <a:pt x="119" y="20"/>
                </a:cubicBezTo>
                <a:cubicBezTo>
                  <a:pt x="126" y="27"/>
                  <a:pt x="131" y="35"/>
                  <a:pt x="135" y="43"/>
                </a:cubicBezTo>
                <a:cubicBezTo>
                  <a:pt x="138" y="52"/>
                  <a:pt x="140" y="60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3" name="文本框 192"/>
          <p:cNvSpPr txBox="1"/>
          <p:nvPr/>
        </p:nvSpPr>
        <p:spPr>
          <a:xfrm>
            <a:off x="4610160" y="1961640"/>
            <a:ext cx="201240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多语言支持与语义校准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4" name="任意多边形: 形状 193"/>
          <p:cNvSpPr/>
          <p:nvPr/>
        </p:nvSpPr>
        <p:spPr>
          <a:xfrm>
            <a:off x="4044600" y="279936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80"/>
                  <a:pt x="138" y="89"/>
                  <a:pt x="135" y="97"/>
                </a:cubicBezTo>
                <a:cubicBezTo>
                  <a:pt x="131" y="106"/>
                  <a:pt x="126" y="113"/>
                  <a:pt x="119" y="120"/>
                </a:cubicBezTo>
                <a:cubicBezTo>
                  <a:pt x="113" y="126"/>
                  <a:pt x="105" y="131"/>
                  <a:pt x="97" y="135"/>
                </a:cubicBezTo>
                <a:cubicBezTo>
                  <a:pt x="87" y="138"/>
                  <a:pt x="78" y="140"/>
                  <a:pt x="69" y="140"/>
                </a:cubicBezTo>
                <a:cubicBezTo>
                  <a:pt x="60" y="140"/>
                  <a:pt x="51" y="138"/>
                  <a:pt x="43" y="135"/>
                </a:cubicBezTo>
                <a:cubicBezTo>
                  <a:pt x="34" y="131"/>
                  <a:pt x="27" y="126"/>
                  <a:pt x="20" y="120"/>
                </a:cubicBezTo>
                <a:cubicBezTo>
                  <a:pt x="13" y="113"/>
                  <a:pt x="8" y="106"/>
                  <a:pt x="5" y="97"/>
                </a:cubicBezTo>
                <a:cubicBezTo>
                  <a:pt x="1" y="89"/>
                  <a:pt x="0" y="80"/>
                  <a:pt x="0" y="70"/>
                </a:cubicBezTo>
                <a:cubicBezTo>
                  <a:pt x="0" y="60"/>
                  <a:pt x="1" y="51"/>
                  <a:pt x="5" y="43"/>
                </a:cubicBezTo>
                <a:cubicBezTo>
                  <a:pt x="8" y="34"/>
                  <a:pt x="13" y="27"/>
                  <a:pt x="20" y="20"/>
                </a:cubicBezTo>
                <a:cubicBezTo>
                  <a:pt x="27" y="14"/>
                  <a:pt x="34" y="9"/>
                  <a:pt x="43" y="5"/>
                </a:cubicBezTo>
                <a:cubicBezTo>
                  <a:pt x="51" y="2"/>
                  <a:pt x="60" y="0"/>
                  <a:pt x="69" y="0"/>
                </a:cubicBezTo>
                <a:cubicBezTo>
                  <a:pt x="78" y="0"/>
                  <a:pt x="87" y="2"/>
                  <a:pt x="97" y="5"/>
                </a:cubicBezTo>
                <a:cubicBezTo>
                  <a:pt x="105" y="9"/>
                  <a:pt x="113" y="14"/>
                  <a:pt x="119" y="20"/>
                </a:cubicBezTo>
                <a:cubicBezTo>
                  <a:pt x="126" y="27"/>
                  <a:pt x="131" y="34"/>
                  <a:pt x="135" y="43"/>
                </a:cubicBezTo>
                <a:cubicBezTo>
                  <a:pt x="138" y="51"/>
                  <a:pt x="140" y="60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4233960" y="2483280"/>
            <a:ext cx="1476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自动语言检测与切换功能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6" name="任意多边形: 形状 195"/>
          <p:cNvSpPr/>
          <p:nvPr/>
        </p:nvSpPr>
        <p:spPr>
          <a:xfrm>
            <a:off x="4044600" y="306684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80"/>
                  <a:pt x="138" y="88"/>
                  <a:pt x="135" y="97"/>
                </a:cubicBezTo>
                <a:cubicBezTo>
                  <a:pt x="131" y="106"/>
                  <a:pt x="126" y="113"/>
                  <a:pt x="119" y="120"/>
                </a:cubicBezTo>
                <a:cubicBezTo>
                  <a:pt x="113" y="126"/>
                  <a:pt x="105" y="131"/>
                  <a:pt x="97" y="135"/>
                </a:cubicBezTo>
                <a:cubicBezTo>
                  <a:pt x="87" y="138"/>
                  <a:pt x="78" y="140"/>
                  <a:pt x="69" y="140"/>
                </a:cubicBezTo>
                <a:cubicBezTo>
                  <a:pt x="60" y="140"/>
                  <a:pt x="51" y="138"/>
                  <a:pt x="43" y="135"/>
                </a:cubicBezTo>
                <a:cubicBezTo>
                  <a:pt x="34" y="131"/>
                  <a:pt x="27" y="126"/>
                  <a:pt x="20" y="120"/>
                </a:cubicBezTo>
                <a:cubicBezTo>
                  <a:pt x="13" y="113"/>
                  <a:pt x="8" y="106"/>
                  <a:pt x="5" y="97"/>
                </a:cubicBezTo>
                <a:cubicBezTo>
                  <a:pt x="1" y="88"/>
                  <a:pt x="0" y="80"/>
                  <a:pt x="0" y="70"/>
                </a:cubicBezTo>
                <a:cubicBezTo>
                  <a:pt x="0" y="61"/>
                  <a:pt x="1" y="52"/>
                  <a:pt x="5" y="44"/>
                </a:cubicBezTo>
                <a:cubicBezTo>
                  <a:pt x="8" y="35"/>
                  <a:pt x="13" y="27"/>
                  <a:pt x="20" y="20"/>
                </a:cubicBezTo>
                <a:cubicBezTo>
                  <a:pt x="27" y="14"/>
                  <a:pt x="34" y="9"/>
                  <a:pt x="43" y="5"/>
                </a:cubicBezTo>
                <a:cubicBezTo>
                  <a:pt x="51" y="1"/>
                  <a:pt x="60" y="0"/>
                  <a:pt x="69" y="0"/>
                </a:cubicBezTo>
                <a:cubicBezTo>
                  <a:pt x="78" y="0"/>
                  <a:pt x="87" y="1"/>
                  <a:pt x="97" y="5"/>
                </a:cubicBezTo>
                <a:cubicBezTo>
                  <a:pt x="105" y="9"/>
                  <a:pt x="113" y="14"/>
                  <a:pt x="119" y="20"/>
                </a:cubicBezTo>
                <a:cubicBezTo>
                  <a:pt x="126" y="27"/>
                  <a:pt x="131" y="35"/>
                  <a:pt x="135" y="44"/>
                </a:cubicBezTo>
                <a:cubicBezTo>
                  <a:pt x="138" y="52"/>
                  <a:pt x="140" y="61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4233960" y="2750760"/>
            <a:ext cx="16099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适应不同语言的语法和表达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8" name="任意多边形: 形状 197"/>
          <p:cNvSpPr/>
          <p:nvPr/>
        </p:nvSpPr>
        <p:spPr>
          <a:xfrm>
            <a:off x="4044600" y="333432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69"/>
                </a:moveTo>
                <a:cubicBezTo>
                  <a:pt x="140" y="78"/>
                  <a:pt x="138" y="87"/>
                  <a:pt x="135" y="96"/>
                </a:cubicBezTo>
                <a:cubicBezTo>
                  <a:pt x="131" y="104"/>
                  <a:pt x="126" y="112"/>
                  <a:pt x="119" y="118"/>
                </a:cubicBezTo>
                <a:cubicBezTo>
                  <a:pt x="113" y="126"/>
                  <a:pt x="105" y="131"/>
                  <a:pt x="97" y="134"/>
                </a:cubicBezTo>
                <a:cubicBezTo>
                  <a:pt x="87" y="138"/>
                  <a:pt x="78" y="140"/>
                  <a:pt x="69" y="140"/>
                </a:cubicBezTo>
                <a:cubicBezTo>
                  <a:pt x="60" y="140"/>
                  <a:pt x="51" y="138"/>
                  <a:pt x="43" y="134"/>
                </a:cubicBezTo>
                <a:cubicBezTo>
                  <a:pt x="34" y="131"/>
                  <a:pt x="27" y="126"/>
                  <a:pt x="20" y="118"/>
                </a:cubicBezTo>
                <a:cubicBezTo>
                  <a:pt x="13" y="112"/>
                  <a:pt x="8" y="104"/>
                  <a:pt x="5" y="96"/>
                </a:cubicBezTo>
                <a:cubicBezTo>
                  <a:pt x="1" y="87"/>
                  <a:pt x="0" y="78"/>
                  <a:pt x="0" y="69"/>
                </a:cubicBezTo>
                <a:cubicBezTo>
                  <a:pt x="0" y="60"/>
                  <a:pt x="1" y="51"/>
                  <a:pt x="5" y="42"/>
                </a:cubicBezTo>
                <a:cubicBezTo>
                  <a:pt x="8" y="34"/>
                  <a:pt x="13" y="26"/>
                  <a:pt x="20" y="20"/>
                </a:cubicBezTo>
                <a:cubicBezTo>
                  <a:pt x="27" y="13"/>
                  <a:pt x="34" y="8"/>
                  <a:pt x="43" y="5"/>
                </a:cubicBezTo>
                <a:cubicBezTo>
                  <a:pt x="51" y="1"/>
                  <a:pt x="60" y="0"/>
                  <a:pt x="69" y="0"/>
                </a:cubicBezTo>
                <a:cubicBezTo>
                  <a:pt x="78" y="0"/>
                  <a:pt x="87" y="1"/>
                  <a:pt x="97" y="5"/>
                </a:cubicBezTo>
                <a:cubicBezTo>
                  <a:pt x="105" y="8"/>
                  <a:pt x="113" y="13"/>
                  <a:pt x="119" y="20"/>
                </a:cubicBezTo>
                <a:cubicBezTo>
                  <a:pt x="126" y="26"/>
                  <a:pt x="131" y="34"/>
                  <a:pt x="135" y="42"/>
                </a:cubicBezTo>
                <a:cubicBezTo>
                  <a:pt x="138" y="51"/>
                  <a:pt x="140" y="60"/>
                  <a:pt x="140" y="6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4233960" y="3017880"/>
            <a:ext cx="13417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专业术语的一致性维护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0" name="任意多边形: 形状 199"/>
          <p:cNvSpPr/>
          <p:nvPr/>
        </p:nvSpPr>
        <p:spPr>
          <a:xfrm>
            <a:off x="4044600" y="3601440"/>
            <a:ext cx="50400" cy="50760"/>
          </a:xfrm>
          <a:custGeom>
            <a:avLst/>
            <a:gdLst/>
            <a:ahLst/>
            <a:cxnLst/>
            <a:rect l="0" t="0" r="r" b="b"/>
            <a:pathLst>
              <a:path w="140" h="141">
                <a:moveTo>
                  <a:pt x="140" y="70"/>
                </a:moveTo>
                <a:cubicBezTo>
                  <a:pt x="140" y="80"/>
                  <a:pt x="138" y="89"/>
                  <a:pt x="135" y="98"/>
                </a:cubicBezTo>
                <a:cubicBezTo>
                  <a:pt x="131" y="106"/>
                  <a:pt x="126" y="114"/>
                  <a:pt x="119" y="120"/>
                </a:cubicBezTo>
                <a:cubicBezTo>
                  <a:pt x="113" y="127"/>
                  <a:pt x="105" y="132"/>
                  <a:pt x="97" y="135"/>
                </a:cubicBezTo>
                <a:cubicBezTo>
                  <a:pt x="87" y="139"/>
                  <a:pt x="78" y="141"/>
                  <a:pt x="69" y="141"/>
                </a:cubicBezTo>
                <a:cubicBezTo>
                  <a:pt x="60" y="141"/>
                  <a:pt x="51" y="139"/>
                  <a:pt x="43" y="135"/>
                </a:cubicBezTo>
                <a:cubicBezTo>
                  <a:pt x="34" y="132"/>
                  <a:pt x="27" y="127"/>
                  <a:pt x="20" y="120"/>
                </a:cubicBezTo>
                <a:cubicBezTo>
                  <a:pt x="13" y="114"/>
                  <a:pt x="8" y="106"/>
                  <a:pt x="5" y="98"/>
                </a:cubicBezTo>
                <a:cubicBezTo>
                  <a:pt x="1" y="89"/>
                  <a:pt x="0" y="80"/>
                  <a:pt x="0" y="70"/>
                </a:cubicBezTo>
                <a:cubicBezTo>
                  <a:pt x="0" y="61"/>
                  <a:pt x="1" y="52"/>
                  <a:pt x="5" y="43"/>
                </a:cubicBezTo>
                <a:cubicBezTo>
                  <a:pt x="8" y="35"/>
                  <a:pt x="13" y="27"/>
                  <a:pt x="20" y="21"/>
                </a:cubicBezTo>
                <a:cubicBezTo>
                  <a:pt x="27" y="14"/>
                  <a:pt x="34" y="9"/>
                  <a:pt x="43" y="6"/>
                </a:cubicBezTo>
                <a:cubicBezTo>
                  <a:pt x="51" y="2"/>
                  <a:pt x="60" y="0"/>
                  <a:pt x="69" y="0"/>
                </a:cubicBezTo>
                <a:cubicBezTo>
                  <a:pt x="78" y="0"/>
                  <a:pt x="87" y="2"/>
                  <a:pt x="97" y="6"/>
                </a:cubicBezTo>
                <a:cubicBezTo>
                  <a:pt x="105" y="9"/>
                  <a:pt x="113" y="14"/>
                  <a:pt x="119" y="21"/>
                </a:cubicBezTo>
                <a:cubicBezTo>
                  <a:pt x="126" y="27"/>
                  <a:pt x="131" y="35"/>
                  <a:pt x="135" y="43"/>
                </a:cubicBezTo>
                <a:cubicBezTo>
                  <a:pt x="138" y="52"/>
                  <a:pt x="140" y="61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1" name="文本框 200"/>
          <p:cNvSpPr txBox="1"/>
          <p:nvPr/>
        </p:nvSpPr>
        <p:spPr>
          <a:xfrm>
            <a:off x="4233960" y="3285360"/>
            <a:ext cx="13417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跨语言语义保持与校准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2" name="图片 201"/>
          <p:cNvPicPr/>
          <p:nvPr/>
        </p:nvPicPr>
        <p:blipFill>
          <a:blip r:embed="rId4"/>
          <a:stretch/>
        </p:blipFill>
        <p:spPr>
          <a:xfrm>
            <a:off x="4078080" y="3986280"/>
            <a:ext cx="914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3" name="文本框 202"/>
          <p:cNvSpPr txBox="1"/>
          <p:nvPr/>
        </p:nvSpPr>
        <p:spPr>
          <a:xfrm>
            <a:off x="4233960" y="3552840"/>
            <a:ext cx="13417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多语言内容生成与翻译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4" name="文本框 203"/>
          <p:cNvSpPr txBox="1"/>
          <p:nvPr/>
        </p:nvSpPr>
        <p:spPr>
          <a:xfrm>
            <a:off x="4233960" y="3978000"/>
            <a:ext cx="23475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关注点：准确的语言转换、避免歧义、保持专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5" name="任意多边形: 形状 204"/>
          <p:cNvSpPr/>
          <p:nvPr/>
        </p:nvSpPr>
        <p:spPr>
          <a:xfrm>
            <a:off x="7128000" y="1604160"/>
            <a:ext cx="3167640" cy="3259440"/>
          </a:xfrm>
          <a:custGeom>
            <a:avLst/>
            <a:gdLst/>
            <a:ahLst/>
            <a:cxnLst/>
            <a:rect l="0" t="0" r="r" b="b"/>
            <a:pathLst>
              <a:path w="8799" h="9054">
                <a:moveTo>
                  <a:pt x="0" y="8869"/>
                </a:moveTo>
                <a:lnTo>
                  <a:pt x="0" y="187"/>
                </a:lnTo>
                <a:cubicBezTo>
                  <a:pt x="0" y="162"/>
                  <a:pt x="5" y="139"/>
                  <a:pt x="14" y="116"/>
                </a:cubicBezTo>
                <a:cubicBezTo>
                  <a:pt x="24" y="93"/>
                  <a:pt x="37" y="73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1" y="0"/>
                  <a:pt x="186" y="0"/>
                </a:cubicBezTo>
                <a:lnTo>
                  <a:pt x="8613" y="0"/>
                </a:lnTo>
                <a:cubicBezTo>
                  <a:pt x="8638" y="0"/>
                  <a:pt x="8662" y="5"/>
                  <a:pt x="8684" y="15"/>
                </a:cubicBezTo>
                <a:cubicBezTo>
                  <a:pt x="8707" y="24"/>
                  <a:pt x="8727" y="37"/>
                  <a:pt x="8745" y="55"/>
                </a:cubicBezTo>
                <a:cubicBezTo>
                  <a:pt x="8762" y="73"/>
                  <a:pt x="8775" y="93"/>
                  <a:pt x="8785" y="116"/>
                </a:cubicBezTo>
                <a:cubicBezTo>
                  <a:pt x="8794" y="139"/>
                  <a:pt x="8799" y="162"/>
                  <a:pt x="8799" y="187"/>
                </a:cubicBezTo>
                <a:lnTo>
                  <a:pt x="8799" y="8869"/>
                </a:lnTo>
                <a:cubicBezTo>
                  <a:pt x="8799" y="8893"/>
                  <a:pt x="8794" y="8917"/>
                  <a:pt x="8785" y="8940"/>
                </a:cubicBezTo>
                <a:cubicBezTo>
                  <a:pt x="8775" y="8963"/>
                  <a:pt x="8762" y="8983"/>
                  <a:pt x="8745" y="9000"/>
                </a:cubicBezTo>
                <a:cubicBezTo>
                  <a:pt x="8727" y="9018"/>
                  <a:pt x="8707" y="9031"/>
                  <a:pt x="8684" y="9040"/>
                </a:cubicBezTo>
                <a:cubicBezTo>
                  <a:pt x="8662" y="9050"/>
                  <a:pt x="8638" y="9054"/>
                  <a:pt x="8613" y="9054"/>
                </a:cubicBezTo>
                <a:lnTo>
                  <a:pt x="186" y="9054"/>
                </a:lnTo>
                <a:cubicBezTo>
                  <a:pt x="161" y="9054"/>
                  <a:pt x="138" y="9050"/>
                  <a:pt x="115" y="9040"/>
                </a:cubicBezTo>
                <a:cubicBezTo>
                  <a:pt x="92" y="9031"/>
                  <a:pt x="72" y="9018"/>
                  <a:pt x="55" y="9000"/>
                </a:cubicBezTo>
                <a:cubicBezTo>
                  <a:pt x="37" y="8983"/>
                  <a:pt x="24" y="8963"/>
                  <a:pt x="14" y="8940"/>
                </a:cubicBezTo>
                <a:cubicBezTo>
                  <a:pt x="5" y="8917"/>
                  <a:pt x="0" y="8893"/>
                  <a:pt x="0" y="886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6" name="任意多边形: 形状 205"/>
          <p:cNvSpPr/>
          <p:nvPr/>
        </p:nvSpPr>
        <p:spPr>
          <a:xfrm>
            <a:off x="7128000" y="1604160"/>
            <a:ext cx="3167640" cy="3259440"/>
          </a:xfrm>
          <a:custGeom>
            <a:avLst/>
            <a:gdLst/>
            <a:ahLst/>
            <a:cxnLst/>
            <a:rect l="0" t="0" r="r" b="b"/>
            <a:pathLst>
              <a:path w="8799" h="9054">
                <a:moveTo>
                  <a:pt x="0" y="8869"/>
                </a:moveTo>
                <a:lnTo>
                  <a:pt x="0" y="187"/>
                </a:lnTo>
                <a:cubicBezTo>
                  <a:pt x="0" y="162"/>
                  <a:pt x="5" y="139"/>
                  <a:pt x="14" y="116"/>
                </a:cubicBezTo>
                <a:cubicBezTo>
                  <a:pt x="24" y="93"/>
                  <a:pt x="37" y="73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1" y="0"/>
                  <a:pt x="186" y="0"/>
                </a:cubicBezTo>
                <a:lnTo>
                  <a:pt x="8613" y="0"/>
                </a:lnTo>
                <a:cubicBezTo>
                  <a:pt x="8638" y="0"/>
                  <a:pt x="8662" y="5"/>
                  <a:pt x="8684" y="15"/>
                </a:cubicBezTo>
                <a:cubicBezTo>
                  <a:pt x="8707" y="24"/>
                  <a:pt x="8727" y="37"/>
                  <a:pt x="8745" y="55"/>
                </a:cubicBezTo>
                <a:cubicBezTo>
                  <a:pt x="8762" y="73"/>
                  <a:pt x="8775" y="93"/>
                  <a:pt x="8785" y="116"/>
                </a:cubicBezTo>
                <a:cubicBezTo>
                  <a:pt x="8794" y="139"/>
                  <a:pt x="8799" y="162"/>
                  <a:pt x="8799" y="187"/>
                </a:cubicBezTo>
                <a:lnTo>
                  <a:pt x="8799" y="8869"/>
                </a:lnTo>
                <a:cubicBezTo>
                  <a:pt x="8799" y="8893"/>
                  <a:pt x="8794" y="8917"/>
                  <a:pt x="8785" y="8940"/>
                </a:cubicBezTo>
                <a:cubicBezTo>
                  <a:pt x="8775" y="8963"/>
                  <a:pt x="8762" y="8983"/>
                  <a:pt x="8745" y="9000"/>
                </a:cubicBezTo>
                <a:cubicBezTo>
                  <a:pt x="8727" y="9018"/>
                  <a:pt x="8707" y="9031"/>
                  <a:pt x="8684" y="9040"/>
                </a:cubicBezTo>
                <a:cubicBezTo>
                  <a:pt x="8662" y="9050"/>
                  <a:pt x="8638" y="9054"/>
                  <a:pt x="8613" y="9054"/>
                </a:cubicBezTo>
                <a:lnTo>
                  <a:pt x="186" y="9054"/>
                </a:lnTo>
                <a:cubicBezTo>
                  <a:pt x="161" y="9054"/>
                  <a:pt x="138" y="9050"/>
                  <a:pt x="115" y="9040"/>
                </a:cubicBezTo>
                <a:cubicBezTo>
                  <a:pt x="92" y="9031"/>
                  <a:pt x="72" y="9018"/>
                  <a:pt x="55" y="9000"/>
                </a:cubicBezTo>
                <a:cubicBezTo>
                  <a:pt x="37" y="8983"/>
                  <a:pt x="24" y="8963"/>
                  <a:pt x="14" y="8940"/>
                </a:cubicBezTo>
                <a:cubicBezTo>
                  <a:pt x="5" y="8917"/>
                  <a:pt x="0" y="8893"/>
                  <a:pt x="0" y="8869"/>
                </a:cubicBezTo>
                <a:moveTo>
                  <a:pt x="23" y="187"/>
                </a:moveTo>
                <a:lnTo>
                  <a:pt x="23" y="8869"/>
                </a:lnTo>
                <a:cubicBezTo>
                  <a:pt x="23" y="8879"/>
                  <a:pt x="24" y="8890"/>
                  <a:pt x="27" y="8900"/>
                </a:cubicBezTo>
                <a:cubicBezTo>
                  <a:pt x="29" y="8911"/>
                  <a:pt x="32" y="8921"/>
                  <a:pt x="36" y="8931"/>
                </a:cubicBezTo>
                <a:cubicBezTo>
                  <a:pt x="40" y="8941"/>
                  <a:pt x="45" y="8950"/>
                  <a:pt x="51" y="8959"/>
                </a:cubicBezTo>
                <a:cubicBezTo>
                  <a:pt x="57" y="8968"/>
                  <a:pt x="63" y="8976"/>
                  <a:pt x="71" y="8984"/>
                </a:cubicBezTo>
                <a:cubicBezTo>
                  <a:pt x="79" y="8991"/>
                  <a:pt x="87" y="8998"/>
                  <a:pt x="96" y="9004"/>
                </a:cubicBezTo>
                <a:cubicBezTo>
                  <a:pt x="105" y="9010"/>
                  <a:pt x="114" y="9015"/>
                  <a:pt x="124" y="9019"/>
                </a:cubicBezTo>
                <a:cubicBezTo>
                  <a:pt x="134" y="9023"/>
                  <a:pt x="144" y="9026"/>
                  <a:pt x="154" y="9028"/>
                </a:cubicBezTo>
                <a:cubicBezTo>
                  <a:pt x="165" y="9030"/>
                  <a:pt x="175" y="9031"/>
                  <a:pt x="186" y="9031"/>
                </a:cubicBezTo>
                <a:lnTo>
                  <a:pt x="8613" y="9031"/>
                </a:lnTo>
                <a:cubicBezTo>
                  <a:pt x="8624" y="9031"/>
                  <a:pt x="8635" y="9030"/>
                  <a:pt x="8645" y="9028"/>
                </a:cubicBezTo>
                <a:cubicBezTo>
                  <a:pt x="8655" y="9026"/>
                  <a:pt x="8666" y="9023"/>
                  <a:pt x="8675" y="9019"/>
                </a:cubicBezTo>
                <a:cubicBezTo>
                  <a:pt x="8685" y="9015"/>
                  <a:pt x="8695" y="9010"/>
                  <a:pt x="8704" y="9004"/>
                </a:cubicBezTo>
                <a:cubicBezTo>
                  <a:pt x="8712" y="8998"/>
                  <a:pt x="8721" y="8991"/>
                  <a:pt x="8728" y="8984"/>
                </a:cubicBezTo>
                <a:cubicBezTo>
                  <a:pt x="8736" y="8976"/>
                  <a:pt x="8742" y="8968"/>
                  <a:pt x="8748" y="8959"/>
                </a:cubicBezTo>
                <a:cubicBezTo>
                  <a:pt x="8754" y="8950"/>
                  <a:pt x="8759" y="8941"/>
                  <a:pt x="8763" y="8931"/>
                </a:cubicBezTo>
                <a:cubicBezTo>
                  <a:pt x="8767" y="8921"/>
                  <a:pt x="8771" y="8911"/>
                  <a:pt x="8773" y="8900"/>
                </a:cubicBezTo>
                <a:cubicBezTo>
                  <a:pt x="8775" y="8890"/>
                  <a:pt x="8776" y="8879"/>
                  <a:pt x="8776" y="8869"/>
                </a:cubicBezTo>
                <a:lnTo>
                  <a:pt x="8776" y="187"/>
                </a:lnTo>
                <a:cubicBezTo>
                  <a:pt x="8776" y="176"/>
                  <a:pt x="8775" y="166"/>
                  <a:pt x="8773" y="155"/>
                </a:cubicBezTo>
                <a:cubicBezTo>
                  <a:pt x="8771" y="145"/>
                  <a:pt x="8767" y="135"/>
                  <a:pt x="8763" y="125"/>
                </a:cubicBezTo>
                <a:cubicBezTo>
                  <a:pt x="8759" y="115"/>
                  <a:pt x="8754" y="106"/>
                  <a:pt x="8748" y="97"/>
                </a:cubicBezTo>
                <a:cubicBezTo>
                  <a:pt x="8742" y="88"/>
                  <a:pt x="8736" y="80"/>
                  <a:pt x="8728" y="72"/>
                </a:cubicBezTo>
                <a:cubicBezTo>
                  <a:pt x="8721" y="64"/>
                  <a:pt x="8712" y="57"/>
                  <a:pt x="8704" y="51"/>
                </a:cubicBezTo>
                <a:cubicBezTo>
                  <a:pt x="8695" y="45"/>
                  <a:pt x="8685" y="40"/>
                  <a:pt x="8675" y="36"/>
                </a:cubicBezTo>
                <a:cubicBezTo>
                  <a:pt x="8666" y="32"/>
                  <a:pt x="8655" y="29"/>
                  <a:pt x="8645" y="27"/>
                </a:cubicBezTo>
                <a:cubicBezTo>
                  <a:pt x="8635" y="25"/>
                  <a:pt x="8624" y="24"/>
                  <a:pt x="8613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4"/>
                  <a:pt x="71" y="72"/>
                </a:cubicBezTo>
                <a:cubicBezTo>
                  <a:pt x="63" y="80"/>
                  <a:pt x="57" y="88"/>
                  <a:pt x="51" y="97"/>
                </a:cubicBezTo>
                <a:cubicBezTo>
                  <a:pt x="45" y="106"/>
                  <a:pt x="40" y="115"/>
                  <a:pt x="36" y="125"/>
                </a:cubicBezTo>
                <a:cubicBezTo>
                  <a:pt x="32" y="135"/>
                  <a:pt x="29" y="145"/>
                  <a:pt x="27" y="155"/>
                </a:cubicBezTo>
                <a:cubicBezTo>
                  <a:pt x="24" y="166"/>
                  <a:pt x="23" y="176"/>
                  <a:pt x="23" y="187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7" name="任意多边形: 形状 206"/>
          <p:cNvSpPr/>
          <p:nvPr/>
        </p:nvSpPr>
        <p:spPr>
          <a:xfrm>
            <a:off x="7337160" y="3852360"/>
            <a:ext cx="2749680" cy="534960"/>
          </a:xfrm>
          <a:custGeom>
            <a:avLst/>
            <a:gdLst/>
            <a:ahLst/>
            <a:cxnLst/>
            <a:rect l="0" t="0" r="r" b="b"/>
            <a:pathLst>
              <a:path w="7638" h="1486">
                <a:moveTo>
                  <a:pt x="0" y="1394"/>
                </a:moveTo>
                <a:lnTo>
                  <a:pt x="0" y="93"/>
                </a:lnTo>
                <a:cubicBezTo>
                  <a:pt x="0" y="80"/>
                  <a:pt x="2" y="68"/>
                  <a:pt x="7" y="57"/>
                </a:cubicBezTo>
                <a:cubicBezTo>
                  <a:pt x="11" y="46"/>
                  <a:pt x="18" y="36"/>
                  <a:pt x="27" y="27"/>
                </a:cubicBezTo>
                <a:cubicBezTo>
                  <a:pt x="35" y="18"/>
                  <a:pt x="46" y="11"/>
                  <a:pt x="57" y="7"/>
                </a:cubicBezTo>
                <a:cubicBezTo>
                  <a:pt x="68" y="2"/>
                  <a:pt x="80" y="0"/>
                  <a:pt x="92" y="0"/>
                </a:cubicBezTo>
                <a:lnTo>
                  <a:pt x="7545" y="0"/>
                </a:lnTo>
                <a:cubicBezTo>
                  <a:pt x="7557" y="0"/>
                  <a:pt x="7569" y="2"/>
                  <a:pt x="7580" y="7"/>
                </a:cubicBezTo>
                <a:cubicBezTo>
                  <a:pt x="7592" y="11"/>
                  <a:pt x="7602" y="18"/>
                  <a:pt x="7610" y="27"/>
                </a:cubicBezTo>
                <a:cubicBezTo>
                  <a:pt x="7619" y="36"/>
                  <a:pt x="7626" y="46"/>
                  <a:pt x="7631" y="57"/>
                </a:cubicBezTo>
                <a:cubicBezTo>
                  <a:pt x="7635" y="68"/>
                  <a:pt x="7638" y="80"/>
                  <a:pt x="7638" y="93"/>
                </a:cubicBezTo>
                <a:lnTo>
                  <a:pt x="7638" y="1394"/>
                </a:lnTo>
                <a:cubicBezTo>
                  <a:pt x="7638" y="1406"/>
                  <a:pt x="7635" y="1418"/>
                  <a:pt x="7631" y="1429"/>
                </a:cubicBezTo>
                <a:cubicBezTo>
                  <a:pt x="7626" y="1440"/>
                  <a:pt x="7619" y="1450"/>
                  <a:pt x="7610" y="1459"/>
                </a:cubicBezTo>
                <a:cubicBezTo>
                  <a:pt x="7602" y="1468"/>
                  <a:pt x="7592" y="1475"/>
                  <a:pt x="7580" y="1479"/>
                </a:cubicBezTo>
                <a:cubicBezTo>
                  <a:pt x="7569" y="1484"/>
                  <a:pt x="7557" y="1486"/>
                  <a:pt x="7545" y="1486"/>
                </a:cubicBezTo>
                <a:lnTo>
                  <a:pt x="92" y="1486"/>
                </a:lnTo>
                <a:cubicBezTo>
                  <a:pt x="80" y="1486"/>
                  <a:pt x="68" y="1484"/>
                  <a:pt x="57" y="1479"/>
                </a:cubicBezTo>
                <a:cubicBezTo>
                  <a:pt x="46" y="1475"/>
                  <a:pt x="35" y="1468"/>
                  <a:pt x="27" y="1459"/>
                </a:cubicBezTo>
                <a:cubicBezTo>
                  <a:pt x="18" y="1450"/>
                  <a:pt x="11" y="1440"/>
                  <a:pt x="7" y="1429"/>
                </a:cubicBezTo>
                <a:cubicBezTo>
                  <a:pt x="2" y="1418"/>
                  <a:pt x="0" y="1406"/>
                  <a:pt x="0" y="1394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8" name="任意多边形: 形状 207"/>
          <p:cNvSpPr/>
          <p:nvPr/>
        </p:nvSpPr>
        <p:spPr>
          <a:xfrm>
            <a:off x="7337160" y="1813320"/>
            <a:ext cx="501480" cy="501840"/>
          </a:xfrm>
          <a:custGeom>
            <a:avLst/>
            <a:gdLst/>
            <a:ahLst/>
            <a:cxnLst/>
            <a:rect l="0" t="0" r="r" b="b"/>
            <a:pathLst>
              <a:path w="1393" h="1394">
                <a:moveTo>
                  <a:pt x="1393" y="696"/>
                </a:moveTo>
                <a:cubicBezTo>
                  <a:pt x="1393" y="719"/>
                  <a:pt x="1392" y="742"/>
                  <a:pt x="1390" y="764"/>
                </a:cubicBezTo>
                <a:cubicBezTo>
                  <a:pt x="1388" y="787"/>
                  <a:pt x="1384" y="810"/>
                  <a:pt x="1380" y="832"/>
                </a:cubicBezTo>
                <a:cubicBezTo>
                  <a:pt x="1376" y="854"/>
                  <a:pt x="1370" y="876"/>
                  <a:pt x="1363" y="898"/>
                </a:cubicBezTo>
                <a:cubicBezTo>
                  <a:pt x="1357" y="920"/>
                  <a:pt x="1349" y="942"/>
                  <a:pt x="1340" y="963"/>
                </a:cubicBezTo>
                <a:cubicBezTo>
                  <a:pt x="1332" y="984"/>
                  <a:pt x="1322" y="1004"/>
                  <a:pt x="1311" y="1024"/>
                </a:cubicBezTo>
                <a:cubicBezTo>
                  <a:pt x="1300" y="1045"/>
                  <a:pt x="1289" y="1064"/>
                  <a:pt x="1276" y="1083"/>
                </a:cubicBezTo>
                <a:cubicBezTo>
                  <a:pt x="1263" y="1102"/>
                  <a:pt x="1250" y="1120"/>
                  <a:pt x="1235" y="1138"/>
                </a:cubicBezTo>
                <a:cubicBezTo>
                  <a:pt x="1221" y="1156"/>
                  <a:pt x="1206" y="1172"/>
                  <a:pt x="1188" y="1189"/>
                </a:cubicBezTo>
                <a:cubicBezTo>
                  <a:pt x="1172" y="1205"/>
                  <a:pt x="1155" y="1220"/>
                  <a:pt x="1138" y="1235"/>
                </a:cubicBezTo>
                <a:cubicBezTo>
                  <a:pt x="1120" y="1250"/>
                  <a:pt x="1102" y="1263"/>
                  <a:pt x="1083" y="1276"/>
                </a:cubicBezTo>
                <a:cubicBezTo>
                  <a:pt x="1064" y="1289"/>
                  <a:pt x="1044" y="1301"/>
                  <a:pt x="1024" y="1311"/>
                </a:cubicBezTo>
                <a:cubicBezTo>
                  <a:pt x="1004" y="1322"/>
                  <a:pt x="984" y="1332"/>
                  <a:pt x="962" y="1341"/>
                </a:cubicBezTo>
                <a:cubicBezTo>
                  <a:pt x="941" y="1349"/>
                  <a:pt x="920" y="1357"/>
                  <a:pt x="898" y="1364"/>
                </a:cubicBezTo>
                <a:cubicBezTo>
                  <a:pt x="876" y="1370"/>
                  <a:pt x="854" y="1376"/>
                  <a:pt x="832" y="1380"/>
                </a:cubicBezTo>
                <a:cubicBezTo>
                  <a:pt x="809" y="1385"/>
                  <a:pt x="787" y="1388"/>
                  <a:pt x="764" y="1390"/>
                </a:cubicBezTo>
                <a:cubicBezTo>
                  <a:pt x="742" y="1392"/>
                  <a:pt x="719" y="1394"/>
                  <a:pt x="696" y="1394"/>
                </a:cubicBezTo>
                <a:cubicBezTo>
                  <a:pt x="673" y="1394"/>
                  <a:pt x="650" y="1392"/>
                  <a:pt x="628" y="1390"/>
                </a:cubicBezTo>
                <a:cubicBezTo>
                  <a:pt x="605" y="1388"/>
                  <a:pt x="582" y="1385"/>
                  <a:pt x="560" y="1380"/>
                </a:cubicBezTo>
                <a:cubicBezTo>
                  <a:pt x="538" y="1376"/>
                  <a:pt x="516" y="1370"/>
                  <a:pt x="494" y="1364"/>
                </a:cubicBezTo>
                <a:cubicBezTo>
                  <a:pt x="472" y="1357"/>
                  <a:pt x="451" y="1349"/>
                  <a:pt x="429" y="1341"/>
                </a:cubicBezTo>
                <a:cubicBezTo>
                  <a:pt x="408" y="1332"/>
                  <a:pt x="388" y="1322"/>
                  <a:pt x="368" y="1311"/>
                </a:cubicBezTo>
                <a:cubicBezTo>
                  <a:pt x="348" y="1301"/>
                  <a:pt x="328" y="1289"/>
                  <a:pt x="309" y="1276"/>
                </a:cubicBezTo>
                <a:cubicBezTo>
                  <a:pt x="290" y="1263"/>
                  <a:pt x="272" y="1250"/>
                  <a:pt x="254" y="1235"/>
                </a:cubicBezTo>
                <a:cubicBezTo>
                  <a:pt x="237" y="1220"/>
                  <a:pt x="220" y="1205"/>
                  <a:pt x="204" y="1189"/>
                </a:cubicBezTo>
                <a:cubicBezTo>
                  <a:pt x="187" y="1172"/>
                  <a:pt x="172" y="1156"/>
                  <a:pt x="158" y="1138"/>
                </a:cubicBezTo>
                <a:cubicBezTo>
                  <a:pt x="143" y="1120"/>
                  <a:pt x="130" y="1102"/>
                  <a:pt x="117" y="1083"/>
                </a:cubicBezTo>
                <a:cubicBezTo>
                  <a:pt x="104" y="1064"/>
                  <a:pt x="93" y="1045"/>
                  <a:pt x="82" y="1024"/>
                </a:cubicBezTo>
                <a:cubicBezTo>
                  <a:pt x="71" y="1004"/>
                  <a:pt x="61" y="984"/>
                  <a:pt x="53" y="963"/>
                </a:cubicBezTo>
                <a:cubicBezTo>
                  <a:pt x="44" y="942"/>
                  <a:pt x="36" y="920"/>
                  <a:pt x="30" y="898"/>
                </a:cubicBezTo>
                <a:cubicBezTo>
                  <a:pt x="23" y="876"/>
                  <a:pt x="17" y="854"/>
                  <a:pt x="13" y="832"/>
                </a:cubicBezTo>
                <a:cubicBezTo>
                  <a:pt x="8" y="810"/>
                  <a:pt x="5" y="787"/>
                  <a:pt x="3" y="764"/>
                </a:cubicBezTo>
                <a:cubicBezTo>
                  <a:pt x="1" y="742"/>
                  <a:pt x="0" y="719"/>
                  <a:pt x="0" y="696"/>
                </a:cubicBezTo>
                <a:cubicBezTo>
                  <a:pt x="0" y="673"/>
                  <a:pt x="1" y="651"/>
                  <a:pt x="3" y="628"/>
                </a:cubicBezTo>
                <a:cubicBezTo>
                  <a:pt x="5" y="605"/>
                  <a:pt x="8" y="583"/>
                  <a:pt x="13" y="560"/>
                </a:cubicBezTo>
                <a:cubicBezTo>
                  <a:pt x="17" y="538"/>
                  <a:pt x="23" y="516"/>
                  <a:pt x="30" y="494"/>
                </a:cubicBezTo>
                <a:cubicBezTo>
                  <a:pt x="36" y="472"/>
                  <a:pt x="44" y="451"/>
                  <a:pt x="53" y="430"/>
                </a:cubicBezTo>
                <a:cubicBezTo>
                  <a:pt x="61" y="409"/>
                  <a:pt x="71" y="388"/>
                  <a:pt x="82" y="368"/>
                </a:cubicBezTo>
                <a:cubicBezTo>
                  <a:pt x="93" y="348"/>
                  <a:pt x="104" y="328"/>
                  <a:pt x="117" y="309"/>
                </a:cubicBezTo>
                <a:cubicBezTo>
                  <a:pt x="130" y="290"/>
                  <a:pt x="143" y="272"/>
                  <a:pt x="158" y="254"/>
                </a:cubicBezTo>
                <a:cubicBezTo>
                  <a:pt x="172" y="237"/>
                  <a:pt x="187" y="220"/>
                  <a:pt x="204" y="204"/>
                </a:cubicBezTo>
                <a:cubicBezTo>
                  <a:pt x="220" y="188"/>
                  <a:pt x="237" y="172"/>
                  <a:pt x="254" y="158"/>
                </a:cubicBezTo>
                <a:cubicBezTo>
                  <a:pt x="272" y="143"/>
                  <a:pt x="290" y="130"/>
                  <a:pt x="309" y="117"/>
                </a:cubicBezTo>
                <a:cubicBezTo>
                  <a:pt x="328" y="104"/>
                  <a:pt x="348" y="93"/>
                  <a:pt x="368" y="82"/>
                </a:cubicBezTo>
                <a:cubicBezTo>
                  <a:pt x="388" y="71"/>
                  <a:pt x="408" y="61"/>
                  <a:pt x="429" y="53"/>
                </a:cubicBezTo>
                <a:cubicBezTo>
                  <a:pt x="451" y="44"/>
                  <a:pt x="472" y="36"/>
                  <a:pt x="494" y="30"/>
                </a:cubicBezTo>
                <a:cubicBezTo>
                  <a:pt x="516" y="23"/>
                  <a:pt x="538" y="18"/>
                  <a:pt x="560" y="13"/>
                </a:cubicBezTo>
                <a:cubicBezTo>
                  <a:pt x="582" y="9"/>
                  <a:pt x="605" y="5"/>
                  <a:pt x="628" y="3"/>
                </a:cubicBezTo>
                <a:cubicBezTo>
                  <a:pt x="650" y="1"/>
                  <a:pt x="673" y="0"/>
                  <a:pt x="696" y="0"/>
                </a:cubicBezTo>
                <a:cubicBezTo>
                  <a:pt x="719" y="0"/>
                  <a:pt x="742" y="1"/>
                  <a:pt x="764" y="3"/>
                </a:cubicBezTo>
                <a:cubicBezTo>
                  <a:pt x="787" y="5"/>
                  <a:pt x="809" y="9"/>
                  <a:pt x="832" y="13"/>
                </a:cubicBezTo>
                <a:cubicBezTo>
                  <a:pt x="854" y="18"/>
                  <a:pt x="876" y="23"/>
                  <a:pt x="898" y="30"/>
                </a:cubicBezTo>
                <a:cubicBezTo>
                  <a:pt x="920" y="36"/>
                  <a:pt x="941" y="44"/>
                  <a:pt x="962" y="53"/>
                </a:cubicBezTo>
                <a:cubicBezTo>
                  <a:pt x="984" y="61"/>
                  <a:pt x="1004" y="71"/>
                  <a:pt x="1024" y="82"/>
                </a:cubicBezTo>
                <a:cubicBezTo>
                  <a:pt x="1044" y="93"/>
                  <a:pt x="1064" y="104"/>
                  <a:pt x="1083" y="117"/>
                </a:cubicBezTo>
                <a:cubicBezTo>
                  <a:pt x="1102" y="130"/>
                  <a:pt x="1120" y="143"/>
                  <a:pt x="1138" y="158"/>
                </a:cubicBezTo>
                <a:cubicBezTo>
                  <a:pt x="1155" y="172"/>
                  <a:pt x="1172" y="188"/>
                  <a:pt x="1188" y="204"/>
                </a:cubicBezTo>
                <a:cubicBezTo>
                  <a:pt x="1206" y="220"/>
                  <a:pt x="1221" y="237"/>
                  <a:pt x="1235" y="254"/>
                </a:cubicBezTo>
                <a:cubicBezTo>
                  <a:pt x="1250" y="272"/>
                  <a:pt x="1263" y="290"/>
                  <a:pt x="1276" y="309"/>
                </a:cubicBezTo>
                <a:cubicBezTo>
                  <a:pt x="1289" y="328"/>
                  <a:pt x="1300" y="348"/>
                  <a:pt x="1311" y="368"/>
                </a:cubicBezTo>
                <a:cubicBezTo>
                  <a:pt x="1322" y="388"/>
                  <a:pt x="1332" y="409"/>
                  <a:pt x="1340" y="430"/>
                </a:cubicBezTo>
                <a:cubicBezTo>
                  <a:pt x="1349" y="451"/>
                  <a:pt x="1357" y="472"/>
                  <a:pt x="1363" y="494"/>
                </a:cubicBezTo>
                <a:cubicBezTo>
                  <a:pt x="1370" y="516"/>
                  <a:pt x="1376" y="538"/>
                  <a:pt x="1380" y="560"/>
                </a:cubicBezTo>
                <a:cubicBezTo>
                  <a:pt x="1384" y="583"/>
                  <a:pt x="1388" y="605"/>
                  <a:pt x="1390" y="628"/>
                </a:cubicBezTo>
                <a:cubicBezTo>
                  <a:pt x="1392" y="651"/>
                  <a:pt x="1393" y="673"/>
                  <a:pt x="1393" y="696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09" name="图片 208"/>
          <p:cNvPicPr/>
          <p:nvPr/>
        </p:nvPicPr>
        <p:blipFill>
          <a:blip r:embed="rId6"/>
          <a:stretch/>
        </p:blipFill>
        <p:spPr>
          <a:xfrm>
            <a:off x="7462440" y="1913760"/>
            <a:ext cx="2502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0" name="文本框 209"/>
          <p:cNvSpPr txBox="1"/>
          <p:nvPr/>
        </p:nvSpPr>
        <p:spPr>
          <a:xfrm>
            <a:off x="4075200" y="4145040"/>
            <a:ext cx="70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业术语一致性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1" name="任意多边形: 形状 210"/>
          <p:cNvSpPr/>
          <p:nvPr/>
        </p:nvSpPr>
        <p:spPr>
          <a:xfrm>
            <a:off x="7403760" y="2531880"/>
            <a:ext cx="50760" cy="50400"/>
          </a:xfrm>
          <a:custGeom>
            <a:avLst/>
            <a:gdLst/>
            <a:ahLst/>
            <a:cxnLst/>
            <a:rect l="0" t="0" r="r" b="b"/>
            <a:pathLst>
              <a:path w="141" h="140">
                <a:moveTo>
                  <a:pt x="141" y="70"/>
                </a:moveTo>
                <a:cubicBezTo>
                  <a:pt x="141" y="79"/>
                  <a:pt x="139" y="88"/>
                  <a:pt x="135" y="96"/>
                </a:cubicBezTo>
                <a:cubicBezTo>
                  <a:pt x="132" y="105"/>
                  <a:pt x="127" y="112"/>
                  <a:pt x="120" y="119"/>
                </a:cubicBezTo>
                <a:cubicBezTo>
                  <a:pt x="114" y="125"/>
                  <a:pt x="106" y="131"/>
                  <a:pt x="98" y="135"/>
                </a:cubicBezTo>
                <a:cubicBezTo>
                  <a:pt x="89" y="139"/>
                  <a:pt x="80" y="140"/>
                  <a:pt x="70" y="140"/>
                </a:cubicBezTo>
                <a:cubicBezTo>
                  <a:pt x="61" y="140"/>
                  <a:pt x="52" y="139"/>
                  <a:pt x="43" y="135"/>
                </a:cubicBezTo>
                <a:cubicBezTo>
                  <a:pt x="35" y="131"/>
                  <a:pt x="27" y="125"/>
                  <a:pt x="21" y="119"/>
                </a:cubicBezTo>
                <a:cubicBezTo>
                  <a:pt x="14" y="112"/>
                  <a:pt x="9" y="105"/>
                  <a:pt x="6" y="96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0"/>
                  <a:pt x="2" y="52"/>
                  <a:pt x="6" y="43"/>
                </a:cubicBezTo>
                <a:cubicBezTo>
                  <a:pt x="9" y="35"/>
                  <a:pt x="14" y="27"/>
                  <a:pt x="21" y="20"/>
                </a:cubicBezTo>
                <a:cubicBezTo>
                  <a:pt x="27" y="14"/>
                  <a:pt x="35" y="9"/>
                  <a:pt x="43" y="5"/>
                </a:cubicBezTo>
                <a:cubicBezTo>
                  <a:pt x="52" y="2"/>
                  <a:pt x="61" y="0"/>
                  <a:pt x="70" y="0"/>
                </a:cubicBezTo>
                <a:cubicBezTo>
                  <a:pt x="80" y="0"/>
                  <a:pt x="89" y="2"/>
                  <a:pt x="98" y="5"/>
                </a:cubicBezTo>
                <a:cubicBezTo>
                  <a:pt x="106" y="9"/>
                  <a:pt x="114" y="14"/>
                  <a:pt x="120" y="20"/>
                </a:cubicBezTo>
                <a:cubicBezTo>
                  <a:pt x="127" y="27"/>
                  <a:pt x="132" y="35"/>
                  <a:pt x="135" y="43"/>
                </a:cubicBezTo>
                <a:cubicBezTo>
                  <a:pt x="139" y="52"/>
                  <a:pt x="141" y="60"/>
                  <a:pt x="141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7975080" y="1961640"/>
            <a:ext cx="201240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个性化写作与偏好定制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3" name="任意多边形: 形状 212"/>
          <p:cNvSpPr/>
          <p:nvPr/>
        </p:nvSpPr>
        <p:spPr>
          <a:xfrm>
            <a:off x="7403760" y="2799360"/>
            <a:ext cx="50760" cy="50400"/>
          </a:xfrm>
          <a:custGeom>
            <a:avLst/>
            <a:gdLst/>
            <a:ahLst/>
            <a:cxnLst/>
            <a:rect l="0" t="0" r="r" b="b"/>
            <a:pathLst>
              <a:path w="141" h="140">
                <a:moveTo>
                  <a:pt x="141" y="70"/>
                </a:moveTo>
                <a:cubicBezTo>
                  <a:pt x="141" y="80"/>
                  <a:pt x="139" y="89"/>
                  <a:pt x="135" y="97"/>
                </a:cubicBezTo>
                <a:cubicBezTo>
                  <a:pt x="132" y="106"/>
                  <a:pt x="127" y="113"/>
                  <a:pt x="120" y="120"/>
                </a:cubicBezTo>
                <a:cubicBezTo>
                  <a:pt x="114" y="126"/>
                  <a:pt x="106" y="131"/>
                  <a:pt x="98" y="135"/>
                </a:cubicBezTo>
                <a:cubicBezTo>
                  <a:pt x="89" y="138"/>
                  <a:pt x="80" y="140"/>
                  <a:pt x="70" y="140"/>
                </a:cubicBezTo>
                <a:cubicBezTo>
                  <a:pt x="61" y="140"/>
                  <a:pt x="52" y="138"/>
                  <a:pt x="43" y="135"/>
                </a:cubicBezTo>
                <a:cubicBezTo>
                  <a:pt x="35" y="131"/>
                  <a:pt x="27" y="126"/>
                  <a:pt x="21" y="120"/>
                </a:cubicBezTo>
                <a:cubicBezTo>
                  <a:pt x="14" y="113"/>
                  <a:pt x="9" y="106"/>
                  <a:pt x="6" y="97"/>
                </a:cubicBezTo>
                <a:cubicBezTo>
                  <a:pt x="2" y="89"/>
                  <a:pt x="0" y="80"/>
                  <a:pt x="0" y="70"/>
                </a:cubicBezTo>
                <a:cubicBezTo>
                  <a:pt x="0" y="60"/>
                  <a:pt x="2" y="51"/>
                  <a:pt x="6" y="43"/>
                </a:cubicBezTo>
                <a:cubicBezTo>
                  <a:pt x="9" y="34"/>
                  <a:pt x="14" y="27"/>
                  <a:pt x="21" y="20"/>
                </a:cubicBezTo>
                <a:cubicBezTo>
                  <a:pt x="27" y="14"/>
                  <a:pt x="35" y="9"/>
                  <a:pt x="43" y="5"/>
                </a:cubicBezTo>
                <a:cubicBezTo>
                  <a:pt x="52" y="2"/>
                  <a:pt x="61" y="0"/>
                  <a:pt x="70" y="0"/>
                </a:cubicBezTo>
                <a:cubicBezTo>
                  <a:pt x="80" y="0"/>
                  <a:pt x="89" y="2"/>
                  <a:pt x="98" y="5"/>
                </a:cubicBezTo>
                <a:cubicBezTo>
                  <a:pt x="106" y="9"/>
                  <a:pt x="114" y="14"/>
                  <a:pt x="120" y="20"/>
                </a:cubicBezTo>
                <a:cubicBezTo>
                  <a:pt x="127" y="27"/>
                  <a:pt x="132" y="34"/>
                  <a:pt x="135" y="43"/>
                </a:cubicBezTo>
                <a:cubicBezTo>
                  <a:pt x="139" y="51"/>
                  <a:pt x="141" y="60"/>
                  <a:pt x="141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7599240" y="2483280"/>
            <a:ext cx="14572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语气调整（正式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/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随意）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5" name="任意多边形: 形状 214"/>
          <p:cNvSpPr/>
          <p:nvPr/>
        </p:nvSpPr>
        <p:spPr>
          <a:xfrm>
            <a:off x="7403760" y="3066840"/>
            <a:ext cx="50760" cy="50400"/>
          </a:xfrm>
          <a:custGeom>
            <a:avLst/>
            <a:gdLst/>
            <a:ahLst/>
            <a:cxnLst/>
            <a:rect l="0" t="0" r="r" b="b"/>
            <a:pathLst>
              <a:path w="141" h="140">
                <a:moveTo>
                  <a:pt x="141" y="70"/>
                </a:moveTo>
                <a:cubicBezTo>
                  <a:pt x="141" y="80"/>
                  <a:pt x="139" y="88"/>
                  <a:pt x="135" y="97"/>
                </a:cubicBezTo>
                <a:cubicBezTo>
                  <a:pt x="132" y="106"/>
                  <a:pt x="127" y="113"/>
                  <a:pt x="120" y="120"/>
                </a:cubicBezTo>
                <a:cubicBezTo>
                  <a:pt x="114" y="126"/>
                  <a:pt x="106" y="131"/>
                  <a:pt x="98" y="135"/>
                </a:cubicBezTo>
                <a:cubicBezTo>
                  <a:pt x="89" y="138"/>
                  <a:pt x="80" y="140"/>
                  <a:pt x="70" y="140"/>
                </a:cubicBezTo>
                <a:cubicBezTo>
                  <a:pt x="61" y="140"/>
                  <a:pt x="52" y="138"/>
                  <a:pt x="43" y="135"/>
                </a:cubicBezTo>
                <a:cubicBezTo>
                  <a:pt x="35" y="131"/>
                  <a:pt x="27" y="126"/>
                  <a:pt x="21" y="120"/>
                </a:cubicBezTo>
                <a:cubicBezTo>
                  <a:pt x="14" y="113"/>
                  <a:pt x="9" y="106"/>
                  <a:pt x="6" y="97"/>
                </a:cubicBezTo>
                <a:cubicBezTo>
                  <a:pt x="2" y="88"/>
                  <a:pt x="0" y="80"/>
                  <a:pt x="0" y="70"/>
                </a:cubicBezTo>
                <a:cubicBezTo>
                  <a:pt x="0" y="61"/>
                  <a:pt x="2" y="52"/>
                  <a:pt x="6" y="44"/>
                </a:cubicBezTo>
                <a:cubicBezTo>
                  <a:pt x="9" y="35"/>
                  <a:pt x="14" y="27"/>
                  <a:pt x="21" y="20"/>
                </a:cubicBezTo>
                <a:cubicBezTo>
                  <a:pt x="27" y="14"/>
                  <a:pt x="35" y="9"/>
                  <a:pt x="43" y="5"/>
                </a:cubicBezTo>
                <a:cubicBezTo>
                  <a:pt x="52" y="1"/>
                  <a:pt x="61" y="0"/>
                  <a:pt x="70" y="0"/>
                </a:cubicBezTo>
                <a:cubicBezTo>
                  <a:pt x="80" y="0"/>
                  <a:pt x="89" y="1"/>
                  <a:pt x="98" y="5"/>
                </a:cubicBezTo>
                <a:cubicBezTo>
                  <a:pt x="106" y="9"/>
                  <a:pt x="114" y="14"/>
                  <a:pt x="120" y="20"/>
                </a:cubicBezTo>
                <a:cubicBezTo>
                  <a:pt x="127" y="27"/>
                  <a:pt x="132" y="35"/>
                  <a:pt x="135" y="44"/>
                </a:cubicBezTo>
                <a:cubicBezTo>
                  <a:pt x="139" y="52"/>
                  <a:pt x="141" y="61"/>
                  <a:pt x="141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7599240" y="2750760"/>
            <a:ext cx="17254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内容长度定制（简短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/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详细）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7" name="任意多边形: 形状 216"/>
          <p:cNvSpPr/>
          <p:nvPr/>
        </p:nvSpPr>
        <p:spPr>
          <a:xfrm>
            <a:off x="7403760" y="3334320"/>
            <a:ext cx="50760" cy="50400"/>
          </a:xfrm>
          <a:custGeom>
            <a:avLst/>
            <a:gdLst/>
            <a:ahLst/>
            <a:cxnLst/>
            <a:rect l="0" t="0" r="r" b="b"/>
            <a:pathLst>
              <a:path w="141" h="140">
                <a:moveTo>
                  <a:pt x="141" y="69"/>
                </a:moveTo>
                <a:cubicBezTo>
                  <a:pt x="141" y="78"/>
                  <a:pt x="139" y="87"/>
                  <a:pt x="135" y="96"/>
                </a:cubicBezTo>
                <a:cubicBezTo>
                  <a:pt x="132" y="104"/>
                  <a:pt x="127" y="112"/>
                  <a:pt x="120" y="118"/>
                </a:cubicBezTo>
                <a:cubicBezTo>
                  <a:pt x="114" y="126"/>
                  <a:pt x="106" y="131"/>
                  <a:pt x="98" y="134"/>
                </a:cubicBezTo>
                <a:cubicBezTo>
                  <a:pt x="89" y="138"/>
                  <a:pt x="80" y="140"/>
                  <a:pt x="70" y="140"/>
                </a:cubicBezTo>
                <a:cubicBezTo>
                  <a:pt x="61" y="140"/>
                  <a:pt x="52" y="138"/>
                  <a:pt x="43" y="134"/>
                </a:cubicBezTo>
                <a:cubicBezTo>
                  <a:pt x="35" y="131"/>
                  <a:pt x="27" y="126"/>
                  <a:pt x="21" y="118"/>
                </a:cubicBezTo>
                <a:cubicBezTo>
                  <a:pt x="14" y="112"/>
                  <a:pt x="9" y="104"/>
                  <a:pt x="6" y="96"/>
                </a:cubicBezTo>
                <a:cubicBezTo>
                  <a:pt x="2" y="87"/>
                  <a:pt x="0" y="78"/>
                  <a:pt x="0" y="69"/>
                </a:cubicBezTo>
                <a:cubicBezTo>
                  <a:pt x="0" y="60"/>
                  <a:pt x="2" y="51"/>
                  <a:pt x="6" y="42"/>
                </a:cubicBezTo>
                <a:cubicBezTo>
                  <a:pt x="9" y="34"/>
                  <a:pt x="14" y="26"/>
                  <a:pt x="21" y="20"/>
                </a:cubicBezTo>
                <a:cubicBezTo>
                  <a:pt x="27" y="13"/>
                  <a:pt x="35" y="8"/>
                  <a:pt x="43" y="5"/>
                </a:cubicBezTo>
                <a:cubicBezTo>
                  <a:pt x="52" y="1"/>
                  <a:pt x="61" y="0"/>
                  <a:pt x="70" y="0"/>
                </a:cubicBezTo>
                <a:cubicBezTo>
                  <a:pt x="80" y="0"/>
                  <a:pt x="89" y="1"/>
                  <a:pt x="98" y="5"/>
                </a:cubicBezTo>
                <a:cubicBezTo>
                  <a:pt x="106" y="8"/>
                  <a:pt x="114" y="13"/>
                  <a:pt x="120" y="20"/>
                </a:cubicBezTo>
                <a:cubicBezTo>
                  <a:pt x="127" y="26"/>
                  <a:pt x="132" y="34"/>
                  <a:pt x="135" y="42"/>
                </a:cubicBezTo>
                <a:cubicBezTo>
                  <a:pt x="139" y="51"/>
                  <a:pt x="141" y="60"/>
                  <a:pt x="141" y="6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7599240" y="3017880"/>
            <a:ext cx="21088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语言风格选择（学术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/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创意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/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营销）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9" name="任意多边形: 形状 218"/>
          <p:cNvSpPr/>
          <p:nvPr/>
        </p:nvSpPr>
        <p:spPr>
          <a:xfrm>
            <a:off x="7403760" y="3601440"/>
            <a:ext cx="50760" cy="50760"/>
          </a:xfrm>
          <a:custGeom>
            <a:avLst/>
            <a:gdLst/>
            <a:ahLst/>
            <a:cxnLst/>
            <a:rect l="0" t="0" r="r" b="b"/>
            <a:pathLst>
              <a:path w="141" h="141">
                <a:moveTo>
                  <a:pt x="141" y="70"/>
                </a:moveTo>
                <a:cubicBezTo>
                  <a:pt x="141" y="80"/>
                  <a:pt x="139" y="89"/>
                  <a:pt x="135" y="98"/>
                </a:cubicBezTo>
                <a:cubicBezTo>
                  <a:pt x="132" y="106"/>
                  <a:pt x="127" y="114"/>
                  <a:pt x="120" y="120"/>
                </a:cubicBezTo>
                <a:cubicBezTo>
                  <a:pt x="114" y="127"/>
                  <a:pt x="106" y="132"/>
                  <a:pt x="98" y="135"/>
                </a:cubicBezTo>
                <a:cubicBezTo>
                  <a:pt x="89" y="139"/>
                  <a:pt x="80" y="141"/>
                  <a:pt x="70" y="141"/>
                </a:cubicBezTo>
                <a:cubicBezTo>
                  <a:pt x="61" y="141"/>
                  <a:pt x="52" y="139"/>
                  <a:pt x="43" y="135"/>
                </a:cubicBezTo>
                <a:cubicBezTo>
                  <a:pt x="35" y="132"/>
                  <a:pt x="27" y="127"/>
                  <a:pt x="21" y="120"/>
                </a:cubicBezTo>
                <a:cubicBezTo>
                  <a:pt x="14" y="114"/>
                  <a:pt x="9" y="106"/>
                  <a:pt x="6" y="98"/>
                </a:cubicBezTo>
                <a:cubicBezTo>
                  <a:pt x="2" y="89"/>
                  <a:pt x="0" y="80"/>
                  <a:pt x="0" y="70"/>
                </a:cubicBezTo>
                <a:cubicBezTo>
                  <a:pt x="0" y="61"/>
                  <a:pt x="2" y="52"/>
                  <a:pt x="6" y="43"/>
                </a:cubicBezTo>
                <a:cubicBezTo>
                  <a:pt x="9" y="35"/>
                  <a:pt x="14" y="27"/>
                  <a:pt x="21" y="21"/>
                </a:cubicBezTo>
                <a:cubicBezTo>
                  <a:pt x="27" y="14"/>
                  <a:pt x="35" y="9"/>
                  <a:pt x="43" y="6"/>
                </a:cubicBezTo>
                <a:cubicBezTo>
                  <a:pt x="52" y="2"/>
                  <a:pt x="61" y="0"/>
                  <a:pt x="70" y="0"/>
                </a:cubicBezTo>
                <a:cubicBezTo>
                  <a:pt x="80" y="0"/>
                  <a:pt x="89" y="2"/>
                  <a:pt x="98" y="6"/>
                </a:cubicBezTo>
                <a:cubicBezTo>
                  <a:pt x="106" y="9"/>
                  <a:pt x="114" y="14"/>
                  <a:pt x="120" y="21"/>
                </a:cubicBezTo>
                <a:cubicBezTo>
                  <a:pt x="127" y="27"/>
                  <a:pt x="132" y="35"/>
                  <a:pt x="135" y="43"/>
                </a:cubicBezTo>
                <a:cubicBezTo>
                  <a:pt x="139" y="52"/>
                  <a:pt x="141" y="61"/>
                  <a:pt x="141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0" name="文本框 219"/>
          <p:cNvSpPr txBox="1"/>
          <p:nvPr/>
        </p:nvSpPr>
        <p:spPr>
          <a:xfrm>
            <a:off x="7599240" y="3285360"/>
            <a:ext cx="1476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基于用户反馈的动态调整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1" name="图片 220"/>
          <p:cNvPicPr/>
          <p:nvPr/>
        </p:nvPicPr>
        <p:blipFill>
          <a:blip r:embed="rId7"/>
          <a:stretch/>
        </p:blipFill>
        <p:spPr>
          <a:xfrm>
            <a:off x="7437600" y="3986280"/>
            <a:ext cx="914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2" name="文本框 221"/>
          <p:cNvSpPr txBox="1"/>
          <p:nvPr/>
        </p:nvSpPr>
        <p:spPr>
          <a:xfrm>
            <a:off x="7599240" y="3552840"/>
            <a:ext cx="1476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主题与关键词的精准匹配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3" name="文本框 222"/>
          <p:cNvSpPr txBox="1"/>
          <p:nvPr/>
        </p:nvSpPr>
        <p:spPr>
          <a:xfrm>
            <a:off x="7599240" y="3978000"/>
            <a:ext cx="23475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关注点：符合用户风格、灵活适应不同场景、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4" name="任意多边形: 形状 223"/>
          <p:cNvSpPr/>
          <p:nvPr/>
        </p:nvSpPr>
        <p:spPr>
          <a:xfrm>
            <a:off x="3150360" y="5130720"/>
            <a:ext cx="4395960" cy="418320"/>
          </a:xfrm>
          <a:custGeom>
            <a:avLst/>
            <a:gdLst/>
            <a:ahLst/>
            <a:cxnLst/>
            <a:rect l="0" t="0" r="r" b="b"/>
            <a:pathLst>
              <a:path w="12211" h="1162">
                <a:moveTo>
                  <a:pt x="0" y="582"/>
                </a:moveTo>
                <a:cubicBezTo>
                  <a:pt x="0" y="544"/>
                  <a:pt x="4" y="506"/>
                  <a:pt x="11" y="468"/>
                </a:cubicBezTo>
                <a:cubicBezTo>
                  <a:pt x="18" y="431"/>
                  <a:pt x="29" y="395"/>
                  <a:pt x="44" y="360"/>
                </a:cubicBezTo>
                <a:cubicBezTo>
                  <a:pt x="59" y="324"/>
                  <a:pt x="76" y="291"/>
                  <a:pt x="98" y="259"/>
                </a:cubicBezTo>
                <a:cubicBezTo>
                  <a:pt x="119" y="227"/>
                  <a:pt x="143" y="197"/>
                  <a:pt x="170" y="170"/>
                </a:cubicBezTo>
                <a:cubicBezTo>
                  <a:pt x="197" y="143"/>
                  <a:pt x="226" y="119"/>
                  <a:pt x="258" y="98"/>
                </a:cubicBezTo>
                <a:cubicBezTo>
                  <a:pt x="289" y="77"/>
                  <a:pt x="323" y="59"/>
                  <a:pt x="358" y="44"/>
                </a:cubicBezTo>
                <a:cubicBezTo>
                  <a:pt x="393" y="30"/>
                  <a:pt x="430" y="19"/>
                  <a:pt x="467" y="11"/>
                </a:cubicBezTo>
                <a:cubicBezTo>
                  <a:pt x="504" y="4"/>
                  <a:pt x="542" y="0"/>
                  <a:pt x="580" y="0"/>
                </a:cubicBezTo>
                <a:lnTo>
                  <a:pt x="11631" y="0"/>
                </a:lnTo>
                <a:cubicBezTo>
                  <a:pt x="11669" y="0"/>
                  <a:pt x="11706" y="4"/>
                  <a:pt x="11744" y="11"/>
                </a:cubicBezTo>
                <a:cubicBezTo>
                  <a:pt x="11781" y="19"/>
                  <a:pt x="11817" y="30"/>
                  <a:pt x="11853" y="44"/>
                </a:cubicBezTo>
                <a:cubicBezTo>
                  <a:pt x="11888" y="59"/>
                  <a:pt x="11921" y="77"/>
                  <a:pt x="11953" y="98"/>
                </a:cubicBezTo>
                <a:cubicBezTo>
                  <a:pt x="11985" y="119"/>
                  <a:pt x="12014" y="143"/>
                  <a:pt x="12041" y="170"/>
                </a:cubicBezTo>
                <a:cubicBezTo>
                  <a:pt x="12068" y="197"/>
                  <a:pt x="12092" y="227"/>
                  <a:pt x="12113" y="259"/>
                </a:cubicBezTo>
                <a:cubicBezTo>
                  <a:pt x="12134" y="291"/>
                  <a:pt x="12152" y="324"/>
                  <a:pt x="12167" y="360"/>
                </a:cubicBezTo>
                <a:cubicBezTo>
                  <a:pt x="12181" y="395"/>
                  <a:pt x="12192" y="431"/>
                  <a:pt x="12200" y="468"/>
                </a:cubicBezTo>
                <a:cubicBezTo>
                  <a:pt x="12207" y="506"/>
                  <a:pt x="12211" y="544"/>
                  <a:pt x="12211" y="582"/>
                </a:cubicBezTo>
                <a:cubicBezTo>
                  <a:pt x="12211" y="620"/>
                  <a:pt x="12207" y="657"/>
                  <a:pt x="12200" y="695"/>
                </a:cubicBezTo>
                <a:cubicBezTo>
                  <a:pt x="12192" y="732"/>
                  <a:pt x="12181" y="769"/>
                  <a:pt x="12167" y="804"/>
                </a:cubicBezTo>
                <a:cubicBezTo>
                  <a:pt x="12152" y="839"/>
                  <a:pt x="12134" y="872"/>
                  <a:pt x="12113" y="904"/>
                </a:cubicBezTo>
                <a:cubicBezTo>
                  <a:pt x="12092" y="936"/>
                  <a:pt x="12068" y="965"/>
                  <a:pt x="12041" y="992"/>
                </a:cubicBezTo>
                <a:cubicBezTo>
                  <a:pt x="12014" y="1019"/>
                  <a:pt x="11985" y="1043"/>
                  <a:pt x="11953" y="1064"/>
                </a:cubicBezTo>
                <a:cubicBezTo>
                  <a:pt x="11921" y="1085"/>
                  <a:pt x="11888" y="1103"/>
                  <a:pt x="11853" y="1118"/>
                </a:cubicBezTo>
                <a:cubicBezTo>
                  <a:pt x="11817" y="1132"/>
                  <a:pt x="11781" y="1143"/>
                  <a:pt x="11744" y="1151"/>
                </a:cubicBezTo>
                <a:cubicBezTo>
                  <a:pt x="11706" y="1158"/>
                  <a:pt x="11669" y="1162"/>
                  <a:pt x="11631" y="1162"/>
                </a:cubicBezTo>
                <a:lnTo>
                  <a:pt x="580" y="1162"/>
                </a:lnTo>
                <a:cubicBezTo>
                  <a:pt x="542" y="1162"/>
                  <a:pt x="504" y="1158"/>
                  <a:pt x="467" y="1151"/>
                </a:cubicBezTo>
                <a:cubicBezTo>
                  <a:pt x="430" y="1143"/>
                  <a:pt x="393" y="1132"/>
                  <a:pt x="358" y="1118"/>
                </a:cubicBezTo>
                <a:cubicBezTo>
                  <a:pt x="323" y="1103"/>
                  <a:pt x="289" y="1085"/>
                  <a:pt x="258" y="1064"/>
                </a:cubicBezTo>
                <a:cubicBezTo>
                  <a:pt x="226" y="1043"/>
                  <a:pt x="197" y="1019"/>
                  <a:pt x="170" y="992"/>
                </a:cubicBezTo>
                <a:cubicBezTo>
                  <a:pt x="143" y="965"/>
                  <a:pt x="119" y="936"/>
                  <a:pt x="98" y="904"/>
                </a:cubicBezTo>
                <a:cubicBezTo>
                  <a:pt x="76" y="872"/>
                  <a:pt x="59" y="839"/>
                  <a:pt x="44" y="804"/>
                </a:cubicBezTo>
                <a:cubicBezTo>
                  <a:pt x="29" y="769"/>
                  <a:pt x="18" y="732"/>
                  <a:pt x="11" y="695"/>
                </a:cubicBezTo>
                <a:cubicBezTo>
                  <a:pt x="4" y="657"/>
                  <a:pt x="0" y="620"/>
                  <a:pt x="0" y="58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5" name="任意多边形: 形状 224"/>
          <p:cNvSpPr/>
          <p:nvPr/>
        </p:nvSpPr>
        <p:spPr>
          <a:xfrm>
            <a:off x="3150360" y="5130720"/>
            <a:ext cx="4395960" cy="418320"/>
          </a:xfrm>
          <a:custGeom>
            <a:avLst/>
            <a:gdLst/>
            <a:ahLst/>
            <a:cxnLst/>
            <a:rect l="0" t="0" r="r" b="b"/>
            <a:pathLst>
              <a:path w="12211" h="1162">
                <a:moveTo>
                  <a:pt x="0" y="582"/>
                </a:moveTo>
                <a:cubicBezTo>
                  <a:pt x="0" y="544"/>
                  <a:pt x="4" y="506"/>
                  <a:pt x="11" y="468"/>
                </a:cubicBezTo>
                <a:cubicBezTo>
                  <a:pt x="18" y="431"/>
                  <a:pt x="29" y="395"/>
                  <a:pt x="44" y="360"/>
                </a:cubicBezTo>
                <a:cubicBezTo>
                  <a:pt x="59" y="324"/>
                  <a:pt x="76" y="291"/>
                  <a:pt x="98" y="259"/>
                </a:cubicBezTo>
                <a:cubicBezTo>
                  <a:pt x="119" y="227"/>
                  <a:pt x="143" y="197"/>
                  <a:pt x="170" y="170"/>
                </a:cubicBezTo>
                <a:cubicBezTo>
                  <a:pt x="197" y="143"/>
                  <a:pt x="226" y="119"/>
                  <a:pt x="258" y="98"/>
                </a:cubicBezTo>
                <a:cubicBezTo>
                  <a:pt x="289" y="77"/>
                  <a:pt x="323" y="59"/>
                  <a:pt x="358" y="44"/>
                </a:cubicBezTo>
                <a:cubicBezTo>
                  <a:pt x="393" y="30"/>
                  <a:pt x="430" y="19"/>
                  <a:pt x="467" y="11"/>
                </a:cubicBezTo>
                <a:cubicBezTo>
                  <a:pt x="504" y="4"/>
                  <a:pt x="542" y="0"/>
                  <a:pt x="580" y="0"/>
                </a:cubicBezTo>
                <a:lnTo>
                  <a:pt x="11631" y="0"/>
                </a:lnTo>
                <a:cubicBezTo>
                  <a:pt x="11669" y="0"/>
                  <a:pt x="11706" y="4"/>
                  <a:pt x="11744" y="11"/>
                </a:cubicBezTo>
                <a:cubicBezTo>
                  <a:pt x="11781" y="19"/>
                  <a:pt x="11817" y="30"/>
                  <a:pt x="11853" y="44"/>
                </a:cubicBezTo>
                <a:cubicBezTo>
                  <a:pt x="11888" y="59"/>
                  <a:pt x="11921" y="77"/>
                  <a:pt x="11953" y="98"/>
                </a:cubicBezTo>
                <a:cubicBezTo>
                  <a:pt x="11985" y="119"/>
                  <a:pt x="12014" y="143"/>
                  <a:pt x="12041" y="170"/>
                </a:cubicBezTo>
                <a:cubicBezTo>
                  <a:pt x="12068" y="197"/>
                  <a:pt x="12092" y="227"/>
                  <a:pt x="12113" y="259"/>
                </a:cubicBezTo>
                <a:cubicBezTo>
                  <a:pt x="12134" y="291"/>
                  <a:pt x="12152" y="324"/>
                  <a:pt x="12167" y="360"/>
                </a:cubicBezTo>
                <a:cubicBezTo>
                  <a:pt x="12181" y="395"/>
                  <a:pt x="12192" y="431"/>
                  <a:pt x="12200" y="468"/>
                </a:cubicBezTo>
                <a:cubicBezTo>
                  <a:pt x="12207" y="506"/>
                  <a:pt x="12211" y="544"/>
                  <a:pt x="12211" y="582"/>
                </a:cubicBezTo>
                <a:cubicBezTo>
                  <a:pt x="12211" y="620"/>
                  <a:pt x="12207" y="657"/>
                  <a:pt x="12200" y="695"/>
                </a:cubicBezTo>
                <a:cubicBezTo>
                  <a:pt x="12192" y="732"/>
                  <a:pt x="12181" y="769"/>
                  <a:pt x="12167" y="804"/>
                </a:cubicBezTo>
                <a:cubicBezTo>
                  <a:pt x="12152" y="839"/>
                  <a:pt x="12134" y="872"/>
                  <a:pt x="12113" y="904"/>
                </a:cubicBezTo>
                <a:cubicBezTo>
                  <a:pt x="12092" y="936"/>
                  <a:pt x="12068" y="965"/>
                  <a:pt x="12041" y="992"/>
                </a:cubicBezTo>
                <a:cubicBezTo>
                  <a:pt x="12014" y="1019"/>
                  <a:pt x="11985" y="1043"/>
                  <a:pt x="11953" y="1064"/>
                </a:cubicBezTo>
                <a:cubicBezTo>
                  <a:pt x="11921" y="1085"/>
                  <a:pt x="11888" y="1103"/>
                  <a:pt x="11853" y="1118"/>
                </a:cubicBezTo>
                <a:cubicBezTo>
                  <a:pt x="11817" y="1132"/>
                  <a:pt x="11781" y="1143"/>
                  <a:pt x="11744" y="1151"/>
                </a:cubicBezTo>
                <a:cubicBezTo>
                  <a:pt x="11706" y="1158"/>
                  <a:pt x="11669" y="1162"/>
                  <a:pt x="11631" y="1162"/>
                </a:cubicBezTo>
                <a:lnTo>
                  <a:pt x="580" y="1162"/>
                </a:lnTo>
                <a:cubicBezTo>
                  <a:pt x="542" y="1162"/>
                  <a:pt x="504" y="1158"/>
                  <a:pt x="467" y="1151"/>
                </a:cubicBezTo>
                <a:cubicBezTo>
                  <a:pt x="430" y="1143"/>
                  <a:pt x="393" y="1132"/>
                  <a:pt x="358" y="1118"/>
                </a:cubicBezTo>
                <a:cubicBezTo>
                  <a:pt x="323" y="1103"/>
                  <a:pt x="289" y="1085"/>
                  <a:pt x="258" y="1064"/>
                </a:cubicBezTo>
                <a:cubicBezTo>
                  <a:pt x="226" y="1043"/>
                  <a:pt x="197" y="1019"/>
                  <a:pt x="170" y="992"/>
                </a:cubicBezTo>
                <a:cubicBezTo>
                  <a:pt x="143" y="965"/>
                  <a:pt x="119" y="936"/>
                  <a:pt x="98" y="904"/>
                </a:cubicBezTo>
                <a:cubicBezTo>
                  <a:pt x="76" y="872"/>
                  <a:pt x="59" y="839"/>
                  <a:pt x="44" y="804"/>
                </a:cubicBezTo>
                <a:cubicBezTo>
                  <a:pt x="29" y="769"/>
                  <a:pt x="18" y="732"/>
                  <a:pt x="11" y="695"/>
                </a:cubicBezTo>
                <a:cubicBezTo>
                  <a:pt x="4" y="657"/>
                  <a:pt x="0" y="620"/>
                  <a:pt x="0" y="582"/>
                </a:cubicBezTo>
                <a:moveTo>
                  <a:pt x="580" y="24"/>
                </a:moveTo>
                <a:cubicBezTo>
                  <a:pt x="544" y="24"/>
                  <a:pt x="507" y="27"/>
                  <a:pt x="471" y="34"/>
                </a:cubicBezTo>
                <a:cubicBezTo>
                  <a:pt x="436" y="41"/>
                  <a:pt x="401" y="52"/>
                  <a:pt x="367" y="66"/>
                </a:cubicBezTo>
                <a:cubicBezTo>
                  <a:pt x="333" y="80"/>
                  <a:pt x="301" y="97"/>
                  <a:pt x="271" y="117"/>
                </a:cubicBezTo>
                <a:cubicBezTo>
                  <a:pt x="240" y="138"/>
                  <a:pt x="212" y="161"/>
                  <a:pt x="186" y="187"/>
                </a:cubicBezTo>
                <a:cubicBezTo>
                  <a:pt x="160" y="213"/>
                  <a:pt x="137" y="241"/>
                  <a:pt x="117" y="272"/>
                </a:cubicBezTo>
                <a:cubicBezTo>
                  <a:pt x="97" y="303"/>
                  <a:pt x="79" y="335"/>
                  <a:pt x="65" y="368"/>
                </a:cubicBezTo>
                <a:cubicBezTo>
                  <a:pt x="51" y="402"/>
                  <a:pt x="41" y="437"/>
                  <a:pt x="34" y="473"/>
                </a:cubicBezTo>
                <a:cubicBezTo>
                  <a:pt x="27" y="509"/>
                  <a:pt x="23" y="545"/>
                  <a:pt x="23" y="582"/>
                </a:cubicBezTo>
                <a:cubicBezTo>
                  <a:pt x="23" y="618"/>
                  <a:pt x="27" y="654"/>
                  <a:pt x="34" y="690"/>
                </a:cubicBezTo>
                <a:cubicBezTo>
                  <a:pt x="41" y="726"/>
                  <a:pt x="51" y="761"/>
                  <a:pt x="65" y="795"/>
                </a:cubicBezTo>
                <a:cubicBezTo>
                  <a:pt x="79" y="829"/>
                  <a:pt x="97" y="861"/>
                  <a:pt x="117" y="891"/>
                </a:cubicBezTo>
                <a:cubicBezTo>
                  <a:pt x="137" y="922"/>
                  <a:pt x="160" y="950"/>
                  <a:pt x="186" y="976"/>
                </a:cubicBezTo>
                <a:cubicBezTo>
                  <a:pt x="212" y="1001"/>
                  <a:pt x="240" y="1025"/>
                  <a:pt x="271" y="1045"/>
                </a:cubicBezTo>
                <a:cubicBezTo>
                  <a:pt x="301" y="1065"/>
                  <a:pt x="333" y="1082"/>
                  <a:pt x="367" y="1096"/>
                </a:cubicBezTo>
                <a:cubicBezTo>
                  <a:pt x="401" y="1110"/>
                  <a:pt x="436" y="1121"/>
                  <a:pt x="471" y="1128"/>
                </a:cubicBezTo>
                <a:cubicBezTo>
                  <a:pt x="507" y="1135"/>
                  <a:pt x="544" y="1139"/>
                  <a:pt x="580" y="1139"/>
                </a:cubicBezTo>
                <a:lnTo>
                  <a:pt x="11631" y="1139"/>
                </a:lnTo>
                <a:cubicBezTo>
                  <a:pt x="11667" y="1139"/>
                  <a:pt x="11703" y="1135"/>
                  <a:pt x="11739" y="1128"/>
                </a:cubicBezTo>
                <a:cubicBezTo>
                  <a:pt x="11775" y="1121"/>
                  <a:pt x="11810" y="1110"/>
                  <a:pt x="11844" y="1096"/>
                </a:cubicBezTo>
                <a:cubicBezTo>
                  <a:pt x="11878" y="1082"/>
                  <a:pt x="11910" y="1065"/>
                  <a:pt x="11940" y="1045"/>
                </a:cubicBezTo>
                <a:cubicBezTo>
                  <a:pt x="11970" y="1025"/>
                  <a:pt x="11999" y="1001"/>
                  <a:pt x="12024" y="976"/>
                </a:cubicBezTo>
                <a:cubicBezTo>
                  <a:pt x="12050" y="950"/>
                  <a:pt x="12073" y="922"/>
                  <a:pt x="12094" y="891"/>
                </a:cubicBezTo>
                <a:cubicBezTo>
                  <a:pt x="12114" y="861"/>
                  <a:pt x="12131" y="829"/>
                  <a:pt x="12145" y="795"/>
                </a:cubicBezTo>
                <a:cubicBezTo>
                  <a:pt x="12159" y="761"/>
                  <a:pt x="12170" y="726"/>
                  <a:pt x="12177" y="690"/>
                </a:cubicBezTo>
                <a:cubicBezTo>
                  <a:pt x="12184" y="654"/>
                  <a:pt x="12188" y="618"/>
                  <a:pt x="12188" y="582"/>
                </a:cubicBezTo>
                <a:cubicBezTo>
                  <a:pt x="12188" y="545"/>
                  <a:pt x="12184" y="509"/>
                  <a:pt x="12177" y="473"/>
                </a:cubicBezTo>
                <a:cubicBezTo>
                  <a:pt x="12170" y="437"/>
                  <a:pt x="12159" y="402"/>
                  <a:pt x="12145" y="368"/>
                </a:cubicBezTo>
                <a:cubicBezTo>
                  <a:pt x="12131" y="335"/>
                  <a:pt x="12114" y="303"/>
                  <a:pt x="12094" y="272"/>
                </a:cubicBezTo>
                <a:cubicBezTo>
                  <a:pt x="12073" y="241"/>
                  <a:pt x="12050" y="213"/>
                  <a:pt x="12024" y="187"/>
                </a:cubicBezTo>
                <a:cubicBezTo>
                  <a:pt x="11999" y="161"/>
                  <a:pt x="11970" y="138"/>
                  <a:pt x="11940" y="117"/>
                </a:cubicBezTo>
                <a:cubicBezTo>
                  <a:pt x="11910" y="97"/>
                  <a:pt x="11878" y="80"/>
                  <a:pt x="11844" y="66"/>
                </a:cubicBezTo>
                <a:cubicBezTo>
                  <a:pt x="11810" y="52"/>
                  <a:pt x="11775" y="41"/>
                  <a:pt x="11739" y="34"/>
                </a:cubicBezTo>
                <a:cubicBezTo>
                  <a:pt x="11703" y="27"/>
                  <a:pt x="11667" y="24"/>
                  <a:pt x="11631" y="24"/>
                </a:cubicBezTo>
                <a:lnTo>
                  <a:pt x="580" y="24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6" name="图片 225"/>
          <p:cNvPicPr/>
          <p:nvPr/>
        </p:nvPicPr>
        <p:blipFill>
          <a:blip r:embed="rId8"/>
          <a:stretch/>
        </p:blipFill>
        <p:spPr>
          <a:xfrm>
            <a:off x="3359520" y="528156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7" name="文本框 226"/>
          <p:cNvSpPr txBox="1"/>
          <p:nvPr/>
        </p:nvSpPr>
        <p:spPr>
          <a:xfrm>
            <a:off x="7440480" y="414504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实时调整生成策略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8" name="图片 227"/>
          <p:cNvPicPr/>
          <p:nvPr/>
        </p:nvPicPr>
        <p:blipFill>
          <a:blip r:embed="rId9"/>
          <a:stretch/>
        </p:blipFill>
        <p:spPr>
          <a:xfrm>
            <a:off x="10203480" y="5716080"/>
            <a:ext cx="29196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9" name="文本框 228"/>
          <p:cNvSpPr txBox="1"/>
          <p:nvPr/>
        </p:nvSpPr>
        <p:spPr>
          <a:xfrm>
            <a:off x="3593520" y="5274360"/>
            <a:ext cx="37558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三大功能模块相互关联，共同构成智能写作助手的完整功能体系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图片 229"/>
          <p:cNvPicPr/>
          <p:nvPr/>
        </p:nvPicPr>
        <p:blipFill>
          <a:blip r:embed="rId2"/>
          <a:stretch/>
        </p:blipFill>
        <p:spPr>
          <a:xfrm>
            <a:off x="0" y="0"/>
            <a:ext cx="10696320" cy="8840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1" name="任意多边形: 形状 230"/>
          <p:cNvSpPr/>
          <p:nvPr/>
        </p:nvSpPr>
        <p:spPr>
          <a:xfrm>
            <a:off x="401040" y="802080"/>
            <a:ext cx="1069920" cy="33840"/>
          </a:xfrm>
          <a:custGeom>
            <a:avLst/>
            <a:gdLst/>
            <a:ahLst/>
            <a:cxnLst/>
            <a:rect l="0" t="0" r="r" b="b"/>
            <a:pathLst>
              <a:path w="2972" h="94">
                <a:moveTo>
                  <a:pt x="0" y="0"/>
                </a:moveTo>
                <a:lnTo>
                  <a:pt x="2972" y="0"/>
                </a:lnTo>
                <a:lnTo>
                  <a:pt x="2972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DBA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401040" y="422640"/>
            <a:ext cx="300312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多语言支持与语义校准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3" name="任意多边形: 形状 232"/>
          <p:cNvSpPr/>
          <p:nvPr/>
        </p:nvSpPr>
        <p:spPr>
          <a:xfrm>
            <a:off x="401040" y="1537560"/>
            <a:ext cx="4813560" cy="1654920"/>
          </a:xfrm>
          <a:custGeom>
            <a:avLst/>
            <a:gdLst/>
            <a:ahLst/>
            <a:cxnLst/>
            <a:rect l="0" t="0" r="r" b="b"/>
            <a:pathLst>
              <a:path w="13371" h="4597">
                <a:moveTo>
                  <a:pt x="0" y="4411"/>
                </a:moveTo>
                <a:lnTo>
                  <a:pt x="0" y="185"/>
                </a:lnTo>
                <a:cubicBezTo>
                  <a:pt x="0" y="161"/>
                  <a:pt x="4" y="137"/>
                  <a:pt x="14" y="114"/>
                </a:cubicBez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3"/>
                  <a:pt x="114" y="14"/>
                </a:cubicBezTo>
                <a:cubicBezTo>
                  <a:pt x="137" y="4"/>
                  <a:pt x="161" y="0"/>
                  <a:pt x="185" y="0"/>
                </a:cubicBezTo>
                <a:lnTo>
                  <a:pt x="13186" y="0"/>
                </a:lnTo>
                <a:cubicBezTo>
                  <a:pt x="13210" y="0"/>
                  <a:pt x="13234" y="4"/>
                  <a:pt x="13257" y="14"/>
                </a:cubicBezTo>
                <a:cubicBezTo>
                  <a:pt x="13280" y="23"/>
                  <a:pt x="13300" y="37"/>
                  <a:pt x="13317" y="54"/>
                </a:cubicBezTo>
                <a:cubicBezTo>
                  <a:pt x="13334" y="72"/>
                  <a:pt x="13348" y="92"/>
                  <a:pt x="13357" y="114"/>
                </a:cubicBezTo>
                <a:cubicBezTo>
                  <a:pt x="13367" y="137"/>
                  <a:pt x="13371" y="161"/>
                  <a:pt x="13371" y="185"/>
                </a:cubicBezTo>
                <a:lnTo>
                  <a:pt x="13371" y="4411"/>
                </a:lnTo>
                <a:cubicBezTo>
                  <a:pt x="13371" y="4436"/>
                  <a:pt x="13367" y="4459"/>
                  <a:pt x="13357" y="4482"/>
                </a:cubicBezTo>
                <a:cubicBezTo>
                  <a:pt x="13348" y="4505"/>
                  <a:pt x="13334" y="4525"/>
                  <a:pt x="13317" y="4542"/>
                </a:cubicBezTo>
                <a:cubicBezTo>
                  <a:pt x="13300" y="4560"/>
                  <a:pt x="13280" y="4573"/>
                  <a:pt x="13257" y="4583"/>
                </a:cubicBezTo>
                <a:cubicBezTo>
                  <a:pt x="13234" y="4592"/>
                  <a:pt x="13210" y="4597"/>
                  <a:pt x="13186" y="4597"/>
                </a:cubicBezTo>
                <a:lnTo>
                  <a:pt x="185" y="4597"/>
                </a:lnTo>
                <a:cubicBezTo>
                  <a:pt x="161" y="4597"/>
                  <a:pt x="137" y="4592"/>
                  <a:pt x="114" y="4583"/>
                </a:cubicBezTo>
                <a:cubicBezTo>
                  <a:pt x="92" y="4573"/>
                  <a:pt x="72" y="4560"/>
                  <a:pt x="54" y="4542"/>
                </a:cubicBezTo>
                <a:cubicBezTo>
                  <a:pt x="37" y="4525"/>
                  <a:pt x="23" y="4505"/>
                  <a:pt x="14" y="4482"/>
                </a:cubicBezTo>
                <a:cubicBezTo>
                  <a:pt x="4" y="4459"/>
                  <a:pt x="0" y="4436"/>
                  <a:pt x="0" y="441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4" name="任意多边形: 形状 233"/>
          <p:cNvSpPr/>
          <p:nvPr/>
        </p:nvSpPr>
        <p:spPr>
          <a:xfrm>
            <a:off x="401040" y="1537560"/>
            <a:ext cx="4813560" cy="1654920"/>
          </a:xfrm>
          <a:custGeom>
            <a:avLst/>
            <a:gdLst/>
            <a:ahLst/>
            <a:cxnLst/>
            <a:rect l="0" t="0" r="r" b="b"/>
            <a:pathLst>
              <a:path w="13371" h="4597">
                <a:moveTo>
                  <a:pt x="0" y="4411"/>
                </a:moveTo>
                <a:lnTo>
                  <a:pt x="0" y="185"/>
                </a:lnTo>
                <a:cubicBezTo>
                  <a:pt x="0" y="161"/>
                  <a:pt x="4" y="137"/>
                  <a:pt x="14" y="114"/>
                </a:cubicBez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3"/>
                  <a:pt x="114" y="14"/>
                </a:cubicBezTo>
                <a:cubicBezTo>
                  <a:pt x="137" y="4"/>
                  <a:pt x="161" y="0"/>
                  <a:pt x="185" y="0"/>
                </a:cubicBezTo>
                <a:lnTo>
                  <a:pt x="13186" y="0"/>
                </a:lnTo>
                <a:cubicBezTo>
                  <a:pt x="13210" y="0"/>
                  <a:pt x="13234" y="4"/>
                  <a:pt x="13257" y="14"/>
                </a:cubicBezTo>
                <a:cubicBezTo>
                  <a:pt x="13280" y="23"/>
                  <a:pt x="13300" y="37"/>
                  <a:pt x="13317" y="54"/>
                </a:cubicBezTo>
                <a:cubicBezTo>
                  <a:pt x="13334" y="72"/>
                  <a:pt x="13348" y="92"/>
                  <a:pt x="13357" y="114"/>
                </a:cubicBezTo>
                <a:cubicBezTo>
                  <a:pt x="13367" y="137"/>
                  <a:pt x="13371" y="161"/>
                  <a:pt x="13371" y="185"/>
                </a:cubicBezTo>
                <a:lnTo>
                  <a:pt x="13371" y="4411"/>
                </a:lnTo>
                <a:cubicBezTo>
                  <a:pt x="13371" y="4436"/>
                  <a:pt x="13367" y="4459"/>
                  <a:pt x="13357" y="4482"/>
                </a:cubicBezTo>
                <a:cubicBezTo>
                  <a:pt x="13348" y="4505"/>
                  <a:pt x="13334" y="4525"/>
                  <a:pt x="13317" y="4542"/>
                </a:cubicBezTo>
                <a:cubicBezTo>
                  <a:pt x="13300" y="4560"/>
                  <a:pt x="13280" y="4573"/>
                  <a:pt x="13257" y="4583"/>
                </a:cubicBezTo>
                <a:cubicBezTo>
                  <a:pt x="13234" y="4592"/>
                  <a:pt x="13210" y="4597"/>
                  <a:pt x="13186" y="4597"/>
                </a:cubicBezTo>
                <a:lnTo>
                  <a:pt x="185" y="4597"/>
                </a:lnTo>
                <a:cubicBezTo>
                  <a:pt x="161" y="4597"/>
                  <a:pt x="137" y="4592"/>
                  <a:pt x="114" y="4583"/>
                </a:cubicBezTo>
                <a:cubicBezTo>
                  <a:pt x="92" y="4573"/>
                  <a:pt x="72" y="4560"/>
                  <a:pt x="54" y="4542"/>
                </a:cubicBezTo>
                <a:cubicBezTo>
                  <a:pt x="37" y="4525"/>
                  <a:pt x="23" y="4505"/>
                  <a:pt x="14" y="4482"/>
                </a:cubicBezTo>
                <a:cubicBezTo>
                  <a:pt x="4" y="4459"/>
                  <a:pt x="0" y="4436"/>
                  <a:pt x="0" y="4411"/>
                </a:cubicBezTo>
                <a:moveTo>
                  <a:pt x="23" y="185"/>
                </a:moveTo>
                <a:lnTo>
                  <a:pt x="23" y="4411"/>
                </a:lnTo>
                <a:cubicBezTo>
                  <a:pt x="23" y="4422"/>
                  <a:pt x="24" y="4432"/>
                  <a:pt x="26" y="4443"/>
                </a:cubicBezTo>
                <a:cubicBezTo>
                  <a:pt x="28" y="4453"/>
                  <a:pt x="31" y="4464"/>
                  <a:pt x="35" y="4473"/>
                </a:cubicBezTo>
                <a:cubicBezTo>
                  <a:pt x="39" y="4483"/>
                  <a:pt x="44" y="4493"/>
                  <a:pt x="50" y="4501"/>
                </a:cubicBezTo>
                <a:cubicBezTo>
                  <a:pt x="56" y="4510"/>
                  <a:pt x="63" y="4519"/>
                  <a:pt x="71" y="4526"/>
                </a:cubicBezTo>
                <a:cubicBezTo>
                  <a:pt x="78" y="4534"/>
                  <a:pt x="86" y="4540"/>
                  <a:pt x="95" y="4546"/>
                </a:cubicBezTo>
                <a:cubicBezTo>
                  <a:pt x="104" y="4552"/>
                  <a:pt x="113" y="4557"/>
                  <a:pt x="123" y="4561"/>
                </a:cubicBezTo>
                <a:cubicBezTo>
                  <a:pt x="133" y="4565"/>
                  <a:pt x="143" y="4568"/>
                  <a:pt x="154" y="4571"/>
                </a:cubicBezTo>
                <a:cubicBezTo>
                  <a:pt x="164" y="4573"/>
                  <a:pt x="175" y="4574"/>
                  <a:pt x="185" y="4574"/>
                </a:cubicBezTo>
                <a:lnTo>
                  <a:pt x="13186" y="4574"/>
                </a:lnTo>
                <a:cubicBezTo>
                  <a:pt x="13196" y="4574"/>
                  <a:pt x="13207" y="4573"/>
                  <a:pt x="13217" y="4571"/>
                </a:cubicBezTo>
                <a:cubicBezTo>
                  <a:pt x="13228" y="4568"/>
                  <a:pt x="13238" y="4565"/>
                  <a:pt x="13248" y="4561"/>
                </a:cubicBezTo>
                <a:cubicBezTo>
                  <a:pt x="13258" y="4557"/>
                  <a:pt x="13267" y="4552"/>
                  <a:pt x="13276" y="4546"/>
                </a:cubicBezTo>
                <a:cubicBezTo>
                  <a:pt x="13285" y="4540"/>
                  <a:pt x="13293" y="4534"/>
                  <a:pt x="13301" y="4526"/>
                </a:cubicBezTo>
                <a:cubicBezTo>
                  <a:pt x="13308" y="4519"/>
                  <a:pt x="13315" y="4510"/>
                  <a:pt x="13321" y="4501"/>
                </a:cubicBezTo>
                <a:cubicBezTo>
                  <a:pt x="13327" y="4493"/>
                  <a:pt x="13332" y="4483"/>
                  <a:pt x="13336" y="4473"/>
                </a:cubicBezTo>
                <a:cubicBezTo>
                  <a:pt x="13340" y="4464"/>
                  <a:pt x="13343" y="4453"/>
                  <a:pt x="13345" y="4443"/>
                </a:cubicBezTo>
                <a:cubicBezTo>
                  <a:pt x="13347" y="4432"/>
                  <a:pt x="13348" y="4422"/>
                  <a:pt x="13348" y="4411"/>
                </a:cubicBezTo>
                <a:lnTo>
                  <a:pt x="13348" y="185"/>
                </a:lnTo>
                <a:cubicBezTo>
                  <a:pt x="13348" y="175"/>
                  <a:pt x="13347" y="164"/>
                  <a:pt x="13345" y="154"/>
                </a:cubicBezTo>
                <a:cubicBezTo>
                  <a:pt x="13343" y="143"/>
                  <a:pt x="13340" y="133"/>
                  <a:pt x="13336" y="123"/>
                </a:cubicBezTo>
                <a:cubicBezTo>
                  <a:pt x="13332" y="113"/>
                  <a:pt x="13327" y="104"/>
                  <a:pt x="13321" y="95"/>
                </a:cubicBezTo>
                <a:cubicBezTo>
                  <a:pt x="13315" y="86"/>
                  <a:pt x="13308" y="78"/>
                  <a:pt x="13301" y="71"/>
                </a:cubicBezTo>
                <a:cubicBezTo>
                  <a:pt x="13293" y="63"/>
                  <a:pt x="13285" y="56"/>
                  <a:pt x="13276" y="50"/>
                </a:cubicBezTo>
                <a:cubicBezTo>
                  <a:pt x="13267" y="44"/>
                  <a:pt x="13258" y="39"/>
                  <a:pt x="13248" y="35"/>
                </a:cubicBezTo>
                <a:cubicBezTo>
                  <a:pt x="13238" y="31"/>
                  <a:pt x="13228" y="28"/>
                  <a:pt x="13217" y="26"/>
                </a:cubicBezTo>
                <a:cubicBezTo>
                  <a:pt x="13207" y="24"/>
                  <a:pt x="13196" y="23"/>
                  <a:pt x="13186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5"/>
                </a:cubicBezTo>
                <a:cubicBezTo>
                  <a:pt x="113" y="39"/>
                  <a:pt x="104" y="44"/>
                  <a:pt x="95" y="50"/>
                </a:cubicBezTo>
                <a:cubicBezTo>
                  <a:pt x="86" y="56"/>
                  <a:pt x="78" y="63"/>
                  <a:pt x="71" y="71"/>
                </a:cubicBezTo>
                <a:cubicBezTo>
                  <a:pt x="63" y="78"/>
                  <a:pt x="56" y="86"/>
                  <a:pt x="50" y="95"/>
                </a:cubicBezTo>
                <a:cubicBezTo>
                  <a:pt x="44" y="104"/>
                  <a:pt x="39" y="113"/>
                  <a:pt x="35" y="123"/>
                </a:cubicBezTo>
                <a:cubicBezTo>
                  <a:pt x="31" y="133"/>
                  <a:pt x="28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35" name="图片 234"/>
          <p:cNvPicPr/>
          <p:nvPr/>
        </p:nvPicPr>
        <p:blipFill>
          <a:blip r:embed="rId3"/>
          <a:stretch/>
        </p:blipFill>
        <p:spPr>
          <a:xfrm>
            <a:off x="576720" y="1713240"/>
            <a:ext cx="31716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6" name="文本框 235"/>
          <p:cNvSpPr txBox="1"/>
          <p:nvPr/>
        </p:nvSpPr>
        <p:spPr>
          <a:xfrm>
            <a:off x="401040" y="1131840"/>
            <a:ext cx="670644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智能写作助手需要支持多语言环境，确保在翻译和内容生成过程中保持语义一致性与专业性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7" name="任意多边形: 形状 236"/>
          <p:cNvSpPr/>
          <p:nvPr/>
        </p:nvSpPr>
        <p:spPr>
          <a:xfrm>
            <a:off x="1027800" y="209736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8" y="89"/>
                  <a:pt x="135" y="97"/>
                </a:cubicBezTo>
                <a:cubicBezTo>
                  <a:pt x="130" y="106"/>
                  <a:pt x="125" y="113"/>
                  <a:pt x="119" y="120"/>
                </a:cubicBezTo>
                <a:cubicBezTo>
                  <a:pt x="112" y="126"/>
                  <a:pt x="105" y="131"/>
                  <a:pt x="96" y="135"/>
                </a:cubicBezTo>
                <a:cubicBezTo>
                  <a:pt x="87" y="138"/>
                  <a:pt x="79" y="140"/>
                  <a:pt x="69" y="140"/>
                </a:cubicBezTo>
                <a:cubicBezTo>
                  <a:pt x="60" y="140"/>
                  <a:pt x="51" y="138"/>
                  <a:pt x="43" y="135"/>
                </a:cubicBezTo>
                <a:cubicBezTo>
                  <a:pt x="34" y="131"/>
                  <a:pt x="27" y="126"/>
                  <a:pt x="20" y="120"/>
                </a:cubicBezTo>
                <a:cubicBezTo>
                  <a:pt x="14" y="113"/>
                  <a:pt x="9" y="106"/>
                  <a:pt x="5" y="97"/>
                </a:cubicBezTo>
                <a:cubicBezTo>
                  <a:pt x="1" y="89"/>
                  <a:pt x="0" y="79"/>
                  <a:pt x="0" y="70"/>
                </a:cubicBezTo>
                <a:cubicBezTo>
                  <a:pt x="0" y="60"/>
                  <a:pt x="1" y="51"/>
                  <a:pt x="5" y="43"/>
                </a:cubicBezTo>
                <a:cubicBezTo>
                  <a:pt x="9" y="34"/>
                  <a:pt x="14" y="27"/>
                  <a:pt x="20" y="20"/>
                </a:cubicBezTo>
                <a:cubicBezTo>
                  <a:pt x="27" y="14"/>
                  <a:pt x="34" y="9"/>
                  <a:pt x="43" y="5"/>
                </a:cubicBezTo>
                <a:cubicBezTo>
                  <a:pt x="51" y="2"/>
                  <a:pt x="60" y="0"/>
                  <a:pt x="69" y="0"/>
                </a:cubicBezTo>
                <a:cubicBezTo>
                  <a:pt x="79" y="0"/>
                  <a:pt x="87" y="2"/>
                  <a:pt x="96" y="5"/>
                </a:cubicBezTo>
                <a:cubicBezTo>
                  <a:pt x="105" y="9"/>
                  <a:pt x="112" y="14"/>
                  <a:pt x="119" y="20"/>
                </a:cubicBezTo>
                <a:cubicBezTo>
                  <a:pt x="125" y="27"/>
                  <a:pt x="130" y="34"/>
                  <a:pt x="135" y="43"/>
                </a:cubicBezTo>
                <a:cubicBezTo>
                  <a:pt x="138" y="51"/>
                  <a:pt x="140" y="60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8" name="文本框 237"/>
          <p:cNvSpPr txBox="1"/>
          <p:nvPr/>
        </p:nvSpPr>
        <p:spPr>
          <a:xfrm>
            <a:off x="1027800" y="1742040"/>
            <a:ext cx="167724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多语言支持的关键挑战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9" name="任意多边形: 形状 238"/>
          <p:cNvSpPr/>
          <p:nvPr/>
        </p:nvSpPr>
        <p:spPr>
          <a:xfrm>
            <a:off x="1027800" y="236484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80"/>
                  <a:pt x="138" y="89"/>
                  <a:pt x="135" y="97"/>
                </a:cubicBezTo>
                <a:cubicBezTo>
                  <a:pt x="130" y="106"/>
                  <a:pt x="125" y="113"/>
                  <a:pt x="119" y="120"/>
                </a:cubicBezTo>
                <a:cubicBezTo>
                  <a:pt x="112" y="126"/>
                  <a:pt x="105" y="131"/>
                  <a:pt x="96" y="135"/>
                </a:cubicBezTo>
                <a:cubicBezTo>
                  <a:pt x="87" y="138"/>
                  <a:pt x="79" y="140"/>
                  <a:pt x="69" y="140"/>
                </a:cubicBezTo>
                <a:cubicBezTo>
                  <a:pt x="60" y="140"/>
                  <a:pt x="51" y="138"/>
                  <a:pt x="43" y="135"/>
                </a:cubicBezTo>
                <a:cubicBezTo>
                  <a:pt x="34" y="131"/>
                  <a:pt x="27" y="126"/>
                  <a:pt x="20" y="120"/>
                </a:cubicBezTo>
                <a:cubicBezTo>
                  <a:pt x="14" y="113"/>
                  <a:pt x="9" y="106"/>
                  <a:pt x="5" y="97"/>
                </a:cubicBezTo>
                <a:cubicBezTo>
                  <a:pt x="1" y="89"/>
                  <a:pt x="0" y="80"/>
                  <a:pt x="0" y="70"/>
                </a:cubicBezTo>
                <a:cubicBezTo>
                  <a:pt x="0" y="61"/>
                  <a:pt x="1" y="52"/>
                  <a:pt x="5" y="44"/>
                </a:cubicBezTo>
                <a:cubicBezTo>
                  <a:pt x="9" y="35"/>
                  <a:pt x="14" y="27"/>
                  <a:pt x="20" y="20"/>
                </a:cubicBezTo>
                <a:cubicBezTo>
                  <a:pt x="27" y="14"/>
                  <a:pt x="34" y="9"/>
                  <a:pt x="43" y="5"/>
                </a:cubicBezTo>
                <a:cubicBezTo>
                  <a:pt x="51" y="2"/>
                  <a:pt x="60" y="0"/>
                  <a:pt x="69" y="0"/>
                </a:cubicBezTo>
                <a:cubicBezTo>
                  <a:pt x="79" y="0"/>
                  <a:pt x="87" y="2"/>
                  <a:pt x="96" y="5"/>
                </a:cubicBezTo>
                <a:cubicBezTo>
                  <a:pt x="105" y="9"/>
                  <a:pt x="112" y="14"/>
                  <a:pt x="119" y="20"/>
                </a:cubicBezTo>
                <a:cubicBezTo>
                  <a:pt x="125" y="27"/>
                  <a:pt x="130" y="35"/>
                  <a:pt x="135" y="44"/>
                </a:cubicBezTo>
                <a:cubicBezTo>
                  <a:pt x="138" y="52"/>
                  <a:pt x="140" y="61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0" name="文本框 239"/>
          <p:cNvSpPr txBox="1"/>
          <p:nvPr/>
        </p:nvSpPr>
        <p:spPr>
          <a:xfrm>
            <a:off x="1220040" y="2048760"/>
            <a:ext cx="12078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语言检测与自动切换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1" name="任意多边形: 形状 240"/>
          <p:cNvSpPr/>
          <p:nvPr/>
        </p:nvSpPr>
        <p:spPr>
          <a:xfrm>
            <a:off x="1027800" y="263232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69"/>
                </a:moveTo>
                <a:cubicBezTo>
                  <a:pt x="140" y="78"/>
                  <a:pt x="138" y="87"/>
                  <a:pt x="135" y="96"/>
                </a:cubicBezTo>
                <a:cubicBezTo>
                  <a:pt x="130" y="104"/>
                  <a:pt x="125" y="112"/>
                  <a:pt x="119" y="118"/>
                </a:cubicBezTo>
                <a:cubicBezTo>
                  <a:pt x="112" y="126"/>
                  <a:pt x="105" y="131"/>
                  <a:pt x="96" y="135"/>
                </a:cubicBezTo>
                <a:cubicBezTo>
                  <a:pt x="87" y="138"/>
                  <a:pt x="79" y="140"/>
                  <a:pt x="69" y="140"/>
                </a:cubicBezTo>
                <a:cubicBezTo>
                  <a:pt x="60" y="140"/>
                  <a:pt x="51" y="138"/>
                  <a:pt x="43" y="135"/>
                </a:cubicBezTo>
                <a:cubicBezTo>
                  <a:pt x="34" y="131"/>
                  <a:pt x="27" y="126"/>
                  <a:pt x="20" y="118"/>
                </a:cubicBezTo>
                <a:cubicBezTo>
                  <a:pt x="14" y="112"/>
                  <a:pt x="9" y="104"/>
                  <a:pt x="5" y="96"/>
                </a:cubicBezTo>
                <a:cubicBezTo>
                  <a:pt x="1" y="87"/>
                  <a:pt x="0" y="78"/>
                  <a:pt x="0" y="69"/>
                </a:cubicBezTo>
                <a:cubicBezTo>
                  <a:pt x="0" y="60"/>
                  <a:pt x="1" y="51"/>
                  <a:pt x="5" y="43"/>
                </a:cubicBezTo>
                <a:cubicBezTo>
                  <a:pt x="9" y="34"/>
                  <a:pt x="14" y="27"/>
                  <a:pt x="20" y="20"/>
                </a:cubicBezTo>
                <a:cubicBezTo>
                  <a:pt x="27" y="13"/>
                  <a:pt x="34" y="8"/>
                  <a:pt x="43" y="5"/>
                </a:cubicBezTo>
                <a:cubicBezTo>
                  <a:pt x="51" y="1"/>
                  <a:pt x="60" y="0"/>
                  <a:pt x="69" y="0"/>
                </a:cubicBezTo>
                <a:cubicBezTo>
                  <a:pt x="79" y="0"/>
                  <a:pt x="87" y="1"/>
                  <a:pt x="96" y="5"/>
                </a:cubicBezTo>
                <a:cubicBezTo>
                  <a:pt x="105" y="8"/>
                  <a:pt x="112" y="13"/>
                  <a:pt x="119" y="20"/>
                </a:cubicBezTo>
                <a:cubicBezTo>
                  <a:pt x="125" y="27"/>
                  <a:pt x="130" y="34"/>
                  <a:pt x="135" y="43"/>
                </a:cubicBezTo>
                <a:cubicBezTo>
                  <a:pt x="138" y="51"/>
                  <a:pt x="140" y="60"/>
                  <a:pt x="140" y="6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2" name="文本框 241"/>
          <p:cNvSpPr txBox="1"/>
          <p:nvPr/>
        </p:nvSpPr>
        <p:spPr>
          <a:xfrm>
            <a:off x="1220040" y="2316240"/>
            <a:ext cx="17442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不同语言间的语法与句式差异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3" name="任意多边形: 形状 242"/>
          <p:cNvSpPr/>
          <p:nvPr/>
        </p:nvSpPr>
        <p:spPr>
          <a:xfrm>
            <a:off x="1027800" y="2899440"/>
            <a:ext cx="50400" cy="50760"/>
          </a:xfrm>
          <a:custGeom>
            <a:avLst/>
            <a:gdLst/>
            <a:ahLst/>
            <a:cxnLst/>
            <a:rect l="0" t="0" r="r" b="b"/>
            <a:pathLst>
              <a:path w="140" h="141">
                <a:moveTo>
                  <a:pt x="140" y="70"/>
                </a:moveTo>
                <a:cubicBezTo>
                  <a:pt x="140" y="80"/>
                  <a:pt x="138" y="89"/>
                  <a:pt x="135" y="98"/>
                </a:cubicBezTo>
                <a:cubicBezTo>
                  <a:pt x="130" y="106"/>
                  <a:pt x="125" y="114"/>
                  <a:pt x="119" y="120"/>
                </a:cubicBezTo>
                <a:cubicBezTo>
                  <a:pt x="112" y="127"/>
                  <a:pt x="105" y="132"/>
                  <a:pt x="96" y="135"/>
                </a:cubicBezTo>
                <a:cubicBezTo>
                  <a:pt x="87" y="139"/>
                  <a:pt x="79" y="141"/>
                  <a:pt x="69" y="141"/>
                </a:cubicBezTo>
                <a:cubicBezTo>
                  <a:pt x="60" y="141"/>
                  <a:pt x="51" y="139"/>
                  <a:pt x="43" y="135"/>
                </a:cubicBezTo>
                <a:cubicBezTo>
                  <a:pt x="34" y="132"/>
                  <a:pt x="27" y="127"/>
                  <a:pt x="20" y="120"/>
                </a:cubicBezTo>
                <a:cubicBezTo>
                  <a:pt x="14" y="114"/>
                  <a:pt x="9" y="106"/>
                  <a:pt x="5" y="98"/>
                </a:cubicBezTo>
                <a:cubicBezTo>
                  <a:pt x="1" y="89"/>
                  <a:pt x="0" y="80"/>
                  <a:pt x="0" y="70"/>
                </a:cubicBezTo>
                <a:cubicBezTo>
                  <a:pt x="0" y="61"/>
                  <a:pt x="1" y="52"/>
                  <a:pt x="5" y="43"/>
                </a:cubicBezTo>
                <a:cubicBezTo>
                  <a:pt x="9" y="35"/>
                  <a:pt x="14" y="27"/>
                  <a:pt x="20" y="21"/>
                </a:cubicBezTo>
                <a:cubicBezTo>
                  <a:pt x="27" y="14"/>
                  <a:pt x="34" y="9"/>
                  <a:pt x="43" y="6"/>
                </a:cubicBezTo>
                <a:cubicBezTo>
                  <a:pt x="51" y="2"/>
                  <a:pt x="60" y="0"/>
                  <a:pt x="69" y="0"/>
                </a:cubicBezTo>
                <a:cubicBezTo>
                  <a:pt x="79" y="0"/>
                  <a:pt x="87" y="2"/>
                  <a:pt x="96" y="6"/>
                </a:cubicBezTo>
                <a:cubicBezTo>
                  <a:pt x="105" y="9"/>
                  <a:pt x="112" y="14"/>
                  <a:pt x="119" y="21"/>
                </a:cubicBezTo>
                <a:cubicBezTo>
                  <a:pt x="125" y="27"/>
                  <a:pt x="130" y="35"/>
                  <a:pt x="135" y="43"/>
                </a:cubicBezTo>
                <a:cubicBezTo>
                  <a:pt x="138" y="52"/>
                  <a:pt x="140" y="61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4" name="文本框 243"/>
          <p:cNvSpPr txBox="1"/>
          <p:nvPr/>
        </p:nvSpPr>
        <p:spPr>
          <a:xfrm>
            <a:off x="1220040" y="2583360"/>
            <a:ext cx="18781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专业术语在翻译中的一致性保持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5" name="任意多边形: 形状 244"/>
          <p:cNvSpPr/>
          <p:nvPr/>
        </p:nvSpPr>
        <p:spPr>
          <a:xfrm>
            <a:off x="401040" y="3392640"/>
            <a:ext cx="4813560" cy="1654920"/>
          </a:xfrm>
          <a:custGeom>
            <a:avLst/>
            <a:gdLst/>
            <a:ahLst/>
            <a:cxnLst/>
            <a:rect l="0" t="0" r="r" b="b"/>
            <a:pathLst>
              <a:path w="13371" h="4597">
                <a:moveTo>
                  <a:pt x="0" y="4411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13186" y="0"/>
                </a:lnTo>
                <a:cubicBezTo>
                  <a:pt x="13210" y="0"/>
                  <a:pt x="13234" y="5"/>
                  <a:pt x="13257" y="14"/>
                </a:cubicBezTo>
                <a:cubicBezTo>
                  <a:pt x="13280" y="24"/>
                  <a:pt x="13300" y="37"/>
                  <a:pt x="13317" y="54"/>
                </a:cubicBezTo>
                <a:cubicBezTo>
                  <a:pt x="13334" y="72"/>
                  <a:pt x="13348" y="92"/>
                  <a:pt x="13357" y="115"/>
                </a:cubicBezTo>
                <a:cubicBezTo>
                  <a:pt x="13367" y="137"/>
                  <a:pt x="13371" y="161"/>
                  <a:pt x="13371" y="186"/>
                </a:cubicBezTo>
                <a:lnTo>
                  <a:pt x="13371" y="4411"/>
                </a:lnTo>
                <a:cubicBezTo>
                  <a:pt x="13371" y="4436"/>
                  <a:pt x="13367" y="4460"/>
                  <a:pt x="13357" y="4483"/>
                </a:cubicBezTo>
                <a:cubicBezTo>
                  <a:pt x="13348" y="4505"/>
                  <a:pt x="13334" y="4525"/>
                  <a:pt x="13317" y="4543"/>
                </a:cubicBezTo>
                <a:cubicBezTo>
                  <a:pt x="13300" y="4560"/>
                  <a:pt x="13280" y="4574"/>
                  <a:pt x="13257" y="4583"/>
                </a:cubicBezTo>
                <a:cubicBezTo>
                  <a:pt x="13234" y="4592"/>
                  <a:pt x="13210" y="4597"/>
                  <a:pt x="13186" y="4597"/>
                </a:cubicBezTo>
                <a:lnTo>
                  <a:pt x="185" y="4597"/>
                </a:lnTo>
                <a:cubicBezTo>
                  <a:pt x="161" y="4597"/>
                  <a:pt x="137" y="4592"/>
                  <a:pt x="114" y="4583"/>
                </a:cubicBezTo>
                <a:cubicBezTo>
                  <a:pt x="92" y="4574"/>
                  <a:pt x="72" y="4560"/>
                  <a:pt x="54" y="4543"/>
                </a:cubicBezTo>
                <a:cubicBezTo>
                  <a:pt x="37" y="4525"/>
                  <a:pt x="23" y="4505"/>
                  <a:pt x="14" y="4483"/>
                </a:cubicBezTo>
                <a:cubicBezTo>
                  <a:pt x="4" y="4460"/>
                  <a:pt x="0" y="4436"/>
                  <a:pt x="0" y="441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6" name="任意多边形: 形状 245"/>
          <p:cNvSpPr/>
          <p:nvPr/>
        </p:nvSpPr>
        <p:spPr>
          <a:xfrm>
            <a:off x="401040" y="3392640"/>
            <a:ext cx="4813560" cy="1654920"/>
          </a:xfrm>
          <a:custGeom>
            <a:avLst/>
            <a:gdLst/>
            <a:ahLst/>
            <a:cxnLst/>
            <a:rect l="0" t="0" r="r" b="b"/>
            <a:pathLst>
              <a:path w="13371" h="4597">
                <a:moveTo>
                  <a:pt x="0" y="4411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13186" y="0"/>
                </a:lnTo>
                <a:cubicBezTo>
                  <a:pt x="13210" y="0"/>
                  <a:pt x="13234" y="5"/>
                  <a:pt x="13257" y="14"/>
                </a:cubicBezTo>
                <a:cubicBezTo>
                  <a:pt x="13280" y="24"/>
                  <a:pt x="13300" y="37"/>
                  <a:pt x="13317" y="54"/>
                </a:cubicBezTo>
                <a:cubicBezTo>
                  <a:pt x="13334" y="72"/>
                  <a:pt x="13348" y="92"/>
                  <a:pt x="13357" y="115"/>
                </a:cubicBezTo>
                <a:cubicBezTo>
                  <a:pt x="13367" y="137"/>
                  <a:pt x="13371" y="161"/>
                  <a:pt x="13371" y="186"/>
                </a:cubicBezTo>
                <a:lnTo>
                  <a:pt x="13371" y="4411"/>
                </a:lnTo>
                <a:cubicBezTo>
                  <a:pt x="13371" y="4436"/>
                  <a:pt x="13367" y="4460"/>
                  <a:pt x="13357" y="4483"/>
                </a:cubicBezTo>
                <a:cubicBezTo>
                  <a:pt x="13348" y="4505"/>
                  <a:pt x="13334" y="4525"/>
                  <a:pt x="13317" y="4543"/>
                </a:cubicBezTo>
                <a:cubicBezTo>
                  <a:pt x="13300" y="4560"/>
                  <a:pt x="13280" y="4574"/>
                  <a:pt x="13257" y="4583"/>
                </a:cubicBezTo>
                <a:cubicBezTo>
                  <a:pt x="13234" y="4592"/>
                  <a:pt x="13210" y="4597"/>
                  <a:pt x="13186" y="4597"/>
                </a:cubicBezTo>
                <a:lnTo>
                  <a:pt x="185" y="4597"/>
                </a:lnTo>
                <a:cubicBezTo>
                  <a:pt x="161" y="4597"/>
                  <a:pt x="137" y="4592"/>
                  <a:pt x="114" y="4583"/>
                </a:cubicBezTo>
                <a:cubicBezTo>
                  <a:pt x="92" y="4574"/>
                  <a:pt x="72" y="4560"/>
                  <a:pt x="54" y="4543"/>
                </a:cubicBezTo>
                <a:cubicBezTo>
                  <a:pt x="37" y="4525"/>
                  <a:pt x="23" y="4505"/>
                  <a:pt x="14" y="4483"/>
                </a:cubicBezTo>
                <a:cubicBezTo>
                  <a:pt x="4" y="4460"/>
                  <a:pt x="0" y="4436"/>
                  <a:pt x="0" y="4411"/>
                </a:cubicBezTo>
                <a:moveTo>
                  <a:pt x="23" y="186"/>
                </a:moveTo>
                <a:lnTo>
                  <a:pt x="23" y="4411"/>
                </a:lnTo>
                <a:cubicBezTo>
                  <a:pt x="23" y="4422"/>
                  <a:pt x="24" y="4433"/>
                  <a:pt x="26" y="4443"/>
                </a:cubicBezTo>
                <a:cubicBezTo>
                  <a:pt x="28" y="4454"/>
                  <a:pt x="31" y="4464"/>
                  <a:pt x="35" y="4474"/>
                </a:cubicBezTo>
                <a:cubicBezTo>
                  <a:pt x="39" y="4484"/>
                  <a:pt x="44" y="4493"/>
                  <a:pt x="50" y="4502"/>
                </a:cubicBezTo>
                <a:cubicBezTo>
                  <a:pt x="56" y="4511"/>
                  <a:pt x="63" y="4519"/>
                  <a:pt x="71" y="4526"/>
                </a:cubicBezTo>
                <a:cubicBezTo>
                  <a:pt x="78" y="4534"/>
                  <a:pt x="86" y="4541"/>
                  <a:pt x="95" y="4547"/>
                </a:cubicBezTo>
                <a:cubicBezTo>
                  <a:pt x="104" y="4553"/>
                  <a:pt x="113" y="4558"/>
                  <a:pt x="123" y="4562"/>
                </a:cubicBezTo>
                <a:cubicBezTo>
                  <a:pt x="133" y="4566"/>
                  <a:pt x="143" y="4569"/>
                  <a:pt x="154" y="4571"/>
                </a:cubicBezTo>
                <a:cubicBezTo>
                  <a:pt x="164" y="4573"/>
                  <a:pt x="175" y="4574"/>
                  <a:pt x="185" y="4574"/>
                </a:cubicBezTo>
                <a:lnTo>
                  <a:pt x="13186" y="4574"/>
                </a:lnTo>
                <a:cubicBezTo>
                  <a:pt x="13196" y="4574"/>
                  <a:pt x="13207" y="4573"/>
                  <a:pt x="13217" y="4571"/>
                </a:cubicBezTo>
                <a:cubicBezTo>
                  <a:pt x="13228" y="4569"/>
                  <a:pt x="13238" y="4566"/>
                  <a:pt x="13248" y="4562"/>
                </a:cubicBezTo>
                <a:cubicBezTo>
                  <a:pt x="13258" y="4558"/>
                  <a:pt x="13267" y="4553"/>
                  <a:pt x="13276" y="4547"/>
                </a:cubicBezTo>
                <a:cubicBezTo>
                  <a:pt x="13285" y="4541"/>
                  <a:pt x="13293" y="4534"/>
                  <a:pt x="13301" y="4526"/>
                </a:cubicBezTo>
                <a:cubicBezTo>
                  <a:pt x="13308" y="4519"/>
                  <a:pt x="13315" y="4511"/>
                  <a:pt x="13321" y="4502"/>
                </a:cubicBezTo>
                <a:cubicBezTo>
                  <a:pt x="13327" y="4493"/>
                  <a:pt x="13332" y="4484"/>
                  <a:pt x="13336" y="4474"/>
                </a:cubicBezTo>
                <a:cubicBezTo>
                  <a:pt x="13340" y="4464"/>
                  <a:pt x="13343" y="4454"/>
                  <a:pt x="13345" y="4443"/>
                </a:cubicBezTo>
                <a:cubicBezTo>
                  <a:pt x="13347" y="4433"/>
                  <a:pt x="13348" y="4422"/>
                  <a:pt x="13348" y="4411"/>
                </a:cubicBezTo>
                <a:lnTo>
                  <a:pt x="13348" y="186"/>
                </a:lnTo>
                <a:cubicBezTo>
                  <a:pt x="13348" y="175"/>
                  <a:pt x="13347" y="164"/>
                  <a:pt x="13345" y="154"/>
                </a:cubicBezTo>
                <a:cubicBezTo>
                  <a:pt x="13343" y="144"/>
                  <a:pt x="13340" y="133"/>
                  <a:pt x="13336" y="124"/>
                </a:cubicBezTo>
                <a:cubicBezTo>
                  <a:pt x="13332" y="114"/>
                  <a:pt x="13327" y="104"/>
                  <a:pt x="13321" y="95"/>
                </a:cubicBezTo>
                <a:cubicBezTo>
                  <a:pt x="13315" y="87"/>
                  <a:pt x="13308" y="78"/>
                  <a:pt x="13301" y="71"/>
                </a:cubicBezTo>
                <a:cubicBezTo>
                  <a:pt x="13293" y="63"/>
                  <a:pt x="13285" y="57"/>
                  <a:pt x="13276" y="51"/>
                </a:cubicBezTo>
                <a:cubicBezTo>
                  <a:pt x="13267" y="45"/>
                  <a:pt x="13258" y="40"/>
                  <a:pt x="13248" y="36"/>
                </a:cubicBezTo>
                <a:cubicBezTo>
                  <a:pt x="13238" y="31"/>
                  <a:pt x="13228" y="28"/>
                  <a:pt x="13217" y="26"/>
                </a:cubicBezTo>
                <a:cubicBezTo>
                  <a:pt x="13207" y="24"/>
                  <a:pt x="13196" y="23"/>
                  <a:pt x="13186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7"/>
                  <a:pt x="78" y="63"/>
                  <a:pt x="71" y="71"/>
                </a:cubicBezTo>
                <a:cubicBezTo>
                  <a:pt x="63" y="78"/>
                  <a:pt x="56" y="87"/>
                  <a:pt x="50" y="95"/>
                </a:cubicBezTo>
                <a:cubicBezTo>
                  <a:pt x="44" y="104"/>
                  <a:pt x="39" y="114"/>
                  <a:pt x="35" y="124"/>
                </a:cubicBezTo>
                <a:cubicBezTo>
                  <a:pt x="31" y="133"/>
                  <a:pt x="28" y="144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47" name="图片 246"/>
          <p:cNvPicPr/>
          <p:nvPr/>
        </p:nvPicPr>
        <p:blipFill>
          <a:blip r:embed="rId4"/>
          <a:stretch/>
        </p:blipFill>
        <p:spPr>
          <a:xfrm>
            <a:off x="576720" y="3568320"/>
            <a:ext cx="21708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8" name="文本框 247"/>
          <p:cNvSpPr txBox="1"/>
          <p:nvPr/>
        </p:nvSpPr>
        <p:spPr>
          <a:xfrm>
            <a:off x="1220040" y="2850840"/>
            <a:ext cx="16099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语义漂移与信息丢失的防止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9" name="任意多边形: 形状 248"/>
          <p:cNvSpPr/>
          <p:nvPr/>
        </p:nvSpPr>
        <p:spPr>
          <a:xfrm>
            <a:off x="927360" y="3952440"/>
            <a:ext cx="50400" cy="50760"/>
          </a:xfrm>
          <a:custGeom>
            <a:avLst/>
            <a:gdLst/>
            <a:ahLst/>
            <a:cxnLst/>
            <a:rect l="0" t="0" r="r" b="b"/>
            <a:pathLst>
              <a:path w="140" h="141">
                <a:moveTo>
                  <a:pt x="140" y="70"/>
                </a:moveTo>
                <a:cubicBezTo>
                  <a:pt x="140" y="80"/>
                  <a:pt x="139" y="89"/>
                  <a:pt x="134" y="98"/>
                </a:cubicBezTo>
                <a:cubicBezTo>
                  <a:pt x="131" y="106"/>
                  <a:pt x="126" y="114"/>
                  <a:pt x="119" y="120"/>
                </a:cubicBezTo>
                <a:cubicBezTo>
                  <a:pt x="113" y="127"/>
                  <a:pt x="105" y="132"/>
                  <a:pt x="96" y="135"/>
                </a:cubicBezTo>
                <a:cubicBezTo>
                  <a:pt x="88" y="139"/>
                  <a:pt x="79" y="141"/>
                  <a:pt x="70" y="141"/>
                </a:cubicBezTo>
                <a:cubicBezTo>
                  <a:pt x="61" y="141"/>
                  <a:pt x="52" y="139"/>
                  <a:pt x="43" y="135"/>
                </a:cubicBezTo>
                <a:cubicBezTo>
                  <a:pt x="35" y="132"/>
                  <a:pt x="27" y="127"/>
                  <a:pt x="21" y="120"/>
                </a:cubicBezTo>
                <a:cubicBezTo>
                  <a:pt x="14" y="114"/>
                  <a:pt x="9" y="106"/>
                  <a:pt x="5" y="98"/>
                </a:cubicBezTo>
                <a:cubicBezTo>
                  <a:pt x="2" y="89"/>
                  <a:pt x="0" y="80"/>
                  <a:pt x="0" y="70"/>
                </a:cubicBezTo>
                <a:cubicBezTo>
                  <a:pt x="0" y="61"/>
                  <a:pt x="2" y="52"/>
                  <a:pt x="5" y="43"/>
                </a:cubicBezTo>
                <a:cubicBezTo>
                  <a:pt x="9" y="35"/>
                  <a:pt x="14" y="27"/>
                  <a:pt x="21" y="21"/>
                </a:cubicBezTo>
                <a:cubicBezTo>
                  <a:pt x="27" y="14"/>
                  <a:pt x="35" y="9"/>
                  <a:pt x="43" y="6"/>
                </a:cubicBezTo>
                <a:cubicBezTo>
                  <a:pt x="52" y="2"/>
                  <a:pt x="61" y="0"/>
                  <a:pt x="70" y="0"/>
                </a:cubicBezTo>
                <a:cubicBezTo>
                  <a:pt x="79" y="0"/>
                  <a:pt x="88" y="2"/>
                  <a:pt x="96" y="6"/>
                </a:cubicBezTo>
                <a:cubicBezTo>
                  <a:pt x="105" y="9"/>
                  <a:pt x="113" y="14"/>
                  <a:pt x="119" y="21"/>
                </a:cubicBezTo>
                <a:cubicBezTo>
                  <a:pt x="126" y="27"/>
                  <a:pt x="131" y="35"/>
                  <a:pt x="134" y="43"/>
                </a:cubicBezTo>
                <a:cubicBezTo>
                  <a:pt x="139" y="52"/>
                  <a:pt x="140" y="61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927720" y="3597120"/>
            <a:ext cx="150948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语义校准的实现策略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1" name="任意多边形: 形状 250"/>
          <p:cNvSpPr/>
          <p:nvPr/>
        </p:nvSpPr>
        <p:spPr>
          <a:xfrm>
            <a:off x="927360" y="421992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1"/>
                </a:moveTo>
                <a:cubicBezTo>
                  <a:pt x="140" y="80"/>
                  <a:pt x="139" y="89"/>
                  <a:pt x="134" y="97"/>
                </a:cubicBezTo>
                <a:cubicBezTo>
                  <a:pt x="131" y="106"/>
                  <a:pt x="126" y="113"/>
                  <a:pt x="119" y="120"/>
                </a:cubicBezTo>
                <a:cubicBezTo>
                  <a:pt x="113" y="127"/>
                  <a:pt x="105" y="132"/>
                  <a:pt x="96" y="135"/>
                </a:cubicBezTo>
                <a:cubicBezTo>
                  <a:pt x="88" y="139"/>
                  <a:pt x="79" y="140"/>
                  <a:pt x="70" y="140"/>
                </a:cubicBezTo>
                <a:cubicBezTo>
                  <a:pt x="61" y="140"/>
                  <a:pt x="52" y="139"/>
                  <a:pt x="43" y="135"/>
                </a:cubicBezTo>
                <a:cubicBezTo>
                  <a:pt x="35" y="132"/>
                  <a:pt x="27" y="127"/>
                  <a:pt x="21" y="120"/>
                </a:cubicBezTo>
                <a:cubicBezTo>
                  <a:pt x="14" y="113"/>
                  <a:pt x="9" y="106"/>
                  <a:pt x="5" y="97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1"/>
                  <a:pt x="2" y="53"/>
                  <a:pt x="5" y="44"/>
                </a:cubicBezTo>
                <a:cubicBezTo>
                  <a:pt x="9" y="36"/>
                  <a:pt x="14" y="28"/>
                  <a:pt x="21" y="20"/>
                </a:cubicBezTo>
                <a:cubicBezTo>
                  <a:pt x="27" y="14"/>
                  <a:pt x="35" y="9"/>
                  <a:pt x="43" y="5"/>
                </a:cubicBezTo>
                <a:cubicBezTo>
                  <a:pt x="52" y="2"/>
                  <a:pt x="61" y="0"/>
                  <a:pt x="70" y="0"/>
                </a:cubicBezTo>
                <a:cubicBezTo>
                  <a:pt x="79" y="0"/>
                  <a:pt x="88" y="2"/>
                  <a:pt x="96" y="5"/>
                </a:cubicBezTo>
                <a:cubicBezTo>
                  <a:pt x="105" y="9"/>
                  <a:pt x="113" y="14"/>
                  <a:pt x="119" y="20"/>
                </a:cubicBezTo>
                <a:cubicBezTo>
                  <a:pt x="126" y="28"/>
                  <a:pt x="131" y="36"/>
                  <a:pt x="134" y="44"/>
                </a:cubicBezTo>
                <a:cubicBezTo>
                  <a:pt x="139" y="53"/>
                  <a:pt x="140" y="61"/>
                  <a:pt x="140" y="71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2" name="文本框 251"/>
          <p:cNvSpPr txBox="1"/>
          <p:nvPr/>
        </p:nvSpPr>
        <p:spPr>
          <a:xfrm>
            <a:off x="1119960" y="3903840"/>
            <a:ext cx="13417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术语表维护与自动替换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3" name="任意多边形: 形状 252"/>
          <p:cNvSpPr/>
          <p:nvPr/>
        </p:nvSpPr>
        <p:spPr>
          <a:xfrm>
            <a:off x="927360" y="448740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9" y="88"/>
                  <a:pt x="134" y="96"/>
                </a:cubicBezTo>
                <a:cubicBezTo>
                  <a:pt x="131" y="105"/>
                  <a:pt x="126" y="112"/>
                  <a:pt x="119" y="120"/>
                </a:cubicBezTo>
                <a:cubicBezTo>
                  <a:pt x="113" y="126"/>
                  <a:pt x="105" y="131"/>
                  <a:pt x="96" y="135"/>
                </a:cubicBezTo>
                <a:cubicBezTo>
                  <a:pt x="88" y="138"/>
                  <a:pt x="79" y="140"/>
                  <a:pt x="70" y="140"/>
                </a:cubicBezTo>
                <a:cubicBezTo>
                  <a:pt x="61" y="140"/>
                  <a:pt x="52" y="138"/>
                  <a:pt x="43" y="135"/>
                </a:cubicBezTo>
                <a:cubicBezTo>
                  <a:pt x="35" y="131"/>
                  <a:pt x="27" y="126"/>
                  <a:pt x="21" y="120"/>
                </a:cubicBezTo>
                <a:cubicBezTo>
                  <a:pt x="14" y="112"/>
                  <a:pt x="9" y="105"/>
                  <a:pt x="5" y="96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0"/>
                  <a:pt x="2" y="51"/>
                  <a:pt x="5" y="43"/>
                </a:cubicBezTo>
                <a:cubicBezTo>
                  <a:pt x="9" y="34"/>
                  <a:pt x="14" y="27"/>
                  <a:pt x="21" y="20"/>
                </a:cubicBezTo>
                <a:cubicBezTo>
                  <a:pt x="27" y="14"/>
                  <a:pt x="35" y="9"/>
                  <a:pt x="43" y="5"/>
                </a:cubicBezTo>
                <a:cubicBezTo>
                  <a:pt x="52" y="2"/>
                  <a:pt x="61" y="0"/>
                  <a:pt x="70" y="0"/>
                </a:cubicBezTo>
                <a:cubicBezTo>
                  <a:pt x="79" y="0"/>
                  <a:pt x="88" y="2"/>
                  <a:pt x="96" y="5"/>
                </a:cubicBezTo>
                <a:cubicBezTo>
                  <a:pt x="105" y="9"/>
                  <a:pt x="113" y="14"/>
                  <a:pt x="119" y="20"/>
                </a:cubicBezTo>
                <a:cubicBezTo>
                  <a:pt x="126" y="27"/>
                  <a:pt x="131" y="34"/>
                  <a:pt x="134" y="43"/>
                </a:cubicBezTo>
                <a:cubicBezTo>
                  <a:pt x="139" y="51"/>
                  <a:pt x="140" y="60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4" name="文本框 253"/>
          <p:cNvSpPr txBox="1"/>
          <p:nvPr/>
        </p:nvSpPr>
        <p:spPr>
          <a:xfrm>
            <a:off x="1119960" y="4171320"/>
            <a:ext cx="13417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上下文语义分析与保持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5" name="任意多边形: 形状 254"/>
          <p:cNvSpPr/>
          <p:nvPr/>
        </p:nvSpPr>
        <p:spPr>
          <a:xfrm>
            <a:off x="927360" y="475488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80"/>
                  <a:pt x="139" y="88"/>
                  <a:pt x="134" y="97"/>
                </a:cubicBezTo>
                <a:cubicBezTo>
                  <a:pt x="131" y="106"/>
                  <a:pt x="126" y="113"/>
                  <a:pt x="119" y="120"/>
                </a:cubicBezTo>
                <a:cubicBezTo>
                  <a:pt x="113" y="126"/>
                  <a:pt x="105" y="131"/>
                  <a:pt x="96" y="135"/>
                </a:cubicBezTo>
                <a:cubicBezTo>
                  <a:pt x="88" y="138"/>
                  <a:pt x="79" y="140"/>
                  <a:pt x="70" y="140"/>
                </a:cubicBezTo>
                <a:cubicBezTo>
                  <a:pt x="61" y="140"/>
                  <a:pt x="52" y="138"/>
                  <a:pt x="43" y="135"/>
                </a:cubicBezTo>
                <a:cubicBezTo>
                  <a:pt x="35" y="131"/>
                  <a:pt x="27" y="126"/>
                  <a:pt x="21" y="120"/>
                </a:cubicBezTo>
                <a:cubicBezTo>
                  <a:pt x="14" y="113"/>
                  <a:pt x="9" y="106"/>
                  <a:pt x="5" y="97"/>
                </a:cubicBezTo>
                <a:cubicBezTo>
                  <a:pt x="2" y="88"/>
                  <a:pt x="0" y="80"/>
                  <a:pt x="0" y="70"/>
                </a:cubicBezTo>
                <a:cubicBezTo>
                  <a:pt x="0" y="60"/>
                  <a:pt x="2" y="51"/>
                  <a:pt x="5" y="43"/>
                </a:cubicBezTo>
                <a:cubicBezTo>
                  <a:pt x="9" y="34"/>
                  <a:pt x="14" y="27"/>
                  <a:pt x="21" y="20"/>
                </a:cubicBezTo>
                <a:cubicBezTo>
                  <a:pt x="27" y="14"/>
                  <a:pt x="35" y="9"/>
                  <a:pt x="43" y="5"/>
                </a:cubicBezTo>
                <a:cubicBezTo>
                  <a:pt x="52" y="1"/>
                  <a:pt x="61" y="0"/>
                  <a:pt x="70" y="0"/>
                </a:cubicBezTo>
                <a:cubicBezTo>
                  <a:pt x="79" y="0"/>
                  <a:pt x="88" y="1"/>
                  <a:pt x="96" y="5"/>
                </a:cubicBezTo>
                <a:cubicBezTo>
                  <a:pt x="105" y="9"/>
                  <a:pt x="113" y="14"/>
                  <a:pt x="119" y="20"/>
                </a:cubicBezTo>
                <a:cubicBezTo>
                  <a:pt x="126" y="27"/>
                  <a:pt x="131" y="34"/>
                  <a:pt x="134" y="43"/>
                </a:cubicBezTo>
                <a:cubicBezTo>
                  <a:pt x="139" y="51"/>
                  <a:pt x="140" y="60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6" name="文本框 255"/>
          <p:cNvSpPr txBox="1"/>
          <p:nvPr/>
        </p:nvSpPr>
        <p:spPr>
          <a:xfrm>
            <a:off x="1119960" y="4438800"/>
            <a:ext cx="1476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多轮对话中的语义连贯性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7" name="任意多边形: 形状 256"/>
          <p:cNvSpPr/>
          <p:nvPr/>
        </p:nvSpPr>
        <p:spPr>
          <a:xfrm>
            <a:off x="5481720" y="1537560"/>
            <a:ext cx="4813920" cy="3058920"/>
          </a:xfrm>
          <a:custGeom>
            <a:avLst/>
            <a:gdLst/>
            <a:ahLst/>
            <a:cxnLst/>
            <a:rect l="0" t="0" r="r" b="b"/>
            <a:pathLst>
              <a:path w="13372" h="8497">
                <a:moveTo>
                  <a:pt x="14" y="114"/>
                </a:move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3186" y="0"/>
                </a:lnTo>
                <a:cubicBezTo>
                  <a:pt x="13211" y="0"/>
                  <a:pt x="13235" y="4"/>
                  <a:pt x="13257" y="14"/>
                </a:cubicBezTo>
                <a:cubicBezTo>
                  <a:pt x="13280" y="23"/>
                  <a:pt x="13300" y="37"/>
                  <a:pt x="13318" y="54"/>
                </a:cubicBezTo>
                <a:cubicBezTo>
                  <a:pt x="13335" y="72"/>
                  <a:pt x="13348" y="92"/>
                  <a:pt x="13358" y="114"/>
                </a:cubicBezTo>
                <a:cubicBezTo>
                  <a:pt x="13367" y="137"/>
                  <a:pt x="13372" y="161"/>
                  <a:pt x="13372" y="185"/>
                </a:cubicBezTo>
                <a:lnTo>
                  <a:pt x="13372" y="8310"/>
                </a:lnTo>
                <a:cubicBezTo>
                  <a:pt x="13372" y="8335"/>
                  <a:pt x="13367" y="8358"/>
                  <a:pt x="13358" y="8381"/>
                </a:cubicBezTo>
                <a:cubicBezTo>
                  <a:pt x="13348" y="8404"/>
                  <a:pt x="13335" y="8424"/>
                  <a:pt x="13318" y="8441"/>
                </a:cubicBezTo>
                <a:cubicBezTo>
                  <a:pt x="13300" y="8459"/>
                  <a:pt x="13280" y="8473"/>
                  <a:pt x="13257" y="8483"/>
                </a:cubicBezTo>
                <a:cubicBezTo>
                  <a:pt x="13235" y="8492"/>
                  <a:pt x="13211" y="8497"/>
                  <a:pt x="13186" y="8497"/>
                </a:cubicBezTo>
                <a:lnTo>
                  <a:pt x="186" y="8497"/>
                </a:lnTo>
                <a:cubicBezTo>
                  <a:pt x="161" y="8497"/>
                  <a:pt x="138" y="8492"/>
                  <a:pt x="115" y="8483"/>
                </a:cubicBezTo>
                <a:cubicBezTo>
                  <a:pt x="92" y="8473"/>
                  <a:pt x="72" y="8459"/>
                  <a:pt x="55" y="8441"/>
                </a:cubicBezTo>
                <a:cubicBezTo>
                  <a:pt x="37" y="8424"/>
                  <a:pt x="24" y="8404"/>
                  <a:pt x="14" y="8381"/>
                </a:cubicBezTo>
                <a:cubicBezTo>
                  <a:pt x="5" y="8358"/>
                  <a:pt x="0" y="8335"/>
                  <a:pt x="0" y="8310"/>
                </a:cubicBez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8" name="任意多边形: 形状 257"/>
          <p:cNvSpPr/>
          <p:nvPr/>
        </p:nvSpPr>
        <p:spPr>
          <a:xfrm>
            <a:off x="5481720" y="1537560"/>
            <a:ext cx="4813920" cy="3058920"/>
          </a:xfrm>
          <a:custGeom>
            <a:avLst/>
            <a:gdLst/>
            <a:ahLst/>
            <a:cxnLst/>
            <a:rect l="0" t="0" r="r" b="b"/>
            <a:pathLst>
              <a:path w="13372" h="8497">
                <a:moveTo>
                  <a:pt x="0" y="8310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3186" y="0"/>
                </a:lnTo>
                <a:cubicBezTo>
                  <a:pt x="13211" y="0"/>
                  <a:pt x="13235" y="4"/>
                  <a:pt x="13257" y="14"/>
                </a:cubicBezTo>
                <a:cubicBezTo>
                  <a:pt x="13280" y="23"/>
                  <a:pt x="13300" y="37"/>
                  <a:pt x="13318" y="54"/>
                </a:cubicBezTo>
                <a:cubicBezTo>
                  <a:pt x="13335" y="72"/>
                  <a:pt x="13348" y="92"/>
                  <a:pt x="13358" y="114"/>
                </a:cubicBezTo>
                <a:cubicBezTo>
                  <a:pt x="13367" y="137"/>
                  <a:pt x="13372" y="161"/>
                  <a:pt x="13372" y="185"/>
                </a:cubicBezTo>
                <a:lnTo>
                  <a:pt x="13372" y="8310"/>
                </a:lnTo>
                <a:cubicBezTo>
                  <a:pt x="13372" y="8335"/>
                  <a:pt x="13367" y="8358"/>
                  <a:pt x="13358" y="8381"/>
                </a:cubicBezTo>
                <a:cubicBezTo>
                  <a:pt x="13348" y="8404"/>
                  <a:pt x="13335" y="8424"/>
                  <a:pt x="13318" y="8441"/>
                </a:cubicBezTo>
                <a:cubicBezTo>
                  <a:pt x="13300" y="8459"/>
                  <a:pt x="13280" y="8473"/>
                  <a:pt x="13257" y="8483"/>
                </a:cubicBezTo>
                <a:cubicBezTo>
                  <a:pt x="13235" y="8492"/>
                  <a:pt x="13211" y="8497"/>
                  <a:pt x="13186" y="8497"/>
                </a:cubicBezTo>
                <a:lnTo>
                  <a:pt x="186" y="8497"/>
                </a:lnTo>
                <a:cubicBezTo>
                  <a:pt x="161" y="8497"/>
                  <a:pt x="138" y="8492"/>
                  <a:pt x="115" y="8483"/>
                </a:cubicBezTo>
                <a:cubicBezTo>
                  <a:pt x="92" y="8473"/>
                  <a:pt x="72" y="8459"/>
                  <a:pt x="55" y="8441"/>
                </a:cubicBezTo>
                <a:cubicBezTo>
                  <a:pt x="37" y="8424"/>
                  <a:pt x="24" y="8404"/>
                  <a:pt x="14" y="8381"/>
                </a:cubicBezTo>
                <a:cubicBezTo>
                  <a:pt x="5" y="8358"/>
                  <a:pt x="0" y="8335"/>
                  <a:pt x="0" y="8310"/>
                </a:cubicBezTo>
                <a:moveTo>
                  <a:pt x="23" y="185"/>
                </a:moveTo>
                <a:lnTo>
                  <a:pt x="23" y="8310"/>
                </a:lnTo>
                <a:cubicBezTo>
                  <a:pt x="23" y="8321"/>
                  <a:pt x="25" y="8331"/>
                  <a:pt x="27" y="8342"/>
                </a:cubicBezTo>
                <a:cubicBezTo>
                  <a:pt x="29" y="8352"/>
                  <a:pt x="32" y="8362"/>
                  <a:pt x="36" y="8372"/>
                </a:cubicBezTo>
                <a:cubicBezTo>
                  <a:pt x="40" y="8382"/>
                  <a:pt x="45" y="8391"/>
                  <a:pt x="51" y="8400"/>
                </a:cubicBezTo>
                <a:cubicBezTo>
                  <a:pt x="57" y="8409"/>
                  <a:pt x="64" y="8417"/>
                  <a:pt x="71" y="8425"/>
                </a:cubicBezTo>
                <a:cubicBezTo>
                  <a:pt x="79" y="8432"/>
                  <a:pt x="87" y="8439"/>
                  <a:pt x="96" y="8445"/>
                </a:cubicBezTo>
                <a:cubicBezTo>
                  <a:pt x="105" y="8451"/>
                  <a:pt x="114" y="8456"/>
                  <a:pt x="124" y="8460"/>
                </a:cubicBezTo>
                <a:cubicBezTo>
                  <a:pt x="134" y="8464"/>
                  <a:pt x="144" y="8467"/>
                  <a:pt x="154" y="8469"/>
                </a:cubicBezTo>
                <a:cubicBezTo>
                  <a:pt x="165" y="8471"/>
                  <a:pt x="175" y="8473"/>
                  <a:pt x="186" y="8473"/>
                </a:cubicBezTo>
                <a:lnTo>
                  <a:pt x="13186" y="8473"/>
                </a:lnTo>
                <a:cubicBezTo>
                  <a:pt x="13197" y="8473"/>
                  <a:pt x="13208" y="8471"/>
                  <a:pt x="13218" y="8469"/>
                </a:cubicBezTo>
                <a:cubicBezTo>
                  <a:pt x="13228" y="8467"/>
                  <a:pt x="13239" y="8464"/>
                  <a:pt x="13248" y="8460"/>
                </a:cubicBezTo>
                <a:cubicBezTo>
                  <a:pt x="13258" y="8456"/>
                  <a:pt x="13268" y="8451"/>
                  <a:pt x="13277" y="8445"/>
                </a:cubicBezTo>
                <a:cubicBezTo>
                  <a:pt x="13285" y="8439"/>
                  <a:pt x="13294" y="8432"/>
                  <a:pt x="13301" y="8425"/>
                </a:cubicBezTo>
                <a:cubicBezTo>
                  <a:pt x="13309" y="8417"/>
                  <a:pt x="13315" y="8409"/>
                  <a:pt x="13321" y="8400"/>
                </a:cubicBezTo>
                <a:cubicBezTo>
                  <a:pt x="13327" y="8391"/>
                  <a:pt x="13332" y="8382"/>
                  <a:pt x="13336" y="8372"/>
                </a:cubicBezTo>
                <a:cubicBezTo>
                  <a:pt x="13340" y="8362"/>
                  <a:pt x="13344" y="8352"/>
                  <a:pt x="13346" y="8342"/>
                </a:cubicBezTo>
                <a:cubicBezTo>
                  <a:pt x="13348" y="8331"/>
                  <a:pt x="13349" y="8321"/>
                  <a:pt x="13349" y="8310"/>
                </a:cubicBezTo>
                <a:lnTo>
                  <a:pt x="13349" y="185"/>
                </a:lnTo>
                <a:cubicBezTo>
                  <a:pt x="13349" y="175"/>
                  <a:pt x="13348" y="164"/>
                  <a:pt x="13346" y="154"/>
                </a:cubicBezTo>
                <a:cubicBezTo>
                  <a:pt x="13344" y="143"/>
                  <a:pt x="13340" y="133"/>
                  <a:pt x="13336" y="123"/>
                </a:cubicBezTo>
                <a:cubicBezTo>
                  <a:pt x="13332" y="113"/>
                  <a:pt x="13327" y="104"/>
                  <a:pt x="13321" y="95"/>
                </a:cubicBezTo>
                <a:cubicBezTo>
                  <a:pt x="13315" y="86"/>
                  <a:pt x="13309" y="78"/>
                  <a:pt x="13301" y="71"/>
                </a:cubicBezTo>
                <a:cubicBezTo>
                  <a:pt x="13294" y="63"/>
                  <a:pt x="13285" y="56"/>
                  <a:pt x="13277" y="50"/>
                </a:cubicBezTo>
                <a:cubicBezTo>
                  <a:pt x="13268" y="44"/>
                  <a:pt x="13258" y="39"/>
                  <a:pt x="13248" y="35"/>
                </a:cubicBezTo>
                <a:cubicBezTo>
                  <a:pt x="13239" y="31"/>
                  <a:pt x="13228" y="28"/>
                  <a:pt x="13218" y="26"/>
                </a:cubicBezTo>
                <a:cubicBezTo>
                  <a:pt x="13208" y="24"/>
                  <a:pt x="13197" y="23"/>
                  <a:pt x="13186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5" y="44"/>
                  <a:pt x="96" y="50"/>
                </a:cubicBezTo>
                <a:cubicBezTo>
                  <a:pt x="87" y="56"/>
                  <a:pt x="79" y="63"/>
                  <a:pt x="71" y="71"/>
                </a:cubicBezTo>
                <a:cubicBezTo>
                  <a:pt x="64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5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9" name="任意多边形: 形状 258"/>
          <p:cNvSpPr/>
          <p:nvPr/>
        </p:nvSpPr>
        <p:spPr>
          <a:xfrm>
            <a:off x="5657400" y="2047320"/>
            <a:ext cx="4462920" cy="2373480"/>
          </a:xfrm>
          <a:custGeom>
            <a:avLst/>
            <a:gdLst/>
            <a:ahLst/>
            <a:cxnLst/>
            <a:rect l="0" t="0" r="r" b="b"/>
            <a:pathLst>
              <a:path w="12397" h="6593">
                <a:moveTo>
                  <a:pt x="0" y="6408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4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2" y="24"/>
                  <a:pt x="103" y="18"/>
                  <a:pt x="114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5" y="0"/>
                </a:cubicBezTo>
                <a:lnTo>
                  <a:pt x="12211" y="0"/>
                </a:lnTo>
                <a:cubicBezTo>
                  <a:pt x="12223" y="0"/>
                  <a:pt x="12235" y="1"/>
                  <a:pt x="12247" y="3"/>
                </a:cubicBezTo>
                <a:cubicBezTo>
                  <a:pt x="12259" y="6"/>
                  <a:pt x="12271" y="9"/>
                  <a:pt x="12282" y="14"/>
                </a:cubicBezTo>
                <a:cubicBezTo>
                  <a:pt x="12293" y="18"/>
                  <a:pt x="12304" y="24"/>
                  <a:pt x="12314" y="31"/>
                </a:cubicBezTo>
                <a:cubicBezTo>
                  <a:pt x="12324" y="38"/>
                  <a:pt x="12333" y="45"/>
                  <a:pt x="12342" y="54"/>
                </a:cubicBezTo>
                <a:cubicBezTo>
                  <a:pt x="12351" y="63"/>
                  <a:pt x="12358" y="72"/>
                  <a:pt x="12365" y="82"/>
                </a:cubicBezTo>
                <a:cubicBezTo>
                  <a:pt x="12372" y="92"/>
                  <a:pt x="12378" y="103"/>
                  <a:pt x="12382" y="114"/>
                </a:cubicBezTo>
                <a:cubicBezTo>
                  <a:pt x="12387" y="126"/>
                  <a:pt x="12391" y="137"/>
                  <a:pt x="12393" y="149"/>
                </a:cubicBezTo>
                <a:cubicBezTo>
                  <a:pt x="12395" y="161"/>
                  <a:pt x="12397" y="173"/>
                  <a:pt x="12397" y="185"/>
                </a:cubicBezTo>
                <a:lnTo>
                  <a:pt x="12397" y="6408"/>
                </a:lnTo>
                <a:cubicBezTo>
                  <a:pt x="12397" y="6420"/>
                  <a:pt x="12395" y="6432"/>
                  <a:pt x="12393" y="6444"/>
                </a:cubicBezTo>
                <a:cubicBezTo>
                  <a:pt x="12391" y="6456"/>
                  <a:pt x="12387" y="6467"/>
                  <a:pt x="12382" y="6479"/>
                </a:cubicBezTo>
                <a:cubicBezTo>
                  <a:pt x="12378" y="6490"/>
                  <a:pt x="12372" y="6501"/>
                  <a:pt x="12365" y="6511"/>
                </a:cubicBezTo>
                <a:cubicBezTo>
                  <a:pt x="12358" y="6521"/>
                  <a:pt x="12351" y="6530"/>
                  <a:pt x="12342" y="6539"/>
                </a:cubicBezTo>
                <a:cubicBezTo>
                  <a:pt x="12333" y="6547"/>
                  <a:pt x="12324" y="6555"/>
                  <a:pt x="12314" y="6562"/>
                </a:cubicBezTo>
                <a:cubicBezTo>
                  <a:pt x="12304" y="6569"/>
                  <a:pt x="12293" y="6574"/>
                  <a:pt x="12282" y="6579"/>
                </a:cubicBezTo>
                <a:cubicBezTo>
                  <a:pt x="12271" y="6584"/>
                  <a:pt x="12259" y="6587"/>
                  <a:pt x="12247" y="6590"/>
                </a:cubicBezTo>
                <a:cubicBezTo>
                  <a:pt x="12235" y="6592"/>
                  <a:pt x="12223" y="6593"/>
                  <a:pt x="12211" y="6593"/>
                </a:cubicBezTo>
                <a:lnTo>
                  <a:pt x="185" y="6593"/>
                </a:lnTo>
                <a:cubicBezTo>
                  <a:pt x="173" y="6593"/>
                  <a:pt x="161" y="6592"/>
                  <a:pt x="149" y="6590"/>
                </a:cubicBezTo>
                <a:cubicBezTo>
                  <a:pt x="137" y="6587"/>
                  <a:pt x="126" y="6584"/>
                  <a:pt x="114" y="6579"/>
                </a:cubicBezTo>
                <a:cubicBezTo>
                  <a:pt x="103" y="6574"/>
                  <a:pt x="92" y="6569"/>
                  <a:pt x="82" y="6562"/>
                </a:cubicBezTo>
                <a:cubicBezTo>
                  <a:pt x="72" y="6555"/>
                  <a:pt x="63" y="6547"/>
                  <a:pt x="54" y="6539"/>
                </a:cubicBezTo>
                <a:cubicBezTo>
                  <a:pt x="46" y="6530"/>
                  <a:pt x="38" y="6521"/>
                  <a:pt x="31" y="6511"/>
                </a:cubicBezTo>
                <a:cubicBezTo>
                  <a:pt x="24" y="6501"/>
                  <a:pt x="19" y="6490"/>
                  <a:pt x="14" y="6479"/>
                </a:cubicBezTo>
                <a:cubicBezTo>
                  <a:pt x="9" y="6467"/>
                  <a:pt x="6" y="6456"/>
                  <a:pt x="3" y="6444"/>
                </a:cubicBezTo>
                <a:cubicBezTo>
                  <a:pt x="1" y="6432"/>
                  <a:pt x="0" y="6420"/>
                  <a:pt x="0" y="6408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60" name="图片 259"/>
          <p:cNvPicPr/>
          <p:nvPr/>
        </p:nvPicPr>
        <p:blipFill>
          <a:blip r:embed="rId5"/>
          <a:stretch/>
        </p:blipFill>
        <p:spPr>
          <a:xfrm>
            <a:off x="5657400" y="174672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1" name="文本框 260"/>
          <p:cNvSpPr txBox="1"/>
          <p:nvPr/>
        </p:nvSpPr>
        <p:spPr>
          <a:xfrm>
            <a:off x="1119960" y="4705920"/>
            <a:ext cx="1476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专业领域术语的精准翻译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2" name="文本框 261"/>
          <p:cNvSpPr txBox="1"/>
          <p:nvPr/>
        </p:nvSpPr>
        <p:spPr>
          <a:xfrm>
            <a:off x="5933160" y="1742040"/>
            <a:ext cx="10065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实现方法示例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3" name="文本框 262"/>
          <p:cNvSpPr txBox="1"/>
          <p:nvPr/>
        </p:nvSpPr>
        <p:spPr>
          <a:xfrm>
            <a:off x="5757840" y="2167200"/>
            <a:ext cx="3732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def translate_and_calibrate(input_text, target_lang):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4" name="文本框 263"/>
          <p:cNvSpPr txBox="1"/>
          <p:nvPr/>
        </p:nvSpPr>
        <p:spPr>
          <a:xfrm>
            <a:off x="5757840" y="2334240"/>
            <a:ext cx="634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# 1.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5" name="文本框 264"/>
          <p:cNvSpPr txBox="1"/>
          <p:nvPr/>
        </p:nvSpPr>
        <p:spPr>
          <a:xfrm>
            <a:off x="6389640" y="231912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检测输入语言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6" name="文本框 265"/>
          <p:cNvSpPr txBox="1"/>
          <p:nvPr/>
        </p:nvSpPr>
        <p:spPr>
          <a:xfrm>
            <a:off x="5757840" y="2501640"/>
            <a:ext cx="3310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detected_lang = detect_language(input_text)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7" name="文本框 266"/>
          <p:cNvSpPr txBox="1"/>
          <p:nvPr/>
        </p:nvSpPr>
        <p:spPr>
          <a:xfrm>
            <a:off x="5757840" y="266868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8" name="文本框 267"/>
          <p:cNvSpPr txBox="1"/>
          <p:nvPr/>
        </p:nvSpPr>
        <p:spPr>
          <a:xfrm>
            <a:off x="5757840" y="2835720"/>
            <a:ext cx="634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# 2.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6389640" y="282060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0" name="文本框 269"/>
          <p:cNvSpPr txBox="1"/>
          <p:nvPr/>
        </p:nvSpPr>
        <p:spPr>
          <a:xfrm>
            <a:off x="6623640" y="2835720"/>
            <a:ext cx="70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OpenAI 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1" name="文本框 270"/>
          <p:cNvSpPr txBox="1"/>
          <p:nvPr/>
        </p:nvSpPr>
        <p:spPr>
          <a:xfrm>
            <a:off x="7325640" y="28206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翻译文本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2" name="文本框 271"/>
          <p:cNvSpPr txBox="1"/>
          <p:nvPr/>
        </p:nvSpPr>
        <p:spPr>
          <a:xfrm>
            <a:off x="5757840" y="3002760"/>
            <a:ext cx="2535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translated_text = generate_text(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3" name="文本框 272"/>
          <p:cNvSpPr txBox="1"/>
          <p:nvPr/>
        </p:nvSpPr>
        <p:spPr>
          <a:xfrm>
            <a:off x="5757840" y="3170160"/>
            <a:ext cx="22543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input_text, target_lang)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4" name="文本框 273"/>
          <p:cNvSpPr txBox="1"/>
          <p:nvPr/>
        </p:nvSpPr>
        <p:spPr>
          <a:xfrm>
            <a:off x="5757840" y="333720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5" name="文本框 274"/>
          <p:cNvSpPr txBox="1"/>
          <p:nvPr/>
        </p:nvSpPr>
        <p:spPr>
          <a:xfrm>
            <a:off x="5757840" y="3504240"/>
            <a:ext cx="634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# 3.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6" name="文本框 275"/>
          <p:cNvSpPr txBox="1"/>
          <p:nvPr/>
        </p:nvSpPr>
        <p:spPr>
          <a:xfrm>
            <a:off x="6389640" y="348912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应用术语校准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7" name="文本框 276"/>
          <p:cNvSpPr txBox="1"/>
          <p:nvPr/>
        </p:nvSpPr>
        <p:spPr>
          <a:xfrm>
            <a:off x="5757840" y="3671280"/>
            <a:ext cx="2817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calibrated_text = apply_terminology(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8" name="文本框 277"/>
          <p:cNvSpPr txBox="1"/>
          <p:nvPr/>
        </p:nvSpPr>
        <p:spPr>
          <a:xfrm>
            <a:off x="5757840" y="3838680"/>
            <a:ext cx="1690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translated_text)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9" name="文本框 278"/>
          <p:cNvSpPr txBox="1"/>
          <p:nvPr/>
        </p:nvSpPr>
        <p:spPr>
          <a:xfrm>
            <a:off x="5757840" y="400572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0" name="任意多边形: 形状 279"/>
          <p:cNvSpPr/>
          <p:nvPr/>
        </p:nvSpPr>
        <p:spPr>
          <a:xfrm>
            <a:off x="5481720" y="4796640"/>
            <a:ext cx="4813920" cy="2289960"/>
          </a:xfrm>
          <a:custGeom>
            <a:avLst/>
            <a:gdLst/>
            <a:ahLst/>
            <a:cxnLst/>
            <a:rect l="0" t="0" r="r" b="b"/>
            <a:pathLst>
              <a:path w="13372" h="6361">
                <a:moveTo>
                  <a:pt x="14" y="114"/>
                </a:move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3186" y="0"/>
                </a:lnTo>
                <a:cubicBezTo>
                  <a:pt x="13211" y="0"/>
                  <a:pt x="13235" y="5"/>
                  <a:pt x="13257" y="14"/>
                </a:cubicBezTo>
                <a:cubicBezTo>
                  <a:pt x="13280" y="23"/>
                  <a:pt x="13300" y="37"/>
                  <a:pt x="13318" y="54"/>
                </a:cubicBezTo>
                <a:cubicBezTo>
                  <a:pt x="13335" y="72"/>
                  <a:pt x="13348" y="92"/>
                  <a:pt x="13358" y="114"/>
                </a:cubicBezTo>
                <a:cubicBezTo>
                  <a:pt x="13367" y="137"/>
                  <a:pt x="13372" y="161"/>
                  <a:pt x="13372" y="185"/>
                </a:cubicBezTo>
                <a:lnTo>
                  <a:pt x="13372" y="6175"/>
                </a:lnTo>
                <a:cubicBezTo>
                  <a:pt x="13372" y="6200"/>
                  <a:pt x="13367" y="6224"/>
                  <a:pt x="13358" y="6247"/>
                </a:cubicBezTo>
                <a:cubicBezTo>
                  <a:pt x="13348" y="6269"/>
                  <a:pt x="13335" y="6289"/>
                  <a:pt x="13318" y="6307"/>
                </a:cubicBezTo>
                <a:cubicBezTo>
                  <a:pt x="13300" y="6324"/>
                  <a:pt x="13280" y="6338"/>
                  <a:pt x="13257" y="6347"/>
                </a:cubicBezTo>
                <a:cubicBezTo>
                  <a:pt x="13235" y="6356"/>
                  <a:pt x="13211" y="6361"/>
                  <a:pt x="13186" y="6361"/>
                </a:cubicBezTo>
                <a:lnTo>
                  <a:pt x="186" y="6361"/>
                </a:lnTo>
                <a:cubicBezTo>
                  <a:pt x="161" y="6361"/>
                  <a:pt x="138" y="6356"/>
                  <a:pt x="115" y="6347"/>
                </a:cubicBezTo>
                <a:cubicBezTo>
                  <a:pt x="92" y="6338"/>
                  <a:pt x="72" y="6324"/>
                  <a:pt x="55" y="6307"/>
                </a:cubicBezTo>
                <a:cubicBezTo>
                  <a:pt x="37" y="6289"/>
                  <a:pt x="24" y="6269"/>
                  <a:pt x="14" y="6247"/>
                </a:cubicBezTo>
                <a:cubicBezTo>
                  <a:pt x="5" y="6224"/>
                  <a:pt x="0" y="6200"/>
                  <a:pt x="0" y="6176"/>
                </a:cubicBez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1" name="任意多边形: 形状 280"/>
          <p:cNvSpPr/>
          <p:nvPr/>
        </p:nvSpPr>
        <p:spPr>
          <a:xfrm>
            <a:off x="5481720" y="4796640"/>
            <a:ext cx="4813920" cy="2289960"/>
          </a:xfrm>
          <a:custGeom>
            <a:avLst/>
            <a:gdLst/>
            <a:ahLst/>
            <a:cxnLst/>
            <a:rect l="0" t="0" r="r" b="b"/>
            <a:pathLst>
              <a:path w="13372" h="6361">
                <a:moveTo>
                  <a:pt x="0" y="6175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3186" y="0"/>
                </a:lnTo>
                <a:cubicBezTo>
                  <a:pt x="13211" y="0"/>
                  <a:pt x="13235" y="5"/>
                  <a:pt x="13257" y="14"/>
                </a:cubicBezTo>
                <a:cubicBezTo>
                  <a:pt x="13280" y="23"/>
                  <a:pt x="13300" y="37"/>
                  <a:pt x="13318" y="54"/>
                </a:cubicBezTo>
                <a:cubicBezTo>
                  <a:pt x="13335" y="72"/>
                  <a:pt x="13348" y="92"/>
                  <a:pt x="13358" y="114"/>
                </a:cubicBezTo>
                <a:cubicBezTo>
                  <a:pt x="13367" y="137"/>
                  <a:pt x="13372" y="161"/>
                  <a:pt x="13372" y="185"/>
                </a:cubicBezTo>
                <a:lnTo>
                  <a:pt x="13372" y="6175"/>
                </a:lnTo>
                <a:cubicBezTo>
                  <a:pt x="13372" y="6200"/>
                  <a:pt x="13367" y="6224"/>
                  <a:pt x="13358" y="6247"/>
                </a:cubicBezTo>
                <a:cubicBezTo>
                  <a:pt x="13348" y="6269"/>
                  <a:pt x="13335" y="6289"/>
                  <a:pt x="13318" y="6307"/>
                </a:cubicBezTo>
                <a:cubicBezTo>
                  <a:pt x="13300" y="6324"/>
                  <a:pt x="13280" y="6338"/>
                  <a:pt x="13257" y="6347"/>
                </a:cubicBezTo>
                <a:cubicBezTo>
                  <a:pt x="13235" y="6356"/>
                  <a:pt x="13211" y="6361"/>
                  <a:pt x="13186" y="6361"/>
                </a:cubicBezTo>
                <a:lnTo>
                  <a:pt x="186" y="6361"/>
                </a:lnTo>
                <a:cubicBezTo>
                  <a:pt x="161" y="6361"/>
                  <a:pt x="138" y="6356"/>
                  <a:pt x="115" y="6347"/>
                </a:cubicBezTo>
                <a:cubicBezTo>
                  <a:pt x="92" y="6338"/>
                  <a:pt x="72" y="6324"/>
                  <a:pt x="55" y="6307"/>
                </a:cubicBezTo>
                <a:cubicBezTo>
                  <a:pt x="37" y="6289"/>
                  <a:pt x="24" y="6269"/>
                  <a:pt x="14" y="6247"/>
                </a:cubicBezTo>
                <a:cubicBezTo>
                  <a:pt x="5" y="6224"/>
                  <a:pt x="0" y="6200"/>
                  <a:pt x="0" y="6175"/>
                </a:cubicBezTo>
                <a:moveTo>
                  <a:pt x="23" y="185"/>
                </a:moveTo>
                <a:lnTo>
                  <a:pt x="23" y="6175"/>
                </a:lnTo>
                <a:cubicBezTo>
                  <a:pt x="23" y="6186"/>
                  <a:pt x="25" y="6197"/>
                  <a:pt x="27" y="6207"/>
                </a:cubicBezTo>
                <a:cubicBezTo>
                  <a:pt x="29" y="6218"/>
                  <a:pt x="32" y="6228"/>
                  <a:pt x="36" y="6238"/>
                </a:cubicBezTo>
                <a:cubicBezTo>
                  <a:pt x="40" y="6248"/>
                  <a:pt x="45" y="6257"/>
                  <a:pt x="51" y="6266"/>
                </a:cubicBezTo>
                <a:cubicBezTo>
                  <a:pt x="57" y="6275"/>
                  <a:pt x="64" y="6283"/>
                  <a:pt x="71" y="6290"/>
                </a:cubicBezTo>
                <a:cubicBezTo>
                  <a:pt x="79" y="6298"/>
                  <a:pt x="87" y="6305"/>
                  <a:pt x="96" y="6311"/>
                </a:cubicBezTo>
                <a:cubicBezTo>
                  <a:pt x="105" y="6316"/>
                  <a:pt x="114" y="6322"/>
                  <a:pt x="124" y="6326"/>
                </a:cubicBezTo>
                <a:cubicBezTo>
                  <a:pt x="134" y="6330"/>
                  <a:pt x="144" y="6333"/>
                  <a:pt x="154" y="6335"/>
                </a:cubicBezTo>
                <a:cubicBezTo>
                  <a:pt x="165" y="6337"/>
                  <a:pt x="175" y="6338"/>
                  <a:pt x="186" y="6338"/>
                </a:cubicBezTo>
                <a:lnTo>
                  <a:pt x="13186" y="6338"/>
                </a:lnTo>
                <a:cubicBezTo>
                  <a:pt x="13197" y="6338"/>
                  <a:pt x="13208" y="6337"/>
                  <a:pt x="13218" y="6335"/>
                </a:cubicBezTo>
                <a:cubicBezTo>
                  <a:pt x="13228" y="6333"/>
                  <a:pt x="13239" y="6330"/>
                  <a:pt x="13248" y="6326"/>
                </a:cubicBezTo>
                <a:cubicBezTo>
                  <a:pt x="13258" y="6322"/>
                  <a:pt x="13268" y="6316"/>
                  <a:pt x="13277" y="6311"/>
                </a:cubicBezTo>
                <a:cubicBezTo>
                  <a:pt x="13285" y="6305"/>
                  <a:pt x="13294" y="6298"/>
                  <a:pt x="13301" y="6290"/>
                </a:cubicBezTo>
                <a:cubicBezTo>
                  <a:pt x="13309" y="6283"/>
                  <a:pt x="13315" y="6275"/>
                  <a:pt x="13321" y="6266"/>
                </a:cubicBezTo>
                <a:cubicBezTo>
                  <a:pt x="13327" y="6257"/>
                  <a:pt x="13332" y="6248"/>
                  <a:pt x="13336" y="6238"/>
                </a:cubicBezTo>
                <a:cubicBezTo>
                  <a:pt x="13340" y="6228"/>
                  <a:pt x="13344" y="6218"/>
                  <a:pt x="13346" y="6207"/>
                </a:cubicBezTo>
                <a:cubicBezTo>
                  <a:pt x="13348" y="6197"/>
                  <a:pt x="13349" y="6186"/>
                  <a:pt x="13349" y="6175"/>
                </a:cubicBezTo>
                <a:lnTo>
                  <a:pt x="13349" y="185"/>
                </a:lnTo>
                <a:cubicBezTo>
                  <a:pt x="13349" y="175"/>
                  <a:pt x="13348" y="164"/>
                  <a:pt x="13346" y="154"/>
                </a:cubicBezTo>
                <a:cubicBezTo>
                  <a:pt x="13344" y="143"/>
                  <a:pt x="13340" y="133"/>
                  <a:pt x="13336" y="123"/>
                </a:cubicBezTo>
                <a:cubicBezTo>
                  <a:pt x="13332" y="113"/>
                  <a:pt x="13327" y="104"/>
                  <a:pt x="13321" y="95"/>
                </a:cubicBezTo>
                <a:cubicBezTo>
                  <a:pt x="13315" y="86"/>
                  <a:pt x="13309" y="78"/>
                  <a:pt x="13301" y="71"/>
                </a:cubicBezTo>
                <a:cubicBezTo>
                  <a:pt x="13294" y="63"/>
                  <a:pt x="13285" y="56"/>
                  <a:pt x="13277" y="50"/>
                </a:cubicBezTo>
                <a:cubicBezTo>
                  <a:pt x="13268" y="44"/>
                  <a:pt x="13258" y="39"/>
                  <a:pt x="13248" y="35"/>
                </a:cubicBezTo>
                <a:cubicBezTo>
                  <a:pt x="13239" y="31"/>
                  <a:pt x="13228" y="28"/>
                  <a:pt x="13218" y="26"/>
                </a:cubicBezTo>
                <a:cubicBezTo>
                  <a:pt x="13208" y="24"/>
                  <a:pt x="13197" y="23"/>
                  <a:pt x="13186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5" y="44"/>
                  <a:pt x="96" y="50"/>
                </a:cubicBezTo>
                <a:cubicBezTo>
                  <a:pt x="87" y="56"/>
                  <a:pt x="79" y="63"/>
                  <a:pt x="71" y="71"/>
                </a:cubicBezTo>
                <a:cubicBezTo>
                  <a:pt x="64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5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82" name="图片 281"/>
          <p:cNvPicPr/>
          <p:nvPr/>
        </p:nvPicPr>
        <p:blipFill>
          <a:blip r:embed="rId6"/>
          <a:stretch/>
        </p:blipFill>
        <p:spPr>
          <a:xfrm>
            <a:off x="5657400" y="500580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3" name="文本框 282"/>
          <p:cNvSpPr txBox="1"/>
          <p:nvPr/>
        </p:nvSpPr>
        <p:spPr>
          <a:xfrm>
            <a:off x="5757840" y="4172760"/>
            <a:ext cx="1831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return calibrated_text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84" name="图片 283"/>
          <p:cNvPicPr/>
          <p:nvPr/>
        </p:nvPicPr>
        <p:blipFill>
          <a:blip r:embed="rId7"/>
          <a:stretch/>
        </p:blipFill>
        <p:spPr>
          <a:xfrm>
            <a:off x="5657400" y="5306400"/>
            <a:ext cx="4462200" cy="1604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5" name="任意多边形: 形状 284"/>
          <p:cNvSpPr/>
          <p:nvPr/>
        </p:nvSpPr>
        <p:spPr>
          <a:xfrm>
            <a:off x="5481720" y="7286760"/>
            <a:ext cx="4813920" cy="1153800"/>
          </a:xfrm>
          <a:custGeom>
            <a:avLst/>
            <a:gdLst/>
            <a:ahLst/>
            <a:cxnLst/>
            <a:rect l="0" t="0" r="r" b="b"/>
            <a:pathLst>
              <a:path w="13372" h="3205">
                <a:moveTo>
                  <a:pt x="14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3186" y="0"/>
                </a:lnTo>
                <a:cubicBezTo>
                  <a:pt x="13211" y="0"/>
                  <a:pt x="13235" y="5"/>
                  <a:pt x="13257" y="14"/>
                </a:cubicBezTo>
                <a:cubicBezTo>
                  <a:pt x="13280" y="24"/>
                  <a:pt x="13300" y="37"/>
                  <a:pt x="13318" y="55"/>
                </a:cubicBezTo>
                <a:cubicBezTo>
                  <a:pt x="13335" y="72"/>
                  <a:pt x="13348" y="92"/>
                  <a:pt x="13358" y="115"/>
                </a:cubicBezTo>
                <a:cubicBezTo>
                  <a:pt x="13367" y="138"/>
                  <a:pt x="13372" y="161"/>
                  <a:pt x="13372" y="186"/>
                </a:cubicBezTo>
                <a:lnTo>
                  <a:pt x="13372" y="3019"/>
                </a:lnTo>
                <a:cubicBezTo>
                  <a:pt x="13372" y="3044"/>
                  <a:pt x="13367" y="3067"/>
                  <a:pt x="13358" y="3090"/>
                </a:cubicBezTo>
                <a:cubicBezTo>
                  <a:pt x="13348" y="3113"/>
                  <a:pt x="13335" y="3133"/>
                  <a:pt x="13318" y="3150"/>
                </a:cubicBezTo>
                <a:cubicBezTo>
                  <a:pt x="13300" y="3168"/>
                  <a:pt x="13280" y="3181"/>
                  <a:pt x="13257" y="3191"/>
                </a:cubicBezTo>
                <a:cubicBezTo>
                  <a:pt x="13235" y="3200"/>
                  <a:pt x="13211" y="3205"/>
                  <a:pt x="13186" y="3205"/>
                </a:cubicBezTo>
                <a:lnTo>
                  <a:pt x="186" y="3205"/>
                </a:lnTo>
                <a:cubicBezTo>
                  <a:pt x="161" y="3205"/>
                  <a:pt x="138" y="3200"/>
                  <a:pt x="115" y="3191"/>
                </a:cubicBezTo>
                <a:cubicBezTo>
                  <a:pt x="92" y="3181"/>
                  <a:pt x="72" y="3168"/>
                  <a:pt x="55" y="3150"/>
                </a:cubicBezTo>
                <a:cubicBezTo>
                  <a:pt x="37" y="3133"/>
                  <a:pt x="24" y="3113"/>
                  <a:pt x="14" y="3090"/>
                </a:cubicBezTo>
                <a:cubicBezTo>
                  <a:pt x="5" y="3067"/>
                  <a:pt x="0" y="3044"/>
                  <a:pt x="0" y="3019"/>
                </a:cubicBez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6" name="任意多边形: 形状 285"/>
          <p:cNvSpPr/>
          <p:nvPr/>
        </p:nvSpPr>
        <p:spPr>
          <a:xfrm>
            <a:off x="5481720" y="7286760"/>
            <a:ext cx="4813920" cy="1153800"/>
          </a:xfrm>
          <a:custGeom>
            <a:avLst/>
            <a:gdLst/>
            <a:ahLst/>
            <a:cxnLst/>
            <a:rect l="0" t="0" r="r" b="b"/>
            <a:pathLst>
              <a:path w="13372" h="3205">
                <a:moveTo>
                  <a:pt x="0" y="3019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3186" y="0"/>
                </a:lnTo>
                <a:cubicBezTo>
                  <a:pt x="13211" y="0"/>
                  <a:pt x="13235" y="5"/>
                  <a:pt x="13257" y="14"/>
                </a:cubicBezTo>
                <a:cubicBezTo>
                  <a:pt x="13280" y="24"/>
                  <a:pt x="13300" y="37"/>
                  <a:pt x="13318" y="55"/>
                </a:cubicBezTo>
                <a:cubicBezTo>
                  <a:pt x="13335" y="72"/>
                  <a:pt x="13348" y="92"/>
                  <a:pt x="13358" y="115"/>
                </a:cubicBezTo>
                <a:cubicBezTo>
                  <a:pt x="13367" y="138"/>
                  <a:pt x="13372" y="161"/>
                  <a:pt x="13372" y="186"/>
                </a:cubicBezTo>
                <a:lnTo>
                  <a:pt x="13372" y="3019"/>
                </a:lnTo>
                <a:cubicBezTo>
                  <a:pt x="13372" y="3044"/>
                  <a:pt x="13367" y="3067"/>
                  <a:pt x="13358" y="3090"/>
                </a:cubicBezTo>
                <a:cubicBezTo>
                  <a:pt x="13348" y="3113"/>
                  <a:pt x="13335" y="3133"/>
                  <a:pt x="13318" y="3150"/>
                </a:cubicBezTo>
                <a:cubicBezTo>
                  <a:pt x="13300" y="3168"/>
                  <a:pt x="13280" y="3181"/>
                  <a:pt x="13257" y="3191"/>
                </a:cubicBezTo>
                <a:cubicBezTo>
                  <a:pt x="13235" y="3200"/>
                  <a:pt x="13211" y="3205"/>
                  <a:pt x="13186" y="3205"/>
                </a:cubicBezTo>
                <a:lnTo>
                  <a:pt x="186" y="3205"/>
                </a:lnTo>
                <a:cubicBezTo>
                  <a:pt x="161" y="3205"/>
                  <a:pt x="138" y="3200"/>
                  <a:pt x="115" y="3191"/>
                </a:cubicBezTo>
                <a:cubicBezTo>
                  <a:pt x="92" y="3181"/>
                  <a:pt x="72" y="3168"/>
                  <a:pt x="55" y="3150"/>
                </a:cubicBezTo>
                <a:cubicBezTo>
                  <a:pt x="37" y="3133"/>
                  <a:pt x="24" y="3113"/>
                  <a:pt x="14" y="3090"/>
                </a:cubicBezTo>
                <a:cubicBezTo>
                  <a:pt x="5" y="3067"/>
                  <a:pt x="0" y="3044"/>
                  <a:pt x="0" y="3019"/>
                </a:cubicBezTo>
                <a:moveTo>
                  <a:pt x="23" y="186"/>
                </a:moveTo>
                <a:lnTo>
                  <a:pt x="23" y="3019"/>
                </a:lnTo>
                <a:cubicBezTo>
                  <a:pt x="23" y="3030"/>
                  <a:pt x="25" y="3040"/>
                  <a:pt x="27" y="3051"/>
                </a:cubicBezTo>
                <a:cubicBezTo>
                  <a:pt x="29" y="3061"/>
                  <a:pt x="32" y="3071"/>
                  <a:pt x="36" y="3081"/>
                </a:cubicBezTo>
                <a:cubicBezTo>
                  <a:pt x="40" y="3091"/>
                  <a:pt x="45" y="3100"/>
                  <a:pt x="51" y="3109"/>
                </a:cubicBezTo>
                <a:cubicBezTo>
                  <a:pt x="57" y="3118"/>
                  <a:pt x="64" y="3126"/>
                  <a:pt x="71" y="3134"/>
                </a:cubicBezTo>
                <a:cubicBezTo>
                  <a:pt x="79" y="3141"/>
                  <a:pt x="87" y="3148"/>
                  <a:pt x="96" y="3154"/>
                </a:cubicBezTo>
                <a:cubicBezTo>
                  <a:pt x="105" y="3160"/>
                  <a:pt x="114" y="3165"/>
                  <a:pt x="124" y="3169"/>
                </a:cubicBezTo>
                <a:cubicBezTo>
                  <a:pt x="134" y="3173"/>
                  <a:pt x="144" y="3176"/>
                  <a:pt x="154" y="3178"/>
                </a:cubicBezTo>
                <a:cubicBezTo>
                  <a:pt x="165" y="3180"/>
                  <a:pt x="175" y="3181"/>
                  <a:pt x="186" y="3181"/>
                </a:cubicBezTo>
                <a:lnTo>
                  <a:pt x="13186" y="3181"/>
                </a:lnTo>
                <a:cubicBezTo>
                  <a:pt x="13197" y="3181"/>
                  <a:pt x="13208" y="3180"/>
                  <a:pt x="13218" y="3178"/>
                </a:cubicBezTo>
                <a:cubicBezTo>
                  <a:pt x="13228" y="3176"/>
                  <a:pt x="13239" y="3173"/>
                  <a:pt x="13248" y="3169"/>
                </a:cubicBezTo>
                <a:cubicBezTo>
                  <a:pt x="13258" y="3165"/>
                  <a:pt x="13268" y="3160"/>
                  <a:pt x="13277" y="3154"/>
                </a:cubicBezTo>
                <a:cubicBezTo>
                  <a:pt x="13285" y="3148"/>
                  <a:pt x="13294" y="3141"/>
                  <a:pt x="13301" y="3134"/>
                </a:cubicBezTo>
                <a:cubicBezTo>
                  <a:pt x="13309" y="3126"/>
                  <a:pt x="13315" y="3118"/>
                  <a:pt x="13321" y="3109"/>
                </a:cubicBezTo>
                <a:cubicBezTo>
                  <a:pt x="13327" y="3100"/>
                  <a:pt x="13332" y="3091"/>
                  <a:pt x="13336" y="3081"/>
                </a:cubicBezTo>
                <a:cubicBezTo>
                  <a:pt x="13340" y="3071"/>
                  <a:pt x="13344" y="3061"/>
                  <a:pt x="13346" y="3051"/>
                </a:cubicBezTo>
                <a:cubicBezTo>
                  <a:pt x="13348" y="3040"/>
                  <a:pt x="13349" y="3030"/>
                  <a:pt x="13349" y="3019"/>
                </a:cubicBezTo>
                <a:lnTo>
                  <a:pt x="13349" y="186"/>
                </a:lnTo>
                <a:cubicBezTo>
                  <a:pt x="13349" y="175"/>
                  <a:pt x="13348" y="165"/>
                  <a:pt x="13346" y="154"/>
                </a:cubicBezTo>
                <a:cubicBezTo>
                  <a:pt x="13344" y="144"/>
                  <a:pt x="13340" y="134"/>
                  <a:pt x="13336" y="124"/>
                </a:cubicBezTo>
                <a:cubicBezTo>
                  <a:pt x="13332" y="114"/>
                  <a:pt x="13327" y="105"/>
                  <a:pt x="13321" y="96"/>
                </a:cubicBezTo>
                <a:cubicBezTo>
                  <a:pt x="13315" y="87"/>
                  <a:pt x="13309" y="79"/>
                  <a:pt x="13301" y="71"/>
                </a:cubicBezTo>
                <a:cubicBezTo>
                  <a:pt x="13294" y="64"/>
                  <a:pt x="13285" y="57"/>
                  <a:pt x="13277" y="51"/>
                </a:cubicBezTo>
                <a:cubicBezTo>
                  <a:pt x="13268" y="45"/>
                  <a:pt x="13258" y="40"/>
                  <a:pt x="13248" y="36"/>
                </a:cubicBezTo>
                <a:cubicBezTo>
                  <a:pt x="13239" y="32"/>
                  <a:pt x="13228" y="29"/>
                  <a:pt x="13218" y="27"/>
                </a:cubicBezTo>
                <a:cubicBezTo>
                  <a:pt x="13208" y="25"/>
                  <a:pt x="13197" y="23"/>
                  <a:pt x="13186" y="23"/>
                </a:cubicBezTo>
                <a:lnTo>
                  <a:pt x="186" y="23"/>
                </a:lnTo>
                <a:cubicBezTo>
                  <a:pt x="175" y="23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4"/>
                  <a:pt x="71" y="71"/>
                </a:cubicBezTo>
                <a:cubicBezTo>
                  <a:pt x="64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7" y="154"/>
                </a:cubicBezTo>
                <a:cubicBezTo>
                  <a:pt x="25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7" name="文本框 286"/>
          <p:cNvSpPr txBox="1"/>
          <p:nvPr/>
        </p:nvSpPr>
        <p:spPr>
          <a:xfrm>
            <a:off x="5916600" y="5001120"/>
            <a:ext cx="117432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多语言处理流程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8" name="文本框 287"/>
          <p:cNvSpPr txBox="1"/>
          <p:nvPr/>
        </p:nvSpPr>
        <p:spPr>
          <a:xfrm>
            <a:off x="5657400" y="7491240"/>
            <a:ext cx="117432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多语言支持实例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9" name="文本框 288"/>
          <p:cNvSpPr txBox="1"/>
          <p:nvPr/>
        </p:nvSpPr>
        <p:spPr>
          <a:xfrm>
            <a:off x="5657400" y="7788600"/>
            <a:ext cx="7221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输入 </a:t>
            </a:r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(</a:t>
            </a:r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英语</a:t>
            </a:r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0" name="文本框 289"/>
          <p:cNvSpPr txBox="1"/>
          <p:nvPr/>
        </p:nvSpPr>
        <p:spPr>
          <a:xfrm>
            <a:off x="5657400" y="7955640"/>
            <a:ext cx="21744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"Artificial intelligence is transforming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1" name="文本框 290"/>
          <p:cNvSpPr txBox="1"/>
          <p:nvPr/>
        </p:nvSpPr>
        <p:spPr>
          <a:xfrm>
            <a:off x="5657400" y="8122680"/>
            <a:ext cx="13050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industries worldwide."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2" name="文本框 291"/>
          <p:cNvSpPr txBox="1"/>
          <p:nvPr/>
        </p:nvSpPr>
        <p:spPr>
          <a:xfrm>
            <a:off x="7955640" y="7788600"/>
            <a:ext cx="7221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DBA74"/>
                </a:solidFill>
                <a:effectLst/>
                <a:uFillTx/>
                <a:latin typeface="NotoSansSC"/>
                <a:ea typeface="NotoSansSC"/>
              </a:rPr>
              <a:t>输出 </a:t>
            </a:r>
            <a:r>
              <a:rPr lang="en-US" sz="920" b="0" u="none" strike="noStrike">
                <a:solidFill>
                  <a:srgbClr val="FDBA74"/>
                </a:solidFill>
                <a:effectLst/>
                <a:uFillTx/>
                <a:latin typeface="NotoSansSC"/>
                <a:ea typeface="NotoSansSC"/>
              </a:rPr>
              <a:t>(</a:t>
            </a:r>
            <a:r>
              <a:rPr lang="zh-CN" sz="920" b="0" u="none" strike="noStrike">
                <a:solidFill>
                  <a:srgbClr val="FDBA74"/>
                </a:solidFill>
                <a:effectLst/>
                <a:uFillTx/>
                <a:latin typeface="NotoSansSC"/>
                <a:ea typeface="NotoSansSC"/>
              </a:rPr>
              <a:t>中文</a:t>
            </a:r>
            <a:r>
              <a:rPr lang="en-US" sz="920" b="0" u="none" strike="noStrike">
                <a:solidFill>
                  <a:srgbClr val="FDBA74"/>
                </a:solidFill>
                <a:effectLst/>
                <a:uFillTx/>
                <a:latin typeface="NotoSansSC"/>
                <a:ea typeface="NotoSansSC"/>
              </a:rPr>
              <a:t>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3" name="文本框 292"/>
          <p:cNvSpPr txBox="1"/>
          <p:nvPr/>
        </p:nvSpPr>
        <p:spPr>
          <a:xfrm>
            <a:off x="7955640" y="7955640"/>
            <a:ext cx="17301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"AI </a:t>
            </a:r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正在改变全球各地的行业。</a:t>
            </a:r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94" name="图片 293"/>
          <p:cNvPicPr/>
          <p:nvPr/>
        </p:nvPicPr>
        <p:blipFill>
          <a:blip r:embed="rId8"/>
          <a:stretch/>
        </p:blipFill>
        <p:spPr>
          <a:xfrm>
            <a:off x="10203480" y="8540640"/>
            <a:ext cx="29196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5" name="文本框 294"/>
          <p:cNvSpPr txBox="1"/>
          <p:nvPr/>
        </p:nvSpPr>
        <p:spPr>
          <a:xfrm>
            <a:off x="7978680" y="8113320"/>
            <a:ext cx="22546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注：术语</a:t>
            </a:r>
            <a:r>
              <a:rPr lang="en-US" sz="82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"artificial intelligence"</a:t>
            </a:r>
            <a:r>
              <a:rPr lang="zh-CN" sz="82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被校准为</a:t>
            </a:r>
            <a:r>
              <a:rPr lang="en-US" sz="82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"AI"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图片 295"/>
          <p:cNvPicPr/>
          <p:nvPr/>
        </p:nvPicPr>
        <p:blipFill>
          <a:blip r:embed="rId2"/>
          <a:stretch/>
        </p:blipFill>
        <p:spPr>
          <a:xfrm>
            <a:off x="0" y="0"/>
            <a:ext cx="10696320" cy="7136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7" name="任意多边形: 形状 296"/>
          <p:cNvSpPr/>
          <p:nvPr/>
        </p:nvSpPr>
        <p:spPr>
          <a:xfrm>
            <a:off x="334080" y="735120"/>
            <a:ext cx="1069920" cy="33840"/>
          </a:xfrm>
          <a:custGeom>
            <a:avLst/>
            <a:gdLst/>
            <a:ahLst/>
            <a:cxnLst/>
            <a:rect l="0" t="0" r="r" b="b"/>
            <a:pathLst>
              <a:path w="2972" h="94">
                <a:moveTo>
                  <a:pt x="0" y="0"/>
                </a:moveTo>
                <a:lnTo>
                  <a:pt x="2972" y="0"/>
                </a:lnTo>
                <a:lnTo>
                  <a:pt x="2972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DBA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8" name="任意多边形: 形状 297"/>
          <p:cNvSpPr/>
          <p:nvPr/>
        </p:nvSpPr>
        <p:spPr>
          <a:xfrm>
            <a:off x="334080" y="3693600"/>
            <a:ext cx="10028520" cy="1303920"/>
          </a:xfrm>
          <a:custGeom>
            <a:avLst/>
            <a:gdLst/>
            <a:ahLst/>
            <a:cxnLst/>
            <a:rect l="0" t="0" r="r" b="b"/>
            <a:pathLst>
              <a:path w="27857" h="3622">
                <a:moveTo>
                  <a:pt x="0" y="3436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5"/>
                  <a:pt x="72" y="38"/>
                  <a:pt x="83" y="31"/>
                </a:cubicBezTo>
                <a:cubicBezTo>
                  <a:pt x="93" y="24"/>
                  <a:pt x="103" y="18"/>
                  <a:pt x="115" y="14"/>
                </a:cubicBezTo>
                <a:cubicBezTo>
                  <a:pt x="126" y="9"/>
                  <a:pt x="138" y="6"/>
                  <a:pt x="149" y="3"/>
                </a:cubicBezTo>
                <a:cubicBezTo>
                  <a:pt x="161" y="1"/>
                  <a:pt x="174" y="0"/>
                  <a:pt x="186" y="0"/>
                </a:cubicBezTo>
                <a:lnTo>
                  <a:pt x="27671" y="0"/>
                </a:lnTo>
                <a:cubicBezTo>
                  <a:pt x="27683" y="0"/>
                  <a:pt x="27695" y="1"/>
                  <a:pt x="27707" y="3"/>
                </a:cubicBezTo>
                <a:cubicBezTo>
                  <a:pt x="27719" y="6"/>
                  <a:pt x="27731" y="9"/>
                  <a:pt x="27742" y="14"/>
                </a:cubicBezTo>
                <a:cubicBezTo>
                  <a:pt x="27753" y="18"/>
                  <a:pt x="27764" y="24"/>
                  <a:pt x="27774" y="31"/>
                </a:cubicBezTo>
                <a:cubicBezTo>
                  <a:pt x="27784" y="38"/>
                  <a:pt x="27794" y="45"/>
                  <a:pt x="27802" y="54"/>
                </a:cubicBezTo>
                <a:cubicBezTo>
                  <a:pt x="27811" y="63"/>
                  <a:pt x="27819" y="72"/>
                  <a:pt x="27825" y="82"/>
                </a:cubicBezTo>
                <a:cubicBezTo>
                  <a:pt x="27832" y="92"/>
                  <a:pt x="27838" y="103"/>
                  <a:pt x="27843" y="114"/>
                </a:cubicBezTo>
                <a:cubicBezTo>
                  <a:pt x="27847" y="126"/>
                  <a:pt x="27851" y="137"/>
                  <a:pt x="27853" y="149"/>
                </a:cubicBezTo>
                <a:cubicBezTo>
                  <a:pt x="27855" y="161"/>
                  <a:pt x="27857" y="173"/>
                  <a:pt x="27857" y="185"/>
                </a:cubicBezTo>
                <a:lnTo>
                  <a:pt x="27857" y="3436"/>
                </a:lnTo>
                <a:cubicBezTo>
                  <a:pt x="27857" y="3448"/>
                  <a:pt x="27855" y="3460"/>
                  <a:pt x="27853" y="3472"/>
                </a:cubicBezTo>
                <a:cubicBezTo>
                  <a:pt x="27851" y="3484"/>
                  <a:pt x="27847" y="3496"/>
                  <a:pt x="27843" y="3507"/>
                </a:cubicBezTo>
                <a:cubicBezTo>
                  <a:pt x="27838" y="3519"/>
                  <a:pt x="27832" y="3529"/>
                  <a:pt x="27825" y="3539"/>
                </a:cubicBezTo>
                <a:cubicBezTo>
                  <a:pt x="27819" y="3550"/>
                  <a:pt x="27811" y="3559"/>
                  <a:pt x="27802" y="3568"/>
                </a:cubicBezTo>
                <a:cubicBezTo>
                  <a:pt x="27794" y="3576"/>
                  <a:pt x="27784" y="3584"/>
                  <a:pt x="27774" y="3591"/>
                </a:cubicBezTo>
                <a:cubicBezTo>
                  <a:pt x="27764" y="3597"/>
                  <a:pt x="27753" y="3603"/>
                  <a:pt x="27742" y="3608"/>
                </a:cubicBezTo>
                <a:cubicBezTo>
                  <a:pt x="27731" y="3612"/>
                  <a:pt x="27719" y="3616"/>
                  <a:pt x="27707" y="3618"/>
                </a:cubicBezTo>
                <a:cubicBezTo>
                  <a:pt x="27695" y="3621"/>
                  <a:pt x="27683" y="3622"/>
                  <a:pt x="27671" y="3622"/>
                </a:cubicBezTo>
                <a:lnTo>
                  <a:pt x="186" y="3622"/>
                </a:lnTo>
                <a:cubicBezTo>
                  <a:pt x="174" y="3622"/>
                  <a:pt x="161" y="3621"/>
                  <a:pt x="149" y="3618"/>
                </a:cubicBezTo>
                <a:cubicBezTo>
                  <a:pt x="138" y="3616"/>
                  <a:pt x="126" y="3612"/>
                  <a:pt x="115" y="3608"/>
                </a:cubicBezTo>
                <a:cubicBezTo>
                  <a:pt x="103" y="3603"/>
                  <a:pt x="93" y="3597"/>
                  <a:pt x="83" y="3591"/>
                </a:cubicBezTo>
                <a:cubicBezTo>
                  <a:pt x="72" y="3584"/>
                  <a:pt x="63" y="3576"/>
                  <a:pt x="54" y="3568"/>
                </a:cubicBezTo>
                <a:cubicBezTo>
                  <a:pt x="46" y="3559"/>
                  <a:pt x="38" y="3550"/>
                  <a:pt x="31" y="3539"/>
                </a:cubicBezTo>
                <a:cubicBezTo>
                  <a:pt x="25" y="3529"/>
                  <a:pt x="19" y="3519"/>
                  <a:pt x="14" y="3507"/>
                </a:cubicBezTo>
                <a:cubicBezTo>
                  <a:pt x="9" y="3496"/>
                  <a:pt x="6" y="3484"/>
                  <a:pt x="4" y="3472"/>
                </a:cubicBezTo>
                <a:cubicBezTo>
                  <a:pt x="1" y="3460"/>
                  <a:pt x="0" y="3448"/>
                  <a:pt x="0" y="3436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9" name="任意多边形: 形状 298"/>
          <p:cNvSpPr/>
          <p:nvPr/>
        </p:nvSpPr>
        <p:spPr>
          <a:xfrm>
            <a:off x="501120" y="4194720"/>
            <a:ext cx="9694080" cy="368280"/>
          </a:xfrm>
          <a:custGeom>
            <a:avLst/>
            <a:gdLst/>
            <a:ahLst/>
            <a:cxnLst/>
            <a:rect l="0" t="0" r="r" b="b"/>
            <a:pathLst>
              <a:path w="26928" h="1023">
                <a:moveTo>
                  <a:pt x="0" y="930"/>
                </a:moveTo>
                <a:lnTo>
                  <a:pt x="0" y="94"/>
                </a:lnTo>
                <a:cubicBezTo>
                  <a:pt x="0" y="81"/>
                  <a:pt x="3" y="69"/>
                  <a:pt x="7" y="58"/>
                </a:cubicBezTo>
                <a:cubicBezTo>
                  <a:pt x="12" y="46"/>
                  <a:pt x="19" y="36"/>
                  <a:pt x="27" y="28"/>
                </a:cubicBezTo>
                <a:cubicBezTo>
                  <a:pt x="36" y="19"/>
                  <a:pt x="46" y="12"/>
                  <a:pt x="58" y="8"/>
                </a:cubicBezTo>
                <a:cubicBezTo>
                  <a:pt x="69" y="3"/>
                  <a:pt x="81" y="0"/>
                  <a:pt x="93" y="0"/>
                </a:cubicBezTo>
                <a:lnTo>
                  <a:pt x="26836" y="0"/>
                </a:lnTo>
                <a:cubicBezTo>
                  <a:pt x="26848" y="0"/>
                  <a:pt x="26860" y="3"/>
                  <a:pt x="26871" y="8"/>
                </a:cubicBezTo>
                <a:cubicBezTo>
                  <a:pt x="26882" y="12"/>
                  <a:pt x="26893" y="19"/>
                  <a:pt x="26901" y="28"/>
                </a:cubicBezTo>
                <a:cubicBezTo>
                  <a:pt x="26910" y="36"/>
                  <a:pt x="26917" y="46"/>
                  <a:pt x="26921" y="58"/>
                </a:cubicBezTo>
                <a:cubicBezTo>
                  <a:pt x="26926" y="69"/>
                  <a:pt x="26928" y="81"/>
                  <a:pt x="26928" y="94"/>
                </a:cubicBezTo>
                <a:lnTo>
                  <a:pt x="26928" y="930"/>
                </a:lnTo>
                <a:cubicBezTo>
                  <a:pt x="26928" y="942"/>
                  <a:pt x="26926" y="954"/>
                  <a:pt x="26921" y="966"/>
                </a:cubicBezTo>
                <a:cubicBezTo>
                  <a:pt x="26917" y="977"/>
                  <a:pt x="26910" y="987"/>
                  <a:pt x="26901" y="996"/>
                </a:cubicBezTo>
                <a:cubicBezTo>
                  <a:pt x="26893" y="1004"/>
                  <a:pt x="26882" y="1011"/>
                  <a:pt x="26871" y="1016"/>
                </a:cubicBezTo>
                <a:cubicBezTo>
                  <a:pt x="26860" y="1020"/>
                  <a:pt x="26848" y="1023"/>
                  <a:pt x="26836" y="1023"/>
                </a:cubicBezTo>
                <a:lnTo>
                  <a:pt x="93" y="1023"/>
                </a:lnTo>
                <a:cubicBezTo>
                  <a:pt x="81" y="1023"/>
                  <a:pt x="69" y="1020"/>
                  <a:pt x="58" y="1016"/>
                </a:cubicBezTo>
                <a:cubicBezTo>
                  <a:pt x="46" y="1011"/>
                  <a:pt x="36" y="1004"/>
                  <a:pt x="27" y="996"/>
                </a:cubicBezTo>
                <a:cubicBezTo>
                  <a:pt x="19" y="987"/>
                  <a:pt x="12" y="977"/>
                  <a:pt x="7" y="966"/>
                </a:cubicBezTo>
                <a:cubicBezTo>
                  <a:pt x="3" y="954"/>
                  <a:pt x="0" y="942"/>
                  <a:pt x="0" y="930"/>
                </a:cubicBezTo>
                <a:close/>
              </a:path>
            </a:pathLst>
          </a:custGeom>
          <a:solidFill>
            <a:srgbClr val="111827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0" name="文本框 299"/>
          <p:cNvSpPr txBox="1"/>
          <p:nvPr/>
        </p:nvSpPr>
        <p:spPr>
          <a:xfrm>
            <a:off x="334440" y="356040"/>
            <a:ext cx="300312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个性化写作与用户偏好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1" name="文本框 300"/>
          <p:cNvSpPr txBox="1"/>
          <p:nvPr/>
        </p:nvSpPr>
        <p:spPr>
          <a:xfrm>
            <a:off x="334440" y="998280"/>
            <a:ext cx="82152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智能写作助手能够根据用户的个性化需求调整生成参数，实现内容的定制化生成，提升用户体验和内容匹配度。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2" name="文本框 301"/>
          <p:cNvSpPr txBox="1"/>
          <p:nvPr/>
        </p:nvSpPr>
        <p:spPr>
          <a:xfrm>
            <a:off x="501480" y="3889440"/>
            <a:ext cx="150948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DBA74"/>
                </a:solidFill>
                <a:effectLst/>
                <a:uFillTx/>
                <a:latin typeface="NotoSansSC"/>
                <a:ea typeface="NotoSansSC"/>
              </a:rPr>
              <a:t>动态提示词构建示例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3" name="文本框 302"/>
          <p:cNvSpPr txBox="1"/>
          <p:nvPr/>
        </p:nvSpPr>
        <p:spPr>
          <a:xfrm>
            <a:off x="601560" y="4314960"/>
            <a:ext cx="5915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dynamic_prompt = f"Write a {tone} {length} piece in a {style} style about: {prompt}"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4" name="任意多边形: 形状 303"/>
          <p:cNvSpPr/>
          <p:nvPr/>
        </p:nvSpPr>
        <p:spPr>
          <a:xfrm>
            <a:off x="334080" y="5264640"/>
            <a:ext cx="7421040" cy="1470960"/>
          </a:xfrm>
          <a:custGeom>
            <a:avLst/>
            <a:gdLst/>
            <a:ahLst/>
            <a:cxnLst/>
            <a:rect l="0" t="0" r="r" b="b"/>
            <a:pathLst>
              <a:path w="20614" h="4086">
                <a:moveTo>
                  <a:pt x="0" y="3901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5"/>
                  <a:pt x="72" y="38"/>
                  <a:pt x="83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8" y="6"/>
                  <a:pt x="149" y="3"/>
                </a:cubicBezTo>
                <a:cubicBezTo>
                  <a:pt x="161" y="1"/>
                  <a:pt x="174" y="0"/>
                  <a:pt x="186" y="0"/>
                </a:cubicBezTo>
                <a:lnTo>
                  <a:pt x="20429" y="0"/>
                </a:lnTo>
                <a:cubicBezTo>
                  <a:pt x="20441" y="0"/>
                  <a:pt x="20453" y="1"/>
                  <a:pt x="20465" y="3"/>
                </a:cubicBezTo>
                <a:cubicBezTo>
                  <a:pt x="20477" y="6"/>
                  <a:pt x="20488" y="9"/>
                  <a:pt x="20500" y="14"/>
                </a:cubicBezTo>
                <a:cubicBezTo>
                  <a:pt x="20511" y="19"/>
                  <a:pt x="20522" y="24"/>
                  <a:pt x="20532" y="31"/>
                </a:cubicBezTo>
                <a:cubicBezTo>
                  <a:pt x="20542" y="38"/>
                  <a:pt x="20551" y="45"/>
                  <a:pt x="20560" y="54"/>
                </a:cubicBezTo>
                <a:cubicBezTo>
                  <a:pt x="20568" y="63"/>
                  <a:pt x="20576" y="72"/>
                  <a:pt x="20583" y="82"/>
                </a:cubicBezTo>
                <a:cubicBezTo>
                  <a:pt x="20590" y="92"/>
                  <a:pt x="20595" y="103"/>
                  <a:pt x="20600" y="114"/>
                </a:cubicBezTo>
                <a:cubicBezTo>
                  <a:pt x="20605" y="126"/>
                  <a:pt x="20608" y="137"/>
                  <a:pt x="20611" y="149"/>
                </a:cubicBezTo>
                <a:cubicBezTo>
                  <a:pt x="20613" y="161"/>
                  <a:pt x="20614" y="173"/>
                  <a:pt x="20614" y="185"/>
                </a:cubicBezTo>
                <a:lnTo>
                  <a:pt x="20614" y="3901"/>
                </a:lnTo>
                <a:cubicBezTo>
                  <a:pt x="20614" y="3913"/>
                  <a:pt x="20613" y="3925"/>
                  <a:pt x="20611" y="3937"/>
                </a:cubicBezTo>
                <a:cubicBezTo>
                  <a:pt x="20608" y="3949"/>
                  <a:pt x="20605" y="3960"/>
                  <a:pt x="20600" y="3972"/>
                </a:cubicBezTo>
                <a:cubicBezTo>
                  <a:pt x="20595" y="3983"/>
                  <a:pt x="20590" y="3994"/>
                  <a:pt x="20583" y="4004"/>
                </a:cubicBezTo>
                <a:cubicBezTo>
                  <a:pt x="20576" y="4014"/>
                  <a:pt x="20568" y="4023"/>
                  <a:pt x="20560" y="4032"/>
                </a:cubicBezTo>
                <a:cubicBezTo>
                  <a:pt x="20551" y="4040"/>
                  <a:pt x="20542" y="4048"/>
                  <a:pt x="20532" y="4055"/>
                </a:cubicBezTo>
                <a:cubicBezTo>
                  <a:pt x="20522" y="4062"/>
                  <a:pt x="20511" y="4067"/>
                  <a:pt x="20500" y="4072"/>
                </a:cubicBezTo>
                <a:cubicBezTo>
                  <a:pt x="20488" y="4077"/>
                  <a:pt x="20477" y="4080"/>
                  <a:pt x="20465" y="4083"/>
                </a:cubicBezTo>
                <a:cubicBezTo>
                  <a:pt x="20453" y="4085"/>
                  <a:pt x="20441" y="4086"/>
                  <a:pt x="20429" y="4086"/>
                </a:cubicBezTo>
                <a:lnTo>
                  <a:pt x="186" y="4086"/>
                </a:lnTo>
                <a:cubicBezTo>
                  <a:pt x="174" y="4086"/>
                  <a:pt x="161" y="4085"/>
                  <a:pt x="149" y="4083"/>
                </a:cubicBezTo>
                <a:cubicBezTo>
                  <a:pt x="138" y="4080"/>
                  <a:pt x="126" y="4077"/>
                  <a:pt x="115" y="4072"/>
                </a:cubicBezTo>
                <a:cubicBezTo>
                  <a:pt x="103" y="4067"/>
                  <a:pt x="93" y="4062"/>
                  <a:pt x="83" y="4055"/>
                </a:cubicBezTo>
                <a:cubicBezTo>
                  <a:pt x="72" y="4048"/>
                  <a:pt x="63" y="4040"/>
                  <a:pt x="54" y="4032"/>
                </a:cubicBezTo>
                <a:cubicBezTo>
                  <a:pt x="46" y="4023"/>
                  <a:pt x="38" y="4014"/>
                  <a:pt x="31" y="4004"/>
                </a:cubicBezTo>
                <a:cubicBezTo>
                  <a:pt x="25" y="3994"/>
                  <a:pt x="19" y="3983"/>
                  <a:pt x="14" y="3972"/>
                </a:cubicBezTo>
                <a:cubicBezTo>
                  <a:pt x="9" y="3960"/>
                  <a:pt x="6" y="3949"/>
                  <a:pt x="4" y="3937"/>
                </a:cubicBezTo>
                <a:cubicBezTo>
                  <a:pt x="1" y="3925"/>
                  <a:pt x="0" y="3913"/>
                  <a:pt x="0" y="3901"/>
                </a:cubicBezTo>
                <a:close/>
              </a:path>
            </a:pathLst>
          </a:custGeom>
          <a:solidFill>
            <a:srgbClr val="7C2D12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05" name="图片 304"/>
          <p:cNvPicPr/>
          <p:nvPr/>
        </p:nvPicPr>
        <p:blipFill>
          <a:blip r:embed="rId3"/>
          <a:stretch/>
        </p:blipFill>
        <p:spPr>
          <a:xfrm>
            <a:off x="468000" y="543168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6" name="文本框 305"/>
          <p:cNvSpPr txBox="1"/>
          <p:nvPr/>
        </p:nvSpPr>
        <p:spPr>
          <a:xfrm>
            <a:off x="501480" y="4688280"/>
            <a:ext cx="37677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该方法通过动态构建提示词，使</a:t>
            </a:r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生成的内容符合用户设定的偏好参数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7" name="任意多边形: 形状 306"/>
          <p:cNvSpPr/>
          <p:nvPr/>
        </p:nvSpPr>
        <p:spPr>
          <a:xfrm>
            <a:off x="467640" y="5782680"/>
            <a:ext cx="50760" cy="50400"/>
          </a:xfrm>
          <a:custGeom>
            <a:avLst/>
            <a:gdLst/>
            <a:ahLst/>
            <a:cxnLst/>
            <a:rect l="0" t="0" r="r" b="b"/>
            <a:pathLst>
              <a:path w="141" h="140">
                <a:moveTo>
                  <a:pt x="141" y="70"/>
                </a:moveTo>
                <a:cubicBezTo>
                  <a:pt x="141" y="79"/>
                  <a:pt x="139" y="88"/>
                  <a:pt x="135" y="96"/>
                </a:cubicBezTo>
                <a:cubicBezTo>
                  <a:pt x="132" y="105"/>
                  <a:pt x="127" y="112"/>
                  <a:pt x="120" y="119"/>
                </a:cubicBezTo>
                <a:cubicBezTo>
                  <a:pt x="114" y="125"/>
                  <a:pt x="106" y="130"/>
                  <a:pt x="98" y="135"/>
                </a:cubicBezTo>
                <a:cubicBezTo>
                  <a:pt x="89" y="138"/>
                  <a:pt x="80" y="140"/>
                  <a:pt x="71" y="140"/>
                </a:cubicBezTo>
                <a:cubicBezTo>
                  <a:pt x="62" y="140"/>
                  <a:pt x="53" y="138"/>
                  <a:pt x="44" y="135"/>
                </a:cubicBezTo>
                <a:cubicBezTo>
                  <a:pt x="36" y="130"/>
                  <a:pt x="28" y="125"/>
                  <a:pt x="21" y="119"/>
                </a:cubicBezTo>
                <a:cubicBezTo>
                  <a:pt x="14" y="112"/>
                  <a:pt x="9" y="105"/>
                  <a:pt x="6" y="96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0"/>
                  <a:pt x="2" y="51"/>
                  <a:pt x="6" y="43"/>
                </a:cubicBezTo>
                <a:cubicBezTo>
                  <a:pt x="9" y="34"/>
                  <a:pt x="14" y="27"/>
                  <a:pt x="21" y="20"/>
                </a:cubicBezTo>
                <a:cubicBezTo>
                  <a:pt x="28" y="14"/>
                  <a:pt x="36" y="9"/>
                  <a:pt x="44" y="5"/>
                </a:cubicBezTo>
                <a:cubicBezTo>
                  <a:pt x="53" y="2"/>
                  <a:pt x="62" y="0"/>
                  <a:pt x="71" y="0"/>
                </a:cubicBezTo>
                <a:cubicBezTo>
                  <a:pt x="80" y="0"/>
                  <a:pt x="89" y="2"/>
                  <a:pt x="98" y="5"/>
                </a:cubicBezTo>
                <a:cubicBezTo>
                  <a:pt x="106" y="9"/>
                  <a:pt x="114" y="14"/>
                  <a:pt x="120" y="20"/>
                </a:cubicBezTo>
                <a:cubicBezTo>
                  <a:pt x="127" y="27"/>
                  <a:pt x="132" y="34"/>
                  <a:pt x="135" y="43"/>
                </a:cubicBezTo>
                <a:cubicBezTo>
                  <a:pt x="139" y="51"/>
                  <a:pt x="141" y="60"/>
                  <a:pt x="141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8" name="文本框 307"/>
          <p:cNvSpPr txBox="1"/>
          <p:nvPr/>
        </p:nvSpPr>
        <p:spPr>
          <a:xfrm>
            <a:off x="727200" y="5427000"/>
            <a:ext cx="134172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个性化写作的优势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9" name="任意多边形: 形状 308"/>
          <p:cNvSpPr/>
          <p:nvPr/>
        </p:nvSpPr>
        <p:spPr>
          <a:xfrm>
            <a:off x="467640" y="6016680"/>
            <a:ext cx="50760" cy="50400"/>
          </a:xfrm>
          <a:custGeom>
            <a:avLst/>
            <a:gdLst/>
            <a:ahLst/>
            <a:cxnLst/>
            <a:rect l="0" t="0" r="r" b="b"/>
            <a:pathLst>
              <a:path w="141" h="140">
                <a:moveTo>
                  <a:pt x="141" y="71"/>
                </a:moveTo>
                <a:cubicBezTo>
                  <a:pt x="141" y="80"/>
                  <a:pt x="139" y="89"/>
                  <a:pt x="135" y="97"/>
                </a:cubicBezTo>
                <a:cubicBezTo>
                  <a:pt x="132" y="106"/>
                  <a:pt x="127" y="113"/>
                  <a:pt x="120" y="120"/>
                </a:cubicBezTo>
                <a:cubicBezTo>
                  <a:pt x="114" y="126"/>
                  <a:pt x="106" y="131"/>
                  <a:pt x="98" y="135"/>
                </a:cubicBezTo>
                <a:cubicBezTo>
                  <a:pt x="89" y="138"/>
                  <a:pt x="80" y="140"/>
                  <a:pt x="71" y="140"/>
                </a:cubicBezTo>
                <a:cubicBezTo>
                  <a:pt x="62" y="140"/>
                  <a:pt x="53" y="138"/>
                  <a:pt x="44" y="135"/>
                </a:cubicBezTo>
                <a:cubicBezTo>
                  <a:pt x="36" y="131"/>
                  <a:pt x="28" y="126"/>
                  <a:pt x="21" y="120"/>
                </a:cubicBezTo>
                <a:cubicBezTo>
                  <a:pt x="14" y="113"/>
                  <a:pt x="9" y="106"/>
                  <a:pt x="6" y="97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1"/>
                  <a:pt x="2" y="52"/>
                  <a:pt x="6" y="44"/>
                </a:cubicBezTo>
                <a:cubicBezTo>
                  <a:pt x="9" y="34"/>
                  <a:pt x="14" y="27"/>
                  <a:pt x="21" y="20"/>
                </a:cubicBezTo>
                <a:cubicBezTo>
                  <a:pt x="28" y="14"/>
                  <a:pt x="36" y="9"/>
                  <a:pt x="44" y="5"/>
                </a:cubicBezTo>
                <a:cubicBezTo>
                  <a:pt x="53" y="2"/>
                  <a:pt x="62" y="0"/>
                  <a:pt x="71" y="0"/>
                </a:cubicBezTo>
                <a:cubicBezTo>
                  <a:pt x="80" y="0"/>
                  <a:pt x="89" y="2"/>
                  <a:pt x="98" y="5"/>
                </a:cubicBezTo>
                <a:cubicBezTo>
                  <a:pt x="106" y="9"/>
                  <a:pt x="114" y="14"/>
                  <a:pt x="120" y="20"/>
                </a:cubicBezTo>
                <a:cubicBezTo>
                  <a:pt x="127" y="27"/>
                  <a:pt x="132" y="34"/>
                  <a:pt x="135" y="44"/>
                </a:cubicBezTo>
                <a:cubicBezTo>
                  <a:pt x="139" y="52"/>
                  <a:pt x="141" y="61"/>
                  <a:pt x="141" y="71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0" name="文本框 309"/>
          <p:cNvSpPr txBox="1"/>
          <p:nvPr/>
        </p:nvSpPr>
        <p:spPr>
          <a:xfrm>
            <a:off x="660240" y="5734080"/>
            <a:ext cx="17442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提高内容与用户需求的匹配度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1" name="任意多边形: 形状 310"/>
          <p:cNvSpPr/>
          <p:nvPr/>
        </p:nvSpPr>
        <p:spPr>
          <a:xfrm>
            <a:off x="467640" y="6250680"/>
            <a:ext cx="50760" cy="50400"/>
          </a:xfrm>
          <a:custGeom>
            <a:avLst/>
            <a:gdLst/>
            <a:ahLst/>
            <a:cxnLst/>
            <a:rect l="0" t="0" r="r" b="b"/>
            <a:pathLst>
              <a:path w="141" h="140">
                <a:moveTo>
                  <a:pt x="141" y="70"/>
                </a:moveTo>
                <a:cubicBezTo>
                  <a:pt x="141" y="79"/>
                  <a:pt x="139" y="89"/>
                  <a:pt x="135" y="97"/>
                </a:cubicBezTo>
                <a:cubicBezTo>
                  <a:pt x="132" y="106"/>
                  <a:pt x="127" y="113"/>
                  <a:pt x="120" y="120"/>
                </a:cubicBezTo>
                <a:cubicBezTo>
                  <a:pt x="114" y="126"/>
                  <a:pt x="106" y="131"/>
                  <a:pt x="98" y="135"/>
                </a:cubicBezTo>
                <a:cubicBezTo>
                  <a:pt x="89" y="138"/>
                  <a:pt x="80" y="140"/>
                  <a:pt x="71" y="140"/>
                </a:cubicBezTo>
                <a:cubicBezTo>
                  <a:pt x="62" y="140"/>
                  <a:pt x="53" y="138"/>
                  <a:pt x="44" y="135"/>
                </a:cubicBezTo>
                <a:cubicBezTo>
                  <a:pt x="36" y="131"/>
                  <a:pt x="28" y="126"/>
                  <a:pt x="21" y="120"/>
                </a:cubicBezTo>
                <a:cubicBezTo>
                  <a:pt x="14" y="113"/>
                  <a:pt x="9" y="106"/>
                  <a:pt x="6" y="97"/>
                </a:cubicBezTo>
                <a:cubicBezTo>
                  <a:pt x="2" y="89"/>
                  <a:pt x="0" y="79"/>
                  <a:pt x="0" y="70"/>
                </a:cubicBezTo>
                <a:cubicBezTo>
                  <a:pt x="0" y="60"/>
                  <a:pt x="2" y="51"/>
                  <a:pt x="6" y="43"/>
                </a:cubicBezTo>
                <a:cubicBezTo>
                  <a:pt x="9" y="34"/>
                  <a:pt x="14" y="27"/>
                  <a:pt x="21" y="20"/>
                </a:cubicBezTo>
                <a:cubicBezTo>
                  <a:pt x="28" y="14"/>
                  <a:pt x="36" y="9"/>
                  <a:pt x="44" y="5"/>
                </a:cubicBezTo>
                <a:cubicBezTo>
                  <a:pt x="53" y="2"/>
                  <a:pt x="62" y="0"/>
                  <a:pt x="71" y="0"/>
                </a:cubicBezTo>
                <a:cubicBezTo>
                  <a:pt x="80" y="0"/>
                  <a:pt x="89" y="2"/>
                  <a:pt x="98" y="5"/>
                </a:cubicBezTo>
                <a:cubicBezTo>
                  <a:pt x="106" y="9"/>
                  <a:pt x="114" y="14"/>
                  <a:pt x="120" y="20"/>
                </a:cubicBezTo>
                <a:cubicBezTo>
                  <a:pt x="127" y="27"/>
                  <a:pt x="132" y="34"/>
                  <a:pt x="135" y="43"/>
                </a:cubicBezTo>
                <a:cubicBezTo>
                  <a:pt x="139" y="51"/>
                  <a:pt x="141" y="60"/>
                  <a:pt x="141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2" name="文本框 311"/>
          <p:cNvSpPr txBox="1"/>
          <p:nvPr/>
        </p:nvSpPr>
        <p:spPr>
          <a:xfrm>
            <a:off x="660240" y="5968080"/>
            <a:ext cx="1476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适应不同场景的写作需求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3" name="任意多边形: 形状 312"/>
          <p:cNvSpPr/>
          <p:nvPr/>
        </p:nvSpPr>
        <p:spPr>
          <a:xfrm>
            <a:off x="467640" y="6484680"/>
            <a:ext cx="50760" cy="50400"/>
          </a:xfrm>
          <a:custGeom>
            <a:avLst/>
            <a:gdLst/>
            <a:ahLst/>
            <a:cxnLst/>
            <a:rect l="0" t="0" r="r" b="b"/>
            <a:pathLst>
              <a:path w="141" h="140">
                <a:moveTo>
                  <a:pt x="141" y="69"/>
                </a:moveTo>
                <a:cubicBezTo>
                  <a:pt x="141" y="79"/>
                  <a:pt x="139" y="88"/>
                  <a:pt x="135" y="96"/>
                </a:cubicBezTo>
                <a:cubicBezTo>
                  <a:pt x="132" y="105"/>
                  <a:pt x="127" y="112"/>
                  <a:pt x="120" y="119"/>
                </a:cubicBezTo>
                <a:cubicBezTo>
                  <a:pt x="114" y="125"/>
                  <a:pt x="106" y="131"/>
                  <a:pt x="98" y="135"/>
                </a:cubicBezTo>
                <a:cubicBezTo>
                  <a:pt x="89" y="138"/>
                  <a:pt x="80" y="140"/>
                  <a:pt x="71" y="140"/>
                </a:cubicBezTo>
                <a:cubicBezTo>
                  <a:pt x="62" y="140"/>
                  <a:pt x="53" y="138"/>
                  <a:pt x="44" y="135"/>
                </a:cubicBezTo>
                <a:cubicBezTo>
                  <a:pt x="36" y="131"/>
                  <a:pt x="28" y="125"/>
                  <a:pt x="21" y="119"/>
                </a:cubicBezTo>
                <a:cubicBezTo>
                  <a:pt x="14" y="112"/>
                  <a:pt x="9" y="105"/>
                  <a:pt x="6" y="96"/>
                </a:cubicBezTo>
                <a:cubicBezTo>
                  <a:pt x="2" y="88"/>
                  <a:pt x="0" y="79"/>
                  <a:pt x="0" y="69"/>
                </a:cubicBezTo>
                <a:cubicBezTo>
                  <a:pt x="0" y="60"/>
                  <a:pt x="2" y="51"/>
                  <a:pt x="6" y="43"/>
                </a:cubicBezTo>
                <a:cubicBezTo>
                  <a:pt x="9" y="34"/>
                  <a:pt x="14" y="27"/>
                  <a:pt x="21" y="20"/>
                </a:cubicBezTo>
                <a:cubicBezTo>
                  <a:pt x="28" y="14"/>
                  <a:pt x="36" y="9"/>
                  <a:pt x="44" y="5"/>
                </a:cubicBezTo>
                <a:cubicBezTo>
                  <a:pt x="53" y="2"/>
                  <a:pt x="62" y="0"/>
                  <a:pt x="71" y="0"/>
                </a:cubicBezTo>
                <a:cubicBezTo>
                  <a:pt x="80" y="0"/>
                  <a:pt x="89" y="2"/>
                  <a:pt x="98" y="5"/>
                </a:cubicBezTo>
                <a:cubicBezTo>
                  <a:pt x="106" y="9"/>
                  <a:pt x="114" y="14"/>
                  <a:pt x="120" y="20"/>
                </a:cubicBezTo>
                <a:cubicBezTo>
                  <a:pt x="127" y="27"/>
                  <a:pt x="132" y="34"/>
                  <a:pt x="135" y="43"/>
                </a:cubicBezTo>
                <a:cubicBezTo>
                  <a:pt x="139" y="51"/>
                  <a:pt x="141" y="60"/>
                  <a:pt x="141" y="6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4" name="文本框 313"/>
          <p:cNvSpPr txBox="1"/>
          <p:nvPr/>
        </p:nvSpPr>
        <p:spPr>
          <a:xfrm>
            <a:off x="660240" y="6202080"/>
            <a:ext cx="13417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增强用户体验和参与度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5" name="任意多边形: 形状 314"/>
          <p:cNvSpPr/>
          <p:nvPr/>
        </p:nvSpPr>
        <p:spPr>
          <a:xfrm>
            <a:off x="334080" y="1403640"/>
            <a:ext cx="3209400" cy="2022840"/>
          </a:xfrm>
          <a:custGeom>
            <a:avLst/>
            <a:gdLst/>
            <a:ahLst/>
            <a:cxnLst/>
            <a:rect l="0" t="0" r="r" b="b"/>
            <a:pathLst>
              <a:path w="8915" h="5619">
                <a:moveTo>
                  <a:pt x="14" y="115"/>
                </a:moveTo>
                <a:cubicBezTo>
                  <a:pt x="24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8729" y="0"/>
                </a:lnTo>
                <a:cubicBezTo>
                  <a:pt x="8754" y="0"/>
                  <a:pt x="8777" y="5"/>
                  <a:pt x="8800" y="14"/>
                </a:cubicBezTo>
                <a:cubicBezTo>
                  <a:pt x="8823" y="24"/>
                  <a:pt x="8843" y="37"/>
                  <a:pt x="8860" y="55"/>
                </a:cubicBezTo>
                <a:cubicBezTo>
                  <a:pt x="8878" y="72"/>
                  <a:pt x="8891" y="92"/>
                  <a:pt x="8901" y="115"/>
                </a:cubicBezTo>
                <a:cubicBezTo>
                  <a:pt x="8910" y="138"/>
                  <a:pt x="8915" y="161"/>
                  <a:pt x="8915" y="186"/>
                </a:cubicBezTo>
                <a:lnTo>
                  <a:pt x="8915" y="5433"/>
                </a:lnTo>
                <a:cubicBezTo>
                  <a:pt x="8915" y="5458"/>
                  <a:pt x="8910" y="5481"/>
                  <a:pt x="8901" y="5504"/>
                </a:cubicBezTo>
                <a:cubicBezTo>
                  <a:pt x="8891" y="5527"/>
                  <a:pt x="8878" y="5547"/>
                  <a:pt x="8860" y="5564"/>
                </a:cubicBezTo>
                <a:cubicBezTo>
                  <a:pt x="8843" y="5582"/>
                  <a:pt x="8823" y="5595"/>
                  <a:pt x="8800" y="5605"/>
                </a:cubicBezTo>
                <a:cubicBezTo>
                  <a:pt x="8777" y="5614"/>
                  <a:pt x="8754" y="5619"/>
                  <a:pt x="8729" y="5619"/>
                </a:cubicBezTo>
                <a:lnTo>
                  <a:pt x="186" y="5619"/>
                </a:lnTo>
                <a:cubicBezTo>
                  <a:pt x="161" y="5619"/>
                  <a:pt x="137" y="5614"/>
                  <a:pt x="115" y="5605"/>
                </a:cubicBezTo>
                <a:cubicBezTo>
                  <a:pt x="92" y="5595"/>
                  <a:pt x="72" y="5582"/>
                  <a:pt x="54" y="5564"/>
                </a:cubicBezTo>
                <a:cubicBezTo>
                  <a:pt x="37" y="5547"/>
                  <a:pt x="24" y="5527"/>
                  <a:pt x="14" y="5504"/>
                </a:cubicBezTo>
                <a:cubicBezTo>
                  <a:pt x="5" y="5481"/>
                  <a:pt x="0" y="5458"/>
                  <a:pt x="0" y="5433"/>
                </a:cubicBez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6" name="任意多边形: 形状 315"/>
          <p:cNvSpPr/>
          <p:nvPr/>
        </p:nvSpPr>
        <p:spPr>
          <a:xfrm>
            <a:off x="334080" y="1403640"/>
            <a:ext cx="3209400" cy="2022840"/>
          </a:xfrm>
          <a:custGeom>
            <a:avLst/>
            <a:gdLst/>
            <a:ahLst/>
            <a:cxnLst/>
            <a:rect l="0" t="0" r="r" b="b"/>
            <a:pathLst>
              <a:path w="8915" h="5619">
                <a:moveTo>
                  <a:pt x="0" y="5433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8729" y="0"/>
                </a:lnTo>
                <a:cubicBezTo>
                  <a:pt x="8754" y="0"/>
                  <a:pt x="8777" y="5"/>
                  <a:pt x="8800" y="14"/>
                </a:cubicBezTo>
                <a:cubicBezTo>
                  <a:pt x="8823" y="24"/>
                  <a:pt x="8843" y="37"/>
                  <a:pt x="8860" y="55"/>
                </a:cubicBezTo>
                <a:cubicBezTo>
                  <a:pt x="8878" y="72"/>
                  <a:pt x="8891" y="92"/>
                  <a:pt x="8901" y="115"/>
                </a:cubicBezTo>
                <a:cubicBezTo>
                  <a:pt x="8910" y="138"/>
                  <a:pt x="8915" y="161"/>
                  <a:pt x="8915" y="186"/>
                </a:cubicBezTo>
                <a:lnTo>
                  <a:pt x="8915" y="5433"/>
                </a:lnTo>
                <a:cubicBezTo>
                  <a:pt x="8915" y="5458"/>
                  <a:pt x="8910" y="5481"/>
                  <a:pt x="8901" y="5504"/>
                </a:cubicBezTo>
                <a:cubicBezTo>
                  <a:pt x="8891" y="5527"/>
                  <a:pt x="8878" y="5547"/>
                  <a:pt x="8860" y="5564"/>
                </a:cubicBezTo>
                <a:cubicBezTo>
                  <a:pt x="8843" y="5582"/>
                  <a:pt x="8823" y="5595"/>
                  <a:pt x="8800" y="5605"/>
                </a:cubicBezTo>
                <a:cubicBezTo>
                  <a:pt x="8777" y="5614"/>
                  <a:pt x="8754" y="5619"/>
                  <a:pt x="8729" y="5619"/>
                </a:cubicBezTo>
                <a:lnTo>
                  <a:pt x="186" y="5619"/>
                </a:lnTo>
                <a:cubicBezTo>
                  <a:pt x="161" y="5619"/>
                  <a:pt x="137" y="5614"/>
                  <a:pt x="115" y="5605"/>
                </a:cubicBezTo>
                <a:cubicBezTo>
                  <a:pt x="92" y="5595"/>
                  <a:pt x="72" y="5582"/>
                  <a:pt x="54" y="5564"/>
                </a:cubicBezTo>
                <a:cubicBezTo>
                  <a:pt x="37" y="5547"/>
                  <a:pt x="24" y="5527"/>
                  <a:pt x="14" y="5504"/>
                </a:cubicBezTo>
                <a:cubicBezTo>
                  <a:pt x="5" y="5481"/>
                  <a:pt x="0" y="5458"/>
                  <a:pt x="0" y="5433"/>
                </a:cubicBezTo>
                <a:moveTo>
                  <a:pt x="23" y="186"/>
                </a:moveTo>
                <a:lnTo>
                  <a:pt x="23" y="5433"/>
                </a:lnTo>
                <a:cubicBezTo>
                  <a:pt x="23" y="5444"/>
                  <a:pt x="24" y="5454"/>
                  <a:pt x="26" y="5465"/>
                </a:cubicBezTo>
                <a:cubicBezTo>
                  <a:pt x="28" y="5475"/>
                  <a:pt x="32" y="5485"/>
                  <a:pt x="36" y="5495"/>
                </a:cubicBezTo>
                <a:cubicBezTo>
                  <a:pt x="40" y="5505"/>
                  <a:pt x="45" y="5515"/>
                  <a:pt x="51" y="5523"/>
                </a:cubicBezTo>
                <a:cubicBezTo>
                  <a:pt x="57" y="5532"/>
                  <a:pt x="63" y="5541"/>
                  <a:pt x="71" y="5548"/>
                </a:cubicBezTo>
                <a:cubicBezTo>
                  <a:pt x="78" y="5556"/>
                  <a:pt x="87" y="5562"/>
                  <a:pt x="95" y="5568"/>
                </a:cubicBezTo>
                <a:cubicBezTo>
                  <a:pt x="104" y="5574"/>
                  <a:pt x="114" y="5579"/>
                  <a:pt x="124" y="5583"/>
                </a:cubicBezTo>
                <a:cubicBezTo>
                  <a:pt x="133" y="5587"/>
                  <a:pt x="144" y="5590"/>
                  <a:pt x="154" y="5593"/>
                </a:cubicBezTo>
                <a:cubicBezTo>
                  <a:pt x="164" y="5595"/>
                  <a:pt x="175" y="5596"/>
                  <a:pt x="186" y="5596"/>
                </a:cubicBezTo>
                <a:lnTo>
                  <a:pt x="8729" y="5596"/>
                </a:lnTo>
                <a:cubicBezTo>
                  <a:pt x="8740" y="5596"/>
                  <a:pt x="8750" y="5595"/>
                  <a:pt x="8761" y="5593"/>
                </a:cubicBezTo>
                <a:cubicBezTo>
                  <a:pt x="8771" y="5590"/>
                  <a:pt x="8781" y="5587"/>
                  <a:pt x="8791" y="5583"/>
                </a:cubicBezTo>
                <a:cubicBezTo>
                  <a:pt x="8801" y="5579"/>
                  <a:pt x="8811" y="5574"/>
                  <a:pt x="8819" y="5568"/>
                </a:cubicBezTo>
                <a:cubicBezTo>
                  <a:pt x="8828" y="5562"/>
                  <a:pt x="8836" y="5556"/>
                  <a:pt x="8844" y="5548"/>
                </a:cubicBezTo>
                <a:cubicBezTo>
                  <a:pt x="8852" y="5541"/>
                  <a:pt x="8858" y="5532"/>
                  <a:pt x="8864" y="5523"/>
                </a:cubicBezTo>
                <a:cubicBezTo>
                  <a:pt x="8870" y="5515"/>
                  <a:pt x="8875" y="5505"/>
                  <a:pt x="8879" y="5495"/>
                </a:cubicBezTo>
                <a:cubicBezTo>
                  <a:pt x="8883" y="5485"/>
                  <a:pt x="8886" y="5475"/>
                  <a:pt x="8888" y="5465"/>
                </a:cubicBezTo>
                <a:cubicBezTo>
                  <a:pt x="8891" y="5454"/>
                  <a:pt x="8892" y="5444"/>
                  <a:pt x="8892" y="5433"/>
                </a:cubicBezTo>
                <a:lnTo>
                  <a:pt x="8892" y="186"/>
                </a:lnTo>
                <a:cubicBezTo>
                  <a:pt x="8892" y="175"/>
                  <a:pt x="8891" y="165"/>
                  <a:pt x="8888" y="154"/>
                </a:cubicBezTo>
                <a:cubicBezTo>
                  <a:pt x="8886" y="144"/>
                  <a:pt x="8883" y="134"/>
                  <a:pt x="8879" y="124"/>
                </a:cubicBezTo>
                <a:cubicBezTo>
                  <a:pt x="8875" y="114"/>
                  <a:pt x="8870" y="105"/>
                  <a:pt x="8864" y="96"/>
                </a:cubicBezTo>
                <a:cubicBezTo>
                  <a:pt x="8858" y="87"/>
                  <a:pt x="8852" y="79"/>
                  <a:pt x="8844" y="71"/>
                </a:cubicBezTo>
                <a:cubicBezTo>
                  <a:pt x="8836" y="64"/>
                  <a:pt x="8828" y="57"/>
                  <a:pt x="8819" y="51"/>
                </a:cubicBezTo>
                <a:cubicBezTo>
                  <a:pt x="8811" y="45"/>
                  <a:pt x="8801" y="40"/>
                  <a:pt x="8791" y="36"/>
                </a:cubicBezTo>
                <a:cubicBezTo>
                  <a:pt x="8781" y="32"/>
                  <a:pt x="8771" y="29"/>
                  <a:pt x="8761" y="27"/>
                </a:cubicBezTo>
                <a:cubicBezTo>
                  <a:pt x="8750" y="25"/>
                  <a:pt x="8740" y="24"/>
                  <a:pt x="8729" y="24"/>
                </a:cubicBezTo>
                <a:lnTo>
                  <a:pt x="186" y="24"/>
                </a:lnTo>
                <a:cubicBezTo>
                  <a:pt x="175" y="24"/>
                  <a:pt x="164" y="25"/>
                  <a:pt x="154" y="27"/>
                </a:cubicBezTo>
                <a:cubicBezTo>
                  <a:pt x="144" y="29"/>
                  <a:pt x="133" y="32"/>
                  <a:pt x="124" y="36"/>
                </a:cubicBezTo>
                <a:cubicBezTo>
                  <a:pt x="114" y="40"/>
                  <a:pt x="104" y="45"/>
                  <a:pt x="95" y="51"/>
                </a:cubicBezTo>
                <a:cubicBezTo>
                  <a:pt x="87" y="57"/>
                  <a:pt x="78" y="64"/>
                  <a:pt x="71" y="71"/>
                </a:cubicBezTo>
                <a:cubicBezTo>
                  <a:pt x="63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17" name="图片 316"/>
          <p:cNvPicPr/>
          <p:nvPr/>
        </p:nvPicPr>
        <p:blipFill>
          <a:blip r:embed="rId4"/>
          <a:stretch/>
        </p:blipFill>
        <p:spPr>
          <a:xfrm>
            <a:off x="509760" y="1579320"/>
            <a:ext cx="31716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8" name="文本框 317"/>
          <p:cNvSpPr txBox="1"/>
          <p:nvPr/>
        </p:nvSpPr>
        <p:spPr>
          <a:xfrm>
            <a:off x="660240" y="6436080"/>
            <a:ext cx="16099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支持多样化的内容创作风格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9" name="任意多边形: 形状 318"/>
          <p:cNvSpPr/>
          <p:nvPr/>
        </p:nvSpPr>
        <p:spPr>
          <a:xfrm>
            <a:off x="509400" y="2063880"/>
            <a:ext cx="50760" cy="50400"/>
          </a:xfrm>
          <a:custGeom>
            <a:avLst/>
            <a:gdLst/>
            <a:ahLst/>
            <a:cxnLst/>
            <a:rect l="0" t="0" r="r" b="b"/>
            <a:pathLst>
              <a:path w="141" h="140">
                <a:moveTo>
                  <a:pt x="141" y="71"/>
                </a:moveTo>
                <a:cubicBezTo>
                  <a:pt x="141" y="80"/>
                  <a:pt x="139" y="89"/>
                  <a:pt x="135" y="97"/>
                </a:cubicBezTo>
                <a:cubicBezTo>
                  <a:pt x="132" y="106"/>
                  <a:pt x="127" y="113"/>
                  <a:pt x="120" y="120"/>
                </a:cubicBezTo>
                <a:cubicBezTo>
                  <a:pt x="114" y="127"/>
                  <a:pt x="106" y="132"/>
                  <a:pt x="98" y="135"/>
                </a:cubicBezTo>
                <a:cubicBezTo>
                  <a:pt x="89" y="139"/>
                  <a:pt x="80" y="140"/>
                  <a:pt x="71" y="140"/>
                </a:cubicBezTo>
                <a:cubicBezTo>
                  <a:pt x="62" y="140"/>
                  <a:pt x="53" y="139"/>
                  <a:pt x="43" y="135"/>
                </a:cubicBezTo>
                <a:cubicBezTo>
                  <a:pt x="35" y="132"/>
                  <a:pt x="27" y="127"/>
                  <a:pt x="21" y="120"/>
                </a:cubicBezTo>
                <a:cubicBezTo>
                  <a:pt x="14" y="113"/>
                  <a:pt x="9" y="106"/>
                  <a:pt x="6" y="97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2"/>
                  <a:pt x="2" y="53"/>
                  <a:pt x="6" y="44"/>
                </a:cubicBezTo>
                <a:cubicBezTo>
                  <a:pt x="9" y="35"/>
                  <a:pt x="14" y="27"/>
                  <a:pt x="21" y="21"/>
                </a:cubicBezTo>
                <a:cubicBezTo>
                  <a:pt x="27" y="14"/>
                  <a:pt x="35" y="9"/>
                  <a:pt x="43" y="5"/>
                </a:cubicBezTo>
                <a:cubicBezTo>
                  <a:pt x="53" y="2"/>
                  <a:pt x="62" y="0"/>
                  <a:pt x="71" y="0"/>
                </a:cubicBezTo>
                <a:cubicBezTo>
                  <a:pt x="80" y="0"/>
                  <a:pt x="89" y="2"/>
                  <a:pt x="98" y="5"/>
                </a:cubicBezTo>
                <a:cubicBezTo>
                  <a:pt x="106" y="9"/>
                  <a:pt x="114" y="14"/>
                  <a:pt x="120" y="21"/>
                </a:cubicBezTo>
                <a:cubicBezTo>
                  <a:pt x="127" y="27"/>
                  <a:pt x="132" y="35"/>
                  <a:pt x="135" y="44"/>
                </a:cubicBezTo>
                <a:cubicBezTo>
                  <a:pt x="139" y="53"/>
                  <a:pt x="141" y="62"/>
                  <a:pt x="141" y="71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0" name="文本框 319"/>
          <p:cNvSpPr txBox="1"/>
          <p:nvPr/>
        </p:nvSpPr>
        <p:spPr>
          <a:xfrm>
            <a:off x="927720" y="1627200"/>
            <a:ext cx="80532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语气调整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1" name="任意多边形: 形状 320"/>
          <p:cNvSpPr/>
          <p:nvPr/>
        </p:nvSpPr>
        <p:spPr>
          <a:xfrm>
            <a:off x="509400" y="2297880"/>
            <a:ext cx="50760" cy="50400"/>
          </a:xfrm>
          <a:custGeom>
            <a:avLst/>
            <a:gdLst/>
            <a:ahLst/>
            <a:cxnLst/>
            <a:rect l="0" t="0" r="r" b="b"/>
            <a:pathLst>
              <a:path w="141" h="140">
                <a:moveTo>
                  <a:pt x="141" y="70"/>
                </a:moveTo>
                <a:cubicBezTo>
                  <a:pt x="141" y="79"/>
                  <a:pt x="139" y="89"/>
                  <a:pt x="135" y="97"/>
                </a:cubicBezTo>
                <a:cubicBezTo>
                  <a:pt x="132" y="106"/>
                  <a:pt x="127" y="113"/>
                  <a:pt x="120" y="120"/>
                </a:cubicBezTo>
                <a:cubicBezTo>
                  <a:pt x="114" y="127"/>
                  <a:pt x="106" y="132"/>
                  <a:pt x="98" y="135"/>
                </a:cubicBezTo>
                <a:cubicBezTo>
                  <a:pt x="89" y="139"/>
                  <a:pt x="80" y="140"/>
                  <a:pt x="71" y="140"/>
                </a:cubicBezTo>
                <a:cubicBezTo>
                  <a:pt x="62" y="140"/>
                  <a:pt x="53" y="139"/>
                  <a:pt x="43" y="135"/>
                </a:cubicBezTo>
                <a:cubicBezTo>
                  <a:pt x="35" y="132"/>
                  <a:pt x="27" y="127"/>
                  <a:pt x="21" y="120"/>
                </a:cubicBezTo>
                <a:cubicBezTo>
                  <a:pt x="14" y="113"/>
                  <a:pt x="9" y="106"/>
                  <a:pt x="6" y="97"/>
                </a:cubicBezTo>
                <a:cubicBezTo>
                  <a:pt x="2" y="89"/>
                  <a:pt x="0" y="79"/>
                  <a:pt x="0" y="70"/>
                </a:cubicBezTo>
                <a:cubicBezTo>
                  <a:pt x="0" y="60"/>
                  <a:pt x="2" y="52"/>
                  <a:pt x="6" y="43"/>
                </a:cubicBezTo>
                <a:cubicBezTo>
                  <a:pt x="9" y="35"/>
                  <a:pt x="14" y="27"/>
                  <a:pt x="21" y="20"/>
                </a:cubicBezTo>
                <a:cubicBezTo>
                  <a:pt x="27" y="14"/>
                  <a:pt x="35" y="9"/>
                  <a:pt x="43" y="5"/>
                </a:cubicBezTo>
                <a:cubicBezTo>
                  <a:pt x="53" y="2"/>
                  <a:pt x="62" y="0"/>
                  <a:pt x="71" y="0"/>
                </a:cubicBezTo>
                <a:cubicBezTo>
                  <a:pt x="80" y="0"/>
                  <a:pt x="89" y="2"/>
                  <a:pt x="98" y="5"/>
                </a:cubicBezTo>
                <a:cubicBezTo>
                  <a:pt x="106" y="9"/>
                  <a:pt x="114" y="14"/>
                  <a:pt x="120" y="20"/>
                </a:cubicBezTo>
                <a:cubicBezTo>
                  <a:pt x="127" y="27"/>
                  <a:pt x="132" y="35"/>
                  <a:pt x="135" y="43"/>
                </a:cubicBezTo>
                <a:cubicBezTo>
                  <a:pt x="139" y="52"/>
                  <a:pt x="141" y="60"/>
                  <a:pt x="141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2" name="文本框 321"/>
          <p:cNvSpPr txBox="1"/>
          <p:nvPr/>
        </p:nvSpPr>
        <p:spPr>
          <a:xfrm>
            <a:off x="702000" y="2015280"/>
            <a:ext cx="114516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正式语气 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(formal)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3" name="文本框 322"/>
          <p:cNvSpPr txBox="1"/>
          <p:nvPr/>
        </p:nvSpPr>
        <p:spPr>
          <a:xfrm>
            <a:off x="702000" y="2249280"/>
            <a:ext cx="114084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随意语气 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(casual)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4" name="文本框 323"/>
          <p:cNvSpPr txBox="1"/>
          <p:nvPr/>
        </p:nvSpPr>
        <p:spPr>
          <a:xfrm>
            <a:off x="509760" y="2540520"/>
            <a:ext cx="16232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通过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temperature</a:t>
            </a:r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参数控制：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5" name="文本框 324"/>
          <p:cNvSpPr txBox="1"/>
          <p:nvPr/>
        </p:nvSpPr>
        <p:spPr>
          <a:xfrm>
            <a:off x="509760" y="2707560"/>
            <a:ext cx="14594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较低值 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(0.3) </a:t>
            </a:r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生成正式内容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6" name="任意多边形: 形状 325"/>
          <p:cNvSpPr/>
          <p:nvPr/>
        </p:nvSpPr>
        <p:spPr>
          <a:xfrm>
            <a:off x="3743640" y="1403640"/>
            <a:ext cx="3209400" cy="2022840"/>
          </a:xfrm>
          <a:custGeom>
            <a:avLst/>
            <a:gdLst/>
            <a:ahLst/>
            <a:cxnLst/>
            <a:rect l="0" t="0" r="r" b="b"/>
            <a:pathLst>
              <a:path w="8915" h="5619">
                <a:moveTo>
                  <a:pt x="0" y="5433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8729" y="0"/>
                </a:lnTo>
                <a:cubicBezTo>
                  <a:pt x="8754" y="0"/>
                  <a:pt x="8777" y="5"/>
                  <a:pt x="8800" y="14"/>
                </a:cubicBezTo>
                <a:cubicBezTo>
                  <a:pt x="8823" y="24"/>
                  <a:pt x="8843" y="37"/>
                  <a:pt x="8860" y="55"/>
                </a:cubicBezTo>
                <a:cubicBezTo>
                  <a:pt x="8878" y="72"/>
                  <a:pt x="8891" y="92"/>
                  <a:pt x="8901" y="115"/>
                </a:cubicBezTo>
                <a:cubicBezTo>
                  <a:pt x="8910" y="138"/>
                  <a:pt x="8915" y="161"/>
                  <a:pt x="8915" y="186"/>
                </a:cubicBezTo>
                <a:lnTo>
                  <a:pt x="8915" y="5433"/>
                </a:lnTo>
                <a:cubicBezTo>
                  <a:pt x="8915" y="5458"/>
                  <a:pt x="8910" y="5481"/>
                  <a:pt x="8901" y="5504"/>
                </a:cubicBezTo>
                <a:cubicBezTo>
                  <a:pt x="8891" y="5527"/>
                  <a:pt x="8878" y="5547"/>
                  <a:pt x="8860" y="5564"/>
                </a:cubicBezTo>
                <a:cubicBezTo>
                  <a:pt x="8843" y="5582"/>
                  <a:pt x="8823" y="5595"/>
                  <a:pt x="8800" y="5605"/>
                </a:cubicBezTo>
                <a:cubicBezTo>
                  <a:pt x="8777" y="5614"/>
                  <a:pt x="8754" y="5619"/>
                  <a:pt x="8729" y="5619"/>
                </a:cubicBezTo>
                <a:lnTo>
                  <a:pt x="186" y="5619"/>
                </a:lnTo>
                <a:cubicBezTo>
                  <a:pt x="161" y="5619"/>
                  <a:pt x="137" y="5614"/>
                  <a:pt x="115" y="5605"/>
                </a:cubicBezTo>
                <a:cubicBezTo>
                  <a:pt x="92" y="5595"/>
                  <a:pt x="72" y="5582"/>
                  <a:pt x="54" y="5564"/>
                </a:cubicBezTo>
                <a:cubicBezTo>
                  <a:pt x="37" y="5547"/>
                  <a:pt x="24" y="5527"/>
                  <a:pt x="14" y="5504"/>
                </a:cubicBezTo>
                <a:cubicBezTo>
                  <a:pt x="5" y="5481"/>
                  <a:pt x="0" y="5458"/>
                  <a:pt x="0" y="543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7" name="任意多边形: 形状 326"/>
          <p:cNvSpPr/>
          <p:nvPr/>
        </p:nvSpPr>
        <p:spPr>
          <a:xfrm>
            <a:off x="3743640" y="1403640"/>
            <a:ext cx="3209400" cy="2022840"/>
          </a:xfrm>
          <a:custGeom>
            <a:avLst/>
            <a:gdLst/>
            <a:ahLst/>
            <a:cxnLst/>
            <a:rect l="0" t="0" r="r" b="b"/>
            <a:pathLst>
              <a:path w="8915" h="5619">
                <a:moveTo>
                  <a:pt x="0" y="5433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8729" y="0"/>
                </a:lnTo>
                <a:cubicBezTo>
                  <a:pt x="8754" y="0"/>
                  <a:pt x="8777" y="5"/>
                  <a:pt x="8800" y="14"/>
                </a:cubicBezTo>
                <a:cubicBezTo>
                  <a:pt x="8823" y="24"/>
                  <a:pt x="8843" y="37"/>
                  <a:pt x="8860" y="55"/>
                </a:cubicBezTo>
                <a:cubicBezTo>
                  <a:pt x="8878" y="72"/>
                  <a:pt x="8891" y="92"/>
                  <a:pt x="8901" y="115"/>
                </a:cubicBezTo>
                <a:cubicBezTo>
                  <a:pt x="8910" y="138"/>
                  <a:pt x="8915" y="161"/>
                  <a:pt x="8915" y="186"/>
                </a:cubicBezTo>
                <a:lnTo>
                  <a:pt x="8915" y="5433"/>
                </a:lnTo>
                <a:cubicBezTo>
                  <a:pt x="8915" y="5458"/>
                  <a:pt x="8910" y="5481"/>
                  <a:pt x="8901" y="5504"/>
                </a:cubicBezTo>
                <a:cubicBezTo>
                  <a:pt x="8891" y="5527"/>
                  <a:pt x="8878" y="5547"/>
                  <a:pt x="8860" y="5564"/>
                </a:cubicBezTo>
                <a:cubicBezTo>
                  <a:pt x="8843" y="5582"/>
                  <a:pt x="8823" y="5595"/>
                  <a:pt x="8800" y="5605"/>
                </a:cubicBezTo>
                <a:cubicBezTo>
                  <a:pt x="8777" y="5614"/>
                  <a:pt x="8754" y="5619"/>
                  <a:pt x="8729" y="5619"/>
                </a:cubicBezTo>
                <a:lnTo>
                  <a:pt x="186" y="5619"/>
                </a:lnTo>
                <a:cubicBezTo>
                  <a:pt x="161" y="5619"/>
                  <a:pt x="137" y="5614"/>
                  <a:pt x="115" y="5605"/>
                </a:cubicBezTo>
                <a:cubicBezTo>
                  <a:pt x="92" y="5595"/>
                  <a:pt x="72" y="5582"/>
                  <a:pt x="54" y="5564"/>
                </a:cubicBezTo>
                <a:cubicBezTo>
                  <a:pt x="37" y="5547"/>
                  <a:pt x="24" y="5527"/>
                  <a:pt x="14" y="5504"/>
                </a:cubicBezTo>
                <a:cubicBezTo>
                  <a:pt x="5" y="5481"/>
                  <a:pt x="0" y="5458"/>
                  <a:pt x="0" y="5433"/>
                </a:cubicBezTo>
                <a:moveTo>
                  <a:pt x="23" y="186"/>
                </a:moveTo>
                <a:lnTo>
                  <a:pt x="23" y="5433"/>
                </a:lnTo>
                <a:cubicBezTo>
                  <a:pt x="23" y="5444"/>
                  <a:pt x="24" y="5454"/>
                  <a:pt x="26" y="5465"/>
                </a:cubicBezTo>
                <a:cubicBezTo>
                  <a:pt x="28" y="5475"/>
                  <a:pt x="31" y="5485"/>
                  <a:pt x="36" y="5495"/>
                </a:cubicBezTo>
                <a:cubicBezTo>
                  <a:pt x="40" y="5505"/>
                  <a:pt x="45" y="5515"/>
                  <a:pt x="51" y="5523"/>
                </a:cubicBezTo>
                <a:cubicBezTo>
                  <a:pt x="56" y="5532"/>
                  <a:pt x="63" y="5541"/>
                  <a:pt x="71" y="5548"/>
                </a:cubicBezTo>
                <a:cubicBezTo>
                  <a:pt x="78" y="5556"/>
                  <a:pt x="87" y="5562"/>
                  <a:pt x="95" y="5568"/>
                </a:cubicBezTo>
                <a:cubicBezTo>
                  <a:pt x="104" y="5574"/>
                  <a:pt x="114" y="5579"/>
                  <a:pt x="123" y="5583"/>
                </a:cubicBezTo>
                <a:cubicBezTo>
                  <a:pt x="133" y="5587"/>
                  <a:pt x="143" y="5590"/>
                  <a:pt x="154" y="5593"/>
                </a:cubicBezTo>
                <a:cubicBezTo>
                  <a:pt x="164" y="5595"/>
                  <a:pt x="175" y="5596"/>
                  <a:pt x="186" y="5596"/>
                </a:cubicBezTo>
                <a:lnTo>
                  <a:pt x="8729" y="5596"/>
                </a:lnTo>
                <a:cubicBezTo>
                  <a:pt x="8740" y="5596"/>
                  <a:pt x="8750" y="5595"/>
                  <a:pt x="8761" y="5593"/>
                </a:cubicBezTo>
                <a:cubicBezTo>
                  <a:pt x="8771" y="5590"/>
                  <a:pt x="8781" y="5587"/>
                  <a:pt x="8791" y="5583"/>
                </a:cubicBezTo>
                <a:cubicBezTo>
                  <a:pt x="8801" y="5579"/>
                  <a:pt x="8810" y="5574"/>
                  <a:pt x="8819" y="5568"/>
                </a:cubicBezTo>
                <a:cubicBezTo>
                  <a:pt x="8828" y="5562"/>
                  <a:pt x="8836" y="5556"/>
                  <a:pt x="8844" y="5548"/>
                </a:cubicBezTo>
                <a:cubicBezTo>
                  <a:pt x="8851" y="5541"/>
                  <a:pt x="8858" y="5532"/>
                  <a:pt x="8864" y="5523"/>
                </a:cubicBezTo>
                <a:cubicBezTo>
                  <a:pt x="8870" y="5515"/>
                  <a:pt x="8875" y="5505"/>
                  <a:pt x="8879" y="5495"/>
                </a:cubicBezTo>
                <a:cubicBezTo>
                  <a:pt x="8883" y="5485"/>
                  <a:pt x="8886" y="5475"/>
                  <a:pt x="8888" y="5465"/>
                </a:cubicBezTo>
                <a:cubicBezTo>
                  <a:pt x="8891" y="5454"/>
                  <a:pt x="8892" y="5444"/>
                  <a:pt x="8892" y="5433"/>
                </a:cubicBezTo>
                <a:lnTo>
                  <a:pt x="8892" y="186"/>
                </a:lnTo>
                <a:cubicBezTo>
                  <a:pt x="8892" y="175"/>
                  <a:pt x="8891" y="165"/>
                  <a:pt x="8888" y="154"/>
                </a:cubicBezTo>
                <a:cubicBezTo>
                  <a:pt x="8886" y="144"/>
                  <a:pt x="8883" y="134"/>
                  <a:pt x="8879" y="124"/>
                </a:cubicBezTo>
                <a:cubicBezTo>
                  <a:pt x="8875" y="114"/>
                  <a:pt x="8870" y="105"/>
                  <a:pt x="8864" y="96"/>
                </a:cubicBezTo>
                <a:cubicBezTo>
                  <a:pt x="8858" y="87"/>
                  <a:pt x="8851" y="79"/>
                  <a:pt x="8844" y="71"/>
                </a:cubicBezTo>
                <a:cubicBezTo>
                  <a:pt x="8836" y="64"/>
                  <a:pt x="8828" y="57"/>
                  <a:pt x="8819" y="51"/>
                </a:cubicBezTo>
                <a:cubicBezTo>
                  <a:pt x="8810" y="45"/>
                  <a:pt x="8801" y="40"/>
                  <a:pt x="8791" y="36"/>
                </a:cubicBezTo>
                <a:cubicBezTo>
                  <a:pt x="8781" y="32"/>
                  <a:pt x="8771" y="29"/>
                  <a:pt x="8761" y="27"/>
                </a:cubicBezTo>
                <a:cubicBezTo>
                  <a:pt x="8750" y="25"/>
                  <a:pt x="8740" y="24"/>
                  <a:pt x="8729" y="24"/>
                </a:cubicBezTo>
                <a:lnTo>
                  <a:pt x="186" y="24"/>
                </a:lnTo>
                <a:cubicBezTo>
                  <a:pt x="175" y="24"/>
                  <a:pt x="164" y="25"/>
                  <a:pt x="154" y="27"/>
                </a:cubicBezTo>
                <a:cubicBezTo>
                  <a:pt x="143" y="29"/>
                  <a:pt x="133" y="32"/>
                  <a:pt x="123" y="36"/>
                </a:cubicBezTo>
                <a:cubicBezTo>
                  <a:pt x="114" y="40"/>
                  <a:pt x="104" y="45"/>
                  <a:pt x="95" y="51"/>
                </a:cubicBezTo>
                <a:cubicBezTo>
                  <a:pt x="87" y="57"/>
                  <a:pt x="78" y="64"/>
                  <a:pt x="71" y="71"/>
                </a:cubicBezTo>
                <a:cubicBezTo>
                  <a:pt x="63" y="79"/>
                  <a:pt x="56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1" y="134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28" name="图片 327"/>
          <p:cNvPicPr/>
          <p:nvPr/>
        </p:nvPicPr>
        <p:blipFill>
          <a:blip r:embed="rId5"/>
          <a:stretch/>
        </p:blipFill>
        <p:spPr>
          <a:xfrm>
            <a:off x="3919320" y="1579320"/>
            <a:ext cx="28368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9" name="文本框 328"/>
          <p:cNvSpPr txBox="1"/>
          <p:nvPr/>
        </p:nvSpPr>
        <p:spPr>
          <a:xfrm>
            <a:off x="509760" y="2874600"/>
            <a:ext cx="14594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较高值 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(0.7) </a:t>
            </a:r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生成随意内容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0" name="任意多边形: 形状 329"/>
          <p:cNvSpPr/>
          <p:nvPr/>
        </p:nvSpPr>
        <p:spPr>
          <a:xfrm>
            <a:off x="3918960" y="2063880"/>
            <a:ext cx="50760" cy="50400"/>
          </a:xfrm>
          <a:custGeom>
            <a:avLst/>
            <a:gdLst/>
            <a:ahLst/>
            <a:cxnLst/>
            <a:rect l="0" t="0" r="r" b="b"/>
            <a:pathLst>
              <a:path w="141" h="140">
                <a:moveTo>
                  <a:pt x="141" y="71"/>
                </a:moveTo>
                <a:cubicBezTo>
                  <a:pt x="141" y="80"/>
                  <a:pt x="139" y="89"/>
                  <a:pt x="135" y="97"/>
                </a:cubicBezTo>
                <a:cubicBezTo>
                  <a:pt x="132" y="106"/>
                  <a:pt x="127" y="113"/>
                  <a:pt x="120" y="120"/>
                </a:cubicBezTo>
                <a:cubicBezTo>
                  <a:pt x="114" y="127"/>
                  <a:pt x="106" y="132"/>
                  <a:pt x="98" y="135"/>
                </a:cubicBezTo>
                <a:cubicBezTo>
                  <a:pt x="89" y="139"/>
                  <a:pt x="80" y="140"/>
                  <a:pt x="71" y="140"/>
                </a:cubicBezTo>
                <a:cubicBezTo>
                  <a:pt x="62" y="140"/>
                  <a:pt x="53" y="139"/>
                  <a:pt x="44" y="135"/>
                </a:cubicBezTo>
                <a:cubicBezTo>
                  <a:pt x="36" y="132"/>
                  <a:pt x="28" y="127"/>
                  <a:pt x="21" y="120"/>
                </a:cubicBezTo>
                <a:cubicBezTo>
                  <a:pt x="14" y="113"/>
                  <a:pt x="9" y="106"/>
                  <a:pt x="6" y="97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2"/>
                  <a:pt x="2" y="53"/>
                  <a:pt x="6" y="44"/>
                </a:cubicBezTo>
                <a:cubicBezTo>
                  <a:pt x="9" y="35"/>
                  <a:pt x="14" y="27"/>
                  <a:pt x="21" y="21"/>
                </a:cubicBezTo>
                <a:cubicBezTo>
                  <a:pt x="28" y="14"/>
                  <a:pt x="36" y="9"/>
                  <a:pt x="44" y="5"/>
                </a:cubicBezTo>
                <a:cubicBezTo>
                  <a:pt x="53" y="2"/>
                  <a:pt x="62" y="0"/>
                  <a:pt x="71" y="0"/>
                </a:cubicBezTo>
                <a:cubicBezTo>
                  <a:pt x="80" y="0"/>
                  <a:pt x="89" y="2"/>
                  <a:pt x="98" y="5"/>
                </a:cubicBezTo>
                <a:cubicBezTo>
                  <a:pt x="106" y="9"/>
                  <a:pt x="114" y="14"/>
                  <a:pt x="120" y="21"/>
                </a:cubicBezTo>
                <a:cubicBezTo>
                  <a:pt x="127" y="27"/>
                  <a:pt x="132" y="35"/>
                  <a:pt x="135" y="44"/>
                </a:cubicBezTo>
                <a:cubicBezTo>
                  <a:pt x="139" y="53"/>
                  <a:pt x="141" y="62"/>
                  <a:pt x="141" y="71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1" name="文本框 330"/>
          <p:cNvSpPr txBox="1"/>
          <p:nvPr/>
        </p:nvSpPr>
        <p:spPr>
          <a:xfrm>
            <a:off x="4303800" y="1627200"/>
            <a:ext cx="80532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内容长度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2" name="任意多边形: 形状 331"/>
          <p:cNvSpPr/>
          <p:nvPr/>
        </p:nvSpPr>
        <p:spPr>
          <a:xfrm>
            <a:off x="3918960" y="2297880"/>
            <a:ext cx="50760" cy="50400"/>
          </a:xfrm>
          <a:custGeom>
            <a:avLst/>
            <a:gdLst/>
            <a:ahLst/>
            <a:cxnLst/>
            <a:rect l="0" t="0" r="r" b="b"/>
            <a:pathLst>
              <a:path w="141" h="140">
                <a:moveTo>
                  <a:pt x="141" y="70"/>
                </a:moveTo>
                <a:cubicBezTo>
                  <a:pt x="141" y="79"/>
                  <a:pt x="139" y="89"/>
                  <a:pt x="135" y="97"/>
                </a:cubicBezTo>
                <a:cubicBezTo>
                  <a:pt x="132" y="106"/>
                  <a:pt x="127" y="113"/>
                  <a:pt x="120" y="120"/>
                </a:cubicBezTo>
                <a:cubicBezTo>
                  <a:pt x="114" y="127"/>
                  <a:pt x="106" y="132"/>
                  <a:pt x="98" y="135"/>
                </a:cubicBezTo>
                <a:cubicBezTo>
                  <a:pt x="89" y="139"/>
                  <a:pt x="80" y="140"/>
                  <a:pt x="71" y="140"/>
                </a:cubicBezTo>
                <a:cubicBezTo>
                  <a:pt x="62" y="140"/>
                  <a:pt x="53" y="139"/>
                  <a:pt x="44" y="135"/>
                </a:cubicBezTo>
                <a:cubicBezTo>
                  <a:pt x="36" y="132"/>
                  <a:pt x="28" y="127"/>
                  <a:pt x="21" y="120"/>
                </a:cubicBezTo>
                <a:cubicBezTo>
                  <a:pt x="14" y="113"/>
                  <a:pt x="9" y="106"/>
                  <a:pt x="6" y="97"/>
                </a:cubicBezTo>
                <a:cubicBezTo>
                  <a:pt x="2" y="89"/>
                  <a:pt x="0" y="79"/>
                  <a:pt x="0" y="70"/>
                </a:cubicBezTo>
                <a:cubicBezTo>
                  <a:pt x="0" y="60"/>
                  <a:pt x="2" y="52"/>
                  <a:pt x="6" y="43"/>
                </a:cubicBezTo>
                <a:cubicBezTo>
                  <a:pt x="9" y="35"/>
                  <a:pt x="14" y="27"/>
                  <a:pt x="21" y="20"/>
                </a:cubicBezTo>
                <a:cubicBezTo>
                  <a:pt x="28" y="14"/>
                  <a:pt x="36" y="9"/>
                  <a:pt x="44" y="5"/>
                </a:cubicBezTo>
                <a:cubicBezTo>
                  <a:pt x="53" y="2"/>
                  <a:pt x="62" y="0"/>
                  <a:pt x="71" y="0"/>
                </a:cubicBezTo>
                <a:cubicBezTo>
                  <a:pt x="80" y="0"/>
                  <a:pt x="89" y="2"/>
                  <a:pt x="98" y="5"/>
                </a:cubicBezTo>
                <a:cubicBezTo>
                  <a:pt x="106" y="9"/>
                  <a:pt x="114" y="14"/>
                  <a:pt x="120" y="20"/>
                </a:cubicBezTo>
                <a:cubicBezTo>
                  <a:pt x="127" y="27"/>
                  <a:pt x="132" y="35"/>
                  <a:pt x="135" y="43"/>
                </a:cubicBezTo>
                <a:cubicBezTo>
                  <a:pt x="139" y="52"/>
                  <a:pt x="141" y="60"/>
                  <a:pt x="141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3" name="文本框 332"/>
          <p:cNvSpPr txBox="1"/>
          <p:nvPr/>
        </p:nvSpPr>
        <p:spPr>
          <a:xfrm>
            <a:off x="4111560" y="2015280"/>
            <a:ext cx="105516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简短内容 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(short)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4" name="任意多边形: 形状 333"/>
          <p:cNvSpPr/>
          <p:nvPr/>
        </p:nvSpPr>
        <p:spPr>
          <a:xfrm>
            <a:off x="3918960" y="2531880"/>
            <a:ext cx="50760" cy="50400"/>
          </a:xfrm>
          <a:custGeom>
            <a:avLst/>
            <a:gdLst/>
            <a:ahLst/>
            <a:cxnLst/>
            <a:rect l="0" t="0" r="r" b="b"/>
            <a:pathLst>
              <a:path w="141" h="140">
                <a:moveTo>
                  <a:pt x="141" y="70"/>
                </a:moveTo>
                <a:cubicBezTo>
                  <a:pt x="141" y="79"/>
                  <a:pt x="139" y="88"/>
                  <a:pt x="135" y="96"/>
                </a:cubicBezTo>
                <a:cubicBezTo>
                  <a:pt x="132" y="105"/>
                  <a:pt x="127" y="112"/>
                  <a:pt x="120" y="119"/>
                </a:cubicBezTo>
                <a:cubicBezTo>
                  <a:pt x="114" y="125"/>
                  <a:pt x="106" y="131"/>
                  <a:pt x="98" y="135"/>
                </a:cubicBezTo>
                <a:cubicBezTo>
                  <a:pt x="89" y="139"/>
                  <a:pt x="80" y="140"/>
                  <a:pt x="71" y="140"/>
                </a:cubicBezTo>
                <a:cubicBezTo>
                  <a:pt x="62" y="140"/>
                  <a:pt x="53" y="139"/>
                  <a:pt x="44" y="135"/>
                </a:cubicBezTo>
                <a:cubicBezTo>
                  <a:pt x="36" y="131"/>
                  <a:pt x="28" y="125"/>
                  <a:pt x="21" y="119"/>
                </a:cubicBezTo>
                <a:cubicBezTo>
                  <a:pt x="14" y="112"/>
                  <a:pt x="9" y="105"/>
                  <a:pt x="6" y="96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0"/>
                  <a:pt x="2" y="52"/>
                  <a:pt x="6" y="43"/>
                </a:cubicBezTo>
                <a:cubicBezTo>
                  <a:pt x="9" y="35"/>
                  <a:pt x="14" y="27"/>
                  <a:pt x="21" y="20"/>
                </a:cubicBezTo>
                <a:cubicBezTo>
                  <a:pt x="28" y="14"/>
                  <a:pt x="36" y="9"/>
                  <a:pt x="44" y="5"/>
                </a:cubicBezTo>
                <a:cubicBezTo>
                  <a:pt x="53" y="2"/>
                  <a:pt x="62" y="0"/>
                  <a:pt x="71" y="0"/>
                </a:cubicBezTo>
                <a:cubicBezTo>
                  <a:pt x="80" y="0"/>
                  <a:pt x="89" y="2"/>
                  <a:pt x="98" y="5"/>
                </a:cubicBezTo>
                <a:cubicBezTo>
                  <a:pt x="106" y="9"/>
                  <a:pt x="114" y="14"/>
                  <a:pt x="120" y="20"/>
                </a:cubicBezTo>
                <a:cubicBezTo>
                  <a:pt x="127" y="27"/>
                  <a:pt x="132" y="35"/>
                  <a:pt x="135" y="43"/>
                </a:cubicBezTo>
                <a:cubicBezTo>
                  <a:pt x="139" y="52"/>
                  <a:pt x="141" y="60"/>
                  <a:pt x="141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5" name="文本框 334"/>
          <p:cNvSpPr txBox="1"/>
          <p:nvPr/>
        </p:nvSpPr>
        <p:spPr>
          <a:xfrm>
            <a:off x="4111560" y="2249280"/>
            <a:ext cx="12618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中等长度 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(medium)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6" name="文本框 335"/>
          <p:cNvSpPr txBox="1"/>
          <p:nvPr/>
        </p:nvSpPr>
        <p:spPr>
          <a:xfrm>
            <a:off x="4111560" y="2483280"/>
            <a:ext cx="125496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详细内容 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(detailed)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7" name="文本框 336"/>
          <p:cNvSpPr txBox="1"/>
          <p:nvPr/>
        </p:nvSpPr>
        <p:spPr>
          <a:xfrm>
            <a:off x="3919320" y="2774520"/>
            <a:ext cx="15908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通过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max_tokens</a:t>
            </a:r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参数控制：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8" name="文本框 337"/>
          <p:cNvSpPr txBox="1"/>
          <p:nvPr/>
        </p:nvSpPr>
        <p:spPr>
          <a:xfrm>
            <a:off x="3919320" y="2941560"/>
            <a:ext cx="11588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简短：约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100 tokens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9" name="任意多边形: 形状 338"/>
          <p:cNvSpPr/>
          <p:nvPr/>
        </p:nvSpPr>
        <p:spPr>
          <a:xfrm>
            <a:off x="7153200" y="1403640"/>
            <a:ext cx="3209400" cy="2022840"/>
          </a:xfrm>
          <a:custGeom>
            <a:avLst/>
            <a:gdLst/>
            <a:ahLst/>
            <a:cxnLst/>
            <a:rect l="0" t="0" r="r" b="b"/>
            <a:pathLst>
              <a:path w="8915" h="5619">
                <a:moveTo>
                  <a:pt x="0" y="5433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3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8729" y="0"/>
                </a:lnTo>
                <a:cubicBezTo>
                  <a:pt x="8754" y="0"/>
                  <a:pt x="8777" y="5"/>
                  <a:pt x="8800" y="14"/>
                </a:cubicBezTo>
                <a:cubicBezTo>
                  <a:pt x="8823" y="24"/>
                  <a:pt x="8843" y="37"/>
                  <a:pt x="8860" y="55"/>
                </a:cubicBezTo>
                <a:cubicBezTo>
                  <a:pt x="8878" y="72"/>
                  <a:pt x="8891" y="92"/>
                  <a:pt x="8901" y="115"/>
                </a:cubicBezTo>
                <a:cubicBezTo>
                  <a:pt x="8910" y="138"/>
                  <a:pt x="8915" y="161"/>
                  <a:pt x="8915" y="186"/>
                </a:cubicBezTo>
                <a:lnTo>
                  <a:pt x="8915" y="5433"/>
                </a:lnTo>
                <a:cubicBezTo>
                  <a:pt x="8915" y="5458"/>
                  <a:pt x="8910" y="5481"/>
                  <a:pt x="8901" y="5504"/>
                </a:cubicBezTo>
                <a:cubicBezTo>
                  <a:pt x="8891" y="5527"/>
                  <a:pt x="8878" y="5547"/>
                  <a:pt x="8860" y="5564"/>
                </a:cubicBezTo>
                <a:cubicBezTo>
                  <a:pt x="8843" y="5582"/>
                  <a:pt x="8823" y="5595"/>
                  <a:pt x="8800" y="5605"/>
                </a:cubicBezTo>
                <a:cubicBezTo>
                  <a:pt x="8777" y="5614"/>
                  <a:pt x="8754" y="5619"/>
                  <a:pt x="8729" y="5619"/>
                </a:cubicBezTo>
                <a:lnTo>
                  <a:pt x="186" y="5619"/>
                </a:lnTo>
                <a:cubicBezTo>
                  <a:pt x="161" y="5619"/>
                  <a:pt x="137" y="5614"/>
                  <a:pt x="115" y="5605"/>
                </a:cubicBezTo>
                <a:cubicBezTo>
                  <a:pt x="92" y="5595"/>
                  <a:pt x="72" y="5582"/>
                  <a:pt x="54" y="5564"/>
                </a:cubicBezTo>
                <a:cubicBezTo>
                  <a:pt x="37" y="5547"/>
                  <a:pt x="23" y="5527"/>
                  <a:pt x="14" y="5504"/>
                </a:cubicBezTo>
                <a:cubicBezTo>
                  <a:pt x="5" y="5481"/>
                  <a:pt x="0" y="5458"/>
                  <a:pt x="0" y="543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0" name="任意多边形: 形状 339"/>
          <p:cNvSpPr/>
          <p:nvPr/>
        </p:nvSpPr>
        <p:spPr>
          <a:xfrm>
            <a:off x="7153200" y="1403640"/>
            <a:ext cx="3209400" cy="2022840"/>
          </a:xfrm>
          <a:custGeom>
            <a:avLst/>
            <a:gdLst/>
            <a:ahLst/>
            <a:cxnLst/>
            <a:rect l="0" t="0" r="r" b="b"/>
            <a:pathLst>
              <a:path w="8915" h="5619">
                <a:moveTo>
                  <a:pt x="0" y="5433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3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8729" y="0"/>
                </a:lnTo>
                <a:cubicBezTo>
                  <a:pt x="8754" y="0"/>
                  <a:pt x="8777" y="5"/>
                  <a:pt x="8800" y="14"/>
                </a:cubicBezTo>
                <a:cubicBezTo>
                  <a:pt x="8823" y="24"/>
                  <a:pt x="8843" y="37"/>
                  <a:pt x="8860" y="55"/>
                </a:cubicBezTo>
                <a:cubicBezTo>
                  <a:pt x="8878" y="72"/>
                  <a:pt x="8891" y="92"/>
                  <a:pt x="8901" y="115"/>
                </a:cubicBezTo>
                <a:cubicBezTo>
                  <a:pt x="8910" y="138"/>
                  <a:pt x="8915" y="161"/>
                  <a:pt x="8915" y="186"/>
                </a:cubicBezTo>
                <a:lnTo>
                  <a:pt x="8915" y="5433"/>
                </a:lnTo>
                <a:cubicBezTo>
                  <a:pt x="8915" y="5458"/>
                  <a:pt x="8910" y="5481"/>
                  <a:pt x="8901" y="5504"/>
                </a:cubicBezTo>
                <a:cubicBezTo>
                  <a:pt x="8891" y="5527"/>
                  <a:pt x="8878" y="5547"/>
                  <a:pt x="8860" y="5564"/>
                </a:cubicBezTo>
                <a:cubicBezTo>
                  <a:pt x="8843" y="5582"/>
                  <a:pt x="8823" y="5595"/>
                  <a:pt x="8800" y="5605"/>
                </a:cubicBezTo>
                <a:cubicBezTo>
                  <a:pt x="8777" y="5614"/>
                  <a:pt x="8754" y="5619"/>
                  <a:pt x="8729" y="5619"/>
                </a:cubicBezTo>
                <a:lnTo>
                  <a:pt x="186" y="5619"/>
                </a:lnTo>
                <a:cubicBezTo>
                  <a:pt x="161" y="5619"/>
                  <a:pt x="137" y="5614"/>
                  <a:pt x="115" y="5605"/>
                </a:cubicBezTo>
                <a:cubicBezTo>
                  <a:pt x="92" y="5595"/>
                  <a:pt x="72" y="5582"/>
                  <a:pt x="54" y="5564"/>
                </a:cubicBezTo>
                <a:cubicBezTo>
                  <a:pt x="37" y="5547"/>
                  <a:pt x="23" y="5527"/>
                  <a:pt x="14" y="5504"/>
                </a:cubicBezTo>
                <a:cubicBezTo>
                  <a:pt x="5" y="5481"/>
                  <a:pt x="0" y="5458"/>
                  <a:pt x="0" y="5433"/>
                </a:cubicBezTo>
                <a:moveTo>
                  <a:pt x="23" y="186"/>
                </a:moveTo>
                <a:lnTo>
                  <a:pt x="23" y="5433"/>
                </a:lnTo>
                <a:cubicBezTo>
                  <a:pt x="23" y="5444"/>
                  <a:pt x="24" y="5454"/>
                  <a:pt x="26" y="5465"/>
                </a:cubicBezTo>
                <a:cubicBezTo>
                  <a:pt x="28" y="5475"/>
                  <a:pt x="31" y="5485"/>
                  <a:pt x="35" y="5495"/>
                </a:cubicBezTo>
                <a:cubicBezTo>
                  <a:pt x="40" y="5505"/>
                  <a:pt x="45" y="5515"/>
                  <a:pt x="50" y="5523"/>
                </a:cubicBezTo>
                <a:cubicBezTo>
                  <a:pt x="56" y="5532"/>
                  <a:pt x="63" y="5541"/>
                  <a:pt x="71" y="5548"/>
                </a:cubicBezTo>
                <a:cubicBezTo>
                  <a:pt x="78" y="5556"/>
                  <a:pt x="86" y="5562"/>
                  <a:pt x="95" y="5568"/>
                </a:cubicBezTo>
                <a:cubicBezTo>
                  <a:pt x="104" y="5574"/>
                  <a:pt x="114" y="5579"/>
                  <a:pt x="123" y="5583"/>
                </a:cubicBezTo>
                <a:cubicBezTo>
                  <a:pt x="133" y="5587"/>
                  <a:pt x="143" y="5590"/>
                  <a:pt x="154" y="5593"/>
                </a:cubicBezTo>
                <a:cubicBezTo>
                  <a:pt x="164" y="5595"/>
                  <a:pt x="175" y="5596"/>
                  <a:pt x="186" y="5596"/>
                </a:cubicBezTo>
                <a:lnTo>
                  <a:pt x="8729" y="5596"/>
                </a:lnTo>
                <a:cubicBezTo>
                  <a:pt x="8740" y="5596"/>
                  <a:pt x="8750" y="5595"/>
                  <a:pt x="8761" y="5593"/>
                </a:cubicBezTo>
                <a:cubicBezTo>
                  <a:pt x="8771" y="5590"/>
                  <a:pt x="8781" y="5587"/>
                  <a:pt x="8791" y="5583"/>
                </a:cubicBezTo>
                <a:cubicBezTo>
                  <a:pt x="8801" y="5579"/>
                  <a:pt x="8810" y="5574"/>
                  <a:pt x="8819" y="5568"/>
                </a:cubicBezTo>
                <a:cubicBezTo>
                  <a:pt x="8828" y="5562"/>
                  <a:pt x="8836" y="5556"/>
                  <a:pt x="8844" y="5548"/>
                </a:cubicBezTo>
                <a:cubicBezTo>
                  <a:pt x="8851" y="5541"/>
                  <a:pt x="8858" y="5532"/>
                  <a:pt x="8864" y="5523"/>
                </a:cubicBezTo>
                <a:cubicBezTo>
                  <a:pt x="8870" y="5515"/>
                  <a:pt x="8875" y="5505"/>
                  <a:pt x="8879" y="5495"/>
                </a:cubicBezTo>
                <a:cubicBezTo>
                  <a:pt x="8883" y="5485"/>
                  <a:pt x="8886" y="5475"/>
                  <a:pt x="8888" y="5465"/>
                </a:cubicBezTo>
                <a:cubicBezTo>
                  <a:pt x="8890" y="5454"/>
                  <a:pt x="8891" y="5444"/>
                  <a:pt x="8891" y="5433"/>
                </a:cubicBezTo>
                <a:lnTo>
                  <a:pt x="8891" y="186"/>
                </a:lnTo>
                <a:cubicBezTo>
                  <a:pt x="8891" y="175"/>
                  <a:pt x="8890" y="165"/>
                  <a:pt x="8888" y="154"/>
                </a:cubicBezTo>
                <a:cubicBezTo>
                  <a:pt x="8886" y="144"/>
                  <a:pt x="8883" y="134"/>
                  <a:pt x="8879" y="124"/>
                </a:cubicBezTo>
                <a:cubicBezTo>
                  <a:pt x="8875" y="114"/>
                  <a:pt x="8870" y="105"/>
                  <a:pt x="8864" y="96"/>
                </a:cubicBezTo>
                <a:cubicBezTo>
                  <a:pt x="8858" y="87"/>
                  <a:pt x="8851" y="79"/>
                  <a:pt x="8844" y="71"/>
                </a:cubicBezTo>
                <a:cubicBezTo>
                  <a:pt x="8836" y="64"/>
                  <a:pt x="8828" y="57"/>
                  <a:pt x="8819" y="51"/>
                </a:cubicBezTo>
                <a:cubicBezTo>
                  <a:pt x="8810" y="45"/>
                  <a:pt x="8801" y="40"/>
                  <a:pt x="8791" y="36"/>
                </a:cubicBezTo>
                <a:cubicBezTo>
                  <a:pt x="8781" y="32"/>
                  <a:pt x="8771" y="29"/>
                  <a:pt x="8761" y="27"/>
                </a:cubicBezTo>
                <a:cubicBezTo>
                  <a:pt x="8750" y="25"/>
                  <a:pt x="8740" y="24"/>
                  <a:pt x="8729" y="24"/>
                </a:cubicBezTo>
                <a:lnTo>
                  <a:pt x="186" y="24"/>
                </a:lnTo>
                <a:cubicBezTo>
                  <a:pt x="175" y="24"/>
                  <a:pt x="164" y="25"/>
                  <a:pt x="154" y="27"/>
                </a:cubicBezTo>
                <a:cubicBezTo>
                  <a:pt x="143" y="29"/>
                  <a:pt x="133" y="32"/>
                  <a:pt x="123" y="36"/>
                </a:cubicBezTo>
                <a:cubicBezTo>
                  <a:pt x="114" y="40"/>
                  <a:pt x="104" y="45"/>
                  <a:pt x="95" y="51"/>
                </a:cubicBezTo>
                <a:cubicBezTo>
                  <a:pt x="86" y="57"/>
                  <a:pt x="78" y="64"/>
                  <a:pt x="71" y="71"/>
                </a:cubicBezTo>
                <a:cubicBezTo>
                  <a:pt x="63" y="79"/>
                  <a:pt x="56" y="87"/>
                  <a:pt x="50" y="96"/>
                </a:cubicBezTo>
                <a:cubicBezTo>
                  <a:pt x="45" y="105"/>
                  <a:pt x="40" y="114"/>
                  <a:pt x="35" y="124"/>
                </a:cubicBezTo>
                <a:cubicBezTo>
                  <a:pt x="31" y="134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41" name="图片 340"/>
          <p:cNvPicPr/>
          <p:nvPr/>
        </p:nvPicPr>
        <p:blipFill>
          <a:blip r:embed="rId6"/>
          <a:stretch/>
        </p:blipFill>
        <p:spPr>
          <a:xfrm>
            <a:off x="7328880" y="1579320"/>
            <a:ext cx="2502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2" name="文本框 341"/>
          <p:cNvSpPr txBox="1"/>
          <p:nvPr/>
        </p:nvSpPr>
        <p:spPr>
          <a:xfrm>
            <a:off x="3919320" y="3108600"/>
            <a:ext cx="11588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详细：约</a:t>
            </a:r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500 tokens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3" name="任意多边形: 形状 342"/>
          <p:cNvSpPr/>
          <p:nvPr/>
        </p:nvSpPr>
        <p:spPr>
          <a:xfrm>
            <a:off x="7328520" y="2063880"/>
            <a:ext cx="50760" cy="50400"/>
          </a:xfrm>
          <a:custGeom>
            <a:avLst/>
            <a:gdLst/>
            <a:ahLst/>
            <a:cxnLst/>
            <a:rect l="0" t="0" r="r" b="b"/>
            <a:pathLst>
              <a:path w="141" h="140">
                <a:moveTo>
                  <a:pt x="141" y="71"/>
                </a:moveTo>
                <a:cubicBezTo>
                  <a:pt x="141" y="80"/>
                  <a:pt x="139" y="89"/>
                  <a:pt x="135" y="97"/>
                </a:cubicBezTo>
                <a:cubicBezTo>
                  <a:pt x="132" y="106"/>
                  <a:pt x="127" y="113"/>
                  <a:pt x="120" y="120"/>
                </a:cubicBezTo>
                <a:cubicBezTo>
                  <a:pt x="114" y="127"/>
                  <a:pt x="106" y="132"/>
                  <a:pt x="98" y="135"/>
                </a:cubicBezTo>
                <a:cubicBezTo>
                  <a:pt x="89" y="139"/>
                  <a:pt x="80" y="140"/>
                  <a:pt x="71" y="140"/>
                </a:cubicBezTo>
                <a:cubicBezTo>
                  <a:pt x="62" y="140"/>
                  <a:pt x="53" y="139"/>
                  <a:pt x="44" y="135"/>
                </a:cubicBezTo>
                <a:cubicBezTo>
                  <a:pt x="36" y="132"/>
                  <a:pt x="28" y="127"/>
                  <a:pt x="22" y="120"/>
                </a:cubicBezTo>
                <a:cubicBezTo>
                  <a:pt x="15" y="113"/>
                  <a:pt x="10" y="106"/>
                  <a:pt x="6" y="97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2"/>
                  <a:pt x="2" y="53"/>
                  <a:pt x="6" y="44"/>
                </a:cubicBezTo>
                <a:cubicBezTo>
                  <a:pt x="10" y="35"/>
                  <a:pt x="15" y="27"/>
                  <a:pt x="22" y="21"/>
                </a:cubicBezTo>
                <a:cubicBezTo>
                  <a:pt x="28" y="14"/>
                  <a:pt x="36" y="9"/>
                  <a:pt x="44" y="5"/>
                </a:cubicBezTo>
                <a:cubicBezTo>
                  <a:pt x="53" y="2"/>
                  <a:pt x="62" y="0"/>
                  <a:pt x="71" y="0"/>
                </a:cubicBezTo>
                <a:cubicBezTo>
                  <a:pt x="80" y="0"/>
                  <a:pt x="89" y="2"/>
                  <a:pt x="98" y="5"/>
                </a:cubicBezTo>
                <a:cubicBezTo>
                  <a:pt x="106" y="9"/>
                  <a:pt x="114" y="14"/>
                  <a:pt x="120" y="21"/>
                </a:cubicBezTo>
                <a:cubicBezTo>
                  <a:pt x="127" y="27"/>
                  <a:pt x="132" y="35"/>
                  <a:pt x="135" y="44"/>
                </a:cubicBezTo>
                <a:cubicBezTo>
                  <a:pt x="139" y="53"/>
                  <a:pt x="141" y="62"/>
                  <a:pt x="141" y="71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4" name="文本框 343"/>
          <p:cNvSpPr txBox="1"/>
          <p:nvPr/>
        </p:nvSpPr>
        <p:spPr>
          <a:xfrm>
            <a:off x="7679880" y="1627200"/>
            <a:ext cx="80532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语言风格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5" name="任意多边形: 形状 344"/>
          <p:cNvSpPr/>
          <p:nvPr/>
        </p:nvSpPr>
        <p:spPr>
          <a:xfrm>
            <a:off x="7328520" y="2297880"/>
            <a:ext cx="50760" cy="50400"/>
          </a:xfrm>
          <a:custGeom>
            <a:avLst/>
            <a:gdLst/>
            <a:ahLst/>
            <a:cxnLst/>
            <a:rect l="0" t="0" r="r" b="b"/>
            <a:pathLst>
              <a:path w="141" h="140">
                <a:moveTo>
                  <a:pt x="141" y="70"/>
                </a:moveTo>
                <a:cubicBezTo>
                  <a:pt x="141" y="79"/>
                  <a:pt x="139" y="89"/>
                  <a:pt x="135" y="97"/>
                </a:cubicBezTo>
                <a:cubicBezTo>
                  <a:pt x="132" y="106"/>
                  <a:pt x="127" y="113"/>
                  <a:pt x="120" y="120"/>
                </a:cubicBezTo>
                <a:cubicBezTo>
                  <a:pt x="114" y="127"/>
                  <a:pt x="106" y="132"/>
                  <a:pt x="98" y="135"/>
                </a:cubicBezTo>
                <a:cubicBezTo>
                  <a:pt x="89" y="139"/>
                  <a:pt x="80" y="140"/>
                  <a:pt x="71" y="140"/>
                </a:cubicBezTo>
                <a:cubicBezTo>
                  <a:pt x="62" y="140"/>
                  <a:pt x="53" y="139"/>
                  <a:pt x="44" y="135"/>
                </a:cubicBezTo>
                <a:cubicBezTo>
                  <a:pt x="36" y="132"/>
                  <a:pt x="28" y="127"/>
                  <a:pt x="22" y="120"/>
                </a:cubicBezTo>
                <a:cubicBezTo>
                  <a:pt x="15" y="113"/>
                  <a:pt x="10" y="106"/>
                  <a:pt x="6" y="97"/>
                </a:cubicBezTo>
                <a:cubicBezTo>
                  <a:pt x="2" y="89"/>
                  <a:pt x="0" y="79"/>
                  <a:pt x="0" y="70"/>
                </a:cubicBezTo>
                <a:cubicBezTo>
                  <a:pt x="0" y="60"/>
                  <a:pt x="2" y="52"/>
                  <a:pt x="6" y="43"/>
                </a:cubicBezTo>
                <a:cubicBezTo>
                  <a:pt x="10" y="35"/>
                  <a:pt x="15" y="27"/>
                  <a:pt x="22" y="20"/>
                </a:cubicBezTo>
                <a:cubicBezTo>
                  <a:pt x="28" y="14"/>
                  <a:pt x="36" y="9"/>
                  <a:pt x="44" y="5"/>
                </a:cubicBezTo>
                <a:cubicBezTo>
                  <a:pt x="53" y="2"/>
                  <a:pt x="62" y="0"/>
                  <a:pt x="71" y="0"/>
                </a:cubicBezTo>
                <a:cubicBezTo>
                  <a:pt x="80" y="0"/>
                  <a:pt x="89" y="2"/>
                  <a:pt x="98" y="5"/>
                </a:cubicBezTo>
                <a:cubicBezTo>
                  <a:pt x="106" y="9"/>
                  <a:pt x="114" y="14"/>
                  <a:pt x="120" y="20"/>
                </a:cubicBezTo>
                <a:cubicBezTo>
                  <a:pt x="127" y="27"/>
                  <a:pt x="132" y="35"/>
                  <a:pt x="135" y="43"/>
                </a:cubicBezTo>
                <a:cubicBezTo>
                  <a:pt x="139" y="52"/>
                  <a:pt x="141" y="60"/>
                  <a:pt x="141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6" name="文本框 345"/>
          <p:cNvSpPr txBox="1"/>
          <p:nvPr/>
        </p:nvSpPr>
        <p:spPr>
          <a:xfrm>
            <a:off x="7521120" y="2015280"/>
            <a:ext cx="119016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中性风格 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(neutral)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7" name="任意多边形: 形状 346"/>
          <p:cNvSpPr/>
          <p:nvPr/>
        </p:nvSpPr>
        <p:spPr>
          <a:xfrm>
            <a:off x="7328520" y="2531880"/>
            <a:ext cx="50760" cy="50400"/>
          </a:xfrm>
          <a:custGeom>
            <a:avLst/>
            <a:gdLst/>
            <a:ahLst/>
            <a:cxnLst/>
            <a:rect l="0" t="0" r="r" b="b"/>
            <a:pathLst>
              <a:path w="141" h="140">
                <a:moveTo>
                  <a:pt x="141" y="70"/>
                </a:moveTo>
                <a:cubicBezTo>
                  <a:pt x="141" y="79"/>
                  <a:pt x="139" y="88"/>
                  <a:pt x="135" y="96"/>
                </a:cubicBezTo>
                <a:cubicBezTo>
                  <a:pt x="132" y="105"/>
                  <a:pt x="127" y="112"/>
                  <a:pt x="120" y="119"/>
                </a:cubicBezTo>
                <a:cubicBezTo>
                  <a:pt x="114" y="125"/>
                  <a:pt x="106" y="131"/>
                  <a:pt x="98" y="135"/>
                </a:cubicBezTo>
                <a:cubicBezTo>
                  <a:pt x="89" y="139"/>
                  <a:pt x="80" y="140"/>
                  <a:pt x="71" y="140"/>
                </a:cubicBezTo>
                <a:cubicBezTo>
                  <a:pt x="62" y="140"/>
                  <a:pt x="53" y="139"/>
                  <a:pt x="44" y="135"/>
                </a:cubicBezTo>
                <a:cubicBezTo>
                  <a:pt x="36" y="131"/>
                  <a:pt x="28" y="125"/>
                  <a:pt x="22" y="119"/>
                </a:cubicBezTo>
                <a:cubicBezTo>
                  <a:pt x="15" y="112"/>
                  <a:pt x="10" y="105"/>
                  <a:pt x="6" y="96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0"/>
                  <a:pt x="2" y="52"/>
                  <a:pt x="6" y="43"/>
                </a:cubicBezTo>
                <a:cubicBezTo>
                  <a:pt x="10" y="35"/>
                  <a:pt x="15" y="27"/>
                  <a:pt x="22" y="20"/>
                </a:cubicBezTo>
                <a:cubicBezTo>
                  <a:pt x="28" y="14"/>
                  <a:pt x="36" y="9"/>
                  <a:pt x="44" y="5"/>
                </a:cubicBezTo>
                <a:cubicBezTo>
                  <a:pt x="53" y="2"/>
                  <a:pt x="62" y="0"/>
                  <a:pt x="71" y="0"/>
                </a:cubicBezTo>
                <a:cubicBezTo>
                  <a:pt x="80" y="0"/>
                  <a:pt x="89" y="2"/>
                  <a:pt x="98" y="5"/>
                </a:cubicBezTo>
                <a:cubicBezTo>
                  <a:pt x="106" y="9"/>
                  <a:pt x="114" y="14"/>
                  <a:pt x="120" y="20"/>
                </a:cubicBezTo>
                <a:cubicBezTo>
                  <a:pt x="127" y="27"/>
                  <a:pt x="132" y="35"/>
                  <a:pt x="135" y="43"/>
                </a:cubicBezTo>
                <a:cubicBezTo>
                  <a:pt x="139" y="52"/>
                  <a:pt x="141" y="60"/>
                  <a:pt x="141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8" name="文本框 347"/>
          <p:cNvSpPr txBox="1"/>
          <p:nvPr/>
        </p:nvSpPr>
        <p:spPr>
          <a:xfrm>
            <a:off x="7521120" y="2249280"/>
            <a:ext cx="13579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学术风格 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(academic)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9" name="文本框 348"/>
          <p:cNvSpPr txBox="1"/>
          <p:nvPr/>
        </p:nvSpPr>
        <p:spPr>
          <a:xfrm>
            <a:off x="7521120" y="2483280"/>
            <a:ext cx="12556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创意风格 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(creative)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0" name="文本框 349"/>
          <p:cNvSpPr txBox="1"/>
          <p:nvPr/>
        </p:nvSpPr>
        <p:spPr>
          <a:xfrm>
            <a:off x="7328880" y="2774520"/>
            <a:ext cx="1174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通过动态提示词构建：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1" name="图片 350"/>
          <p:cNvPicPr/>
          <p:nvPr/>
        </p:nvPicPr>
        <p:blipFill>
          <a:blip r:embed="rId7"/>
          <a:stretch/>
        </p:blipFill>
        <p:spPr>
          <a:xfrm>
            <a:off x="7955640" y="5198040"/>
            <a:ext cx="2339640" cy="1503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52" name="图片 351"/>
          <p:cNvPicPr/>
          <p:nvPr/>
        </p:nvPicPr>
        <p:blipFill>
          <a:blip r:embed="rId8"/>
          <a:stretch/>
        </p:blipFill>
        <p:spPr>
          <a:xfrm>
            <a:off x="10203480" y="6835680"/>
            <a:ext cx="29196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3" name="文本框 352"/>
          <p:cNvSpPr txBox="1"/>
          <p:nvPr/>
        </p:nvSpPr>
        <p:spPr>
          <a:xfrm>
            <a:off x="7328880" y="2941560"/>
            <a:ext cx="21859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"Write a {tone} text in {style} style"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" name="图片 353"/>
          <p:cNvPicPr/>
          <p:nvPr/>
        </p:nvPicPr>
        <p:blipFill>
          <a:blip r:embed="rId2"/>
          <a:stretch/>
        </p:blipFill>
        <p:spPr>
          <a:xfrm>
            <a:off x="0" y="0"/>
            <a:ext cx="10696320" cy="7152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5" name="任意多边形: 形状 354"/>
          <p:cNvSpPr/>
          <p:nvPr/>
        </p:nvSpPr>
        <p:spPr>
          <a:xfrm>
            <a:off x="401040" y="802080"/>
            <a:ext cx="1069920" cy="33840"/>
          </a:xfrm>
          <a:custGeom>
            <a:avLst/>
            <a:gdLst/>
            <a:ahLst/>
            <a:cxnLst/>
            <a:rect l="0" t="0" r="r" b="b"/>
            <a:pathLst>
              <a:path w="2972" h="94">
                <a:moveTo>
                  <a:pt x="0" y="0"/>
                </a:moveTo>
                <a:lnTo>
                  <a:pt x="2972" y="0"/>
                </a:lnTo>
                <a:lnTo>
                  <a:pt x="2972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DBA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6" name="文本框 355"/>
          <p:cNvSpPr txBox="1"/>
          <p:nvPr/>
        </p:nvSpPr>
        <p:spPr>
          <a:xfrm>
            <a:off x="401040" y="422640"/>
            <a:ext cx="270288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模块设计与核心算法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7" name="图片 356"/>
          <p:cNvPicPr/>
          <p:nvPr/>
        </p:nvPicPr>
        <p:blipFill>
          <a:blip r:embed="rId3"/>
          <a:stretch/>
        </p:blipFill>
        <p:spPr>
          <a:xfrm>
            <a:off x="5272920" y="2557080"/>
            <a:ext cx="150120" cy="267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8" name="任意多边形: 形状 357"/>
          <p:cNvSpPr/>
          <p:nvPr/>
        </p:nvSpPr>
        <p:spPr>
          <a:xfrm>
            <a:off x="2874600" y="2339640"/>
            <a:ext cx="534960" cy="67320"/>
          </a:xfrm>
          <a:custGeom>
            <a:avLst/>
            <a:gdLst/>
            <a:ahLst/>
            <a:cxnLst/>
            <a:rect l="0" t="0" r="r" b="b"/>
            <a:pathLst>
              <a:path w="1486" h="187">
                <a:moveTo>
                  <a:pt x="0" y="0"/>
                </a:moveTo>
                <a:lnTo>
                  <a:pt x="1486" y="0"/>
                </a:lnTo>
                <a:lnTo>
                  <a:pt x="1486" y="187"/>
                </a:lnTo>
                <a:lnTo>
                  <a:pt x="0" y="187"/>
                </a:lnTo>
                <a:lnTo>
                  <a:pt x="0" y="0"/>
                </a:lnTo>
                <a:close/>
              </a:path>
            </a:pathLst>
          </a:custGeom>
          <a:solidFill>
            <a:srgbClr val="FFA500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9" name="任意多边形: 形状 358"/>
          <p:cNvSpPr/>
          <p:nvPr/>
        </p:nvSpPr>
        <p:spPr>
          <a:xfrm>
            <a:off x="2874600" y="2339640"/>
            <a:ext cx="66960" cy="1337400"/>
          </a:xfrm>
          <a:custGeom>
            <a:avLst/>
            <a:gdLst/>
            <a:ahLst/>
            <a:cxnLst/>
            <a:rect l="0" t="0" r="r" b="b"/>
            <a:pathLst>
              <a:path w="186" h="3715">
                <a:moveTo>
                  <a:pt x="0" y="0"/>
                </a:moveTo>
                <a:lnTo>
                  <a:pt x="186" y="0"/>
                </a:lnTo>
                <a:lnTo>
                  <a:pt x="186" y="3715"/>
                </a:lnTo>
                <a:lnTo>
                  <a:pt x="0" y="3715"/>
                </a:lnTo>
                <a:lnTo>
                  <a:pt x="0" y="0"/>
                </a:lnTo>
                <a:close/>
              </a:path>
            </a:pathLst>
          </a:custGeom>
          <a:solidFill>
            <a:srgbClr val="FFA500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0" name="任意多边形: 形状 359"/>
          <p:cNvSpPr/>
          <p:nvPr/>
        </p:nvSpPr>
        <p:spPr>
          <a:xfrm>
            <a:off x="2874600" y="3676680"/>
            <a:ext cx="534960" cy="67320"/>
          </a:xfrm>
          <a:custGeom>
            <a:avLst/>
            <a:gdLst/>
            <a:ahLst/>
            <a:cxnLst/>
            <a:rect l="0" t="0" r="r" b="b"/>
            <a:pathLst>
              <a:path w="1486" h="187">
                <a:moveTo>
                  <a:pt x="0" y="0"/>
                </a:moveTo>
                <a:lnTo>
                  <a:pt x="1486" y="0"/>
                </a:lnTo>
                <a:lnTo>
                  <a:pt x="1486" y="187"/>
                </a:lnTo>
                <a:lnTo>
                  <a:pt x="0" y="187"/>
                </a:lnTo>
                <a:lnTo>
                  <a:pt x="0" y="0"/>
                </a:lnTo>
                <a:close/>
              </a:path>
            </a:pathLst>
          </a:custGeom>
          <a:solidFill>
            <a:srgbClr val="FFA500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1" name="任意多边形: 形状 360"/>
          <p:cNvSpPr/>
          <p:nvPr/>
        </p:nvSpPr>
        <p:spPr>
          <a:xfrm>
            <a:off x="7286760" y="2339640"/>
            <a:ext cx="535320" cy="67320"/>
          </a:xfrm>
          <a:custGeom>
            <a:avLst/>
            <a:gdLst/>
            <a:ahLst/>
            <a:cxnLst/>
            <a:rect l="0" t="0" r="r" b="b"/>
            <a:pathLst>
              <a:path w="1487" h="187">
                <a:moveTo>
                  <a:pt x="0" y="0"/>
                </a:moveTo>
                <a:lnTo>
                  <a:pt x="1487" y="0"/>
                </a:lnTo>
                <a:lnTo>
                  <a:pt x="1487" y="187"/>
                </a:lnTo>
                <a:lnTo>
                  <a:pt x="0" y="187"/>
                </a:lnTo>
                <a:lnTo>
                  <a:pt x="0" y="0"/>
                </a:lnTo>
                <a:close/>
              </a:path>
            </a:pathLst>
          </a:custGeom>
          <a:solidFill>
            <a:srgbClr val="FFA500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2" name="任意多边形: 形状 361"/>
          <p:cNvSpPr/>
          <p:nvPr/>
        </p:nvSpPr>
        <p:spPr>
          <a:xfrm>
            <a:off x="7754760" y="2339640"/>
            <a:ext cx="67320" cy="1337400"/>
          </a:xfrm>
          <a:custGeom>
            <a:avLst/>
            <a:gdLst/>
            <a:ahLst/>
            <a:cxnLst/>
            <a:rect l="0" t="0" r="r" b="b"/>
            <a:pathLst>
              <a:path w="187" h="3715">
                <a:moveTo>
                  <a:pt x="0" y="0"/>
                </a:moveTo>
                <a:lnTo>
                  <a:pt x="187" y="0"/>
                </a:lnTo>
                <a:lnTo>
                  <a:pt x="187" y="3715"/>
                </a:lnTo>
                <a:lnTo>
                  <a:pt x="0" y="3715"/>
                </a:lnTo>
                <a:lnTo>
                  <a:pt x="0" y="0"/>
                </a:lnTo>
                <a:close/>
              </a:path>
            </a:pathLst>
          </a:custGeom>
          <a:solidFill>
            <a:srgbClr val="FFA500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3" name="任意多边形: 形状 362"/>
          <p:cNvSpPr/>
          <p:nvPr/>
        </p:nvSpPr>
        <p:spPr>
          <a:xfrm>
            <a:off x="7286760" y="3676680"/>
            <a:ext cx="535320" cy="67320"/>
          </a:xfrm>
          <a:custGeom>
            <a:avLst/>
            <a:gdLst/>
            <a:ahLst/>
            <a:cxnLst/>
            <a:rect l="0" t="0" r="r" b="b"/>
            <a:pathLst>
              <a:path w="1487" h="187">
                <a:moveTo>
                  <a:pt x="0" y="0"/>
                </a:moveTo>
                <a:lnTo>
                  <a:pt x="1487" y="0"/>
                </a:lnTo>
                <a:lnTo>
                  <a:pt x="1487" y="187"/>
                </a:lnTo>
                <a:lnTo>
                  <a:pt x="0" y="187"/>
                </a:lnTo>
                <a:lnTo>
                  <a:pt x="0" y="0"/>
                </a:lnTo>
                <a:close/>
              </a:path>
            </a:pathLst>
          </a:custGeom>
          <a:solidFill>
            <a:srgbClr val="FFA500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4" name="任意多边形: 形状 363"/>
          <p:cNvSpPr/>
          <p:nvPr/>
        </p:nvSpPr>
        <p:spPr>
          <a:xfrm>
            <a:off x="401040" y="4111200"/>
            <a:ext cx="4847040" cy="1454400"/>
          </a:xfrm>
          <a:custGeom>
            <a:avLst/>
            <a:gdLst/>
            <a:ahLst/>
            <a:cxnLst/>
            <a:rect l="0" t="0" r="r" b="b"/>
            <a:pathLst>
              <a:path w="13464" h="4040">
                <a:moveTo>
                  <a:pt x="0" y="3855"/>
                </a:moveTo>
                <a:lnTo>
                  <a:pt x="0" y="186"/>
                </a:lnTo>
                <a:cubicBezTo>
                  <a:pt x="0" y="161"/>
                  <a:pt x="4" y="138"/>
                  <a:pt x="14" y="115"/>
                </a:cubicBezTo>
                <a:cubicBezTo>
                  <a:pt x="23" y="92"/>
                  <a:pt x="37" y="72"/>
                  <a:pt x="54" y="55"/>
                </a:cubicBezTo>
                <a:cubicBezTo>
                  <a:pt x="72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13279" y="0"/>
                </a:lnTo>
                <a:cubicBezTo>
                  <a:pt x="13303" y="0"/>
                  <a:pt x="13327" y="5"/>
                  <a:pt x="13350" y="14"/>
                </a:cubicBezTo>
                <a:cubicBezTo>
                  <a:pt x="13372" y="24"/>
                  <a:pt x="13392" y="37"/>
                  <a:pt x="13410" y="55"/>
                </a:cubicBezTo>
                <a:cubicBezTo>
                  <a:pt x="13427" y="72"/>
                  <a:pt x="13441" y="92"/>
                  <a:pt x="13450" y="115"/>
                </a:cubicBezTo>
                <a:cubicBezTo>
                  <a:pt x="13460" y="138"/>
                  <a:pt x="13464" y="161"/>
                  <a:pt x="13464" y="186"/>
                </a:cubicBezTo>
                <a:lnTo>
                  <a:pt x="13464" y="3855"/>
                </a:lnTo>
                <a:cubicBezTo>
                  <a:pt x="13464" y="3879"/>
                  <a:pt x="13460" y="3903"/>
                  <a:pt x="13450" y="3926"/>
                </a:cubicBezTo>
                <a:cubicBezTo>
                  <a:pt x="13441" y="3949"/>
                  <a:pt x="13427" y="3969"/>
                  <a:pt x="13410" y="3986"/>
                </a:cubicBezTo>
                <a:cubicBezTo>
                  <a:pt x="13392" y="4003"/>
                  <a:pt x="13372" y="4017"/>
                  <a:pt x="13350" y="4026"/>
                </a:cubicBezTo>
                <a:cubicBezTo>
                  <a:pt x="13327" y="4036"/>
                  <a:pt x="13303" y="4040"/>
                  <a:pt x="13279" y="4040"/>
                </a:cubicBezTo>
                <a:lnTo>
                  <a:pt x="185" y="4040"/>
                </a:lnTo>
                <a:cubicBezTo>
                  <a:pt x="161" y="4040"/>
                  <a:pt x="137" y="4036"/>
                  <a:pt x="114" y="4026"/>
                </a:cubicBezTo>
                <a:cubicBezTo>
                  <a:pt x="92" y="4017"/>
                  <a:pt x="72" y="4003"/>
                  <a:pt x="54" y="3986"/>
                </a:cubicBezTo>
                <a:cubicBezTo>
                  <a:pt x="37" y="3969"/>
                  <a:pt x="23" y="3949"/>
                  <a:pt x="14" y="3926"/>
                </a:cubicBezTo>
                <a:cubicBezTo>
                  <a:pt x="4" y="3903"/>
                  <a:pt x="0" y="3879"/>
                  <a:pt x="0" y="385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5" name="任意多边形: 形状 364"/>
          <p:cNvSpPr/>
          <p:nvPr/>
        </p:nvSpPr>
        <p:spPr>
          <a:xfrm>
            <a:off x="401040" y="4111200"/>
            <a:ext cx="4847040" cy="1454400"/>
          </a:xfrm>
          <a:custGeom>
            <a:avLst/>
            <a:gdLst/>
            <a:ahLst/>
            <a:cxnLst/>
            <a:rect l="0" t="0" r="r" b="b"/>
            <a:pathLst>
              <a:path w="13464" h="4040">
                <a:moveTo>
                  <a:pt x="0" y="3855"/>
                </a:moveTo>
                <a:lnTo>
                  <a:pt x="0" y="186"/>
                </a:lnTo>
                <a:cubicBezTo>
                  <a:pt x="0" y="161"/>
                  <a:pt x="4" y="138"/>
                  <a:pt x="14" y="115"/>
                </a:cubicBezTo>
                <a:cubicBezTo>
                  <a:pt x="23" y="92"/>
                  <a:pt x="37" y="72"/>
                  <a:pt x="54" y="55"/>
                </a:cubicBezTo>
                <a:cubicBezTo>
                  <a:pt x="72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13279" y="0"/>
                </a:lnTo>
                <a:cubicBezTo>
                  <a:pt x="13303" y="0"/>
                  <a:pt x="13327" y="5"/>
                  <a:pt x="13350" y="14"/>
                </a:cubicBezTo>
                <a:cubicBezTo>
                  <a:pt x="13372" y="24"/>
                  <a:pt x="13392" y="37"/>
                  <a:pt x="13410" y="55"/>
                </a:cubicBezTo>
                <a:cubicBezTo>
                  <a:pt x="13427" y="72"/>
                  <a:pt x="13441" y="92"/>
                  <a:pt x="13450" y="115"/>
                </a:cubicBezTo>
                <a:cubicBezTo>
                  <a:pt x="13460" y="138"/>
                  <a:pt x="13464" y="161"/>
                  <a:pt x="13464" y="186"/>
                </a:cubicBezTo>
                <a:lnTo>
                  <a:pt x="13464" y="3855"/>
                </a:lnTo>
                <a:cubicBezTo>
                  <a:pt x="13464" y="3879"/>
                  <a:pt x="13460" y="3903"/>
                  <a:pt x="13450" y="3926"/>
                </a:cubicBezTo>
                <a:cubicBezTo>
                  <a:pt x="13441" y="3949"/>
                  <a:pt x="13427" y="3969"/>
                  <a:pt x="13410" y="3986"/>
                </a:cubicBezTo>
                <a:cubicBezTo>
                  <a:pt x="13392" y="4003"/>
                  <a:pt x="13372" y="4017"/>
                  <a:pt x="13350" y="4026"/>
                </a:cubicBezTo>
                <a:cubicBezTo>
                  <a:pt x="13327" y="4036"/>
                  <a:pt x="13303" y="4040"/>
                  <a:pt x="13279" y="4040"/>
                </a:cubicBezTo>
                <a:lnTo>
                  <a:pt x="185" y="4040"/>
                </a:lnTo>
                <a:cubicBezTo>
                  <a:pt x="161" y="4040"/>
                  <a:pt x="137" y="4036"/>
                  <a:pt x="114" y="4026"/>
                </a:cubicBezTo>
                <a:cubicBezTo>
                  <a:pt x="92" y="4017"/>
                  <a:pt x="72" y="4003"/>
                  <a:pt x="54" y="3986"/>
                </a:cubicBezTo>
                <a:cubicBezTo>
                  <a:pt x="37" y="3969"/>
                  <a:pt x="23" y="3949"/>
                  <a:pt x="14" y="3926"/>
                </a:cubicBezTo>
                <a:cubicBezTo>
                  <a:pt x="4" y="3903"/>
                  <a:pt x="0" y="3879"/>
                  <a:pt x="0" y="3855"/>
                </a:cubicBezTo>
                <a:moveTo>
                  <a:pt x="23" y="186"/>
                </a:moveTo>
                <a:lnTo>
                  <a:pt x="23" y="3855"/>
                </a:lnTo>
                <a:cubicBezTo>
                  <a:pt x="23" y="3865"/>
                  <a:pt x="24" y="3876"/>
                  <a:pt x="26" y="3886"/>
                </a:cubicBezTo>
                <a:cubicBezTo>
                  <a:pt x="28" y="3897"/>
                  <a:pt x="31" y="3907"/>
                  <a:pt x="35" y="3917"/>
                </a:cubicBezTo>
                <a:cubicBezTo>
                  <a:pt x="39" y="3927"/>
                  <a:pt x="44" y="3936"/>
                  <a:pt x="50" y="3945"/>
                </a:cubicBezTo>
                <a:cubicBezTo>
                  <a:pt x="56" y="3954"/>
                  <a:pt x="63" y="3962"/>
                  <a:pt x="71" y="3970"/>
                </a:cubicBezTo>
                <a:cubicBezTo>
                  <a:pt x="78" y="3977"/>
                  <a:pt x="86" y="3984"/>
                  <a:pt x="95" y="3990"/>
                </a:cubicBezTo>
                <a:cubicBezTo>
                  <a:pt x="104" y="3996"/>
                  <a:pt x="113" y="4001"/>
                  <a:pt x="123" y="4005"/>
                </a:cubicBezTo>
                <a:cubicBezTo>
                  <a:pt x="133" y="4009"/>
                  <a:pt x="143" y="4012"/>
                  <a:pt x="154" y="4014"/>
                </a:cubicBezTo>
                <a:cubicBezTo>
                  <a:pt x="164" y="4016"/>
                  <a:pt x="175" y="4017"/>
                  <a:pt x="185" y="4017"/>
                </a:cubicBezTo>
                <a:lnTo>
                  <a:pt x="13279" y="4017"/>
                </a:lnTo>
                <a:cubicBezTo>
                  <a:pt x="13289" y="4017"/>
                  <a:pt x="13300" y="4016"/>
                  <a:pt x="13310" y="4014"/>
                </a:cubicBezTo>
                <a:cubicBezTo>
                  <a:pt x="13321" y="4012"/>
                  <a:pt x="13331" y="4009"/>
                  <a:pt x="13341" y="4005"/>
                </a:cubicBezTo>
                <a:cubicBezTo>
                  <a:pt x="13351" y="4001"/>
                  <a:pt x="13360" y="3996"/>
                  <a:pt x="13369" y="3990"/>
                </a:cubicBezTo>
                <a:cubicBezTo>
                  <a:pt x="13378" y="3984"/>
                  <a:pt x="13386" y="3977"/>
                  <a:pt x="13393" y="3970"/>
                </a:cubicBezTo>
                <a:cubicBezTo>
                  <a:pt x="13401" y="3962"/>
                  <a:pt x="13408" y="3954"/>
                  <a:pt x="13414" y="3945"/>
                </a:cubicBezTo>
                <a:cubicBezTo>
                  <a:pt x="13420" y="3936"/>
                  <a:pt x="13425" y="3927"/>
                  <a:pt x="13429" y="3917"/>
                </a:cubicBezTo>
                <a:cubicBezTo>
                  <a:pt x="13433" y="3907"/>
                  <a:pt x="13436" y="3897"/>
                  <a:pt x="13438" y="3886"/>
                </a:cubicBezTo>
                <a:cubicBezTo>
                  <a:pt x="13440" y="3876"/>
                  <a:pt x="13441" y="3865"/>
                  <a:pt x="13441" y="3855"/>
                </a:cubicBezTo>
                <a:lnTo>
                  <a:pt x="13441" y="186"/>
                </a:lnTo>
                <a:cubicBezTo>
                  <a:pt x="13441" y="175"/>
                  <a:pt x="13440" y="165"/>
                  <a:pt x="13438" y="154"/>
                </a:cubicBezTo>
                <a:cubicBezTo>
                  <a:pt x="13436" y="144"/>
                  <a:pt x="13433" y="134"/>
                  <a:pt x="13429" y="124"/>
                </a:cubicBezTo>
                <a:cubicBezTo>
                  <a:pt x="13425" y="114"/>
                  <a:pt x="13420" y="105"/>
                  <a:pt x="13414" y="96"/>
                </a:cubicBezTo>
                <a:cubicBezTo>
                  <a:pt x="13408" y="87"/>
                  <a:pt x="13401" y="79"/>
                  <a:pt x="13393" y="71"/>
                </a:cubicBezTo>
                <a:cubicBezTo>
                  <a:pt x="13386" y="64"/>
                  <a:pt x="13378" y="57"/>
                  <a:pt x="13369" y="51"/>
                </a:cubicBezTo>
                <a:cubicBezTo>
                  <a:pt x="13360" y="45"/>
                  <a:pt x="13351" y="40"/>
                  <a:pt x="13341" y="36"/>
                </a:cubicBezTo>
                <a:cubicBezTo>
                  <a:pt x="13331" y="32"/>
                  <a:pt x="13321" y="29"/>
                  <a:pt x="13310" y="27"/>
                </a:cubicBezTo>
                <a:cubicBezTo>
                  <a:pt x="13300" y="25"/>
                  <a:pt x="13289" y="24"/>
                  <a:pt x="13279" y="24"/>
                </a:cubicBezTo>
                <a:lnTo>
                  <a:pt x="185" y="24"/>
                </a:lnTo>
                <a:cubicBezTo>
                  <a:pt x="175" y="24"/>
                  <a:pt x="164" y="25"/>
                  <a:pt x="154" y="27"/>
                </a:cubicBezTo>
                <a:cubicBezTo>
                  <a:pt x="143" y="29"/>
                  <a:pt x="133" y="32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7"/>
                  <a:pt x="78" y="64"/>
                  <a:pt x="71" y="71"/>
                </a:cubicBezTo>
                <a:cubicBezTo>
                  <a:pt x="63" y="79"/>
                  <a:pt x="56" y="87"/>
                  <a:pt x="50" y="96"/>
                </a:cubicBezTo>
                <a:cubicBezTo>
                  <a:pt x="44" y="105"/>
                  <a:pt x="39" y="114"/>
                  <a:pt x="35" y="124"/>
                </a:cubicBezTo>
                <a:cubicBezTo>
                  <a:pt x="31" y="134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66" name="图片 365"/>
          <p:cNvPicPr/>
          <p:nvPr/>
        </p:nvPicPr>
        <p:blipFill>
          <a:blip r:embed="rId4"/>
          <a:stretch/>
        </p:blipFill>
        <p:spPr>
          <a:xfrm>
            <a:off x="576720" y="432036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7" name="文本框 366"/>
          <p:cNvSpPr txBox="1"/>
          <p:nvPr/>
        </p:nvSpPr>
        <p:spPr>
          <a:xfrm>
            <a:off x="401040" y="1131840"/>
            <a:ext cx="754452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智能写作系统的逻辑框架由多个功能模块组成，核心算法包括内容生成、上下文管理和个性化调整等。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68" name="图片 367"/>
          <p:cNvPicPr/>
          <p:nvPr/>
        </p:nvPicPr>
        <p:blipFill>
          <a:blip r:embed="rId5"/>
          <a:stretch/>
        </p:blipFill>
        <p:spPr>
          <a:xfrm>
            <a:off x="576720" y="46882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9" name="文本框 368"/>
          <p:cNvSpPr txBox="1"/>
          <p:nvPr/>
        </p:nvSpPr>
        <p:spPr>
          <a:xfrm>
            <a:off x="927720" y="4318200"/>
            <a:ext cx="181116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内容生成与续写算法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0" name="图片 369"/>
          <p:cNvPicPr/>
          <p:nvPr/>
        </p:nvPicPr>
        <p:blipFill>
          <a:blip r:embed="rId5"/>
          <a:stretch/>
        </p:blipFill>
        <p:spPr>
          <a:xfrm>
            <a:off x="576720" y="49554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1" name="文本框 370"/>
          <p:cNvSpPr txBox="1"/>
          <p:nvPr/>
        </p:nvSpPr>
        <p:spPr>
          <a:xfrm>
            <a:off x="777240" y="4689360"/>
            <a:ext cx="36216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基于自回归语言模型的文本生成，根据用户输入预测下一个词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2" name="图片 371"/>
          <p:cNvPicPr/>
          <p:nvPr/>
        </p:nvPicPr>
        <p:blipFill>
          <a:blip r:embed="rId5"/>
          <a:stretch/>
        </p:blipFill>
        <p:spPr>
          <a:xfrm>
            <a:off x="576720" y="5222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3" name="文本框 372"/>
          <p:cNvSpPr txBox="1"/>
          <p:nvPr/>
        </p:nvSpPr>
        <p:spPr>
          <a:xfrm>
            <a:off x="777240" y="4956840"/>
            <a:ext cx="28368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通过合理设计提示词（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Prompt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）引导生成方向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4" name="任意多边形: 形状 373"/>
          <p:cNvSpPr/>
          <p:nvPr/>
        </p:nvSpPr>
        <p:spPr>
          <a:xfrm>
            <a:off x="5448240" y="4111200"/>
            <a:ext cx="4847400" cy="1454400"/>
          </a:xfrm>
          <a:custGeom>
            <a:avLst/>
            <a:gdLst/>
            <a:ahLst/>
            <a:cxnLst/>
            <a:rect l="0" t="0" r="r" b="b"/>
            <a:pathLst>
              <a:path w="13465" h="4040">
                <a:moveTo>
                  <a:pt x="15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3279" y="0"/>
                </a:lnTo>
                <a:cubicBezTo>
                  <a:pt x="13304" y="0"/>
                  <a:pt x="13328" y="5"/>
                  <a:pt x="13350" y="14"/>
                </a:cubicBezTo>
                <a:cubicBezTo>
                  <a:pt x="13373" y="24"/>
                  <a:pt x="13393" y="37"/>
                  <a:pt x="13411" y="55"/>
                </a:cubicBezTo>
                <a:cubicBezTo>
                  <a:pt x="13428" y="72"/>
                  <a:pt x="13441" y="92"/>
                  <a:pt x="13451" y="115"/>
                </a:cubicBezTo>
                <a:cubicBezTo>
                  <a:pt x="13460" y="138"/>
                  <a:pt x="13465" y="161"/>
                  <a:pt x="13465" y="186"/>
                </a:cubicBezTo>
                <a:lnTo>
                  <a:pt x="13465" y="3855"/>
                </a:lnTo>
                <a:cubicBezTo>
                  <a:pt x="13465" y="3879"/>
                  <a:pt x="13460" y="3903"/>
                  <a:pt x="13451" y="3926"/>
                </a:cubicBezTo>
                <a:cubicBezTo>
                  <a:pt x="13441" y="3949"/>
                  <a:pt x="13428" y="3969"/>
                  <a:pt x="13411" y="3986"/>
                </a:cubicBezTo>
                <a:cubicBezTo>
                  <a:pt x="13393" y="4003"/>
                  <a:pt x="13373" y="4017"/>
                  <a:pt x="13350" y="4026"/>
                </a:cubicBezTo>
                <a:cubicBezTo>
                  <a:pt x="13328" y="4036"/>
                  <a:pt x="13304" y="4040"/>
                  <a:pt x="13279" y="4040"/>
                </a:cubicBezTo>
                <a:lnTo>
                  <a:pt x="186" y="4040"/>
                </a:lnTo>
                <a:cubicBezTo>
                  <a:pt x="161" y="4040"/>
                  <a:pt x="138" y="4036"/>
                  <a:pt x="115" y="4026"/>
                </a:cubicBezTo>
                <a:cubicBezTo>
                  <a:pt x="92" y="4017"/>
                  <a:pt x="72" y="4003"/>
                  <a:pt x="55" y="3986"/>
                </a:cubicBezTo>
                <a:cubicBezTo>
                  <a:pt x="37" y="3969"/>
                  <a:pt x="24" y="3949"/>
                  <a:pt x="15" y="3926"/>
                </a:cubicBezTo>
                <a:cubicBezTo>
                  <a:pt x="5" y="3903"/>
                  <a:pt x="0" y="3879"/>
                  <a:pt x="0" y="3855"/>
                </a:cubicBezTo>
                <a:lnTo>
                  <a:pt x="0" y="186"/>
                </a:lnTo>
                <a:cubicBezTo>
                  <a:pt x="0" y="161"/>
                  <a:pt x="5" y="138"/>
                  <a:pt x="15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5" name="任意多边形: 形状 374"/>
          <p:cNvSpPr/>
          <p:nvPr/>
        </p:nvSpPr>
        <p:spPr>
          <a:xfrm>
            <a:off x="5448240" y="4111200"/>
            <a:ext cx="4847400" cy="1454400"/>
          </a:xfrm>
          <a:custGeom>
            <a:avLst/>
            <a:gdLst/>
            <a:ahLst/>
            <a:cxnLst/>
            <a:rect l="0" t="0" r="r" b="b"/>
            <a:pathLst>
              <a:path w="13465" h="4040">
                <a:moveTo>
                  <a:pt x="0" y="3855"/>
                </a:moveTo>
                <a:lnTo>
                  <a:pt x="0" y="186"/>
                </a:lnTo>
                <a:cubicBezTo>
                  <a:pt x="0" y="161"/>
                  <a:pt x="5" y="138"/>
                  <a:pt x="15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3279" y="0"/>
                </a:lnTo>
                <a:cubicBezTo>
                  <a:pt x="13304" y="0"/>
                  <a:pt x="13328" y="5"/>
                  <a:pt x="13350" y="14"/>
                </a:cubicBezTo>
                <a:cubicBezTo>
                  <a:pt x="13373" y="24"/>
                  <a:pt x="13393" y="37"/>
                  <a:pt x="13411" y="55"/>
                </a:cubicBezTo>
                <a:cubicBezTo>
                  <a:pt x="13428" y="72"/>
                  <a:pt x="13441" y="92"/>
                  <a:pt x="13451" y="115"/>
                </a:cubicBezTo>
                <a:cubicBezTo>
                  <a:pt x="13460" y="138"/>
                  <a:pt x="13465" y="161"/>
                  <a:pt x="13465" y="186"/>
                </a:cubicBezTo>
                <a:lnTo>
                  <a:pt x="13465" y="3855"/>
                </a:lnTo>
                <a:cubicBezTo>
                  <a:pt x="13465" y="3879"/>
                  <a:pt x="13460" y="3903"/>
                  <a:pt x="13451" y="3926"/>
                </a:cubicBezTo>
                <a:cubicBezTo>
                  <a:pt x="13441" y="3949"/>
                  <a:pt x="13428" y="3969"/>
                  <a:pt x="13411" y="3986"/>
                </a:cubicBezTo>
                <a:cubicBezTo>
                  <a:pt x="13393" y="4003"/>
                  <a:pt x="13373" y="4017"/>
                  <a:pt x="13350" y="4026"/>
                </a:cubicBezTo>
                <a:cubicBezTo>
                  <a:pt x="13328" y="4036"/>
                  <a:pt x="13304" y="4040"/>
                  <a:pt x="13279" y="4040"/>
                </a:cubicBezTo>
                <a:lnTo>
                  <a:pt x="186" y="4040"/>
                </a:lnTo>
                <a:cubicBezTo>
                  <a:pt x="161" y="4040"/>
                  <a:pt x="138" y="4036"/>
                  <a:pt x="115" y="4026"/>
                </a:cubicBezTo>
                <a:cubicBezTo>
                  <a:pt x="92" y="4017"/>
                  <a:pt x="72" y="4003"/>
                  <a:pt x="55" y="3986"/>
                </a:cubicBezTo>
                <a:cubicBezTo>
                  <a:pt x="37" y="3969"/>
                  <a:pt x="24" y="3949"/>
                  <a:pt x="15" y="3926"/>
                </a:cubicBezTo>
                <a:cubicBezTo>
                  <a:pt x="5" y="3903"/>
                  <a:pt x="0" y="3879"/>
                  <a:pt x="0" y="3855"/>
                </a:cubicBezTo>
                <a:moveTo>
                  <a:pt x="24" y="186"/>
                </a:moveTo>
                <a:lnTo>
                  <a:pt x="24" y="3855"/>
                </a:lnTo>
                <a:cubicBezTo>
                  <a:pt x="24" y="3865"/>
                  <a:pt x="25" y="3876"/>
                  <a:pt x="27" y="3886"/>
                </a:cubicBezTo>
                <a:cubicBezTo>
                  <a:pt x="29" y="3897"/>
                  <a:pt x="32" y="3907"/>
                  <a:pt x="36" y="3917"/>
                </a:cubicBezTo>
                <a:cubicBezTo>
                  <a:pt x="40" y="3927"/>
                  <a:pt x="45" y="3936"/>
                  <a:pt x="51" y="3945"/>
                </a:cubicBezTo>
                <a:cubicBezTo>
                  <a:pt x="57" y="3954"/>
                  <a:pt x="64" y="3962"/>
                  <a:pt x="71" y="3970"/>
                </a:cubicBezTo>
                <a:cubicBezTo>
                  <a:pt x="79" y="3977"/>
                  <a:pt x="87" y="3984"/>
                  <a:pt x="96" y="3990"/>
                </a:cubicBezTo>
                <a:cubicBezTo>
                  <a:pt x="105" y="3996"/>
                  <a:pt x="114" y="4001"/>
                  <a:pt x="124" y="4005"/>
                </a:cubicBezTo>
                <a:cubicBezTo>
                  <a:pt x="134" y="4009"/>
                  <a:pt x="144" y="4012"/>
                  <a:pt x="154" y="4014"/>
                </a:cubicBezTo>
                <a:cubicBezTo>
                  <a:pt x="165" y="4016"/>
                  <a:pt x="175" y="4017"/>
                  <a:pt x="186" y="4017"/>
                </a:cubicBezTo>
                <a:lnTo>
                  <a:pt x="13279" y="4017"/>
                </a:lnTo>
                <a:cubicBezTo>
                  <a:pt x="13290" y="4017"/>
                  <a:pt x="13301" y="4016"/>
                  <a:pt x="13311" y="4014"/>
                </a:cubicBezTo>
                <a:cubicBezTo>
                  <a:pt x="13321" y="4012"/>
                  <a:pt x="13332" y="4009"/>
                  <a:pt x="13341" y="4005"/>
                </a:cubicBezTo>
                <a:cubicBezTo>
                  <a:pt x="13351" y="4001"/>
                  <a:pt x="13361" y="3996"/>
                  <a:pt x="13370" y="3990"/>
                </a:cubicBezTo>
                <a:cubicBezTo>
                  <a:pt x="13378" y="3984"/>
                  <a:pt x="13387" y="3977"/>
                  <a:pt x="13394" y="3970"/>
                </a:cubicBezTo>
                <a:cubicBezTo>
                  <a:pt x="13402" y="3962"/>
                  <a:pt x="13408" y="3954"/>
                  <a:pt x="13414" y="3945"/>
                </a:cubicBezTo>
                <a:cubicBezTo>
                  <a:pt x="13420" y="3936"/>
                  <a:pt x="13425" y="3927"/>
                  <a:pt x="13429" y="3917"/>
                </a:cubicBezTo>
                <a:cubicBezTo>
                  <a:pt x="13433" y="3907"/>
                  <a:pt x="13437" y="3897"/>
                  <a:pt x="13439" y="3886"/>
                </a:cubicBezTo>
                <a:cubicBezTo>
                  <a:pt x="13441" y="3876"/>
                  <a:pt x="13442" y="3865"/>
                  <a:pt x="13442" y="3855"/>
                </a:cubicBezTo>
                <a:lnTo>
                  <a:pt x="13442" y="186"/>
                </a:lnTo>
                <a:cubicBezTo>
                  <a:pt x="13442" y="175"/>
                  <a:pt x="13441" y="165"/>
                  <a:pt x="13439" y="154"/>
                </a:cubicBezTo>
                <a:cubicBezTo>
                  <a:pt x="13437" y="144"/>
                  <a:pt x="13433" y="134"/>
                  <a:pt x="13429" y="124"/>
                </a:cubicBezTo>
                <a:cubicBezTo>
                  <a:pt x="13425" y="114"/>
                  <a:pt x="13420" y="105"/>
                  <a:pt x="13414" y="96"/>
                </a:cubicBezTo>
                <a:cubicBezTo>
                  <a:pt x="13408" y="87"/>
                  <a:pt x="13402" y="79"/>
                  <a:pt x="13394" y="71"/>
                </a:cubicBezTo>
                <a:cubicBezTo>
                  <a:pt x="13387" y="64"/>
                  <a:pt x="13378" y="57"/>
                  <a:pt x="13370" y="51"/>
                </a:cubicBezTo>
                <a:cubicBezTo>
                  <a:pt x="13361" y="45"/>
                  <a:pt x="13351" y="40"/>
                  <a:pt x="13341" y="36"/>
                </a:cubicBezTo>
                <a:cubicBezTo>
                  <a:pt x="13332" y="32"/>
                  <a:pt x="13321" y="29"/>
                  <a:pt x="13311" y="27"/>
                </a:cubicBezTo>
                <a:cubicBezTo>
                  <a:pt x="13301" y="25"/>
                  <a:pt x="13290" y="24"/>
                  <a:pt x="13279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4"/>
                  <a:pt x="71" y="71"/>
                </a:cubicBezTo>
                <a:cubicBezTo>
                  <a:pt x="64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7" y="154"/>
                </a:cubicBezTo>
                <a:cubicBezTo>
                  <a:pt x="25" y="165"/>
                  <a:pt x="24" y="175"/>
                  <a:pt x="24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6" name="图片 375"/>
          <p:cNvPicPr/>
          <p:nvPr/>
        </p:nvPicPr>
        <p:blipFill>
          <a:blip r:embed="rId6"/>
          <a:stretch/>
        </p:blipFill>
        <p:spPr>
          <a:xfrm>
            <a:off x="5623920" y="43203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7" name="文本框 376"/>
          <p:cNvSpPr txBox="1"/>
          <p:nvPr/>
        </p:nvSpPr>
        <p:spPr>
          <a:xfrm>
            <a:off x="777240" y="5224320"/>
            <a:ext cx="32194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动态调整生成参数（温度、生成长度等）确保内容质量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8" name="图片 377"/>
          <p:cNvPicPr/>
          <p:nvPr/>
        </p:nvPicPr>
        <p:blipFill>
          <a:blip r:embed="rId5"/>
          <a:stretch/>
        </p:blipFill>
        <p:spPr>
          <a:xfrm>
            <a:off x="5623920" y="46882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9" name="文本框 378"/>
          <p:cNvSpPr txBox="1"/>
          <p:nvPr/>
        </p:nvSpPr>
        <p:spPr>
          <a:xfrm>
            <a:off x="5924880" y="4318200"/>
            <a:ext cx="201240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多轮交互与上下文保持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80" name="图片 379"/>
          <p:cNvPicPr/>
          <p:nvPr/>
        </p:nvPicPr>
        <p:blipFill>
          <a:blip r:embed="rId5"/>
          <a:stretch/>
        </p:blipFill>
        <p:spPr>
          <a:xfrm>
            <a:off x="5623920" y="49554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1" name="文本框 380"/>
          <p:cNvSpPr txBox="1"/>
          <p:nvPr/>
        </p:nvSpPr>
        <p:spPr>
          <a:xfrm>
            <a:off x="5824440" y="4689360"/>
            <a:ext cx="2817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累积用户输入形成完整上下文，确保内容连贯性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82" name="图片 381"/>
          <p:cNvPicPr/>
          <p:nvPr/>
        </p:nvPicPr>
        <p:blipFill>
          <a:blip r:embed="rId5"/>
          <a:stretch/>
        </p:blipFill>
        <p:spPr>
          <a:xfrm>
            <a:off x="5623920" y="5222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3" name="文本框 382"/>
          <p:cNvSpPr txBox="1"/>
          <p:nvPr/>
        </p:nvSpPr>
        <p:spPr>
          <a:xfrm>
            <a:off x="5824440" y="4956840"/>
            <a:ext cx="26830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通过上下文记忆机制，保证多轮对话的一致性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4" name="任意多边形: 形状 383"/>
          <p:cNvSpPr/>
          <p:nvPr/>
        </p:nvSpPr>
        <p:spPr>
          <a:xfrm>
            <a:off x="401040" y="5766120"/>
            <a:ext cx="9894600" cy="986400"/>
          </a:xfrm>
          <a:custGeom>
            <a:avLst/>
            <a:gdLst/>
            <a:ahLst/>
            <a:cxnLst/>
            <a:rect l="0" t="0" r="r" b="b"/>
            <a:pathLst>
              <a:path w="27485" h="2740">
                <a:moveTo>
                  <a:pt x="0" y="2554"/>
                </a:moveTo>
                <a:lnTo>
                  <a:pt x="0" y="185"/>
                </a:lnTo>
                <a:cubicBezTo>
                  <a:pt x="0" y="161"/>
                  <a:pt x="4" y="137"/>
                  <a:pt x="14" y="114"/>
                </a:cubicBezTo>
                <a:cubicBezTo>
                  <a:pt x="23" y="91"/>
                  <a:pt x="37" y="71"/>
                  <a:pt x="54" y="54"/>
                </a:cubicBezTo>
                <a:cubicBezTo>
                  <a:pt x="72" y="36"/>
                  <a:pt x="92" y="23"/>
                  <a:pt x="114" y="14"/>
                </a:cubicBezTo>
                <a:cubicBezTo>
                  <a:pt x="137" y="4"/>
                  <a:pt x="161" y="0"/>
                  <a:pt x="185" y="0"/>
                </a:cubicBezTo>
                <a:lnTo>
                  <a:pt x="27299" y="0"/>
                </a:lnTo>
                <a:cubicBezTo>
                  <a:pt x="27324" y="0"/>
                  <a:pt x="27348" y="4"/>
                  <a:pt x="27370" y="14"/>
                </a:cubicBezTo>
                <a:cubicBezTo>
                  <a:pt x="27393" y="23"/>
                  <a:pt x="27413" y="36"/>
                  <a:pt x="27431" y="54"/>
                </a:cubicBezTo>
                <a:cubicBezTo>
                  <a:pt x="27448" y="71"/>
                  <a:pt x="27461" y="91"/>
                  <a:pt x="27471" y="114"/>
                </a:cubicBezTo>
                <a:cubicBezTo>
                  <a:pt x="27480" y="137"/>
                  <a:pt x="27485" y="161"/>
                  <a:pt x="27485" y="185"/>
                </a:cubicBezTo>
                <a:lnTo>
                  <a:pt x="27485" y="2554"/>
                </a:lnTo>
                <a:cubicBezTo>
                  <a:pt x="27485" y="2579"/>
                  <a:pt x="27480" y="2602"/>
                  <a:pt x="27471" y="2625"/>
                </a:cubicBezTo>
                <a:cubicBezTo>
                  <a:pt x="27461" y="2648"/>
                  <a:pt x="27448" y="2668"/>
                  <a:pt x="27431" y="2685"/>
                </a:cubicBezTo>
                <a:cubicBezTo>
                  <a:pt x="27413" y="2703"/>
                  <a:pt x="27393" y="2716"/>
                  <a:pt x="27370" y="2726"/>
                </a:cubicBezTo>
                <a:cubicBezTo>
                  <a:pt x="27348" y="2735"/>
                  <a:pt x="27324" y="2740"/>
                  <a:pt x="27299" y="2740"/>
                </a:cubicBezTo>
                <a:lnTo>
                  <a:pt x="185" y="2740"/>
                </a:lnTo>
                <a:cubicBezTo>
                  <a:pt x="161" y="2740"/>
                  <a:pt x="137" y="2735"/>
                  <a:pt x="114" y="2726"/>
                </a:cubicBezTo>
                <a:cubicBezTo>
                  <a:pt x="92" y="2716"/>
                  <a:pt x="72" y="2703"/>
                  <a:pt x="54" y="2685"/>
                </a:cubicBezTo>
                <a:cubicBezTo>
                  <a:pt x="37" y="2668"/>
                  <a:pt x="23" y="2648"/>
                  <a:pt x="14" y="2625"/>
                </a:cubicBezTo>
                <a:cubicBezTo>
                  <a:pt x="4" y="2602"/>
                  <a:pt x="0" y="2579"/>
                  <a:pt x="0" y="255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5" name="任意多边形: 形状 384"/>
          <p:cNvSpPr/>
          <p:nvPr/>
        </p:nvSpPr>
        <p:spPr>
          <a:xfrm>
            <a:off x="401040" y="5766120"/>
            <a:ext cx="9894600" cy="986400"/>
          </a:xfrm>
          <a:custGeom>
            <a:avLst/>
            <a:gdLst/>
            <a:ahLst/>
            <a:cxnLst/>
            <a:rect l="0" t="0" r="r" b="b"/>
            <a:pathLst>
              <a:path w="27485" h="2740">
                <a:moveTo>
                  <a:pt x="0" y="2554"/>
                </a:moveTo>
                <a:lnTo>
                  <a:pt x="0" y="185"/>
                </a:lnTo>
                <a:cubicBezTo>
                  <a:pt x="0" y="161"/>
                  <a:pt x="4" y="137"/>
                  <a:pt x="14" y="114"/>
                </a:cubicBezTo>
                <a:cubicBezTo>
                  <a:pt x="23" y="91"/>
                  <a:pt x="37" y="71"/>
                  <a:pt x="54" y="54"/>
                </a:cubicBezTo>
                <a:cubicBezTo>
                  <a:pt x="72" y="36"/>
                  <a:pt x="92" y="23"/>
                  <a:pt x="114" y="14"/>
                </a:cubicBezTo>
                <a:cubicBezTo>
                  <a:pt x="137" y="4"/>
                  <a:pt x="161" y="0"/>
                  <a:pt x="185" y="0"/>
                </a:cubicBezTo>
                <a:lnTo>
                  <a:pt x="27299" y="0"/>
                </a:lnTo>
                <a:cubicBezTo>
                  <a:pt x="27324" y="0"/>
                  <a:pt x="27348" y="4"/>
                  <a:pt x="27370" y="14"/>
                </a:cubicBezTo>
                <a:cubicBezTo>
                  <a:pt x="27393" y="23"/>
                  <a:pt x="27413" y="36"/>
                  <a:pt x="27431" y="54"/>
                </a:cubicBezTo>
                <a:cubicBezTo>
                  <a:pt x="27448" y="71"/>
                  <a:pt x="27461" y="91"/>
                  <a:pt x="27471" y="114"/>
                </a:cubicBezTo>
                <a:cubicBezTo>
                  <a:pt x="27480" y="137"/>
                  <a:pt x="27485" y="161"/>
                  <a:pt x="27485" y="185"/>
                </a:cubicBezTo>
                <a:lnTo>
                  <a:pt x="27485" y="2554"/>
                </a:lnTo>
                <a:cubicBezTo>
                  <a:pt x="27485" y="2579"/>
                  <a:pt x="27480" y="2602"/>
                  <a:pt x="27471" y="2625"/>
                </a:cubicBezTo>
                <a:cubicBezTo>
                  <a:pt x="27461" y="2648"/>
                  <a:pt x="27448" y="2668"/>
                  <a:pt x="27431" y="2685"/>
                </a:cubicBezTo>
                <a:cubicBezTo>
                  <a:pt x="27413" y="2703"/>
                  <a:pt x="27393" y="2716"/>
                  <a:pt x="27370" y="2726"/>
                </a:cubicBezTo>
                <a:cubicBezTo>
                  <a:pt x="27348" y="2735"/>
                  <a:pt x="27324" y="2740"/>
                  <a:pt x="27299" y="2740"/>
                </a:cubicBezTo>
                <a:lnTo>
                  <a:pt x="185" y="2740"/>
                </a:lnTo>
                <a:cubicBezTo>
                  <a:pt x="161" y="2740"/>
                  <a:pt x="137" y="2735"/>
                  <a:pt x="114" y="2726"/>
                </a:cubicBezTo>
                <a:cubicBezTo>
                  <a:pt x="92" y="2716"/>
                  <a:pt x="72" y="2703"/>
                  <a:pt x="54" y="2685"/>
                </a:cubicBezTo>
                <a:cubicBezTo>
                  <a:pt x="37" y="2668"/>
                  <a:pt x="23" y="2648"/>
                  <a:pt x="14" y="2625"/>
                </a:cubicBezTo>
                <a:cubicBezTo>
                  <a:pt x="4" y="2602"/>
                  <a:pt x="0" y="2579"/>
                  <a:pt x="0" y="2554"/>
                </a:cubicBezTo>
                <a:moveTo>
                  <a:pt x="23" y="185"/>
                </a:moveTo>
                <a:lnTo>
                  <a:pt x="23" y="2554"/>
                </a:lnTo>
                <a:cubicBezTo>
                  <a:pt x="23" y="2565"/>
                  <a:pt x="24" y="2575"/>
                  <a:pt x="26" y="2586"/>
                </a:cubicBezTo>
                <a:cubicBezTo>
                  <a:pt x="28" y="2596"/>
                  <a:pt x="31" y="2606"/>
                  <a:pt x="35" y="2616"/>
                </a:cubicBezTo>
                <a:cubicBezTo>
                  <a:pt x="39" y="2626"/>
                  <a:pt x="44" y="2635"/>
                  <a:pt x="50" y="2644"/>
                </a:cubicBezTo>
                <a:cubicBezTo>
                  <a:pt x="56" y="2653"/>
                  <a:pt x="63" y="2661"/>
                  <a:pt x="71" y="2669"/>
                </a:cubicBezTo>
                <a:cubicBezTo>
                  <a:pt x="78" y="2676"/>
                  <a:pt x="86" y="2683"/>
                  <a:pt x="95" y="2689"/>
                </a:cubicBezTo>
                <a:cubicBezTo>
                  <a:pt x="104" y="2695"/>
                  <a:pt x="113" y="2700"/>
                  <a:pt x="123" y="2704"/>
                </a:cubicBezTo>
                <a:cubicBezTo>
                  <a:pt x="133" y="2708"/>
                  <a:pt x="143" y="2711"/>
                  <a:pt x="154" y="2713"/>
                </a:cubicBezTo>
                <a:cubicBezTo>
                  <a:pt x="164" y="2715"/>
                  <a:pt x="175" y="2716"/>
                  <a:pt x="185" y="2716"/>
                </a:cubicBezTo>
                <a:lnTo>
                  <a:pt x="27299" y="2716"/>
                </a:lnTo>
                <a:cubicBezTo>
                  <a:pt x="27310" y="2716"/>
                  <a:pt x="27321" y="2715"/>
                  <a:pt x="27331" y="2713"/>
                </a:cubicBezTo>
                <a:cubicBezTo>
                  <a:pt x="27341" y="2711"/>
                  <a:pt x="27352" y="2708"/>
                  <a:pt x="27361" y="2704"/>
                </a:cubicBezTo>
                <a:cubicBezTo>
                  <a:pt x="27371" y="2700"/>
                  <a:pt x="27381" y="2695"/>
                  <a:pt x="27390" y="2689"/>
                </a:cubicBezTo>
                <a:cubicBezTo>
                  <a:pt x="27398" y="2683"/>
                  <a:pt x="27407" y="2676"/>
                  <a:pt x="27414" y="2669"/>
                </a:cubicBezTo>
                <a:cubicBezTo>
                  <a:pt x="27422" y="2661"/>
                  <a:pt x="27428" y="2653"/>
                  <a:pt x="27434" y="2644"/>
                </a:cubicBezTo>
                <a:cubicBezTo>
                  <a:pt x="27440" y="2635"/>
                  <a:pt x="27445" y="2626"/>
                  <a:pt x="27449" y="2616"/>
                </a:cubicBezTo>
                <a:cubicBezTo>
                  <a:pt x="27453" y="2606"/>
                  <a:pt x="27457" y="2596"/>
                  <a:pt x="27459" y="2586"/>
                </a:cubicBezTo>
                <a:cubicBezTo>
                  <a:pt x="27461" y="2575"/>
                  <a:pt x="27462" y="2565"/>
                  <a:pt x="27462" y="2554"/>
                </a:cubicBezTo>
                <a:lnTo>
                  <a:pt x="27462" y="185"/>
                </a:lnTo>
                <a:cubicBezTo>
                  <a:pt x="27462" y="175"/>
                  <a:pt x="27461" y="164"/>
                  <a:pt x="27459" y="154"/>
                </a:cubicBezTo>
                <a:cubicBezTo>
                  <a:pt x="27457" y="143"/>
                  <a:pt x="27453" y="133"/>
                  <a:pt x="27449" y="123"/>
                </a:cubicBezTo>
                <a:cubicBezTo>
                  <a:pt x="27445" y="113"/>
                  <a:pt x="27440" y="104"/>
                  <a:pt x="27434" y="95"/>
                </a:cubicBezTo>
                <a:cubicBezTo>
                  <a:pt x="27428" y="86"/>
                  <a:pt x="27422" y="78"/>
                  <a:pt x="27414" y="70"/>
                </a:cubicBezTo>
                <a:cubicBezTo>
                  <a:pt x="27407" y="63"/>
                  <a:pt x="27398" y="56"/>
                  <a:pt x="27390" y="50"/>
                </a:cubicBezTo>
                <a:cubicBezTo>
                  <a:pt x="27381" y="44"/>
                  <a:pt x="27371" y="39"/>
                  <a:pt x="27361" y="35"/>
                </a:cubicBezTo>
                <a:cubicBezTo>
                  <a:pt x="27352" y="31"/>
                  <a:pt x="27341" y="28"/>
                  <a:pt x="27331" y="26"/>
                </a:cubicBezTo>
                <a:cubicBezTo>
                  <a:pt x="27321" y="24"/>
                  <a:pt x="27310" y="23"/>
                  <a:pt x="27299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5"/>
                </a:cubicBezTo>
                <a:cubicBezTo>
                  <a:pt x="113" y="39"/>
                  <a:pt x="104" y="44"/>
                  <a:pt x="95" y="50"/>
                </a:cubicBezTo>
                <a:cubicBezTo>
                  <a:pt x="86" y="56"/>
                  <a:pt x="78" y="63"/>
                  <a:pt x="71" y="70"/>
                </a:cubicBezTo>
                <a:cubicBezTo>
                  <a:pt x="63" y="78"/>
                  <a:pt x="56" y="86"/>
                  <a:pt x="50" y="95"/>
                </a:cubicBezTo>
                <a:cubicBezTo>
                  <a:pt x="44" y="104"/>
                  <a:pt x="39" y="113"/>
                  <a:pt x="35" y="123"/>
                </a:cubicBezTo>
                <a:cubicBezTo>
                  <a:pt x="31" y="133"/>
                  <a:pt x="28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86" name="图片 385"/>
          <p:cNvPicPr/>
          <p:nvPr/>
        </p:nvPicPr>
        <p:blipFill>
          <a:blip r:embed="rId7"/>
          <a:stretch/>
        </p:blipFill>
        <p:spPr>
          <a:xfrm>
            <a:off x="543240" y="594144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7" name="文本框 386"/>
          <p:cNvSpPr txBox="1"/>
          <p:nvPr/>
        </p:nvSpPr>
        <p:spPr>
          <a:xfrm>
            <a:off x="5824440" y="5224320"/>
            <a:ext cx="269676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使用摘要技术压缩上下文，避免超出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限制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8" name="文本框 387"/>
          <p:cNvSpPr txBox="1"/>
          <p:nvPr/>
        </p:nvSpPr>
        <p:spPr>
          <a:xfrm>
            <a:off x="768960" y="5936760"/>
            <a:ext cx="6714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实现原理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9" name="文本框 388"/>
          <p:cNvSpPr txBox="1"/>
          <p:nvPr/>
        </p:nvSpPr>
        <p:spPr>
          <a:xfrm>
            <a:off x="543240" y="6243840"/>
            <a:ext cx="96703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系统通过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调用大语言模型，结合上下文管理和参数优化，实现高质量的内容生成和多轮交互。核心算法在提示词设计、参数调整和上下文处理方面进行了优化，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0" name="图片 389"/>
          <p:cNvPicPr/>
          <p:nvPr/>
        </p:nvPicPr>
        <p:blipFill>
          <a:blip r:embed="rId8"/>
          <a:stretch/>
        </p:blipFill>
        <p:spPr>
          <a:xfrm>
            <a:off x="10203480" y="6852600"/>
            <a:ext cx="29196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1" name="任意多边形: 形状 390"/>
          <p:cNvSpPr/>
          <p:nvPr/>
        </p:nvSpPr>
        <p:spPr>
          <a:xfrm>
            <a:off x="4278600" y="1537560"/>
            <a:ext cx="2139480" cy="885960"/>
          </a:xfrm>
          <a:custGeom>
            <a:avLst/>
            <a:gdLst/>
            <a:ahLst/>
            <a:cxnLst/>
            <a:rect l="0" t="0" r="r" b="b"/>
            <a:pathLst>
              <a:path w="5943" h="2461">
                <a:moveTo>
                  <a:pt x="14" y="114"/>
                </a:moveTo>
                <a:cubicBezTo>
                  <a:pt x="23" y="92"/>
                  <a:pt x="37" y="72"/>
                  <a:pt x="54" y="54"/>
                </a:cubicBezTo>
                <a:cubicBezTo>
                  <a:pt x="71" y="37"/>
                  <a:pt x="91" y="23"/>
                  <a:pt x="114" y="14"/>
                </a:cubicBezTo>
                <a:cubicBezTo>
                  <a:pt x="137" y="4"/>
                  <a:pt x="161" y="0"/>
                  <a:pt x="185" y="0"/>
                </a:cubicBezTo>
                <a:lnTo>
                  <a:pt x="5757" y="0"/>
                </a:lnTo>
                <a:cubicBezTo>
                  <a:pt x="5782" y="0"/>
                  <a:pt x="5806" y="4"/>
                  <a:pt x="5828" y="14"/>
                </a:cubicBezTo>
                <a:cubicBezTo>
                  <a:pt x="5851" y="23"/>
                  <a:pt x="5871" y="37"/>
                  <a:pt x="5889" y="54"/>
                </a:cubicBezTo>
                <a:cubicBezTo>
                  <a:pt x="5906" y="72"/>
                  <a:pt x="5920" y="92"/>
                  <a:pt x="5929" y="114"/>
                </a:cubicBezTo>
                <a:cubicBezTo>
                  <a:pt x="5938" y="137"/>
                  <a:pt x="5943" y="161"/>
                  <a:pt x="5943" y="185"/>
                </a:cubicBezTo>
                <a:lnTo>
                  <a:pt x="5943" y="2276"/>
                </a:lnTo>
                <a:cubicBezTo>
                  <a:pt x="5943" y="2300"/>
                  <a:pt x="5938" y="2324"/>
                  <a:pt x="5929" y="2347"/>
                </a:cubicBezTo>
                <a:cubicBezTo>
                  <a:pt x="5920" y="2369"/>
                  <a:pt x="5906" y="2389"/>
                  <a:pt x="5889" y="2407"/>
                </a:cubicBezTo>
                <a:cubicBezTo>
                  <a:pt x="5871" y="2424"/>
                  <a:pt x="5851" y="2438"/>
                  <a:pt x="5828" y="2447"/>
                </a:cubicBezTo>
                <a:cubicBezTo>
                  <a:pt x="5806" y="2457"/>
                  <a:pt x="5782" y="2461"/>
                  <a:pt x="5757" y="2461"/>
                </a:cubicBezTo>
                <a:lnTo>
                  <a:pt x="185" y="2461"/>
                </a:lnTo>
                <a:cubicBezTo>
                  <a:pt x="161" y="2461"/>
                  <a:pt x="137" y="2457"/>
                  <a:pt x="114" y="2447"/>
                </a:cubicBezTo>
                <a:cubicBezTo>
                  <a:pt x="91" y="2438"/>
                  <a:pt x="71" y="2424"/>
                  <a:pt x="54" y="2407"/>
                </a:cubicBezTo>
                <a:cubicBezTo>
                  <a:pt x="37" y="2389"/>
                  <a:pt x="23" y="2369"/>
                  <a:pt x="14" y="2347"/>
                </a:cubicBezTo>
                <a:cubicBezTo>
                  <a:pt x="4" y="2324"/>
                  <a:pt x="0" y="2300"/>
                  <a:pt x="0" y="2276"/>
                </a:cubicBezTo>
                <a:lnTo>
                  <a:pt x="0" y="185"/>
                </a:lnTo>
                <a:cubicBezTo>
                  <a:pt x="0" y="161"/>
                  <a:pt x="4" y="137"/>
                  <a:pt x="14" y="1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2" name="任意多边形: 形状 391"/>
          <p:cNvSpPr/>
          <p:nvPr/>
        </p:nvSpPr>
        <p:spPr>
          <a:xfrm>
            <a:off x="4278600" y="1537560"/>
            <a:ext cx="2139480" cy="885960"/>
          </a:xfrm>
          <a:custGeom>
            <a:avLst/>
            <a:gdLst/>
            <a:ahLst/>
            <a:cxnLst/>
            <a:rect l="0" t="0" r="r" b="b"/>
            <a:pathLst>
              <a:path w="5943" h="2461">
                <a:moveTo>
                  <a:pt x="0" y="2276"/>
                </a:moveTo>
                <a:lnTo>
                  <a:pt x="0" y="185"/>
                </a:lnTo>
                <a:cubicBezTo>
                  <a:pt x="0" y="161"/>
                  <a:pt x="4" y="137"/>
                  <a:pt x="14" y="114"/>
                </a:cubicBezTo>
                <a:cubicBezTo>
                  <a:pt x="23" y="92"/>
                  <a:pt x="37" y="72"/>
                  <a:pt x="54" y="54"/>
                </a:cubicBezTo>
                <a:cubicBezTo>
                  <a:pt x="71" y="37"/>
                  <a:pt x="91" y="23"/>
                  <a:pt x="114" y="14"/>
                </a:cubicBezTo>
                <a:cubicBezTo>
                  <a:pt x="137" y="4"/>
                  <a:pt x="161" y="0"/>
                  <a:pt x="185" y="0"/>
                </a:cubicBezTo>
                <a:lnTo>
                  <a:pt x="5757" y="0"/>
                </a:lnTo>
                <a:cubicBezTo>
                  <a:pt x="5782" y="0"/>
                  <a:pt x="5806" y="4"/>
                  <a:pt x="5828" y="14"/>
                </a:cubicBezTo>
                <a:cubicBezTo>
                  <a:pt x="5851" y="23"/>
                  <a:pt x="5871" y="37"/>
                  <a:pt x="5889" y="54"/>
                </a:cubicBezTo>
                <a:cubicBezTo>
                  <a:pt x="5906" y="72"/>
                  <a:pt x="5920" y="92"/>
                  <a:pt x="5929" y="114"/>
                </a:cubicBezTo>
                <a:cubicBezTo>
                  <a:pt x="5938" y="137"/>
                  <a:pt x="5943" y="161"/>
                  <a:pt x="5943" y="185"/>
                </a:cubicBezTo>
                <a:lnTo>
                  <a:pt x="5943" y="2276"/>
                </a:lnTo>
                <a:cubicBezTo>
                  <a:pt x="5943" y="2300"/>
                  <a:pt x="5938" y="2324"/>
                  <a:pt x="5929" y="2347"/>
                </a:cubicBezTo>
                <a:cubicBezTo>
                  <a:pt x="5920" y="2369"/>
                  <a:pt x="5906" y="2389"/>
                  <a:pt x="5889" y="2407"/>
                </a:cubicBezTo>
                <a:cubicBezTo>
                  <a:pt x="5871" y="2424"/>
                  <a:pt x="5851" y="2438"/>
                  <a:pt x="5828" y="2447"/>
                </a:cubicBezTo>
                <a:cubicBezTo>
                  <a:pt x="5806" y="2457"/>
                  <a:pt x="5782" y="2461"/>
                  <a:pt x="5757" y="2461"/>
                </a:cubicBezTo>
                <a:lnTo>
                  <a:pt x="185" y="2461"/>
                </a:lnTo>
                <a:cubicBezTo>
                  <a:pt x="161" y="2461"/>
                  <a:pt x="137" y="2457"/>
                  <a:pt x="114" y="2447"/>
                </a:cubicBezTo>
                <a:cubicBezTo>
                  <a:pt x="91" y="2438"/>
                  <a:pt x="71" y="2424"/>
                  <a:pt x="54" y="2407"/>
                </a:cubicBezTo>
                <a:cubicBezTo>
                  <a:pt x="37" y="2389"/>
                  <a:pt x="23" y="2369"/>
                  <a:pt x="14" y="2347"/>
                </a:cubicBezTo>
                <a:cubicBezTo>
                  <a:pt x="4" y="2324"/>
                  <a:pt x="0" y="2300"/>
                  <a:pt x="0" y="2276"/>
                </a:cubicBezTo>
                <a:moveTo>
                  <a:pt x="23" y="185"/>
                </a:moveTo>
                <a:lnTo>
                  <a:pt x="23" y="2276"/>
                </a:lnTo>
                <a:cubicBezTo>
                  <a:pt x="23" y="2286"/>
                  <a:pt x="24" y="2297"/>
                  <a:pt x="26" y="2307"/>
                </a:cubicBezTo>
                <a:cubicBezTo>
                  <a:pt x="28" y="2318"/>
                  <a:pt x="31" y="2328"/>
                  <a:pt x="35" y="2338"/>
                </a:cubicBezTo>
                <a:cubicBezTo>
                  <a:pt x="39" y="2348"/>
                  <a:pt x="44" y="2357"/>
                  <a:pt x="50" y="2366"/>
                </a:cubicBezTo>
                <a:cubicBezTo>
                  <a:pt x="56" y="2375"/>
                  <a:pt x="63" y="2383"/>
                  <a:pt x="70" y="2390"/>
                </a:cubicBezTo>
                <a:cubicBezTo>
                  <a:pt x="78" y="2398"/>
                  <a:pt x="86" y="2405"/>
                  <a:pt x="95" y="2411"/>
                </a:cubicBezTo>
                <a:cubicBezTo>
                  <a:pt x="104" y="2417"/>
                  <a:pt x="113" y="2422"/>
                  <a:pt x="123" y="2426"/>
                </a:cubicBezTo>
                <a:cubicBezTo>
                  <a:pt x="133" y="2430"/>
                  <a:pt x="143" y="2433"/>
                  <a:pt x="154" y="2435"/>
                </a:cubicBezTo>
                <a:cubicBezTo>
                  <a:pt x="164" y="2437"/>
                  <a:pt x="175" y="2438"/>
                  <a:pt x="185" y="2438"/>
                </a:cubicBezTo>
                <a:lnTo>
                  <a:pt x="5757" y="2438"/>
                </a:lnTo>
                <a:cubicBezTo>
                  <a:pt x="5768" y="2438"/>
                  <a:pt x="5779" y="2437"/>
                  <a:pt x="5789" y="2435"/>
                </a:cubicBezTo>
                <a:cubicBezTo>
                  <a:pt x="5800" y="2433"/>
                  <a:pt x="5810" y="2430"/>
                  <a:pt x="5820" y="2426"/>
                </a:cubicBezTo>
                <a:cubicBezTo>
                  <a:pt x="5829" y="2422"/>
                  <a:pt x="5839" y="2417"/>
                  <a:pt x="5848" y="2411"/>
                </a:cubicBezTo>
                <a:cubicBezTo>
                  <a:pt x="5857" y="2405"/>
                  <a:pt x="5865" y="2398"/>
                  <a:pt x="5872" y="2390"/>
                </a:cubicBezTo>
                <a:cubicBezTo>
                  <a:pt x="5880" y="2383"/>
                  <a:pt x="5887" y="2375"/>
                  <a:pt x="5893" y="2366"/>
                </a:cubicBezTo>
                <a:cubicBezTo>
                  <a:pt x="5898" y="2357"/>
                  <a:pt x="5903" y="2348"/>
                  <a:pt x="5908" y="2338"/>
                </a:cubicBezTo>
                <a:cubicBezTo>
                  <a:pt x="5912" y="2328"/>
                  <a:pt x="5915" y="2318"/>
                  <a:pt x="5917" y="2307"/>
                </a:cubicBezTo>
                <a:cubicBezTo>
                  <a:pt x="5919" y="2297"/>
                  <a:pt x="5920" y="2286"/>
                  <a:pt x="5920" y="2276"/>
                </a:cubicBezTo>
                <a:lnTo>
                  <a:pt x="5920" y="185"/>
                </a:lnTo>
                <a:cubicBezTo>
                  <a:pt x="5920" y="175"/>
                  <a:pt x="5919" y="164"/>
                  <a:pt x="5917" y="154"/>
                </a:cubicBezTo>
                <a:cubicBezTo>
                  <a:pt x="5915" y="143"/>
                  <a:pt x="5912" y="133"/>
                  <a:pt x="5908" y="123"/>
                </a:cubicBezTo>
                <a:cubicBezTo>
                  <a:pt x="5903" y="113"/>
                  <a:pt x="5898" y="104"/>
                  <a:pt x="5893" y="95"/>
                </a:cubicBezTo>
                <a:cubicBezTo>
                  <a:pt x="5887" y="86"/>
                  <a:pt x="5880" y="78"/>
                  <a:pt x="5872" y="71"/>
                </a:cubicBezTo>
                <a:cubicBezTo>
                  <a:pt x="5865" y="63"/>
                  <a:pt x="5857" y="56"/>
                  <a:pt x="5848" y="50"/>
                </a:cubicBezTo>
                <a:cubicBezTo>
                  <a:pt x="5839" y="44"/>
                  <a:pt x="5829" y="39"/>
                  <a:pt x="5820" y="35"/>
                </a:cubicBezTo>
                <a:cubicBezTo>
                  <a:pt x="5810" y="31"/>
                  <a:pt x="5800" y="28"/>
                  <a:pt x="5789" y="26"/>
                </a:cubicBezTo>
                <a:cubicBezTo>
                  <a:pt x="5779" y="24"/>
                  <a:pt x="5768" y="23"/>
                  <a:pt x="5757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5"/>
                </a:cubicBezTo>
                <a:cubicBezTo>
                  <a:pt x="113" y="39"/>
                  <a:pt x="104" y="44"/>
                  <a:pt x="95" y="50"/>
                </a:cubicBezTo>
                <a:cubicBezTo>
                  <a:pt x="86" y="56"/>
                  <a:pt x="78" y="63"/>
                  <a:pt x="70" y="71"/>
                </a:cubicBezTo>
                <a:cubicBezTo>
                  <a:pt x="63" y="78"/>
                  <a:pt x="56" y="86"/>
                  <a:pt x="50" y="95"/>
                </a:cubicBezTo>
                <a:cubicBezTo>
                  <a:pt x="44" y="104"/>
                  <a:pt x="39" y="113"/>
                  <a:pt x="35" y="123"/>
                </a:cubicBezTo>
                <a:cubicBezTo>
                  <a:pt x="31" y="133"/>
                  <a:pt x="28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3" name="图片 392"/>
          <p:cNvPicPr/>
          <p:nvPr/>
        </p:nvPicPr>
        <p:blipFill>
          <a:blip r:embed="rId9"/>
          <a:stretch/>
        </p:blipFill>
        <p:spPr>
          <a:xfrm>
            <a:off x="5222880" y="1679760"/>
            <a:ext cx="2502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4" name="文本框 393"/>
          <p:cNvSpPr txBox="1"/>
          <p:nvPr/>
        </p:nvSpPr>
        <p:spPr>
          <a:xfrm>
            <a:off x="543240" y="6444360"/>
            <a:ext cx="20124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确保生成内容的连贯性和相关性。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5" name="任意多边形: 形状 394"/>
          <p:cNvSpPr/>
          <p:nvPr/>
        </p:nvSpPr>
        <p:spPr>
          <a:xfrm>
            <a:off x="4278600" y="2958120"/>
            <a:ext cx="2139480" cy="886320"/>
          </a:xfrm>
          <a:custGeom>
            <a:avLst/>
            <a:gdLst/>
            <a:ahLst/>
            <a:cxnLst/>
            <a:rect l="0" t="0" r="r" b="b"/>
            <a:pathLst>
              <a:path w="5943" h="2462">
                <a:moveTo>
                  <a:pt x="14" y="115"/>
                </a:moveTo>
                <a:cubicBezTo>
                  <a:pt x="23" y="92"/>
                  <a:pt x="37" y="72"/>
                  <a:pt x="54" y="54"/>
                </a:cubicBezTo>
                <a:cubicBezTo>
                  <a:pt x="71" y="37"/>
                  <a:pt x="91" y="23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5758" y="0"/>
                </a:lnTo>
                <a:cubicBezTo>
                  <a:pt x="5782" y="0"/>
                  <a:pt x="5806" y="5"/>
                  <a:pt x="5828" y="14"/>
                </a:cubicBezTo>
                <a:cubicBezTo>
                  <a:pt x="5851" y="23"/>
                  <a:pt x="5871" y="37"/>
                  <a:pt x="5889" y="54"/>
                </a:cubicBezTo>
                <a:cubicBezTo>
                  <a:pt x="5906" y="72"/>
                  <a:pt x="5920" y="92"/>
                  <a:pt x="5929" y="115"/>
                </a:cubicBezTo>
                <a:cubicBezTo>
                  <a:pt x="5938" y="137"/>
                  <a:pt x="5943" y="161"/>
                  <a:pt x="5943" y="186"/>
                </a:cubicBezTo>
                <a:lnTo>
                  <a:pt x="5943" y="2276"/>
                </a:lnTo>
                <a:cubicBezTo>
                  <a:pt x="5943" y="2300"/>
                  <a:pt x="5938" y="2324"/>
                  <a:pt x="5929" y="2347"/>
                </a:cubicBezTo>
                <a:cubicBezTo>
                  <a:pt x="5920" y="2370"/>
                  <a:pt x="5906" y="2390"/>
                  <a:pt x="5889" y="2407"/>
                </a:cubicBezTo>
                <a:cubicBezTo>
                  <a:pt x="5871" y="2425"/>
                  <a:pt x="5851" y="2438"/>
                  <a:pt x="5828" y="2447"/>
                </a:cubicBezTo>
                <a:cubicBezTo>
                  <a:pt x="5806" y="2457"/>
                  <a:pt x="5782" y="2462"/>
                  <a:pt x="5757" y="2462"/>
                </a:cubicBezTo>
                <a:lnTo>
                  <a:pt x="185" y="2462"/>
                </a:lnTo>
                <a:cubicBezTo>
                  <a:pt x="161" y="2462"/>
                  <a:pt x="137" y="2457"/>
                  <a:pt x="114" y="2447"/>
                </a:cubicBezTo>
                <a:cubicBezTo>
                  <a:pt x="91" y="2438"/>
                  <a:pt x="71" y="2425"/>
                  <a:pt x="54" y="2407"/>
                </a:cubicBezTo>
                <a:cubicBezTo>
                  <a:pt x="37" y="2390"/>
                  <a:pt x="23" y="2370"/>
                  <a:pt x="14" y="2347"/>
                </a:cubicBezTo>
                <a:cubicBezTo>
                  <a:pt x="4" y="2324"/>
                  <a:pt x="0" y="2300"/>
                  <a:pt x="0" y="2276"/>
                </a:cubicBez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6" name="任意多边形: 形状 395"/>
          <p:cNvSpPr/>
          <p:nvPr/>
        </p:nvSpPr>
        <p:spPr>
          <a:xfrm>
            <a:off x="4278600" y="2958120"/>
            <a:ext cx="2139480" cy="886320"/>
          </a:xfrm>
          <a:custGeom>
            <a:avLst/>
            <a:gdLst/>
            <a:ahLst/>
            <a:cxnLst/>
            <a:rect l="0" t="0" r="r" b="b"/>
            <a:pathLst>
              <a:path w="5943" h="2462">
                <a:moveTo>
                  <a:pt x="0" y="2276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1" y="37"/>
                  <a:pt x="91" y="23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5757" y="0"/>
                </a:lnTo>
                <a:cubicBezTo>
                  <a:pt x="5782" y="0"/>
                  <a:pt x="5806" y="5"/>
                  <a:pt x="5828" y="14"/>
                </a:cubicBezTo>
                <a:cubicBezTo>
                  <a:pt x="5851" y="23"/>
                  <a:pt x="5871" y="37"/>
                  <a:pt x="5889" y="54"/>
                </a:cubicBezTo>
                <a:cubicBezTo>
                  <a:pt x="5906" y="72"/>
                  <a:pt x="5920" y="92"/>
                  <a:pt x="5929" y="115"/>
                </a:cubicBezTo>
                <a:cubicBezTo>
                  <a:pt x="5938" y="137"/>
                  <a:pt x="5943" y="161"/>
                  <a:pt x="5943" y="186"/>
                </a:cubicBezTo>
                <a:lnTo>
                  <a:pt x="5943" y="2276"/>
                </a:lnTo>
                <a:cubicBezTo>
                  <a:pt x="5943" y="2300"/>
                  <a:pt x="5938" y="2324"/>
                  <a:pt x="5929" y="2347"/>
                </a:cubicBezTo>
                <a:cubicBezTo>
                  <a:pt x="5920" y="2370"/>
                  <a:pt x="5906" y="2390"/>
                  <a:pt x="5889" y="2407"/>
                </a:cubicBezTo>
                <a:cubicBezTo>
                  <a:pt x="5871" y="2425"/>
                  <a:pt x="5851" y="2438"/>
                  <a:pt x="5828" y="2447"/>
                </a:cubicBezTo>
                <a:cubicBezTo>
                  <a:pt x="5806" y="2457"/>
                  <a:pt x="5782" y="2462"/>
                  <a:pt x="5757" y="2462"/>
                </a:cubicBezTo>
                <a:lnTo>
                  <a:pt x="185" y="2462"/>
                </a:lnTo>
                <a:cubicBezTo>
                  <a:pt x="161" y="2462"/>
                  <a:pt x="137" y="2457"/>
                  <a:pt x="114" y="2447"/>
                </a:cubicBezTo>
                <a:cubicBezTo>
                  <a:pt x="91" y="2438"/>
                  <a:pt x="71" y="2425"/>
                  <a:pt x="54" y="2407"/>
                </a:cubicBezTo>
                <a:cubicBezTo>
                  <a:pt x="37" y="2390"/>
                  <a:pt x="23" y="2370"/>
                  <a:pt x="14" y="2347"/>
                </a:cubicBezTo>
                <a:cubicBezTo>
                  <a:pt x="4" y="2324"/>
                  <a:pt x="0" y="2300"/>
                  <a:pt x="0" y="2276"/>
                </a:cubicBezTo>
                <a:moveTo>
                  <a:pt x="23" y="186"/>
                </a:moveTo>
                <a:lnTo>
                  <a:pt x="23" y="2276"/>
                </a:lnTo>
                <a:cubicBezTo>
                  <a:pt x="23" y="2286"/>
                  <a:pt x="24" y="2297"/>
                  <a:pt x="26" y="2308"/>
                </a:cubicBezTo>
                <a:cubicBezTo>
                  <a:pt x="28" y="2318"/>
                  <a:pt x="31" y="2328"/>
                  <a:pt x="35" y="2338"/>
                </a:cubicBezTo>
                <a:cubicBezTo>
                  <a:pt x="39" y="2348"/>
                  <a:pt x="44" y="2357"/>
                  <a:pt x="50" y="2366"/>
                </a:cubicBezTo>
                <a:cubicBezTo>
                  <a:pt x="56" y="2375"/>
                  <a:pt x="63" y="2383"/>
                  <a:pt x="70" y="2391"/>
                </a:cubicBezTo>
                <a:cubicBezTo>
                  <a:pt x="78" y="2398"/>
                  <a:pt x="86" y="2405"/>
                  <a:pt x="95" y="2411"/>
                </a:cubicBezTo>
                <a:cubicBezTo>
                  <a:pt x="104" y="2417"/>
                  <a:pt x="113" y="2422"/>
                  <a:pt x="123" y="2426"/>
                </a:cubicBezTo>
                <a:cubicBezTo>
                  <a:pt x="133" y="2430"/>
                  <a:pt x="143" y="2433"/>
                  <a:pt x="154" y="2435"/>
                </a:cubicBezTo>
                <a:cubicBezTo>
                  <a:pt x="164" y="2437"/>
                  <a:pt x="175" y="2438"/>
                  <a:pt x="185" y="2438"/>
                </a:cubicBezTo>
                <a:lnTo>
                  <a:pt x="5757" y="2438"/>
                </a:lnTo>
                <a:cubicBezTo>
                  <a:pt x="5768" y="2438"/>
                  <a:pt x="5779" y="2437"/>
                  <a:pt x="5789" y="2435"/>
                </a:cubicBezTo>
                <a:cubicBezTo>
                  <a:pt x="5800" y="2433"/>
                  <a:pt x="5810" y="2430"/>
                  <a:pt x="5820" y="2426"/>
                </a:cubicBezTo>
                <a:cubicBezTo>
                  <a:pt x="5829" y="2422"/>
                  <a:pt x="5839" y="2417"/>
                  <a:pt x="5848" y="2411"/>
                </a:cubicBezTo>
                <a:cubicBezTo>
                  <a:pt x="5857" y="2405"/>
                  <a:pt x="5865" y="2398"/>
                  <a:pt x="5872" y="2391"/>
                </a:cubicBezTo>
                <a:cubicBezTo>
                  <a:pt x="5880" y="2383"/>
                  <a:pt x="5887" y="2375"/>
                  <a:pt x="5893" y="2366"/>
                </a:cubicBezTo>
                <a:cubicBezTo>
                  <a:pt x="5898" y="2357"/>
                  <a:pt x="5903" y="2348"/>
                  <a:pt x="5908" y="2338"/>
                </a:cubicBezTo>
                <a:cubicBezTo>
                  <a:pt x="5912" y="2328"/>
                  <a:pt x="5915" y="2318"/>
                  <a:pt x="5917" y="2308"/>
                </a:cubicBezTo>
                <a:cubicBezTo>
                  <a:pt x="5919" y="2297"/>
                  <a:pt x="5920" y="2286"/>
                  <a:pt x="5920" y="2276"/>
                </a:cubicBezTo>
                <a:lnTo>
                  <a:pt x="5920" y="186"/>
                </a:lnTo>
                <a:cubicBezTo>
                  <a:pt x="5920" y="175"/>
                  <a:pt x="5919" y="164"/>
                  <a:pt x="5917" y="154"/>
                </a:cubicBezTo>
                <a:cubicBezTo>
                  <a:pt x="5915" y="143"/>
                  <a:pt x="5912" y="133"/>
                  <a:pt x="5908" y="123"/>
                </a:cubicBezTo>
                <a:cubicBezTo>
                  <a:pt x="5903" y="114"/>
                  <a:pt x="5898" y="104"/>
                  <a:pt x="5893" y="95"/>
                </a:cubicBezTo>
                <a:cubicBezTo>
                  <a:pt x="5887" y="86"/>
                  <a:pt x="5880" y="78"/>
                  <a:pt x="5872" y="71"/>
                </a:cubicBezTo>
                <a:cubicBezTo>
                  <a:pt x="5865" y="63"/>
                  <a:pt x="5857" y="56"/>
                  <a:pt x="5848" y="51"/>
                </a:cubicBezTo>
                <a:cubicBezTo>
                  <a:pt x="5839" y="45"/>
                  <a:pt x="5829" y="40"/>
                  <a:pt x="5820" y="36"/>
                </a:cubicBezTo>
                <a:cubicBezTo>
                  <a:pt x="5810" y="31"/>
                  <a:pt x="5800" y="28"/>
                  <a:pt x="5789" y="26"/>
                </a:cubicBezTo>
                <a:cubicBezTo>
                  <a:pt x="5779" y="24"/>
                  <a:pt x="5768" y="23"/>
                  <a:pt x="5757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6"/>
                  <a:pt x="78" y="63"/>
                  <a:pt x="70" y="71"/>
                </a:cubicBezTo>
                <a:cubicBezTo>
                  <a:pt x="63" y="78"/>
                  <a:pt x="56" y="86"/>
                  <a:pt x="50" y="95"/>
                </a:cubicBezTo>
                <a:cubicBezTo>
                  <a:pt x="44" y="104"/>
                  <a:pt x="39" y="114"/>
                  <a:pt x="35" y="123"/>
                </a:cubicBezTo>
                <a:cubicBezTo>
                  <a:pt x="31" y="133"/>
                  <a:pt x="28" y="143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7" name="图片 396"/>
          <p:cNvPicPr/>
          <p:nvPr/>
        </p:nvPicPr>
        <p:blipFill>
          <a:blip r:embed="rId10"/>
          <a:stretch/>
        </p:blipFill>
        <p:spPr>
          <a:xfrm>
            <a:off x="5189400" y="3100320"/>
            <a:ext cx="31716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8" name="文本框 397"/>
          <p:cNvSpPr txBox="1"/>
          <p:nvPr/>
        </p:nvSpPr>
        <p:spPr>
          <a:xfrm>
            <a:off x="4847040" y="2076120"/>
            <a:ext cx="10065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输入处理模块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9" name="任意多边形: 形状 398"/>
          <p:cNvSpPr/>
          <p:nvPr/>
        </p:nvSpPr>
        <p:spPr>
          <a:xfrm>
            <a:off x="1905120" y="3208680"/>
            <a:ext cx="2139840" cy="886320"/>
          </a:xfrm>
          <a:custGeom>
            <a:avLst/>
            <a:gdLst/>
            <a:ahLst/>
            <a:cxnLst/>
            <a:rect l="0" t="0" r="r" b="b"/>
            <a:pathLst>
              <a:path w="5944" h="2462">
                <a:moveTo>
                  <a:pt x="14" y="115"/>
                </a:moveTo>
                <a:cubicBezTo>
                  <a:pt x="24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5758" y="0"/>
                </a:lnTo>
                <a:cubicBezTo>
                  <a:pt x="5783" y="0"/>
                  <a:pt x="5806" y="5"/>
                  <a:pt x="5829" y="14"/>
                </a:cubicBezTo>
                <a:cubicBezTo>
                  <a:pt x="5852" y="24"/>
                  <a:pt x="5872" y="37"/>
                  <a:pt x="5889" y="55"/>
                </a:cubicBezTo>
                <a:cubicBezTo>
                  <a:pt x="5907" y="72"/>
                  <a:pt x="5920" y="92"/>
                  <a:pt x="5929" y="115"/>
                </a:cubicBezTo>
                <a:cubicBezTo>
                  <a:pt x="5939" y="138"/>
                  <a:pt x="5944" y="161"/>
                  <a:pt x="5944" y="186"/>
                </a:cubicBezTo>
                <a:lnTo>
                  <a:pt x="5944" y="2276"/>
                </a:lnTo>
                <a:cubicBezTo>
                  <a:pt x="5944" y="2301"/>
                  <a:pt x="5939" y="2325"/>
                  <a:pt x="5929" y="2347"/>
                </a:cubicBezTo>
                <a:cubicBezTo>
                  <a:pt x="5920" y="2370"/>
                  <a:pt x="5907" y="2390"/>
                  <a:pt x="5889" y="2408"/>
                </a:cubicBezTo>
                <a:cubicBezTo>
                  <a:pt x="5872" y="2425"/>
                  <a:pt x="5852" y="2438"/>
                  <a:pt x="5829" y="2448"/>
                </a:cubicBezTo>
                <a:cubicBezTo>
                  <a:pt x="5806" y="2457"/>
                  <a:pt x="5783" y="2462"/>
                  <a:pt x="5758" y="2462"/>
                </a:cubicBezTo>
                <a:lnTo>
                  <a:pt x="186" y="2462"/>
                </a:lnTo>
                <a:cubicBezTo>
                  <a:pt x="161" y="2462"/>
                  <a:pt x="137" y="2457"/>
                  <a:pt x="115" y="2448"/>
                </a:cubicBezTo>
                <a:cubicBezTo>
                  <a:pt x="92" y="2438"/>
                  <a:pt x="72" y="2425"/>
                  <a:pt x="54" y="2408"/>
                </a:cubicBezTo>
                <a:cubicBezTo>
                  <a:pt x="37" y="2390"/>
                  <a:pt x="24" y="2370"/>
                  <a:pt x="14" y="2347"/>
                </a:cubicBezTo>
                <a:cubicBezTo>
                  <a:pt x="5" y="2325"/>
                  <a:pt x="0" y="2301"/>
                  <a:pt x="0" y="2276"/>
                </a:cubicBez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0" name="任意多边形: 形状 399"/>
          <p:cNvSpPr/>
          <p:nvPr/>
        </p:nvSpPr>
        <p:spPr>
          <a:xfrm>
            <a:off x="1905120" y="3208680"/>
            <a:ext cx="2139840" cy="886320"/>
          </a:xfrm>
          <a:custGeom>
            <a:avLst/>
            <a:gdLst/>
            <a:ahLst/>
            <a:cxnLst/>
            <a:rect l="0" t="0" r="r" b="b"/>
            <a:pathLst>
              <a:path w="5944" h="2462">
                <a:moveTo>
                  <a:pt x="0" y="2276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5758" y="0"/>
                </a:lnTo>
                <a:cubicBezTo>
                  <a:pt x="5783" y="0"/>
                  <a:pt x="5806" y="5"/>
                  <a:pt x="5829" y="14"/>
                </a:cubicBezTo>
                <a:cubicBezTo>
                  <a:pt x="5852" y="24"/>
                  <a:pt x="5872" y="37"/>
                  <a:pt x="5889" y="55"/>
                </a:cubicBezTo>
                <a:cubicBezTo>
                  <a:pt x="5907" y="72"/>
                  <a:pt x="5920" y="92"/>
                  <a:pt x="5929" y="115"/>
                </a:cubicBezTo>
                <a:cubicBezTo>
                  <a:pt x="5939" y="138"/>
                  <a:pt x="5944" y="161"/>
                  <a:pt x="5944" y="186"/>
                </a:cubicBezTo>
                <a:lnTo>
                  <a:pt x="5944" y="2276"/>
                </a:lnTo>
                <a:cubicBezTo>
                  <a:pt x="5944" y="2301"/>
                  <a:pt x="5939" y="2325"/>
                  <a:pt x="5929" y="2347"/>
                </a:cubicBezTo>
                <a:cubicBezTo>
                  <a:pt x="5920" y="2370"/>
                  <a:pt x="5907" y="2390"/>
                  <a:pt x="5889" y="2408"/>
                </a:cubicBezTo>
                <a:cubicBezTo>
                  <a:pt x="5872" y="2425"/>
                  <a:pt x="5852" y="2438"/>
                  <a:pt x="5829" y="2448"/>
                </a:cubicBezTo>
                <a:cubicBezTo>
                  <a:pt x="5806" y="2457"/>
                  <a:pt x="5783" y="2462"/>
                  <a:pt x="5758" y="2462"/>
                </a:cubicBezTo>
                <a:lnTo>
                  <a:pt x="186" y="2462"/>
                </a:lnTo>
                <a:cubicBezTo>
                  <a:pt x="161" y="2462"/>
                  <a:pt x="137" y="2457"/>
                  <a:pt x="115" y="2448"/>
                </a:cubicBezTo>
                <a:cubicBezTo>
                  <a:pt x="92" y="2438"/>
                  <a:pt x="72" y="2425"/>
                  <a:pt x="54" y="2408"/>
                </a:cubicBezTo>
                <a:cubicBezTo>
                  <a:pt x="37" y="2390"/>
                  <a:pt x="24" y="2370"/>
                  <a:pt x="14" y="2347"/>
                </a:cubicBezTo>
                <a:cubicBezTo>
                  <a:pt x="5" y="2325"/>
                  <a:pt x="0" y="2301"/>
                  <a:pt x="0" y="2276"/>
                </a:cubicBezTo>
                <a:moveTo>
                  <a:pt x="23" y="186"/>
                </a:moveTo>
                <a:lnTo>
                  <a:pt x="23" y="2276"/>
                </a:lnTo>
                <a:cubicBezTo>
                  <a:pt x="23" y="2287"/>
                  <a:pt x="24" y="2297"/>
                  <a:pt x="26" y="2308"/>
                </a:cubicBezTo>
                <a:cubicBezTo>
                  <a:pt x="28" y="2318"/>
                  <a:pt x="32" y="2329"/>
                  <a:pt x="36" y="2338"/>
                </a:cubicBezTo>
                <a:cubicBezTo>
                  <a:pt x="40" y="2348"/>
                  <a:pt x="45" y="2358"/>
                  <a:pt x="51" y="2366"/>
                </a:cubicBezTo>
                <a:cubicBezTo>
                  <a:pt x="57" y="2375"/>
                  <a:pt x="63" y="2384"/>
                  <a:pt x="71" y="2391"/>
                </a:cubicBezTo>
                <a:cubicBezTo>
                  <a:pt x="78" y="2399"/>
                  <a:pt x="87" y="2405"/>
                  <a:pt x="96" y="2411"/>
                </a:cubicBezTo>
                <a:cubicBezTo>
                  <a:pt x="104" y="2417"/>
                  <a:pt x="114" y="2422"/>
                  <a:pt x="124" y="2426"/>
                </a:cubicBezTo>
                <a:cubicBezTo>
                  <a:pt x="133" y="2430"/>
                  <a:pt x="144" y="2433"/>
                  <a:pt x="154" y="2436"/>
                </a:cubicBezTo>
                <a:cubicBezTo>
                  <a:pt x="165" y="2438"/>
                  <a:pt x="175" y="2439"/>
                  <a:pt x="186" y="2439"/>
                </a:cubicBezTo>
                <a:lnTo>
                  <a:pt x="5758" y="2439"/>
                </a:lnTo>
                <a:cubicBezTo>
                  <a:pt x="5769" y="2439"/>
                  <a:pt x="5779" y="2438"/>
                  <a:pt x="5790" y="2436"/>
                </a:cubicBezTo>
                <a:cubicBezTo>
                  <a:pt x="5800" y="2433"/>
                  <a:pt x="5810" y="2430"/>
                  <a:pt x="5820" y="2426"/>
                </a:cubicBezTo>
                <a:cubicBezTo>
                  <a:pt x="5830" y="2422"/>
                  <a:pt x="5839" y="2417"/>
                  <a:pt x="5848" y="2411"/>
                </a:cubicBezTo>
                <a:cubicBezTo>
                  <a:pt x="5857" y="2405"/>
                  <a:pt x="5865" y="2399"/>
                  <a:pt x="5873" y="2391"/>
                </a:cubicBezTo>
                <a:cubicBezTo>
                  <a:pt x="5880" y="2384"/>
                  <a:pt x="5887" y="2375"/>
                  <a:pt x="5893" y="2366"/>
                </a:cubicBezTo>
                <a:cubicBezTo>
                  <a:pt x="5899" y="2358"/>
                  <a:pt x="5904" y="2348"/>
                  <a:pt x="5908" y="2338"/>
                </a:cubicBezTo>
                <a:cubicBezTo>
                  <a:pt x="5912" y="2329"/>
                  <a:pt x="5915" y="2318"/>
                  <a:pt x="5917" y="2308"/>
                </a:cubicBezTo>
                <a:cubicBezTo>
                  <a:pt x="5919" y="2297"/>
                  <a:pt x="5920" y="2287"/>
                  <a:pt x="5920" y="2276"/>
                </a:cubicBezTo>
                <a:lnTo>
                  <a:pt x="5920" y="186"/>
                </a:lnTo>
                <a:cubicBezTo>
                  <a:pt x="5920" y="175"/>
                  <a:pt x="5919" y="165"/>
                  <a:pt x="5917" y="154"/>
                </a:cubicBezTo>
                <a:cubicBezTo>
                  <a:pt x="5915" y="144"/>
                  <a:pt x="5912" y="134"/>
                  <a:pt x="5908" y="124"/>
                </a:cubicBezTo>
                <a:cubicBezTo>
                  <a:pt x="5904" y="114"/>
                  <a:pt x="5899" y="105"/>
                  <a:pt x="5893" y="96"/>
                </a:cubicBezTo>
                <a:cubicBezTo>
                  <a:pt x="5887" y="87"/>
                  <a:pt x="5880" y="79"/>
                  <a:pt x="5873" y="71"/>
                </a:cubicBezTo>
                <a:cubicBezTo>
                  <a:pt x="5865" y="64"/>
                  <a:pt x="5857" y="57"/>
                  <a:pt x="5848" y="51"/>
                </a:cubicBezTo>
                <a:cubicBezTo>
                  <a:pt x="5839" y="45"/>
                  <a:pt x="5830" y="40"/>
                  <a:pt x="5820" y="36"/>
                </a:cubicBezTo>
                <a:cubicBezTo>
                  <a:pt x="5810" y="32"/>
                  <a:pt x="5800" y="29"/>
                  <a:pt x="5790" y="27"/>
                </a:cubicBezTo>
                <a:cubicBezTo>
                  <a:pt x="5779" y="25"/>
                  <a:pt x="5769" y="24"/>
                  <a:pt x="5758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3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4"/>
                  <a:pt x="71" y="71"/>
                </a:cubicBezTo>
                <a:cubicBezTo>
                  <a:pt x="63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01" name="图片 400"/>
          <p:cNvPicPr/>
          <p:nvPr/>
        </p:nvPicPr>
        <p:blipFill>
          <a:blip r:embed="rId11"/>
          <a:stretch/>
        </p:blipFill>
        <p:spPr>
          <a:xfrm>
            <a:off x="2849760" y="3350880"/>
            <a:ext cx="2502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2" name="文本框 401"/>
          <p:cNvSpPr txBox="1"/>
          <p:nvPr/>
        </p:nvSpPr>
        <p:spPr>
          <a:xfrm>
            <a:off x="4847040" y="3496680"/>
            <a:ext cx="10065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核心处理引擎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3" name="任意多边形: 形状 402"/>
          <p:cNvSpPr/>
          <p:nvPr/>
        </p:nvSpPr>
        <p:spPr>
          <a:xfrm>
            <a:off x="6651720" y="3208680"/>
            <a:ext cx="2139840" cy="886320"/>
          </a:xfrm>
          <a:custGeom>
            <a:avLst/>
            <a:gdLst/>
            <a:ahLst/>
            <a:cxnLst/>
            <a:rect l="0" t="0" r="r" b="b"/>
            <a:pathLst>
              <a:path w="5944" h="2462">
                <a:moveTo>
                  <a:pt x="0" y="2276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5758" y="0"/>
                </a:lnTo>
                <a:cubicBezTo>
                  <a:pt x="5783" y="0"/>
                  <a:pt x="5806" y="5"/>
                  <a:pt x="5829" y="14"/>
                </a:cubicBezTo>
                <a:cubicBezTo>
                  <a:pt x="5852" y="24"/>
                  <a:pt x="5872" y="37"/>
                  <a:pt x="5889" y="55"/>
                </a:cubicBezTo>
                <a:cubicBezTo>
                  <a:pt x="5907" y="72"/>
                  <a:pt x="5920" y="92"/>
                  <a:pt x="5929" y="115"/>
                </a:cubicBezTo>
                <a:cubicBezTo>
                  <a:pt x="5939" y="138"/>
                  <a:pt x="5944" y="161"/>
                  <a:pt x="5944" y="186"/>
                </a:cubicBezTo>
                <a:lnTo>
                  <a:pt x="5944" y="2276"/>
                </a:lnTo>
                <a:cubicBezTo>
                  <a:pt x="5944" y="2301"/>
                  <a:pt x="5939" y="2325"/>
                  <a:pt x="5929" y="2347"/>
                </a:cubicBezTo>
                <a:cubicBezTo>
                  <a:pt x="5920" y="2370"/>
                  <a:pt x="5907" y="2390"/>
                  <a:pt x="5889" y="2408"/>
                </a:cubicBezTo>
                <a:cubicBezTo>
                  <a:pt x="5872" y="2425"/>
                  <a:pt x="5852" y="2438"/>
                  <a:pt x="5829" y="2448"/>
                </a:cubicBezTo>
                <a:cubicBezTo>
                  <a:pt x="5806" y="2457"/>
                  <a:pt x="5783" y="2462"/>
                  <a:pt x="5758" y="2462"/>
                </a:cubicBezTo>
                <a:lnTo>
                  <a:pt x="186" y="2462"/>
                </a:lnTo>
                <a:cubicBezTo>
                  <a:pt x="161" y="2462"/>
                  <a:pt x="137" y="2457"/>
                  <a:pt x="115" y="2448"/>
                </a:cubicBezTo>
                <a:cubicBezTo>
                  <a:pt x="92" y="2438"/>
                  <a:pt x="72" y="2425"/>
                  <a:pt x="54" y="2408"/>
                </a:cubicBezTo>
                <a:cubicBezTo>
                  <a:pt x="37" y="2390"/>
                  <a:pt x="24" y="2370"/>
                  <a:pt x="14" y="2347"/>
                </a:cubicBezTo>
                <a:cubicBezTo>
                  <a:pt x="5" y="2325"/>
                  <a:pt x="0" y="2301"/>
                  <a:pt x="0" y="227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4" name="任意多边形: 形状 403"/>
          <p:cNvSpPr/>
          <p:nvPr/>
        </p:nvSpPr>
        <p:spPr>
          <a:xfrm>
            <a:off x="6651720" y="3208680"/>
            <a:ext cx="2139840" cy="886320"/>
          </a:xfrm>
          <a:custGeom>
            <a:avLst/>
            <a:gdLst/>
            <a:ahLst/>
            <a:cxnLst/>
            <a:rect l="0" t="0" r="r" b="b"/>
            <a:pathLst>
              <a:path w="5944" h="2462">
                <a:moveTo>
                  <a:pt x="0" y="2276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5758" y="0"/>
                </a:lnTo>
                <a:cubicBezTo>
                  <a:pt x="5783" y="0"/>
                  <a:pt x="5806" y="5"/>
                  <a:pt x="5829" y="14"/>
                </a:cubicBezTo>
                <a:cubicBezTo>
                  <a:pt x="5852" y="24"/>
                  <a:pt x="5872" y="37"/>
                  <a:pt x="5889" y="55"/>
                </a:cubicBezTo>
                <a:cubicBezTo>
                  <a:pt x="5907" y="72"/>
                  <a:pt x="5920" y="92"/>
                  <a:pt x="5929" y="115"/>
                </a:cubicBezTo>
                <a:cubicBezTo>
                  <a:pt x="5939" y="138"/>
                  <a:pt x="5944" y="161"/>
                  <a:pt x="5944" y="186"/>
                </a:cubicBezTo>
                <a:lnTo>
                  <a:pt x="5944" y="2276"/>
                </a:lnTo>
                <a:cubicBezTo>
                  <a:pt x="5944" y="2301"/>
                  <a:pt x="5939" y="2325"/>
                  <a:pt x="5929" y="2347"/>
                </a:cubicBezTo>
                <a:cubicBezTo>
                  <a:pt x="5920" y="2370"/>
                  <a:pt x="5907" y="2390"/>
                  <a:pt x="5889" y="2408"/>
                </a:cubicBezTo>
                <a:cubicBezTo>
                  <a:pt x="5872" y="2425"/>
                  <a:pt x="5852" y="2438"/>
                  <a:pt x="5829" y="2448"/>
                </a:cubicBezTo>
                <a:cubicBezTo>
                  <a:pt x="5806" y="2457"/>
                  <a:pt x="5783" y="2462"/>
                  <a:pt x="5758" y="2462"/>
                </a:cubicBezTo>
                <a:lnTo>
                  <a:pt x="186" y="2462"/>
                </a:lnTo>
                <a:cubicBezTo>
                  <a:pt x="161" y="2462"/>
                  <a:pt x="137" y="2457"/>
                  <a:pt x="115" y="2448"/>
                </a:cubicBezTo>
                <a:cubicBezTo>
                  <a:pt x="92" y="2438"/>
                  <a:pt x="72" y="2425"/>
                  <a:pt x="54" y="2408"/>
                </a:cubicBezTo>
                <a:cubicBezTo>
                  <a:pt x="37" y="2390"/>
                  <a:pt x="24" y="2370"/>
                  <a:pt x="14" y="2347"/>
                </a:cubicBezTo>
                <a:cubicBezTo>
                  <a:pt x="5" y="2325"/>
                  <a:pt x="0" y="2301"/>
                  <a:pt x="0" y="2276"/>
                </a:cubicBezTo>
                <a:moveTo>
                  <a:pt x="23" y="186"/>
                </a:moveTo>
                <a:lnTo>
                  <a:pt x="23" y="2276"/>
                </a:lnTo>
                <a:cubicBezTo>
                  <a:pt x="23" y="2287"/>
                  <a:pt x="24" y="2297"/>
                  <a:pt x="26" y="2308"/>
                </a:cubicBezTo>
                <a:cubicBezTo>
                  <a:pt x="29" y="2318"/>
                  <a:pt x="32" y="2329"/>
                  <a:pt x="36" y="2338"/>
                </a:cubicBezTo>
                <a:cubicBezTo>
                  <a:pt x="40" y="2348"/>
                  <a:pt x="45" y="2358"/>
                  <a:pt x="51" y="2366"/>
                </a:cubicBezTo>
                <a:cubicBezTo>
                  <a:pt x="57" y="2375"/>
                  <a:pt x="63" y="2384"/>
                  <a:pt x="71" y="2391"/>
                </a:cubicBezTo>
                <a:cubicBezTo>
                  <a:pt x="78" y="2399"/>
                  <a:pt x="87" y="2405"/>
                  <a:pt x="96" y="2411"/>
                </a:cubicBezTo>
                <a:cubicBezTo>
                  <a:pt x="104" y="2417"/>
                  <a:pt x="114" y="2422"/>
                  <a:pt x="124" y="2426"/>
                </a:cubicBezTo>
                <a:cubicBezTo>
                  <a:pt x="133" y="2430"/>
                  <a:pt x="144" y="2433"/>
                  <a:pt x="154" y="2436"/>
                </a:cubicBezTo>
                <a:cubicBezTo>
                  <a:pt x="165" y="2438"/>
                  <a:pt x="175" y="2439"/>
                  <a:pt x="186" y="2439"/>
                </a:cubicBezTo>
                <a:lnTo>
                  <a:pt x="5758" y="2439"/>
                </a:lnTo>
                <a:cubicBezTo>
                  <a:pt x="5769" y="2439"/>
                  <a:pt x="5779" y="2438"/>
                  <a:pt x="5790" y="2436"/>
                </a:cubicBezTo>
                <a:cubicBezTo>
                  <a:pt x="5800" y="2433"/>
                  <a:pt x="5810" y="2430"/>
                  <a:pt x="5820" y="2426"/>
                </a:cubicBezTo>
                <a:cubicBezTo>
                  <a:pt x="5830" y="2422"/>
                  <a:pt x="5839" y="2417"/>
                  <a:pt x="5848" y="2411"/>
                </a:cubicBezTo>
                <a:cubicBezTo>
                  <a:pt x="5857" y="2405"/>
                  <a:pt x="5865" y="2399"/>
                  <a:pt x="5873" y="2391"/>
                </a:cubicBezTo>
                <a:cubicBezTo>
                  <a:pt x="5880" y="2384"/>
                  <a:pt x="5887" y="2375"/>
                  <a:pt x="5893" y="2366"/>
                </a:cubicBezTo>
                <a:cubicBezTo>
                  <a:pt x="5899" y="2358"/>
                  <a:pt x="5904" y="2348"/>
                  <a:pt x="5908" y="2338"/>
                </a:cubicBezTo>
                <a:cubicBezTo>
                  <a:pt x="5912" y="2329"/>
                  <a:pt x="5915" y="2318"/>
                  <a:pt x="5917" y="2308"/>
                </a:cubicBezTo>
                <a:cubicBezTo>
                  <a:pt x="5919" y="2297"/>
                  <a:pt x="5920" y="2287"/>
                  <a:pt x="5920" y="2276"/>
                </a:cubicBezTo>
                <a:lnTo>
                  <a:pt x="5920" y="186"/>
                </a:lnTo>
                <a:cubicBezTo>
                  <a:pt x="5920" y="175"/>
                  <a:pt x="5919" y="165"/>
                  <a:pt x="5917" y="154"/>
                </a:cubicBezTo>
                <a:cubicBezTo>
                  <a:pt x="5915" y="144"/>
                  <a:pt x="5912" y="134"/>
                  <a:pt x="5908" y="124"/>
                </a:cubicBezTo>
                <a:cubicBezTo>
                  <a:pt x="5904" y="114"/>
                  <a:pt x="5899" y="105"/>
                  <a:pt x="5893" y="96"/>
                </a:cubicBezTo>
                <a:cubicBezTo>
                  <a:pt x="5887" y="87"/>
                  <a:pt x="5880" y="79"/>
                  <a:pt x="5873" y="71"/>
                </a:cubicBezTo>
                <a:cubicBezTo>
                  <a:pt x="5865" y="64"/>
                  <a:pt x="5857" y="57"/>
                  <a:pt x="5848" y="51"/>
                </a:cubicBezTo>
                <a:cubicBezTo>
                  <a:pt x="5839" y="45"/>
                  <a:pt x="5830" y="40"/>
                  <a:pt x="5820" y="36"/>
                </a:cubicBezTo>
                <a:cubicBezTo>
                  <a:pt x="5810" y="32"/>
                  <a:pt x="5800" y="29"/>
                  <a:pt x="5790" y="27"/>
                </a:cubicBezTo>
                <a:cubicBezTo>
                  <a:pt x="5779" y="25"/>
                  <a:pt x="5769" y="24"/>
                  <a:pt x="5758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3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4"/>
                  <a:pt x="71" y="71"/>
                </a:cubicBezTo>
                <a:cubicBezTo>
                  <a:pt x="63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05" name="图片 404"/>
          <p:cNvPicPr/>
          <p:nvPr/>
        </p:nvPicPr>
        <p:blipFill>
          <a:blip r:embed="rId12"/>
          <a:stretch/>
        </p:blipFill>
        <p:spPr>
          <a:xfrm>
            <a:off x="7562880" y="3350880"/>
            <a:ext cx="31716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6" name="文本框 405"/>
          <p:cNvSpPr txBox="1"/>
          <p:nvPr/>
        </p:nvSpPr>
        <p:spPr>
          <a:xfrm>
            <a:off x="2473560" y="3747600"/>
            <a:ext cx="10065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内容生成模块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7" name="文本框 406"/>
          <p:cNvSpPr txBox="1"/>
          <p:nvPr/>
        </p:nvSpPr>
        <p:spPr>
          <a:xfrm>
            <a:off x="7136640" y="3747600"/>
            <a:ext cx="117432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上下文管理模块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8" name="图片 407"/>
          <p:cNvPicPr/>
          <p:nvPr/>
        </p:nvPicPr>
        <p:blipFill>
          <a:blip r:embed="rId2"/>
          <a:stretch/>
        </p:blipFill>
        <p:spPr>
          <a:xfrm>
            <a:off x="0" y="0"/>
            <a:ext cx="10696320" cy="6367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9" name="任意多边形: 形状 408"/>
          <p:cNvSpPr/>
          <p:nvPr/>
        </p:nvSpPr>
        <p:spPr>
          <a:xfrm>
            <a:off x="401040" y="802080"/>
            <a:ext cx="1069920" cy="33840"/>
          </a:xfrm>
          <a:custGeom>
            <a:avLst/>
            <a:gdLst/>
            <a:ahLst/>
            <a:cxnLst/>
            <a:rect l="0" t="0" r="r" b="b"/>
            <a:pathLst>
              <a:path w="2972" h="94">
                <a:moveTo>
                  <a:pt x="0" y="0"/>
                </a:moveTo>
                <a:lnTo>
                  <a:pt x="2972" y="0"/>
                </a:lnTo>
                <a:lnTo>
                  <a:pt x="2972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DBA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0" name="文本框 409"/>
          <p:cNvSpPr txBox="1"/>
          <p:nvPr/>
        </p:nvSpPr>
        <p:spPr>
          <a:xfrm>
            <a:off x="401040" y="422640"/>
            <a:ext cx="270288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内容生成与续写算法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1" name="任意多边形: 形状 410"/>
          <p:cNvSpPr/>
          <p:nvPr/>
        </p:nvSpPr>
        <p:spPr>
          <a:xfrm>
            <a:off x="401040" y="1036080"/>
            <a:ext cx="4847040" cy="1487880"/>
          </a:xfrm>
          <a:custGeom>
            <a:avLst/>
            <a:gdLst/>
            <a:ahLst/>
            <a:cxnLst/>
            <a:rect l="0" t="0" r="r" b="b"/>
            <a:pathLst>
              <a:path w="13464" h="4133">
                <a:moveTo>
                  <a:pt x="0" y="3947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3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13279" y="0"/>
                </a:lnTo>
                <a:cubicBezTo>
                  <a:pt x="13303" y="0"/>
                  <a:pt x="13327" y="5"/>
                  <a:pt x="13350" y="14"/>
                </a:cubicBezTo>
                <a:cubicBezTo>
                  <a:pt x="13372" y="23"/>
                  <a:pt x="13392" y="37"/>
                  <a:pt x="13410" y="54"/>
                </a:cubicBezTo>
                <a:cubicBezTo>
                  <a:pt x="13427" y="72"/>
                  <a:pt x="13441" y="92"/>
                  <a:pt x="13450" y="115"/>
                </a:cubicBezTo>
                <a:cubicBezTo>
                  <a:pt x="13460" y="137"/>
                  <a:pt x="13464" y="161"/>
                  <a:pt x="13464" y="186"/>
                </a:cubicBezTo>
                <a:lnTo>
                  <a:pt x="13464" y="3947"/>
                </a:lnTo>
                <a:cubicBezTo>
                  <a:pt x="13464" y="3972"/>
                  <a:pt x="13460" y="3995"/>
                  <a:pt x="13450" y="4018"/>
                </a:cubicBezTo>
                <a:cubicBezTo>
                  <a:pt x="13441" y="4041"/>
                  <a:pt x="13427" y="4061"/>
                  <a:pt x="13410" y="4078"/>
                </a:cubicBezTo>
                <a:cubicBezTo>
                  <a:pt x="13392" y="4096"/>
                  <a:pt x="13372" y="4109"/>
                  <a:pt x="13350" y="4119"/>
                </a:cubicBezTo>
                <a:cubicBezTo>
                  <a:pt x="13327" y="4128"/>
                  <a:pt x="13303" y="4133"/>
                  <a:pt x="13279" y="4133"/>
                </a:cubicBezTo>
                <a:lnTo>
                  <a:pt x="185" y="4133"/>
                </a:lnTo>
                <a:cubicBezTo>
                  <a:pt x="161" y="4133"/>
                  <a:pt x="137" y="4128"/>
                  <a:pt x="114" y="4119"/>
                </a:cubicBezTo>
                <a:cubicBezTo>
                  <a:pt x="92" y="4109"/>
                  <a:pt x="72" y="4096"/>
                  <a:pt x="54" y="4078"/>
                </a:cubicBezTo>
                <a:cubicBezTo>
                  <a:pt x="37" y="4061"/>
                  <a:pt x="23" y="4041"/>
                  <a:pt x="14" y="4018"/>
                </a:cubicBezTo>
                <a:cubicBezTo>
                  <a:pt x="4" y="3995"/>
                  <a:pt x="0" y="3972"/>
                  <a:pt x="0" y="394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2" name="任意多边形: 形状 411"/>
          <p:cNvSpPr/>
          <p:nvPr/>
        </p:nvSpPr>
        <p:spPr>
          <a:xfrm>
            <a:off x="401040" y="1036080"/>
            <a:ext cx="4847040" cy="1487880"/>
          </a:xfrm>
          <a:custGeom>
            <a:avLst/>
            <a:gdLst/>
            <a:ahLst/>
            <a:cxnLst/>
            <a:rect l="0" t="0" r="r" b="b"/>
            <a:pathLst>
              <a:path w="13464" h="4133">
                <a:moveTo>
                  <a:pt x="0" y="3947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3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13279" y="0"/>
                </a:lnTo>
                <a:cubicBezTo>
                  <a:pt x="13303" y="0"/>
                  <a:pt x="13327" y="5"/>
                  <a:pt x="13350" y="14"/>
                </a:cubicBezTo>
                <a:cubicBezTo>
                  <a:pt x="13372" y="23"/>
                  <a:pt x="13392" y="37"/>
                  <a:pt x="13410" y="54"/>
                </a:cubicBezTo>
                <a:cubicBezTo>
                  <a:pt x="13427" y="72"/>
                  <a:pt x="13441" y="92"/>
                  <a:pt x="13450" y="115"/>
                </a:cubicBezTo>
                <a:cubicBezTo>
                  <a:pt x="13460" y="137"/>
                  <a:pt x="13464" y="161"/>
                  <a:pt x="13464" y="186"/>
                </a:cubicBezTo>
                <a:lnTo>
                  <a:pt x="13464" y="3947"/>
                </a:lnTo>
                <a:cubicBezTo>
                  <a:pt x="13464" y="3972"/>
                  <a:pt x="13460" y="3995"/>
                  <a:pt x="13450" y="4018"/>
                </a:cubicBezTo>
                <a:cubicBezTo>
                  <a:pt x="13441" y="4041"/>
                  <a:pt x="13427" y="4061"/>
                  <a:pt x="13410" y="4078"/>
                </a:cubicBezTo>
                <a:cubicBezTo>
                  <a:pt x="13392" y="4096"/>
                  <a:pt x="13372" y="4109"/>
                  <a:pt x="13350" y="4119"/>
                </a:cubicBezTo>
                <a:cubicBezTo>
                  <a:pt x="13327" y="4128"/>
                  <a:pt x="13303" y="4133"/>
                  <a:pt x="13279" y="4133"/>
                </a:cubicBezTo>
                <a:lnTo>
                  <a:pt x="185" y="4133"/>
                </a:lnTo>
                <a:cubicBezTo>
                  <a:pt x="161" y="4133"/>
                  <a:pt x="137" y="4128"/>
                  <a:pt x="114" y="4119"/>
                </a:cubicBezTo>
                <a:cubicBezTo>
                  <a:pt x="92" y="4109"/>
                  <a:pt x="72" y="4096"/>
                  <a:pt x="54" y="4078"/>
                </a:cubicBezTo>
                <a:cubicBezTo>
                  <a:pt x="37" y="4061"/>
                  <a:pt x="23" y="4041"/>
                  <a:pt x="14" y="4018"/>
                </a:cubicBezTo>
                <a:cubicBezTo>
                  <a:pt x="4" y="3995"/>
                  <a:pt x="0" y="3972"/>
                  <a:pt x="0" y="3947"/>
                </a:cubicBezTo>
                <a:moveTo>
                  <a:pt x="23" y="186"/>
                </a:moveTo>
                <a:lnTo>
                  <a:pt x="23" y="3947"/>
                </a:lnTo>
                <a:cubicBezTo>
                  <a:pt x="23" y="3958"/>
                  <a:pt x="24" y="3968"/>
                  <a:pt x="26" y="3979"/>
                </a:cubicBezTo>
                <a:cubicBezTo>
                  <a:pt x="28" y="3989"/>
                  <a:pt x="31" y="3999"/>
                  <a:pt x="35" y="4009"/>
                </a:cubicBezTo>
                <a:cubicBezTo>
                  <a:pt x="39" y="4019"/>
                  <a:pt x="44" y="4029"/>
                  <a:pt x="50" y="4037"/>
                </a:cubicBezTo>
                <a:cubicBezTo>
                  <a:pt x="56" y="4046"/>
                  <a:pt x="63" y="4054"/>
                  <a:pt x="71" y="4062"/>
                </a:cubicBezTo>
                <a:cubicBezTo>
                  <a:pt x="78" y="4070"/>
                  <a:pt x="86" y="4076"/>
                  <a:pt x="95" y="4082"/>
                </a:cubicBezTo>
                <a:cubicBezTo>
                  <a:pt x="104" y="4088"/>
                  <a:pt x="113" y="4093"/>
                  <a:pt x="123" y="4097"/>
                </a:cubicBezTo>
                <a:cubicBezTo>
                  <a:pt x="133" y="4101"/>
                  <a:pt x="143" y="4104"/>
                  <a:pt x="154" y="4107"/>
                </a:cubicBezTo>
                <a:cubicBezTo>
                  <a:pt x="164" y="4109"/>
                  <a:pt x="175" y="4110"/>
                  <a:pt x="185" y="4110"/>
                </a:cubicBezTo>
                <a:lnTo>
                  <a:pt x="13279" y="4110"/>
                </a:lnTo>
                <a:cubicBezTo>
                  <a:pt x="13289" y="4110"/>
                  <a:pt x="13300" y="4109"/>
                  <a:pt x="13310" y="4107"/>
                </a:cubicBezTo>
                <a:cubicBezTo>
                  <a:pt x="13321" y="4104"/>
                  <a:pt x="13331" y="4101"/>
                  <a:pt x="13341" y="4097"/>
                </a:cubicBezTo>
                <a:cubicBezTo>
                  <a:pt x="13351" y="4093"/>
                  <a:pt x="13360" y="4088"/>
                  <a:pt x="13369" y="4082"/>
                </a:cubicBezTo>
                <a:cubicBezTo>
                  <a:pt x="13378" y="4076"/>
                  <a:pt x="13386" y="4070"/>
                  <a:pt x="13393" y="4062"/>
                </a:cubicBezTo>
                <a:cubicBezTo>
                  <a:pt x="13401" y="4054"/>
                  <a:pt x="13408" y="4046"/>
                  <a:pt x="13414" y="4037"/>
                </a:cubicBezTo>
                <a:cubicBezTo>
                  <a:pt x="13420" y="4029"/>
                  <a:pt x="13425" y="4019"/>
                  <a:pt x="13429" y="4009"/>
                </a:cubicBezTo>
                <a:cubicBezTo>
                  <a:pt x="13433" y="3999"/>
                  <a:pt x="13436" y="3989"/>
                  <a:pt x="13438" y="3979"/>
                </a:cubicBezTo>
                <a:cubicBezTo>
                  <a:pt x="13440" y="3968"/>
                  <a:pt x="13441" y="3958"/>
                  <a:pt x="13441" y="3947"/>
                </a:cubicBezTo>
                <a:lnTo>
                  <a:pt x="13441" y="186"/>
                </a:lnTo>
                <a:cubicBezTo>
                  <a:pt x="13441" y="175"/>
                  <a:pt x="13440" y="164"/>
                  <a:pt x="13438" y="154"/>
                </a:cubicBezTo>
                <a:cubicBezTo>
                  <a:pt x="13436" y="143"/>
                  <a:pt x="13433" y="133"/>
                  <a:pt x="13429" y="123"/>
                </a:cubicBezTo>
                <a:cubicBezTo>
                  <a:pt x="13425" y="114"/>
                  <a:pt x="13420" y="104"/>
                  <a:pt x="13414" y="95"/>
                </a:cubicBezTo>
                <a:cubicBezTo>
                  <a:pt x="13408" y="86"/>
                  <a:pt x="13401" y="78"/>
                  <a:pt x="13393" y="71"/>
                </a:cubicBezTo>
                <a:cubicBezTo>
                  <a:pt x="13386" y="63"/>
                  <a:pt x="13378" y="56"/>
                  <a:pt x="13369" y="51"/>
                </a:cubicBezTo>
                <a:cubicBezTo>
                  <a:pt x="13360" y="45"/>
                  <a:pt x="13351" y="40"/>
                  <a:pt x="13341" y="36"/>
                </a:cubicBezTo>
                <a:cubicBezTo>
                  <a:pt x="13331" y="31"/>
                  <a:pt x="13321" y="28"/>
                  <a:pt x="13310" y="26"/>
                </a:cubicBezTo>
                <a:cubicBezTo>
                  <a:pt x="13300" y="24"/>
                  <a:pt x="13289" y="23"/>
                  <a:pt x="13279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6"/>
                  <a:pt x="78" y="63"/>
                  <a:pt x="71" y="71"/>
                </a:cubicBezTo>
                <a:cubicBezTo>
                  <a:pt x="63" y="78"/>
                  <a:pt x="56" y="86"/>
                  <a:pt x="50" y="95"/>
                </a:cubicBezTo>
                <a:cubicBezTo>
                  <a:pt x="44" y="104"/>
                  <a:pt x="39" y="114"/>
                  <a:pt x="35" y="123"/>
                </a:cubicBezTo>
                <a:cubicBezTo>
                  <a:pt x="31" y="133"/>
                  <a:pt x="28" y="143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3" name="图片 412"/>
          <p:cNvPicPr/>
          <p:nvPr/>
        </p:nvPicPr>
        <p:blipFill>
          <a:blip r:embed="rId3"/>
          <a:stretch/>
        </p:blipFill>
        <p:spPr>
          <a:xfrm>
            <a:off x="576720" y="1211760"/>
            <a:ext cx="2502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4" name="文本框 413"/>
          <p:cNvSpPr txBox="1"/>
          <p:nvPr/>
        </p:nvSpPr>
        <p:spPr>
          <a:xfrm>
            <a:off x="3211200" y="5824800"/>
            <a:ext cx="44553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通过合理调整参数，可以控制生成内容的风格、创造性和长度，满足不同场景的需求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5" name="任意多边形: 形状 414"/>
          <p:cNvSpPr/>
          <p:nvPr/>
        </p:nvSpPr>
        <p:spPr>
          <a:xfrm>
            <a:off x="643320" y="169632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69"/>
                </a:moveTo>
                <a:cubicBezTo>
                  <a:pt x="140" y="79"/>
                  <a:pt x="138" y="89"/>
                  <a:pt x="135" y="97"/>
                </a:cubicBezTo>
                <a:cubicBezTo>
                  <a:pt x="131" y="106"/>
                  <a:pt x="126" y="113"/>
                  <a:pt x="120" y="120"/>
                </a:cubicBezTo>
                <a:cubicBezTo>
                  <a:pt x="113" y="126"/>
                  <a:pt x="106" y="131"/>
                  <a:pt x="97" y="135"/>
                </a:cubicBezTo>
                <a:cubicBezTo>
                  <a:pt x="88" y="138"/>
                  <a:pt x="79" y="140"/>
                  <a:pt x="70" y="140"/>
                </a:cubicBezTo>
                <a:cubicBezTo>
                  <a:pt x="60" y="140"/>
                  <a:pt x="51" y="138"/>
                  <a:pt x="43" y="135"/>
                </a:cubicBezTo>
                <a:cubicBezTo>
                  <a:pt x="34" y="131"/>
                  <a:pt x="27" y="126"/>
                  <a:pt x="20" y="120"/>
                </a:cubicBezTo>
                <a:cubicBezTo>
                  <a:pt x="14" y="113"/>
                  <a:pt x="9" y="106"/>
                  <a:pt x="5" y="97"/>
                </a:cubicBezTo>
                <a:cubicBezTo>
                  <a:pt x="2" y="89"/>
                  <a:pt x="0" y="79"/>
                  <a:pt x="0" y="69"/>
                </a:cubicBezTo>
                <a:cubicBezTo>
                  <a:pt x="0" y="60"/>
                  <a:pt x="2" y="51"/>
                  <a:pt x="5" y="43"/>
                </a:cubicBezTo>
                <a:cubicBezTo>
                  <a:pt x="9" y="34"/>
                  <a:pt x="14" y="27"/>
                  <a:pt x="20" y="20"/>
                </a:cubicBezTo>
                <a:cubicBezTo>
                  <a:pt x="27" y="14"/>
                  <a:pt x="34" y="9"/>
                  <a:pt x="43" y="5"/>
                </a:cubicBezTo>
                <a:cubicBezTo>
                  <a:pt x="51" y="2"/>
                  <a:pt x="60" y="0"/>
                  <a:pt x="70" y="0"/>
                </a:cubicBezTo>
                <a:cubicBezTo>
                  <a:pt x="79" y="0"/>
                  <a:pt x="88" y="2"/>
                  <a:pt x="97" y="5"/>
                </a:cubicBezTo>
                <a:cubicBezTo>
                  <a:pt x="106" y="9"/>
                  <a:pt x="113" y="14"/>
                  <a:pt x="120" y="20"/>
                </a:cubicBezTo>
                <a:cubicBezTo>
                  <a:pt x="126" y="27"/>
                  <a:pt x="131" y="34"/>
                  <a:pt x="135" y="43"/>
                </a:cubicBezTo>
                <a:cubicBezTo>
                  <a:pt x="138" y="51"/>
                  <a:pt x="140" y="60"/>
                  <a:pt x="140" y="6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6" name="文本框 415"/>
          <p:cNvSpPr txBox="1"/>
          <p:nvPr/>
        </p:nvSpPr>
        <p:spPr>
          <a:xfrm>
            <a:off x="927720" y="1259640"/>
            <a:ext cx="120780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内容生成原理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7" name="任意多边形: 形状 416"/>
          <p:cNvSpPr/>
          <p:nvPr/>
        </p:nvSpPr>
        <p:spPr>
          <a:xfrm>
            <a:off x="643320" y="196380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8" y="88"/>
                  <a:pt x="135" y="97"/>
                </a:cubicBezTo>
                <a:cubicBezTo>
                  <a:pt x="131" y="105"/>
                  <a:pt x="126" y="113"/>
                  <a:pt x="120" y="119"/>
                </a:cubicBezTo>
                <a:cubicBezTo>
                  <a:pt x="113" y="126"/>
                  <a:pt x="106" y="131"/>
                  <a:pt x="97" y="135"/>
                </a:cubicBezTo>
                <a:cubicBezTo>
                  <a:pt x="88" y="138"/>
                  <a:pt x="79" y="140"/>
                  <a:pt x="70" y="140"/>
                </a:cubicBezTo>
                <a:cubicBezTo>
                  <a:pt x="60" y="140"/>
                  <a:pt x="51" y="138"/>
                  <a:pt x="43" y="135"/>
                </a:cubicBezTo>
                <a:cubicBezTo>
                  <a:pt x="34" y="131"/>
                  <a:pt x="27" y="126"/>
                  <a:pt x="20" y="119"/>
                </a:cubicBezTo>
                <a:cubicBezTo>
                  <a:pt x="14" y="113"/>
                  <a:pt x="9" y="105"/>
                  <a:pt x="5" y="97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1"/>
                  <a:pt x="2" y="52"/>
                  <a:pt x="5" y="44"/>
                </a:cubicBezTo>
                <a:cubicBezTo>
                  <a:pt x="9" y="34"/>
                  <a:pt x="14" y="26"/>
                  <a:pt x="20" y="20"/>
                </a:cubicBezTo>
                <a:cubicBezTo>
                  <a:pt x="27" y="13"/>
                  <a:pt x="34" y="8"/>
                  <a:pt x="43" y="5"/>
                </a:cubicBezTo>
                <a:cubicBezTo>
                  <a:pt x="51" y="1"/>
                  <a:pt x="60" y="0"/>
                  <a:pt x="70" y="0"/>
                </a:cubicBezTo>
                <a:cubicBezTo>
                  <a:pt x="79" y="0"/>
                  <a:pt x="88" y="1"/>
                  <a:pt x="97" y="5"/>
                </a:cubicBezTo>
                <a:cubicBezTo>
                  <a:pt x="106" y="8"/>
                  <a:pt x="113" y="13"/>
                  <a:pt x="120" y="20"/>
                </a:cubicBezTo>
                <a:cubicBezTo>
                  <a:pt x="126" y="26"/>
                  <a:pt x="131" y="34"/>
                  <a:pt x="135" y="44"/>
                </a:cubicBezTo>
                <a:cubicBezTo>
                  <a:pt x="138" y="52"/>
                  <a:pt x="140" y="61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8" name="文本框 417"/>
          <p:cNvSpPr txBox="1"/>
          <p:nvPr/>
        </p:nvSpPr>
        <p:spPr>
          <a:xfrm>
            <a:off x="835560" y="1647720"/>
            <a:ext cx="37558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基于</a:t>
            </a:r>
            <a:r>
              <a:rPr lang="zh-CN" sz="1050" b="0" u="none" strike="noStrike">
                <a:solidFill>
                  <a:srgbClr val="FDBA74"/>
                </a:solidFill>
                <a:effectLst/>
                <a:uFillTx/>
                <a:latin typeface="NotoSansSC"/>
                <a:ea typeface="NotoSansSC"/>
              </a:rPr>
              <a:t>自回归语言模型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，根据已有文本预测下一个最可能出现的词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9" name="任意多边形: 形状 418"/>
          <p:cNvSpPr/>
          <p:nvPr/>
        </p:nvSpPr>
        <p:spPr>
          <a:xfrm>
            <a:off x="643320" y="2230920"/>
            <a:ext cx="50400" cy="50760"/>
          </a:xfrm>
          <a:custGeom>
            <a:avLst/>
            <a:gdLst/>
            <a:ahLst/>
            <a:cxnLst/>
            <a:rect l="0" t="0" r="r" b="b"/>
            <a:pathLst>
              <a:path w="140" h="141">
                <a:moveTo>
                  <a:pt x="140" y="70"/>
                </a:moveTo>
                <a:cubicBezTo>
                  <a:pt x="140" y="79"/>
                  <a:pt x="138" y="88"/>
                  <a:pt x="135" y="97"/>
                </a:cubicBezTo>
                <a:cubicBezTo>
                  <a:pt x="131" y="105"/>
                  <a:pt x="126" y="113"/>
                  <a:pt x="120" y="119"/>
                </a:cubicBezTo>
                <a:cubicBezTo>
                  <a:pt x="113" y="126"/>
                  <a:pt x="106" y="132"/>
                  <a:pt x="97" y="135"/>
                </a:cubicBezTo>
                <a:cubicBezTo>
                  <a:pt x="88" y="139"/>
                  <a:pt x="79" y="141"/>
                  <a:pt x="70" y="141"/>
                </a:cubicBezTo>
                <a:cubicBezTo>
                  <a:pt x="60" y="141"/>
                  <a:pt x="51" y="139"/>
                  <a:pt x="43" y="135"/>
                </a:cubicBezTo>
                <a:cubicBezTo>
                  <a:pt x="34" y="132"/>
                  <a:pt x="27" y="126"/>
                  <a:pt x="20" y="119"/>
                </a:cubicBezTo>
                <a:cubicBezTo>
                  <a:pt x="14" y="113"/>
                  <a:pt x="9" y="105"/>
                  <a:pt x="5" y="97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1"/>
                  <a:pt x="2" y="52"/>
                  <a:pt x="5" y="43"/>
                </a:cubicBezTo>
                <a:cubicBezTo>
                  <a:pt x="9" y="35"/>
                  <a:pt x="14" y="27"/>
                  <a:pt x="20" y="21"/>
                </a:cubicBezTo>
                <a:cubicBezTo>
                  <a:pt x="27" y="14"/>
                  <a:pt x="34" y="9"/>
                  <a:pt x="43" y="6"/>
                </a:cubicBezTo>
                <a:cubicBezTo>
                  <a:pt x="51" y="2"/>
                  <a:pt x="60" y="0"/>
                  <a:pt x="70" y="0"/>
                </a:cubicBezTo>
                <a:cubicBezTo>
                  <a:pt x="79" y="0"/>
                  <a:pt x="88" y="2"/>
                  <a:pt x="97" y="6"/>
                </a:cubicBezTo>
                <a:cubicBezTo>
                  <a:pt x="106" y="9"/>
                  <a:pt x="113" y="14"/>
                  <a:pt x="120" y="21"/>
                </a:cubicBezTo>
                <a:cubicBezTo>
                  <a:pt x="126" y="27"/>
                  <a:pt x="131" y="35"/>
                  <a:pt x="135" y="43"/>
                </a:cubicBezTo>
                <a:cubicBezTo>
                  <a:pt x="138" y="52"/>
                  <a:pt x="140" y="61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0" name="文本框 419"/>
          <p:cNvSpPr txBox="1"/>
          <p:nvPr/>
        </p:nvSpPr>
        <p:spPr>
          <a:xfrm>
            <a:off x="835560" y="1914840"/>
            <a:ext cx="35074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用户提供</a:t>
            </a:r>
            <a:r>
              <a:rPr lang="en-US" sz="1050" b="0" u="none" strike="noStrike">
                <a:solidFill>
                  <a:srgbClr val="FDBA74"/>
                </a:solidFill>
                <a:effectLst/>
                <a:uFillTx/>
                <a:latin typeface="NotoSansSC"/>
                <a:ea typeface="NotoSansSC"/>
              </a:rPr>
              <a:t>Prompt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作为初始输入，系统生成完整句子或段落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1" name="任意多边形: 形状 420"/>
          <p:cNvSpPr/>
          <p:nvPr/>
        </p:nvSpPr>
        <p:spPr>
          <a:xfrm>
            <a:off x="401040" y="2724120"/>
            <a:ext cx="4847040" cy="1487880"/>
          </a:xfrm>
          <a:custGeom>
            <a:avLst/>
            <a:gdLst/>
            <a:ahLst/>
            <a:cxnLst/>
            <a:rect l="0" t="0" r="r" b="b"/>
            <a:pathLst>
              <a:path w="13464" h="4133">
                <a:moveTo>
                  <a:pt x="0" y="3947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13279" y="0"/>
                </a:lnTo>
                <a:cubicBezTo>
                  <a:pt x="13303" y="0"/>
                  <a:pt x="13327" y="5"/>
                  <a:pt x="13350" y="14"/>
                </a:cubicBezTo>
                <a:cubicBezTo>
                  <a:pt x="13372" y="24"/>
                  <a:pt x="13392" y="37"/>
                  <a:pt x="13410" y="54"/>
                </a:cubicBezTo>
                <a:cubicBezTo>
                  <a:pt x="13427" y="72"/>
                  <a:pt x="13441" y="92"/>
                  <a:pt x="13450" y="115"/>
                </a:cubicBezTo>
                <a:cubicBezTo>
                  <a:pt x="13460" y="137"/>
                  <a:pt x="13464" y="161"/>
                  <a:pt x="13464" y="186"/>
                </a:cubicBezTo>
                <a:lnTo>
                  <a:pt x="13464" y="3947"/>
                </a:lnTo>
                <a:cubicBezTo>
                  <a:pt x="13464" y="3972"/>
                  <a:pt x="13460" y="3995"/>
                  <a:pt x="13450" y="4018"/>
                </a:cubicBezTo>
                <a:cubicBezTo>
                  <a:pt x="13441" y="4041"/>
                  <a:pt x="13427" y="4061"/>
                  <a:pt x="13410" y="4078"/>
                </a:cubicBezTo>
                <a:cubicBezTo>
                  <a:pt x="13392" y="4096"/>
                  <a:pt x="13372" y="4109"/>
                  <a:pt x="13350" y="4119"/>
                </a:cubicBezTo>
                <a:cubicBezTo>
                  <a:pt x="13327" y="4128"/>
                  <a:pt x="13303" y="4133"/>
                  <a:pt x="13279" y="4133"/>
                </a:cubicBezTo>
                <a:lnTo>
                  <a:pt x="185" y="4133"/>
                </a:lnTo>
                <a:cubicBezTo>
                  <a:pt x="161" y="4133"/>
                  <a:pt x="137" y="4128"/>
                  <a:pt x="114" y="4119"/>
                </a:cubicBezTo>
                <a:cubicBezTo>
                  <a:pt x="92" y="4109"/>
                  <a:pt x="72" y="4096"/>
                  <a:pt x="54" y="4078"/>
                </a:cubicBezTo>
                <a:cubicBezTo>
                  <a:pt x="37" y="4061"/>
                  <a:pt x="23" y="4041"/>
                  <a:pt x="14" y="4018"/>
                </a:cubicBezTo>
                <a:cubicBezTo>
                  <a:pt x="4" y="3995"/>
                  <a:pt x="0" y="3972"/>
                  <a:pt x="0" y="394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2" name="任意多边形: 形状 421"/>
          <p:cNvSpPr/>
          <p:nvPr/>
        </p:nvSpPr>
        <p:spPr>
          <a:xfrm>
            <a:off x="401040" y="2724120"/>
            <a:ext cx="4847040" cy="1487880"/>
          </a:xfrm>
          <a:custGeom>
            <a:avLst/>
            <a:gdLst/>
            <a:ahLst/>
            <a:cxnLst/>
            <a:rect l="0" t="0" r="r" b="b"/>
            <a:pathLst>
              <a:path w="13464" h="4133">
                <a:moveTo>
                  <a:pt x="0" y="3947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13279" y="0"/>
                </a:lnTo>
                <a:cubicBezTo>
                  <a:pt x="13303" y="0"/>
                  <a:pt x="13327" y="5"/>
                  <a:pt x="13350" y="14"/>
                </a:cubicBezTo>
                <a:cubicBezTo>
                  <a:pt x="13372" y="24"/>
                  <a:pt x="13392" y="37"/>
                  <a:pt x="13410" y="54"/>
                </a:cubicBezTo>
                <a:cubicBezTo>
                  <a:pt x="13427" y="72"/>
                  <a:pt x="13441" y="92"/>
                  <a:pt x="13450" y="115"/>
                </a:cubicBezTo>
                <a:cubicBezTo>
                  <a:pt x="13460" y="137"/>
                  <a:pt x="13464" y="161"/>
                  <a:pt x="13464" y="186"/>
                </a:cubicBezTo>
                <a:lnTo>
                  <a:pt x="13464" y="3947"/>
                </a:lnTo>
                <a:cubicBezTo>
                  <a:pt x="13464" y="3972"/>
                  <a:pt x="13460" y="3995"/>
                  <a:pt x="13450" y="4018"/>
                </a:cubicBezTo>
                <a:cubicBezTo>
                  <a:pt x="13441" y="4041"/>
                  <a:pt x="13427" y="4061"/>
                  <a:pt x="13410" y="4078"/>
                </a:cubicBezTo>
                <a:cubicBezTo>
                  <a:pt x="13392" y="4096"/>
                  <a:pt x="13372" y="4109"/>
                  <a:pt x="13350" y="4119"/>
                </a:cubicBezTo>
                <a:cubicBezTo>
                  <a:pt x="13327" y="4128"/>
                  <a:pt x="13303" y="4133"/>
                  <a:pt x="13279" y="4133"/>
                </a:cubicBezTo>
                <a:lnTo>
                  <a:pt x="185" y="4133"/>
                </a:lnTo>
                <a:cubicBezTo>
                  <a:pt x="161" y="4133"/>
                  <a:pt x="137" y="4128"/>
                  <a:pt x="114" y="4119"/>
                </a:cubicBezTo>
                <a:cubicBezTo>
                  <a:pt x="92" y="4109"/>
                  <a:pt x="72" y="4096"/>
                  <a:pt x="54" y="4078"/>
                </a:cubicBezTo>
                <a:cubicBezTo>
                  <a:pt x="37" y="4061"/>
                  <a:pt x="23" y="4041"/>
                  <a:pt x="14" y="4018"/>
                </a:cubicBezTo>
                <a:cubicBezTo>
                  <a:pt x="4" y="3995"/>
                  <a:pt x="0" y="3972"/>
                  <a:pt x="0" y="3947"/>
                </a:cubicBezTo>
                <a:moveTo>
                  <a:pt x="23" y="186"/>
                </a:moveTo>
                <a:lnTo>
                  <a:pt x="23" y="3947"/>
                </a:lnTo>
                <a:cubicBezTo>
                  <a:pt x="23" y="3958"/>
                  <a:pt x="24" y="3968"/>
                  <a:pt x="26" y="3979"/>
                </a:cubicBezTo>
                <a:cubicBezTo>
                  <a:pt x="28" y="3989"/>
                  <a:pt x="31" y="3999"/>
                  <a:pt x="35" y="4009"/>
                </a:cubicBezTo>
                <a:cubicBezTo>
                  <a:pt x="39" y="4019"/>
                  <a:pt x="44" y="4029"/>
                  <a:pt x="50" y="4037"/>
                </a:cubicBezTo>
                <a:cubicBezTo>
                  <a:pt x="56" y="4046"/>
                  <a:pt x="63" y="4055"/>
                  <a:pt x="71" y="4062"/>
                </a:cubicBezTo>
                <a:cubicBezTo>
                  <a:pt x="78" y="4070"/>
                  <a:pt x="86" y="4076"/>
                  <a:pt x="95" y="4082"/>
                </a:cubicBezTo>
                <a:cubicBezTo>
                  <a:pt x="104" y="4088"/>
                  <a:pt x="113" y="4093"/>
                  <a:pt x="123" y="4097"/>
                </a:cubicBezTo>
                <a:cubicBezTo>
                  <a:pt x="133" y="4101"/>
                  <a:pt x="143" y="4104"/>
                  <a:pt x="154" y="4107"/>
                </a:cubicBezTo>
                <a:cubicBezTo>
                  <a:pt x="164" y="4109"/>
                  <a:pt x="175" y="4110"/>
                  <a:pt x="185" y="4110"/>
                </a:cubicBezTo>
                <a:lnTo>
                  <a:pt x="13279" y="4110"/>
                </a:lnTo>
                <a:cubicBezTo>
                  <a:pt x="13289" y="4110"/>
                  <a:pt x="13300" y="4109"/>
                  <a:pt x="13310" y="4107"/>
                </a:cubicBezTo>
                <a:cubicBezTo>
                  <a:pt x="13321" y="4104"/>
                  <a:pt x="13331" y="4101"/>
                  <a:pt x="13341" y="4097"/>
                </a:cubicBezTo>
                <a:cubicBezTo>
                  <a:pt x="13351" y="4093"/>
                  <a:pt x="13360" y="4088"/>
                  <a:pt x="13369" y="4082"/>
                </a:cubicBezTo>
                <a:cubicBezTo>
                  <a:pt x="13378" y="4076"/>
                  <a:pt x="13386" y="4070"/>
                  <a:pt x="13393" y="4062"/>
                </a:cubicBezTo>
                <a:cubicBezTo>
                  <a:pt x="13401" y="4055"/>
                  <a:pt x="13408" y="4046"/>
                  <a:pt x="13414" y="4037"/>
                </a:cubicBezTo>
                <a:cubicBezTo>
                  <a:pt x="13420" y="4029"/>
                  <a:pt x="13425" y="4019"/>
                  <a:pt x="13429" y="4009"/>
                </a:cubicBezTo>
                <a:cubicBezTo>
                  <a:pt x="13433" y="3999"/>
                  <a:pt x="13436" y="3989"/>
                  <a:pt x="13438" y="3979"/>
                </a:cubicBezTo>
                <a:cubicBezTo>
                  <a:pt x="13440" y="3968"/>
                  <a:pt x="13441" y="3958"/>
                  <a:pt x="13441" y="3947"/>
                </a:cubicBezTo>
                <a:lnTo>
                  <a:pt x="13441" y="186"/>
                </a:lnTo>
                <a:cubicBezTo>
                  <a:pt x="13441" y="175"/>
                  <a:pt x="13440" y="164"/>
                  <a:pt x="13438" y="154"/>
                </a:cubicBezTo>
                <a:cubicBezTo>
                  <a:pt x="13436" y="143"/>
                  <a:pt x="13433" y="133"/>
                  <a:pt x="13429" y="123"/>
                </a:cubicBezTo>
                <a:cubicBezTo>
                  <a:pt x="13425" y="114"/>
                  <a:pt x="13420" y="104"/>
                  <a:pt x="13414" y="95"/>
                </a:cubicBezTo>
                <a:cubicBezTo>
                  <a:pt x="13408" y="87"/>
                  <a:pt x="13401" y="78"/>
                  <a:pt x="13393" y="71"/>
                </a:cubicBezTo>
                <a:cubicBezTo>
                  <a:pt x="13386" y="63"/>
                  <a:pt x="13378" y="56"/>
                  <a:pt x="13369" y="51"/>
                </a:cubicBezTo>
                <a:cubicBezTo>
                  <a:pt x="13360" y="45"/>
                  <a:pt x="13351" y="40"/>
                  <a:pt x="13341" y="36"/>
                </a:cubicBezTo>
                <a:cubicBezTo>
                  <a:pt x="13331" y="31"/>
                  <a:pt x="13321" y="28"/>
                  <a:pt x="13310" y="26"/>
                </a:cubicBezTo>
                <a:cubicBezTo>
                  <a:pt x="13300" y="24"/>
                  <a:pt x="13289" y="23"/>
                  <a:pt x="13279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6"/>
                  <a:pt x="78" y="63"/>
                  <a:pt x="71" y="71"/>
                </a:cubicBezTo>
                <a:cubicBezTo>
                  <a:pt x="63" y="78"/>
                  <a:pt x="56" y="87"/>
                  <a:pt x="50" y="95"/>
                </a:cubicBezTo>
                <a:cubicBezTo>
                  <a:pt x="44" y="104"/>
                  <a:pt x="39" y="114"/>
                  <a:pt x="35" y="123"/>
                </a:cubicBezTo>
                <a:cubicBezTo>
                  <a:pt x="31" y="133"/>
                  <a:pt x="28" y="143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23" name="图片 422"/>
          <p:cNvPicPr/>
          <p:nvPr/>
        </p:nvPicPr>
        <p:blipFill>
          <a:blip r:embed="rId4"/>
          <a:stretch/>
        </p:blipFill>
        <p:spPr>
          <a:xfrm>
            <a:off x="576720" y="2899800"/>
            <a:ext cx="2502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4" name="文本框 423"/>
          <p:cNvSpPr txBox="1"/>
          <p:nvPr/>
        </p:nvSpPr>
        <p:spPr>
          <a:xfrm>
            <a:off x="835560" y="2182320"/>
            <a:ext cx="29646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通过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调用实现</a:t>
            </a:r>
            <a:r>
              <a:rPr lang="zh-CN" sz="1050" b="0" u="none" strike="noStrike">
                <a:solidFill>
                  <a:srgbClr val="FDBA74"/>
                </a:solidFill>
                <a:effectLst/>
                <a:uFillTx/>
                <a:latin typeface="NotoSansSC"/>
                <a:ea typeface="NotoSansSC"/>
              </a:rPr>
              <a:t>动态文本生成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，适用于多种场景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5" name="任意多边形: 形状 424"/>
          <p:cNvSpPr/>
          <p:nvPr/>
        </p:nvSpPr>
        <p:spPr>
          <a:xfrm>
            <a:off x="643320" y="338436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69"/>
                </a:moveTo>
                <a:cubicBezTo>
                  <a:pt x="140" y="79"/>
                  <a:pt x="138" y="88"/>
                  <a:pt x="135" y="96"/>
                </a:cubicBezTo>
                <a:cubicBezTo>
                  <a:pt x="131" y="105"/>
                  <a:pt x="126" y="112"/>
                  <a:pt x="120" y="119"/>
                </a:cubicBezTo>
                <a:cubicBezTo>
                  <a:pt x="113" y="126"/>
                  <a:pt x="106" y="131"/>
                  <a:pt x="97" y="135"/>
                </a:cubicBezTo>
                <a:cubicBezTo>
                  <a:pt x="88" y="138"/>
                  <a:pt x="79" y="140"/>
                  <a:pt x="70" y="140"/>
                </a:cubicBezTo>
                <a:cubicBezTo>
                  <a:pt x="60" y="140"/>
                  <a:pt x="51" y="138"/>
                  <a:pt x="43" y="135"/>
                </a:cubicBezTo>
                <a:cubicBezTo>
                  <a:pt x="34" y="131"/>
                  <a:pt x="27" y="126"/>
                  <a:pt x="20" y="119"/>
                </a:cubicBezTo>
                <a:cubicBezTo>
                  <a:pt x="14" y="112"/>
                  <a:pt x="9" y="105"/>
                  <a:pt x="5" y="96"/>
                </a:cubicBezTo>
                <a:cubicBezTo>
                  <a:pt x="2" y="88"/>
                  <a:pt x="0" y="79"/>
                  <a:pt x="0" y="69"/>
                </a:cubicBezTo>
                <a:cubicBezTo>
                  <a:pt x="0" y="60"/>
                  <a:pt x="2" y="51"/>
                  <a:pt x="5" y="43"/>
                </a:cubicBezTo>
                <a:cubicBezTo>
                  <a:pt x="9" y="34"/>
                  <a:pt x="14" y="27"/>
                  <a:pt x="20" y="20"/>
                </a:cubicBezTo>
                <a:cubicBezTo>
                  <a:pt x="27" y="14"/>
                  <a:pt x="34" y="9"/>
                  <a:pt x="43" y="5"/>
                </a:cubicBezTo>
                <a:cubicBezTo>
                  <a:pt x="51" y="2"/>
                  <a:pt x="60" y="0"/>
                  <a:pt x="70" y="0"/>
                </a:cubicBezTo>
                <a:cubicBezTo>
                  <a:pt x="79" y="0"/>
                  <a:pt x="88" y="2"/>
                  <a:pt x="97" y="5"/>
                </a:cubicBezTo>
                <a:cubicBezTo>
                  <a:pt x="106" y="9"/>
                  <a:pt x="113" y="14"/>
                  <a:pt x="120" y="20"/>
                </a:cubicBezTo>
                <a:cubicBezTo>
                  <a:pt x="126" y="27"/>
                  <a:pt x="131" y="34"/>
                  <a:pt x="135" y="43"/>
                </a:cubicBezTo>
                <a:cubicBezTo>
                  <a:pt x="138" y="51"/>
                  <a:pt x="140" y="60"/>
                  <a:pt x="140" y="6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6" name="文本框 425"/>
          <p:cNvSpPr txBox="1"/>
          <p:nvPr/>
        </p:nvSpPr>
        <p:spPr>
          <a:xfrm>
            <a:off x="927720" y="2947680"/>
            <a:ext cx="120780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续写算法实现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7" name="任意多边形: 形状 426"/>
          <p:cNvSpPr/>
          <p:nvPr/>
        </p:nvSpPr>
        <p:spPr>
          <a:xfrm>
            <a:off x="643320" y="365184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69"/>
                </a:moveTo>
                <a:cubicBezTo>
                  <a:pt x="140" y="79"/>
                  <a:pt x="138" y="88"/>
                  <a:pt x="135" y="97"/>
                </a:cubicBezTo>
                <a:cubicBezTo>
                  <a:pt x="131" y="105"/>
                  <a:pt x="126" y="113"/>
                  <a:pt x="120" y="119"/>
                </a:cubicBezTo>
                <a:cubicBezTo>
                  <a:pt x="113" y="126"/>
                  <a:pt x="106" y="131"/>
                  <a:pt x="97" y="135"/>
                </a:cubicBezTo>
                <a:cubicBezTo>
                  <a:pt x="88" y="138"/>
                  <a:pt x="79" y="140"/>
                  <a:pt x="70" y="140"/>
                </a:cubicBezTo>
                <a:cubicBezTo>
                  <a:pt x="60" y="140"/>
                  <a:pt x="51" y="138"/>
                  <a:pt x="43" y="135"/>
                </a:cubicBezTo>
                <a:cubicBezTo>
                  <a:pt x="34" y="131"/>
                  <a:pt x="27" y="126"/>
                  <a:pt x="20" y="119"/>
                </a:cubicBezTo>
                <a:cubicBezTo>
                  <a:pt x="14" y="113"/>
                  <a:pt x="9" y="105"/>
                  <a:pt x="5" y="97"/>
                </a:cubicBezTo>
                <a:cubicBezTo>
                  <a:pt x="2" y="88"/>
                  <a:pt x="0" y="79"/>
                  <a:pt x="0" y="69"/>
                </a:cubicBezTo>
                <a:cubicBezTo>
                  <a:pt x="0" y="60"/>
                  <a:pt x="2" y="51"/>
                  <a:pt x="5" y="43"/>
                </a:cubicBezTo>
                <a:cubicBezTo>
                  <a:pt x="9" y="34"/>
                  <a:pt x="14" y="27"/>
                  <a:pt x="20" y="20"/>
                </a:cubicBezTo>
                <a:cubicBezTo>
                  <a:pt x="27" y="13"/>
                  <a:pt x="34" y="8"/>
                  <a:pt x="43" y="5"/>
                </a:cubicBezTo>
                <a:cubicBezTo>
                  <a:pt x="51" y="1"/>
                  <a:pt x="60" y="0"/>
                  <a:pt x="70" y="0"/>
                </a:cubicBezTo>
                <a:cubicBezTo>
                  <a:pt x="79" y="0"/>
                  <a:pt x="88" y="1"/>
                  <a:pt x="97" y="5"/>
                </a:cubicBezTo>
                <a:cubicBezTo>
                  <a:pt x="106" y="8"/>
                  <a:pt x="113" y="13"/>
                  <a:pt x="120" y="20"/>
                </a:cubicBezTo>
                <a:cubicBezTo>
                  <a:pt x="126" y="27"/>
                  <a:pt x="131" y="34"/>
                  <a:pt x="135" y="43"/>
                </a:cubicBezTo>
                <a:cubicBezTo>
                  <a:pt x="138" y="51"/>
                  <a:pt x="140" y="60"/>
                  <a:pt x="140" y="6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8" name="文本框 427"/>
          <p:cNvSpPr txBox="1"/>
          <p:nvPr/>
        </p:nvSpPr>
        <p:spPr>
          <a:xfrm>
            <a:off x="835560" y="3335760"/>
            <a:ext cx="26830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保证新生成内容与已有文本在</a:t>
            </a:r>
            <a:r>
              <a:rPr lang="zh-CN" sz="1050" b="0" u="none" strike="noStrike">
                <a:solidFill>
                  <a:srgbClr val="FDBA74"/>
                </a:solidFill>
                <a:effectLst/>
                <a:uFillTx/>
                <a:latin typeface="NotoSansSC"/>
                <a:ea typeface="NotoSansSC"/>
              </a:rPr>
              <a:t>语义上保持一致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9" name="任意多边形: 形状 428"/>
          <p:cNvSpPr/>
          <p:nvPr/>
        </p:nvSpPr>
        <p:spPr>
          <a:xfrm>
            <a:off x="643320" y="3918960"/>
            <a:ext cx="50400" cy="50760"/>
          </a:xfrm>
          <a:custGeom>
            <a:avLst/>
            <a:gdLst/>
            <a:ahLst/>
            <a:cxnLst/>
            <a:rect l="0" t="0" r="r" b="b"/>
            <a:pathLst>
              <a:path w="140" h="141">
                <a:moveTo>
                  <a:pt x="140" y="71"/>
                </a:moveTo>
                <a:cubicBezTo>
                  <a:pt x="140" y="80"/>
                  <a:pt x="138" y="89"/>
                  <a:pt x="135" y="98"/>
                </a:cubicBezTo>
                <a:cubicBezTo>
                  <a:pt x="131" y="106"/>
                  <a:pt x="126" y="114"/>
                  <a:pt x="120" y="120"/>
                </a:cubicBezTo>
                <a:cubicBezTo>
                  <a:pt x="113" y="127"/>
                  <a:pt x="106" y="132"/>
                  <a:pt x="97" y="135"/>
                </a:cubicBezTo>
                <a:cubicBezTo>
                  <a:pt x="88" y="139"/>
                  <a:pt x="79" y="141"/>
                  <a:pt x="70" y="141"/>
                </a:cubicBezTo>
                <a:cubicBezTo>
                  <a:pt x="60" y="141"/>
                  <a:pt x="51" y="139"/>
                  <a:pt x="43" y="135"/>
                </a:cubicBezTo>
                <a:cubicBezTo>
                  <a:pt x="34" y="132"/>
                  <a:pt x="27" y="127"/>
                  <a:pt x="20" y="120"/>
                </a:cubicBezTo>
                <a:cubicBezTo>
                  <a:pt x="14" y="114"/>
                  <a:pt x="9" y="106"/>
                  <a:pt x="5" y="98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2"/>
                  <a:pt x="2" y="53"/>
                  <a:pt x="5" y="44"/>
                </a:cubicBezTo>
                <a:cubicBezTo>
                  <a:pt x="9" y="36"/>
                  <a:pt x="14" y="28"/>
                  <a:pt x="20" y="21"/>
                </a:cubicBezTo>
                <a:cubicBezTo>
                  <a:pt x="27" y="14"/>
                  <a:pt x="34" y="9"/>
                  <a:pt x="43" y="6"/>
                </a:cubicBezTo>
                <a:cubicBezTo>
                  <a:pt x="51" y="2"/>
                  <a:pt x="60" y="0"/>
                  <a:pt x="70" y="0"/>
                </a:cubicBezTo>
                <a:cubicBezTo>
                  <a:pt x="79" y="0"/>
                  <a:pt x="88" y="2"/>
                  <a:pt x="97" y="6"/>
                </a:cubicBezTo>
                <a:cubicBezTo>
                  <a:pt x="106" y="9"/>
                  <a:pt x="113" y="14"/>
                  <a:pt x="120" y="21"/>
                </a:cubicBezTo>
                <a:cubicBezTo>
                  <a:pt x="126" y="28"/>
                  <a:pt x="131" y="36"/>
                  <a:pt x="135" y="44"/>
                </a:cubicBezTo>
                <a:cubicBezTo>
                  <a:pt x="138" y="53"/>
                  <a:pt x="140" y="62"/>
                  <a:pt x="140" y="71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0" name="文本框 429"/>
          <p:cNvSpPr txBox="1"/>
          <p:nvPr/>
        </p:nvSpPr>
        <p:spPr>
          <a:xfrm>
            <a:off x="835560" y="3602880"/>
            <a:ext cx="3501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传递完整上下文给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，模型根据上下文</a:t>
            </a:r>
            <a:r>
              <a:rPr lang="zh-CN" sz="1050" b="0" u="none" strike="noStrike">
                <a:solidFill>
                  <a:srgbClr val="FDBA74"/>
                </a:solidFill>
                <a:effectLst/>
                <a:uFillTx/>
                <a:latin typeface="NotoSansSC"/>
                <a:ea typeface="NotoSansSC"/>
              </a:rPr>
              <a:t>自动预测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后续内容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1" name="任意多边形: 形状 430"/>
          <p:cNvSpPr/>
          <p:nvPr/>
        </p:nvSpPr>
        <p:spPr>
          <a:xfrm>
            <a:off x="5448240" y="1036080"/>
            <a:ext cx="4847400" cy="2356920"/>
          </a:xfrm>
          <a:custGeom>
            <a:avLst/>
            <a:gdLst/>
            <a:ahLst/>
            <a:cxnLst/>
            <a:rect l="0" t="0" r="r" b="b"/>
            <a:pathLst>
              <a:path w="13465" h="6547">
                <a:moveTo>
                  <a:pt x="15" y="115"/>
                </a:move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3279" y="0"/>
                </a:lnTo>
                <a:cubicBezTo>
                  <a:pt x="13304" y="0"/>
                  <a:pt x="13328" y="5"/>
                  <a:pt x="13350" y="14"/>
                </a:cubicBezTo>
                <a:cubicBezTo>
                  <a:pt x="13373" y="23"/>
                  <a:pt x="13393" y="37"/>
                  <a:pt x="13411" y="54"/>
                </a:cubicBezTo>
                <a:cubicBezTo>
                  <a:pt x="13428" y="72"/>
                  <a:pt x="13441" y="92"/>
                  <a:pt x="13451" y="115"/>
                </a:cubicBezTo>
                <a:cubicBezTo>
                  <a:pt x="13460" y="137"/>
                  <a:pt x="13465" y="161"/>
                  <a:pt x="13465" y="186"/>
                </a:cubicBezTo>
                <a:lnTo>
                  <a:pt x="13465" y="6361"/>
                </a:lnTo>
                <a:cubicBezTo>
                  <a:pt x="13465" y="6386"/>
                  <a:pt x="13460" y="6410"/>
                  <a:pt x="13451" y="6432"/>
                </a:cubicBezTo>
                <a:cubicBezTo>
                  <a:pt x="13441" y="6455"/>
                  <a:pt x="13428" y="6475"/>
                  <a:pt x="13411" y="6493"/>
                </a:cubicBezTo>
                <a:cubicBezTo>
                  <a:pt x="13393" y="6510"/>
                  <a:pt x="13373" y="6523"/>
                  <a:pt x="13350" y="6533"/>
                </a:cubicBezTo>
                <a:cubicBezTo>
                  <a:pt x="13328" y="6542"/>
                  <a:pt x="13304" y="6547"/>
                  <a:pt x="13279" y="6547"/>
                </a:cubicBezTo>
                <a:lnTo>
                  <a:pt x="186" y="6547"/>
                </a:lnTo>
                <a:cubicBezTo>
                  <a:pt x="161" y="6547"/>
                  <a:pt x="138" y="6542"/>
                  <a:pt x="115" y="6533"/>
                </a:cubicBezTo>
                <a:cubicBezTo>
                  <a:pt x="92" y="6523"/>
                  <a:pt x="72" y="6510"/>
                  <a:pt x="55" y="6493"/>
                </a:cubicBezTo>
                <a:cubicBezTo>
                  <a:pt x="37" y="6475"/>
                  <a:pt x="24" y="6455"/>
                  <a:pt x="15" y="6432"/>
                </a:cubicBezTo>
                <a:cubicBezTo>
                  <a:pt x="5" y="6410"/>
                  <a:pt x="0" y="6386"/>
                  <a:pt x="0" y="6361"/>
                </a:cubicBezTo>
                <a:lnTo>
                  <a:pt x="0" y="186"/>
                </a:lnTo>
                <a:cubicBezTo>
                  <a:pt x="0" y="161"/>
                  <a:pt x="5" y="137"/>
                  <a:pt x="15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2" name="任意多边形: 形状 431"/>
          <p:cNvSpPr/>
          <p:nvPr/>
        </p:nvSpPr>
        <p:spPr>
          <a:xfrm>
            <a:off x="5448240" y="1036080"/>
            <a:ext cx="4847400" cy="2356920"/>
          </a:xfrm>
          <a:custGeom>
            <a:avLst/>
            <a:gdLst/>
            <a:ahLst/>
            <a:cxnLst/>
            <a:rect l="0" t="0" r="r" b="b"/>
            <a:pathLst>
              <a:path w="13465" h="6547">
                <a:moveTo>
                  <a:pt x="0" y="6361"/>
                </a:moveTo>
                <a:lnTo>
                  <a:pt x="0" y="186"/>
                </a:lnTo>
                <a:cubicBezTo>
                  <a:pt x="0" y="161"/>
                  <a:pt x="5" y="137"/>
                  <a:pt x="15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3279" y="0"/>
                </a:lnTo>
                <a:cubicBezTo>
                  <a:pt x="13304" y="0"/>
                  <a:pt x="13328" y="5"/>
                  <a:pt x="13350" y="14"/>
                </a:cubicBezTo>
                <a:cubicBezTo>
                  <a:pt x="13373" y="23"/>
                  <a:pt x="13393" y="37"/>
                  <a:pt x="13411" y="54"/>
                </a:cubicBezTo>
                <a:cubicBezTo>
                  <a:pt x="13428" y="72"/>
                  <a:pt x="13441" y="92"/>
                  <a:pt x="13451" y="115"/>
                </a:cubicBezTo>
                <a:cubicBezTo>
                  <a:pt x="13460" y="137"/>
                  <a:pt x="13465" y="161"/>
                  <a:pt x="13465" y="186"/>
                </a:cubicBezTo>
                <a:lnTo>
                  <a:pt x="13465" y="6361"/>
                </a:lnTo>
                <a:cubicBezTo>
                  <a:pt x="13465" y="6386"/>
                  <a:pt x="13460" y="6410"/>
                  <a:pt x="13451" y="6432"/>
                </a:cubicBezTo>
                <a:cubicBezTo>
                  <a:pt x="13441" y="6455"/>
                  <a:pt x="13428" y="6475"/>
                  <a:pt x="13411" y="6493"/>
                </a:cubicBezTo>
                <a:cubicBezTo>
                  <a:pt x="13393" y="6510"/>
                  <a:pt x="13373" y="6523"/>
                  <a:pt x="13350" y="6533"/>
                </a:cubicBezTo>
                <a:cubicBezTo>
                  <a:pt x="13328" y="6542"/>
                  <a:pt x="13304" y="6547"/>
                  <a:pt x="13279" y="6547"/>
                </a:cubicBezTo>
                <a:lnTo>
                  <a:pt x="186" y="6547"/>
                </a:lnTo>
                <a:cubicBezTo>
                  <a:pt x="161" y="6547"/>
                  <a:pt x="138" y="6542"/>
                  <a:pt x="115" y="6533"/>
                </a:cubicBezTo>
                <a:cubicBezTo>
                  <a:pt x="92" y="6523"/>
                  <a:pt x="72" y="6510"/>
                  <a:pt x="55" y="6493"/>
                </a:cubicBezTo>
                <a:cubicBezTo>
                  <a:pt x="37" y="6475"/>
                  <a:pt x="24" y="6455"/>
                  <a:pt x="15" y="6432"/>
                </a:cubicBezTo>
                <a:cubicBezTo>
                  <a:pt x="5" y="6410"/>
                  <a:pt x="0" y="6386"/>
                  <a:pt x="0" y="6361"/>
                </a:cubicBezTo>
                <a:moveTo>
                  <a:pt x="24" y="186"/>
                </a:moveTo>
                <a:lnTo>
                  <a:pt x="24" y="6361"/>
                </a:lnTo>
                <a:cubicBezTo>
                  <a:pt x="24" y="6372"/>
                  <a:pt x="25" y="6383"/>
                  <a:pt x="27" y="6393"/>
                </a:cubicBezTo>
                <a:cubicBezTo>
                  <a:pt x="29" y="6403"/>
                  <a:pt x="32" y="6414"/>
                  <a:pt x="36" y="6423"/>
                </a:cubicBezTo>
                <a:cubicBezTo>
                  <a:pt x="40" y="6433"/>
                  <a:pt x="45" y="6443"/>
                  <a:pt x="51" y="6452"/>
                </a:cubicBezTo>
                <a:cubicBezTo>
                  <a:pt x="57" y="6460"/>
                  <a:pt x="64" y="6469"/>
                  <a:pt x="71" y="6476"/>
                </a:cubicBezTo>
                <a:cubicBezTo>
                  <a:pt x="79" y="6484"/>
                  <a:pt x="87" y="6490"/>
                  <a:pt x="96" y="6496"/>
                </a:cubicBezTo>
                <a:cubicBezTo>
                  <a:pt x="105" y="6502"/>
                  <a:pt x="114" y="6507"/>
                  <a:pt x="124" y="6511"/>
                </a:cubicBezTo>
                <a:cubicBezTo>
                  <a:pt x="134" y="6516"/>
                  <a:pt x="144" y="6519"/>
                  <a:pt x="154" y="6521"/>
                </a:cubicBezTo>
                <a:cubicBezTo>
                  <a:pt x="165" y="6523"/>
                  <a:pt x="175" y="6524"/>
                  <a:pt x="186" y="6524"/>
                </a:cubicBezTo>
                <a:lnTo>
                  <a:pt x="13279" y="6524"/>
                </a:lnTo>
                <a:cubicBezTo>
                  <a:pt x="13290" y="6524"/>
                  <a:pt x="13301" y="6523"/>
                  <a:pt x="13311" y="6521"/>
                </a:cubicBezTo>
                <a:cubicBezTo>
                  <a:pt x="13321" y="6519"/>
                  <a:pt x="13332" y="6516"/>
                  <a:pt x="13341" y="6511"/>
                </a:cubicBezTo>
                <a:cubicBezTo>
                  <a:pt x="13351" y="6507"/>
                  <a:pt x="13361" y="6502"/>
                  <a:pt x="13370" y="6496"/>
                </a:cubicBezTo>
                <a:cubicBezTo>
                  <a:pt x="13378" y="6490"/>
                  <a:pt x="13387" y="6484"/>
                  <a:pt x="13394" y="6476"/>
                </a:cubicBezTo>
                <a:cubicBezTo>
                  <a:pt x="13402" y="6469"/>
                  <a:pt x="13408" y="6460"/>
                  <a:pt x="13414" y="6452"/>
                </a:cubicBezTo>
                <a:cubicBezTo>
                  <a:pt x="13420" y="6443"/>
                  <a:pt x="13425" y="6433"/>
                  <a:pt x="13429" y="6423"/>
                </a:cubicBezTo>
                <a:cubicBezTo>
                  <a:pt x="13433" y="6414"/>
                  <a:pt x="13437" y="6403"/>
                  <a:pt x="13439" y="6393"/>
                </a:cubicBezTo>
                <a:cubicBezTo>
                  <a:pt x="13441" y="6383"/>
                  <a:pt x="13442" y="6372"/>
                  <a:pt x="13442" y="6361"/>
                </a:cubicBezTo>
                <a:lnTo>
                  <a:pt x="13442" y="186"/>
                </a:lnTo>
                <a:cubicBezTo>
                  <a:pt x="13442" y="175"/>
                  <a:pt x="13441" y="164"/>
                  <a:pt x="13439" y="154"/>
                </a:cubicBezTo>
                <a:cubicBezTo>
                  <a:pt x="13437" y="143"/>
                  <a:pt x="13433" y="133"/>
                  <a:pt x="13429" y="123"/>
                </a:cubicBezTo>
                <a:cubicBezTo>
                  <a:pt x="13425" y="114"/>
                  <a:pt x="13420" y="104"/>
                  <a:pt x="13414" y="95"/>
                </a:cubicBezTo>
                <a:cubicBezTo>
                  <a:pt x="13408" y="86"/>
                  <a:pt x="13402" y="78"/>
                  <a:pt x="13394" y="71"/>
                </a:cubicBezTo>
                <a:cubicBezTo>
                  <a:pt x="13387" y="63"/>
                  <a:pt x="13378" y="56"/>
                  <a:pt x="13370" y="51"/>
                </a:cubicBezTo>
                <a:cubicBezTo>
                  <a:pt x="13361" y="45"/>
                  <a:pt x="13351" y="40"/>
                  <a:pt x="13341" y="36"/>
                </a:cubicBezTo>
                <a:cubicBezTo>
                  <a:pt x="13332" y="31"/>
                  <a:pt x="13321" y="28"/>
                  <a:pt x="13311" y="26"/>
                </a:cubicBezTo>
                <a:cubicBezTo>
                  <a:pt x="13301" y="24"/>
                  <a:pt x="13290" y="23"/>
                  <a:pt x="13279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6"/>
                  <a:pt x="79" y="63"/>
                  <a:pt x="71" y="71"/>
                </a:cubicBezTo>
                <a:cubicBezTo>
                  <a:pt x="64" y="78"/>
                  <a:pt x="57" y="86"/>
                  <a:pt x="51" y="95"/>
                </a:cubicBezTo>
                <a:cubicBezTo>
                  <a:pt x="45" y="104"/>
                  <a:pt x="40" y="114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5" y="164"/>
                  <a:pt x="24" y="175"/>
                  <a:pt x="24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33" name="图片 432"/>
          <p:cNvPicPr/>
          <p:nvPr/>
        </p:nvPicPr>
        <p:blipFill>
          <a:blip r:embed="rId5"/>
          <a:stretch/>
        </p:blipFill>
        <p:spPr>
          <a:xfrm>
            <a:off x="5623920" y="1211760"/>
            <a:ext cx="2502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4" name="文本框 433"/>
          <p:cNvSpPr txBox="1"/>
          <p:nvPr/>
        </p:nvSpPr>
        <p:spPr>
          <a:xfrm>
            <a:off x="835560" y="3870360"/>
            <a:ext cx="281736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适用于长文生成、故事接龙等需要</a:t>
            </a:r>
            <a:r>
              <a:rPr lang="zh-CN" sz="1050" b="0" u="none" strike="noStrike">
                <a:solidFill>
                  <a:srgbClr val="FDBA74"/>
                </a:solidFill>
                <a:effectLst/>
                <a:uFillTx/>
                <a:latin typeface="NotoSansSC"/>
                <a:ea typeface="NotoSansSC"/>
              </a:rPr>
              <a:t>连贯性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的场景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5" name="任意多边形: 形状 434"/>
          <p:cNvSpPr/>
          <p:nvPr/>
        </p:nvSpPr>
        <p:spPr>
          <a:xfrm>
            <a:off x="5623920" y="1612800"/>
            <a:ext cx="2181240" cy="735480"/>
          </a:xfrm>
          <a:custGeom>
            <a:avLst/>
            <a:gdLst/>
            <a:ahLst/>
            <a:cxnLst/>
            <a:rect l="0" t="0" r="r" b="b"/>
            <a:pathLst>
              <a:path w="6059" h="2043">
                <a:moveTo>
                  <a:pt x="0" y="1951"/>
                </a:moveTo>
                <a:lnTo>
                  <a:pt x="0" y="92"/>
                </a:ln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9" y="2"/>
                  <a:pt x="80" y="0"/>
                  <a:pt x="93" y="0"/>
                </a:cubicBezTo>
                <a:lnTo>
                  <a:pt x="5967" y="0"/>
                </a:lnTo>
                <a:cubicBezTo>
                  <a:pt x="5979" y="0"/>
                  <a:pt x="5991" y="2"/>
                  <a:pt x="6002" y="7"/>
                </a:cubicBezTo>
                <a:cubicBezTo>
                  <a:pt x="6014" y="11"/>
                  <a:pt x="6024" y="18"/>
                  <a:pt x="6032" y="27"/>
                </a:cubicBezTo>
                <a:cubicBezTo>
                  <a:pt x="6041" y="36"/>
                  <a:pt x="6048" y="46"/>
                  <a:pt x="6052" y="57"/>
                </a:cubicBezTo>
                <a:cubicBezTo>
                  <a:pt x="6057" y="68"/>
                  <a:pt x="6059" y="80"/>
                  <a:pt x="6059" y="92"/>
                </a:cubicBezTo>
                <a:lnTo>
                  <a:pt x="6059" y="1951"/>
                </a:lnTo>
                <a:cubicBezTo>
                  <a:pt x="6059" y="1963"/>
                  <a:pt x="6057" y="1975"/>
                  <a:pt x="6052" y="1986"/>
                </a:cubicBezTo>
                <a:cubicBezTo>
                  <a:pt x="6048" y="1997"/>
                  <a:pt x="6041" y="2007"/>
                  <a:pt x="6032" y="2016"/>
                </a:cubicBezTo>
                <a:cubicBezTo>
                  <a:pt x="6024" y="2025"/>
                  <a:pt x="6014" y="2032"/>
                  <a:pt x="6002" y="2036"/>
                </a:cubicBezTo>
                <a:cubicBezTo>
                  <a:pt x="5991" y="2041"/>
                  <a:pt x="5979" y="2043"/>
                  <a:pt x="5967" y="2043"/>
                </a:cubicBezTo>
                <a:lnTo>
                  <a:pt x="93" y="2043"/>
                </a:lnTo>
                <a:cubicBezTo>
                  <a:pt x="80" y="2043"/>
                  <a:pt x="69" y="2041"/>
                  <a:pt x="57" y="2036"/>
                </a:cubicBezTo>
                <a:cubicBezTo>
                  <a:pt x="46" y="2032"/>
                  <a:pt x="36" y="2025"/>
                  <a:pt x="27" y="2016"/>
                </a:cubicBezTo>
                <a:cubicBezTo>
                  <a:pt x="18" y="2007"/>
                  <a:pt x="12" y="1997"/>
                  <a:pt x="7" y="1986"/>
                </a:cubicBezTo>
                <a:cubicBezTo>
                  <a:pt x="2" y="1975"/>
                  <a:pt x="0" y="1963"/>
                  <a:pt x="0" y="1951"/>
                </a:cubicBezTo>
                <a:close/>
              </a:path>
            </a:pathLst>
          </a:custGeom>
          <a:solidFill>
            <a:srgbClr val="1F2937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36" name="文本框 435"/>
          <p:cNvSpPr txBox="1"/>
          <p:nvPr/>
        </p:nvSpPr>
        <p:spPr>
          <a:xfrm>
            <a:off x="5974920" y="1259640"/>
            <a:ext cx="120780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关键参数调整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7" name="文本框 436"/>
          <p:cNvSpPr txBox="1"/>
          <p:nvPr/>
        </p:nvSpPr>
        <p:spPr>
          <a:xfrm>
            <a:off x="5724360" y="1747800"/>
            <a:ext cx="8758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Temperature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8" name="文本框 437"/>
          <p:cNvSpPr txBox="1"/>
          <p:nvPr/>
        </p:nvSpPr>
        <p:spPr>
          <a:xfrm>
            <a:off x="5724360" y="193896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控制生成的随机性，值越高创造性越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9" name="任意多边形: 形状 438"/>
          <p:cNvSpPr/>
          <p:nvPr/>
        </p:nvSpPr>
        <p:spPr>
          <a:xfrm>
            <a:off x="7938720" y="1612800"/>
            <a:ext cx="2181600" cy="735480"/>
          </a:xfrm>
          <a:custGeom>
            <a:avLst/>
            <a:gdLst/>
            <a:ahLst/>
            <a:cxnLst/>
            <a:rect l="0" t="0" r="r" b="b"/>
            <a:pathLst>
              <a:path w="6060" h="2043">
                <a:moveTo>
                  <a:pt x="0" y="1951"/>
                </a:moveTo>
                <a:lnTo>
                  <a:pt x="0" y="92"/>
                </a:ln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9" y="2"/>
                  <a:pt x="80" y="0"/>
                  <a:pt x="93" y="0"/>
                </a:cubicBezTo>
                <a:lnTo>
                  <a:pt x="5967" y="0"/>
                </a:lnTo>
                <a:cubicBezTo>
                  <a:pt x="5979" y="0"/>
                  <a:pt x="5991" y="2"/>
                  <a:pt x="6002" y="7"/>
                </a:cubicBezTo>
                <a:cubicBezTo>
                  <a:pt x="6014" y="11"/>
                  <a:pt x="6024" y="18"/>
                  <a:pt x="6032" y="27"/>
                </a:cubicBezTo>
                <a:cubicBezTo>
                  <a:pt x="6041" y="36"/>
                  <a:pt x="6048" y="46"/>
                  <a:pt x="6052" y="57"/>
                </a:cubicBezTo>
                <a:cubicBezTo>
                  <a:pt x="6057" y="68"/>
                  <a:pt x="6060" y="80"/>
                  <a:pt x="6060" y="92"/>
                </a:cubicBezTo>
                <a:lnTo>
                  <a:pt x="6060" y="1951"/>
                </a:lnTo>
                <a:cubicBezTo>
                  <a:pt x="6060" y="1963"/>
                  <a:pt x="6057" y="1975"/>
                  <a:pt x="6052" y="1986"/>
                </a:cubicBezTo>
                <a:cubicBezTo>
                  <a:pt x="6048" y="1997"/>
                  <a:pt x="6041" y="2007"/>
                  <a:pt x="6032" y="2016"/>
                </a:cubicBezTo>
                <a:cubicBezTo>
                  <a:pt x="6024" y="2025"/>
                  <a:pt x="6014" y="2032"/>
                  <a:pt x="6002" y="2036"/>
                </a:cubicBezTo>
                <a:cubicBezTo>
                  <a:pt x="5991" y="2041"/>
                  <a:pt x="5979" y="2043"/>
                  <a:pt x="5967" y="2043"/>
                </a:cubicBezTo>
                <a:lnTo>
                  <a:pt x="93" y="2043"/>
                </a:lnTo>
                <a:cubicBezTo>
                  <a:pt x="80" y="2043"/>
                  <a:pt x="69" y="2041"/>
                  <a:pt x="57" y="2036"/>
                </a:cubicBezTo>
                <a:cubicBezTo>
                  <a:pt x="46" y="2032"/>
                  <a:pt x="36" y="2025"/>
                  <a:pt x="27" y="2016"/>
                </a:cubicBezTo>
                <a:cubicBezTo>
                  <a:pt x="18" y="2007"/>
                  <a:pt x="12" y="1997"/>
                  <a:pt x="7" y="1986"/>
                </a:cubicBezTo>
                <a:cubicBezTo>
                  <a:pt x="2" y="1975"/>
                  <a:pt x="0" y="1963"/>
                  <a:pt x="0" y="1951"/>
                </a:cubicBezTo>
                <a:close/>
              </a:path>
            </a:pathLst>
          </a:custGeom>
          <a:solidFill>
            <a:srgbClr val="1F2937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40" name="文本框 439"/>
          <p:cNvSpPr txBox="1"/>
          <p:nvPr/>
        </p:nvSpPr>
        <p:spPr>
          <a:xfrm>
            <a:off x="5724360" y="2106000"/>
            <a:ext cx="1174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强，值越低内容越确定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1" name="文本框 440"/>
          <p:cNvSpPr txBox="1"/>
          <p:nvPr/>
        </p:nvSpPr>
        <p:spPr>
          <a:xfrm>
            <a:off x="8039160" y="1747800"/>
            <a:ext cx="7995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Max Tokens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2" name="文本框 441"/>
          <p:cNvSpPr txBox="1"/>
          <p:nvPr/>
        </p:nvSpPr>
        <p:spPr>
          <a:xfrm>
            <a:off x="8039160" y="193896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控制生成文本的长度，影响生成内容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3" name="任意多边形: 形状 442"/>
          <p:cNvSpPr/>
          <p:nvPr/>
        </p:nvSpPr>
        <p:spPr>
          <a:xfrm>
            <a:off x="5623920" y="2481840"/>
            <a:ext cx="2181240" cy="735840"/>
          </a:xfrm>
          <a:custGeom>
            <a:avLst/>
            <a:gdLst/>
            <a:ahLst/>
            <a:cxnLst/>
            <a:rect l="0" t="0" r="r" b="b"/>
            <a:pathLst>
              <a:path w="6059" h="2044">
                <a:moveTo>
                  <a:pt x="0" y="1951"/>
                </a:moveTo>
                <a:lnTo>
                  <a:pt x="0" y="93"/>
                </a:ln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9" y="2"/>
                  <a:pt x="80" y="0"/>
                  <a:pt x="93" y="0"/>
                </a:cubicBezTo>
                <a:lnTo>
                  <a:pt x="5967" y="0"/>
                </a:lnTo>
                <a:cubicBezTo>
                  <a:pt x="5979" y="0"/>
                  <a:pt x="5991" y="2"/>
                  <a:pt x="6002" y="7"/>
                </a:cubicBezTo>
                <a:cubicBezTo>
                  <a:pt x="6014" y="12"/>
                  <a:pt x="6024" y="18"/>
                  <a:pt x="6032" y="27"/>
                </a:cubicBezTo>
                <a:cubicBezTo>
                  <a:pt x="6041" y="36"/>
                  <a:pt x="6048" y="46"/>
                  <a:pt x="6052" y="57"/>
                </a:cubicBezTo>
                <a:cubicBezTo>
                  <a:pt x="6057" y="68"/>
                  <a:pt x="6059" y="80"/>
                  <a:pt x="6059" y="93"/>
                </a:cubicBezTo>
                <a:lnTo>
                  <a:pt x="6059" y="1951"/>
                </a:lnTo>
                <a:cubicBezTo>
                  <a:pt x="6059" y="1963"/>
                  <a:pt x="6057" y="1975"/>
                  <a:pt x="6052" y="1986"/>
                </a:cubicBezTo>
                <a:cubicBezTo>
                  <a:pt x="6048" y="1998"/>
                  <a:pt x="6041" y="2008"/>
                  <a:pt x="6032" y="2016"/>
                </a:cubicBezTo>
                <a:cubicBezTo>
                  <a:pt x="6024" y="2025"/>
                  <a:pt x="6014" y="2032"/>
                  <a:pt x="6002" y="2036"/>
                </a:cubicBezTo>
                <a:cubicBezTo>
                  <a:pt x="5991" y="2041"/>
                  <a:pt x="5979" y="2044"/>
                  <a:pt x="5967" y="2044"/>
                </a:cubicBezTo>
                <a:lnTo>
                  <a:pt x="93" y="2044"/>
                </a:lnTo>
                <a:cubicBezTo>
                  <a:pt x="80" y="2044"/>
                  <a:pt x="69" y="2041"/>
                  <a:pt x="57" y="2036"/>
                </a:cubicBezTo>
                <a:cubicBezTo>
                  <a:pt x="46" y="2032"/>
                  <a:pt x="36" y="2025"/>
                  <a:pt x="27" y="2016"/>
                </a:cubicBezTo>
                <a:cubicBezTo>
                  <a:pt x="18" y="2008"/>
                  <a:pt x="12" y="1998"/>
                  <a:pt x="7" y="1986"/>
                </a:cubicBezTo>
                <a:cubicBezTo>
                  <a:pt x="2" y="1975"/>
                  <a:pt x="0" y="1963"/>
                  <a:pt x="0" y="1951"/>
                </a:cubicBezTo>
                <a:close/>
              </a:path>
            </a:pathLst>
          </a:custGeom>
          <a:solidFill>
            <a:srgbClr val="1F2937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44" name="文本框 443"/>
          <p:cNvSpPr txBox="1"/>
          <p:nvPr/>
        </p:nvSpPr>
        <p:spPr>
          <a:xfrm>
            <a:off x="8039160" y="2106000"/>
            <a:ext cx="587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的详细程度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5" name="文本框 444"/>
          <p:cNvSpPr txBox="1"/>
          <p:nvPr/>
        </p:nvSpPr>
        <p:spPr>
          <a:xfrm>
            <a:off x="5724360" y="2616840"/>
            <a:ext cx="3834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Top-p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6" name="文本框 445"/>
          <p:cNvSpPr txBox="1"/>
          <p:nvPr/>
        </p:nvSpPr>
        <p:spPr>
          <a:xfrm>
            <a:off x="5724360" y="280800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控制生成过程中的概率分布，影响词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7" name="任意多边形: 形状 446"/>
          <p:cNvSpPr/>
          <p:nvPr/>
        </p:nvSpPr>
        <p:spPr>
          <a:xfrm>
            <a:off x="7938720" y="2481840"/>
            <a:ext cx="2181600" cy="735840"/>
          </a:xfrm>
          <a:custGeom>
            <a:avLst/>
            <a:gdLst/>
            <a:ahLst/>
            <a:cxnLst/>
            <a:rect l="0" t="0" r="r" b="b"/>
            <a:pathLst>
              <a:path w="6060" h="2044">
                <a:moveTo>
                  <a:pt x="0" y="1951"/>
                </a:moveTo>
                <a:lnTo>
                  <a:pt x="0" y="93"/>
                </a:ln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9" y="2"/>
                  <a:pt x="80" y="0"/>
                  <a:pt x="93" y="0"/>
                </a:cubicBezTo>
                <a:lnTo>
                  <a:pt x="5967" y="0"/>
                </a:lnTo>
                <a:cubicBezTo>
                  <a:pt x="5979" y="0"/>
                  <a:pt x="5991" y="2"/>
                  <a:pt x="6002" y="7"/>
                </a:cubicBezTo>
                <a:cubicBezTo>
                  <a:pt x="6014" y="12"/>
                  <a:pt x="6024" y="18"/>
                  <a:pt x="6032" y="27"/>
                </a:cubicBezTo>
                <a:cubicBezTo>
                  <a:pt x="6041" y="36"/>
                  <a:pt x="6048" y="46"/>
                  <a:pt x="6052" y="57"/>
                </a:cubicBezTo>
                <a:cubicBezTo>
                  <a:pt x="6057" y="68"/>
                  <a:pt x="6060" y="80"/>
                  <a:pt x="6060" y="93"/>
                </a:cubicBezTo>
                <a:lnTo>
                  <a:pt x="6060" y="1951"/>
                </a:lnTo>
                <a:cubicBezTo>
                  <a:pt x="6060" y="1963"/>
                  <a:pt x="6057" y="1975"/>
                  <a:pt x="6052" y="1986"/>
                </a:cubicBezTo>
                <a:cubicBezTo>
                  <a:pt x="6048" y="1998"/>
                  <a:pt x="6041" y="2008"/>
                  <a:pt x="6032" y="2016"/>
                </a:cubicBezTo>
                <a:cubicBezTo>
                  <a:pt x="6024" y="2025"/>
                  <a:pt x="6014" y="2032"/>
                  <a:pt x="6002" y="2036"/>
                </a:cubicBezTo>
                <a:cubicBezTo>
                  <a:pt x="5991" y="2041"/>
                  <a:pt x="5979" y="2044"/>
                  <a:pt x="5967" y="2044"/>
                </a:cubicBezTo>
                <a:lnTo>
                  <a:pt x="93" y="2044"/>
                </a:lnTo>
                <a:cubicBezTo>
                  <a:pt x="80" y="2044"/>
                  <a:pt x="69" y="2041"/>
                  <a:pt x="57" y="2036"/>
                </a:cubicBezTo>
                <a:cubicBezTo>
                  <a:pt x="46" y="2032"/>
                  <a:pt x="36" y="2025"/>
                  <a:pt x="27" y="2016"/>
                </a:cubicBezTo>
                <a:cubicBezTo>
                  <a:pt x="18" y="2008"/>
                  <a:pt x="12" y="1998"/>
                  <a:pt x="7" y="1986"/>
                </a:cubicBezTo>
                <a:cubicBezTo>
                  <a:pt x="2" y="1975"/>
                  <a:pt x="0" y="1963"/>
                  <a:pt x="0" y="1951"/>
                </a:cubicBezTo>
                <a:close/>
              </a:path>
            </a:pathLst>
          </a:custGeom>
          <a:solidFill>
            <a:srgbClr val="1F2937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48" name="文本框 447"/>
          <p:cNvSpPr txBox="1"/>
          <p:nvPr/>
        </p:nvSpPr>
        <p:spPr>
          <a:xfrm>
            <a:off x="5724360" y="2975040"/>
            <a:ext cx="587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汇选择范围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9" name="文本框 448"/>
          <p:cNvSpPr txBox="1"/>
          <p:nvPr/>
        </p:nvSpPr>
        <p:spPr>
          <a:xfrm>
            <a:off x="8039160" y="2616840"/>
            <a:ext cx="3758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Top-k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0" name="文本框 449"/>
          <p:cNvSpPr txBox="1"/>
          <p:nvPr/>
        </p:nvSpPr>
        <p:spPr>
          <a:xfrm>
            <a:off x="8039160" y="280800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限制每一步生成候选词的数量，平衡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1" name="任意多边形: 形状 450"/>
          <p:cNvSpPr/>
          <p:nvPr/>
        </p:nvSpPr>
        <p:spPr>
          <a:xfrm>
            <a:off x="5448240" y="3593160"/>
            <a:ext cx="4847400" cy="2005920"/>
          </a:xfrm>
          <a:custGeom>
            <a:avLst/>
            <a:gdLst/>
            <a:ahLst/>
            <a:cxnLst/>
            <a:rect l="0" t="0" r="r" b="b"/>
            <a:pathLst>
              <a:path w="13465" h="5572">
                <a:moveTo>
                  <a:pt x="15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3279" y="0"/>
                </a:lnTo>
                <a:cubicBezTo>
                  <a:pt x="13304" y="0"/>
                  <a:pt x="13328" y="5"/>
                  <a:pt x="13350" y="14"/>
                </a:cubicBezTo>
                <a:cubicBezTo>
                  <a:pt x="13373" y="24"/>
                  <a:pt x="13393" y="37"/>
                  <a:pt x="13411" y="55"/>
                </a:cubicBezTo>
                <a:cubicBezTo>
                  <a:pt x="13428" y="72"/>
                  <a:pt x="13441" y="92"/>
                  <a:pt x="13451" y="115"/>
                </a:cubicBezTo>
                <a:cubicBezTo>
                  <a:pt x="13460" y="138"/>
                  <a:pt x="13465" y="161"/>
                  <a:pt x="13465" y="186"/>
                </a:cubicBezTo>
                <a:lnTo>
                  <a:pt x="13465" y="5387"/>
                </a:lnTo>
                <a:cubicBezTo>
                  <a:pt x="13465" y="5411"/>
                  <a:pt x="13460" y="5435"/>
                  <a:pt x="13451" y="5458"/>
                </a:cubicBezTo>
                <a:cubicBezTo>
                  <a:pt x="13441" y="5480"/>
                  <a:pt x="13428" y="5500"/>
                  <a:pt x="13411" y="5518"/>
                </a:cubicBezTo>
                <a:cubicBezTo>
                  <a:pt x="13393" y="5535"/>
                  <a:pt x="13373" y="5549"/>
                  <a:pt x="13350" y="5558"/>
                </a:cubicBezTo>
                <a:cubicBezTo>
                  <a:pt x="13328" y="5568"/>
                  <a:pt x="13304" y="5572"/>
                  <a:pt x="13279" y="5572"/>
                </a:cubicBezTo>
                <a:lnTo>
                  <a:pt x="186" y="5572"/>
                </a:lnTo>
                <a:cubicBezTo>
                  <a:pt x="161" y="5572"/>
                  <a:pt x="138" y="5568"/>
                  <a:pt x="115" y="5558"/>
                </a:cubicBezTo>
                <a:cubicBezTo>
                  <a:pt x="92" y="5549"/>
                  <a:pt x="72" y="5535"/>
                  <a:pt x="55" y="5518"/>
                </a:cubicBezTo>
                <a:cubicBezTo>
                  <a:pt x="37" y="5500"/>
                  <a:pt x="24" y="5480"/>
                  <a:pt x="15" y="5458"/>
                </a:cubicBezTo>
                <a:cubicBezTo>
                  <a:pt x="5" y="5435"/>
                  <a:pt x="0" y="5411"/>
                  <a:pt x="0" y="5387"/>
                </a:cubicBezTo>
                <a:lnTo>
                  <a:pt x="0" y="186"/>
                </a:lnTo>
                <a:cubicBezTo>
                  <a:pt x="0" y="161"/>
                  <a:pt x="5" y="137"/>
                  <a:pt x="15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2" name="任意多边形: 形状 451"/>
          <p:cNvSpPr/>
          <p:nvPr/>
        </p:nvSpPr>
        <p:spPr>
          <a:xfrm>
            <a:off x="5448240" y="3593160"/>
            <a:ext cx="4847400" cy="2005920"/>
          </a:xfrm>
          <a:custGeom>
            <a:avLst/>
            <a:gdLst/>
            <a:ahLst/>
            <a:cxnLst/>
            <a:rect l="0" t="0" r="r" b="b"/>
            <a:pathLst>
              <a:path w="13465" h="5572">
                <a:moveTo>
                  <a:pt x="0" y="5387"/>
                </a:moveTo>
                <a:lnTo>
                  <a:pt x="0" y="186"/>
                </a:lnTo>
                <a:cubicBezTo>
                  <a:pt x="0" y="161"/>
                  <a:pt x="5" y="138"/>
                  <a:pt x="15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3279" y="0"/>
                </a:lnTo>
                <a:cubicBezTo>
                  <a:pt x="13304" y="0"/>
                  <a:pt x="13328" y="5"/>
                  <a:pt x="13350" y="14"/>
                </a:cubicBezTo>
                <a:cubicBezTo>
                  <a:pt x="13373" y="24"/>
                  <a:pt x="13393" y="37"/>
                  <a:pt x="13411" y="55"/>
                </a:cubicBezTo>
                <a:cubicBezTo>
                  <a:pt x="13428" y="72"/>
                  <a:pt x="13441" y="92"/>
                  <a:pt x="13451" y="115"/>
                </a:cubicBezTo>
                <a:cubicBezTo>
                  <a:pt x="13460" y="138"/>
                  <a:pt x="13465" y="161"/>
                  <a:pt x="13465" y="186"/>
                </a:cubicBezTo>
                <a:lnTo>
                  <a:pt x="13465" y="5387"/>
                </a:lnTo>
                <a:cubicBezTo>
                  <a:pt x="13465" y="5411"/>
                  <a:pt x="13460" y="5435"/>
                  <a:pt x="13451" y="5458"/>
                </a:cubicBezTo>
                <a:cubicBezTo>
                  <a:pt x="13441" y="5480"/>
                  <a:pt x="13428" y="5500"/>
                  <a:pt x="13411" y="5518"/>
                </a:cubicBezTo>
                <a:cubicBezTo>
                  <a:pt x="13393" y="5535"/>
                  <a:pt x="13373" y="5549"/>
                  <a:pt x="13350" y="5558"/>
                </a:cubicBezTo>
                <a:cubicBezTo>
                  <a:pt x="13328" y="5568"/>
                  <a:pt x="13304" y="5572"/>
                  <a:pt x="13279" y="5572"/>
                </a:cubicBezTo>
                <a:lnTo>
                  <a:pt x="186" y="5572"/>
                </a:lnTo>
                <a:cubicBezTo>
                  <a:pt x="161" y="5572"/>
                  <a:pt x="138" y="5568"/>
                  <a:pt x="115" y="5558"/>
                </a:cubicBezTo>
                <a:cubicBezTo>
                  <a:pt x="92" y="5549"/>
                  <a:pt x="72" y="5535"/>
                  <a:pt x="55" y="5518"/>
                </a:cubicBezTo>
                <a:cubicBezTo>
                  <a:pt x="37" y="5500"/>
                  <a:pt x="24" y="5480"/>
                  <a:pt x="15" y="5458"/>
                </a:cubicBezTo>
                <a:cubicBezTo>
                  <a:pt x="5" y="5435"/>
                  <a:pt x="0" y="5411"/>
                  <a:pt x="0" y="5387"/>
                </a:cubicBezTo>
                <a:moveTo>
                  <a:pt x="24" y="186"/>
                </a:moveTo>
                <a:lnTo>
                  <a:pt x="24" y="5387"/>
                </a:lnTo>
                <a:cubicBezTo>
                  <a:pt x="24" y="5397"/>
                  <a:pt x="25" y="5408"/>
                  <a:pt x="27" y="5418"/>
                </a:cubicBezTo>
                <a:cubicBezTo>
                  <a:pt x="29" y="5429"/>
                  <a:pt x="32" y="5439"/>
                  <a:pt x="36" y="5449"/>
                </a:cubicBezTo>
                <a:cubicBezTo>
                  <a:pt x="40" y="5459"/>
                  <a:pt x="45" y="5468"/>
                  <a:pt x="51" y="5477"/>
                </a:cubicBezTo>
                <a:cubicBezTo>
                  <a:pt x="57" y="5486"/>
                  <a:pt x="64" y="5494"/>
                  <a:pt x="71" y="5501"/>
                </a:cubicBezTo>
                <a:cubicBezTo>
                  <a:pt x="79" y="5509"/>
                  <a:pt x="87" y="5516"/>
                  <a:pt x="96" y="5522"/>
                </a:cubicBezTo>
                <a:cubicBezTo>
                  <a:pt x="105" y="5528"/>
                  <a:pt x="114" y="5533"/>
                  <a:pt x="124" y="5537"/>
                </a:cubicBezTo>
                <a:cubicBezTo>
                  <a:pt x="134" y="5541"/>
                  <a:pt x="144" y="5544"/>
                  <a:pt x="154" y="5546"/>
                </a:cubicBezTo>
                <a:cubicBezTo>
                  <a:pt x="165" y="5548"/>
                  <a:pt x="175" y="5549"/>
                  <a:pt x="186" y="5549"/>
                </a:cubicBezTo>
                <a:lnTo>
                  <a:pt x="13279" y="5549"/>
                </a:lnTo>
                <a:cubicBezTo>
                  <a:pt x="13290" y="5549"/>
                  <a:pt x="13301" y="5548"/>
                  <a:pt x="13311" y="5546"/>
                </a:cubicBezTo>
                <a:cubicBezTo>
                  <a:pt x="13321" y="5544"/>
                  <a:pt x="13332" y="5541"/>
                  <a:pt x="13341" y="5537"/>
                </a:cubicBezTo>
                <a:cubicBezTo>
                  <a:pt x="13351" y="5533"/>
                  <a:pt x="13361" y="5528"/>
                  <a:pt x="13370" y="5522"/>
                </a:cubicBezTo>
                <a:cubicBezTo>
                  <a:pt x="13378" y="5516"/>
                  <a:pt x="13387" y="5509"/>
                  <a:pt x="13394" y="5501"/>
                </a:cubicBezTo>
                <a:cubicBezTo>
                  <a:pt x="13402" y="5494"/>
                  <a:pt x="13408" y="5486"/>
                  <a:pt x="13414" y="5477"/>
                </a:cubicBezTo>
                <a:cubicBezTo>
                  <a:pt x="13420" y="5468"/>
                  <a:pt x="13425" y="5459"/>
                  <a:pt x="13429" y="5449"/>
                </a:cubicBezTo>
                <a:cubicBezTo>
                  <a:pt x="13433" y="5439"/>
                  <a:pt x="13437" y="5429"/>
                  <a:pt x="13439" y="5418"/>
                </a:cubicBezTo>
                <a:cubicBezTo>
                  <a:pt x="13441" y="5408"/>
                  <a:pt x="13442" y="5397"/>
                  <a:pt x="13442" y="5387"/>
                </a:cubicBezTo>
                <a:lnTo>
                  <a:pt x="13442" y="186"/>
                </a:lnTo>
                <a:cubicBezTo>
                  <a:pt x="13442" y="175"/>
                  <a:pt x="13441" y="165"/>
                  <a:pt x="13439" y="154"/>
                </a:cubicBezTo>
                <a:cubicBezTo>
                  <a:pt x="13437" y="144"/>
                  <a:pt x="13433" y="133"/>
                  <a:pt x="13429" y="124"/>
                </a:cubicBezTo>
                <a:cubicBezTo>
                  <a:pt x="13425" y="114"/>
                  <a:pt x="13420" y="104"/>
                  <a:pt x="13414" y="96"/>
                </a:cubicBezTo>
                <a:cubicBezTo>
                  <a:pt x="13408" y="87"/>
                  <a:pt x="13402" y="78"/>
                  <a:pt x="13394" y="71"/>
                </a:cubicBezTo>
                <a:cubicBezTo>
                  <a:pt x="13387" y="63"/>
                  <a:pt x="13378" y="57"/>
                  <a:pt x="13370" y="51"/>
                </a:cubicBezTo>
                <a:cubicBezTo>
                  <a:pt x="13361" y="45"/>
                  <a:pt x="13351" y="40"/>
                  <a:pt x="13341" y="36"/>
                </a:cubicBezTo>
                <a:cubicBezTo>
                  <a:pt x="13332" y="32"/>
                  <a:pt x="13321" y="29"/>
                  <a:pt x="13311" y="26"/>
                </a:cubicBezTo>
                <a:cubicBezTo>
                  <a:pt x="13301" y="24"/>
                  <a:pt x="13290" y="23"/>
                  <a:pt x="13279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3"/>
                  <a:pt x="71" y="71"/>
                </a:cubicBezTo>
                <a:cubicBezTo>
                  <a:pt x="64" y="78"/>
                  <a:pt x="57" y="87"/>
                  <a:pt x="51" y="96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3"/>
                  <a:pt x="29" y="144"/>
                  <a:pt x="27" y="154"/>
                </a:cubicBezTo>
                <a:cubicBezTo>
                  <a:pt x="25" y="165"/>
                  <a:pt x="24" y="175"/>
                  <a:pt x="24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3" name="任意多边形: 形状 452"/>
          <p:cNvSpPr/>
          <p:nvPr/>
        </p:nvSpPr>
        <p:spPr>
          <a:xfrm>
            <a:off x="5623920" y="4169880"/>
            <a:ext cx="4496400" cy="1253880"/>
          </a:xfrm>
          <a:custGeom>
            <a:avLst/>
            <a:gdLst/>
            <a:ahLst/>
            <a:cxnLst/>
            <a:rect l="0" t="0" r="r" b="b"/>
            <a:pathLst>
              <a:path w="12490" h="3483">
                <a:moveTo>
                  <a:pt x="27" y="27"/>
                </a:moveTo>
                <a:cubicBezTo>
                  <a:pt x="45" y="9"/>
                  <a:pt x="67" y="0"/>
                  <a:pt x="93" y="0"/>
                </a:cubicBezTo>
                <a:lnTo>
                  <a:pt x="12397" y="0"/>
                </a:lnTo>
                <a:cubicBezTo>
                  <a:pt x="12422" y="0"/>
                  <a:pt x="12444" y="9"/>
                  <a:pt x="12462" y="27"/>
                </a:cubicBezTo>
                <a:cubicBezTo>
                  <a:pt x="12480" y="45"/>
                  <a:pt x="12490" y="67"/>
                  <a:pt x="12490" y="93"/>
                </a:cubicBezTo>
                <a:lnTo>
                  <a:pt x="12490" y="3390"/>
                </a:lnTo>
                <a:cubicBezTo>
                  <a:pt x="12490" y="3416"/>
                  <a:pt x="12480" y="3437"/>
                  <a:pt x="12462" y="3456"/>
                </a:cubicBezTo>
                <a:cubicBezTo>
                  <a:pt x="12444" y="3474"/>
                  <a:pt x="12422" y="3483"/>
                  <a:pt x="12397" y="3483"/>
                </a:cubicBezTo>
                <a:lnTo>
                  <a:pt x="93" y="3483"/>
                </a:lnTo>
                <a:cubicBezTo>
                  <a:pt x="67" y="3483"/>
                  <a:pt x="45" y="3474"/>
                  <a:pt x="27" y="3456"/>
                </a:cubicBezTo>
                <a:cubicBezTo>
                  <a:pt x="9" y="3437"/>
                  <a:pt x="0" y="3416"/>
                  <a:pt x="0" y="3390"/>
                </a:cubicBezTo>
                <a:lnTo>
                  <a:pt x="0" y="93"/>
                </a:lnTo>
                <a:cubicBezTo>
                  <a:pt x="0" y="67"/>
                  <a:pt x="9" y="45"/>
                  <a:pt x="27" y="27"/>
                </a:cubicBezTo>
                <a:close/>
              </a:path>
            </a:pathLst>
          </a:custGeom>
          <a:solidFill>
            <a:srgbClr val="111827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54" name="图片 453"/>
          <p:cNvPicPr/>
          <p:nvPr/>
        </p:nvPicPr>
        <p:blipFill>
          <a:blip r:embed="rId6"/>
          <a:stretch/>
        </p:blipFill>
        <p:spPr>
          <a:xfrm>
            <a:off x="5623920" y="3768840"/>
            <a:ext cx="31716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5" name="文本框 454"/>
          <p:cNvSpPr txBox="1"/>
          <p:nvPr/>
        </p:nvSpPr>
        <p:spPr>
          <a:xfrm>
            <a:off x="8039160" y="2975040"/>
            <a:ext cx="70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多样性和质量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6" name="文本框 455"/>
          <p:cNvSpPr txBox="1"/>
          <p:nvPr/>
        </p:nvSpPr>
        <p:spPr>
          <a:xfrm>
            <a:off x="6041880" y="3816720"/>
            <a:ext cx="120780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代码实现示例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7" name="文本框 456"/>
          <p:cNvSpPr txBox="1"/>
          <p:nvPr/>
        </p:nvSpPr>
        <p:spPr>
          <a:xfrm>
            <a:off x="5724360" y="4289760"/>
            <a:ext cx="4366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def generate_content(prompt, max_tokens=100, temperature=0.7):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8" name="文本框 457"/>
          <p:cNvSpPr txBox="1"/>
          <p:nvPr/>
        </p:nvSpPr>
        <p:spPr>
          <a:xfrm>
            <a:off x="5724360" y="4456800"/>
            <a:ext cx="2817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response = openai.Completion.create(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9" name="文本框 458"/>
          <p:cNvSpPr txBox="1"/>
          <p:nvPr/>
        </p:nvSpPr>
        <p:spPr>
          <a:xfrm>
            <a:off x="5724360" y="4624200"/>
            <a:ext cx="23950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    engine="text-davinci-003",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0" name="文本框 459"/>
          <p:cNvSpPr txBox="1"/>
          <p:nvPr/>
        </p:nvSpPr>
        <p:spPr>
          <a:xfrm>
            <a:off x="5724360" y="4791240"/>
            <a:ext cx="1549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    prompt=prompt,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1" name="文本框 460"/>
          <p:cNvSpPr txBox="1"/>
          <p:nvPr/>
        </p:nvSpPr>
        <p:spPr>
          <a:xfrm>
            <a:off x="5724360" y="4958280"/>
            <a:ext cx="21132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    max_tokens=max_tokens,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2" name="文本框 461"/>
          <p:cNvSpPr txBox="1"/>
          <p:nvPr/>
        </p:nvSpPr>
        <p:spPr>
          <a:xfrm>
            <a:off x="5724360" y="5125320"/>
            <a:ext cx="2183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    temperature=temperature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63" name="图片 462"/>
          <p:cNvPicPr/>
          <p:nvPr/>
        </p:nvPicPr>
        <p:blipFill>
          <a:blip r:embed="rId7"/>
          <a:stretch/>
        </p:blipFill>
        <p:spPr>
          <a:xfrm>
            <a:off x="10203480" y="6067080"/>
            <a:ext cx="29196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4" name="文本框 463"/>
          <p:cNvSpPr txBox="1"/>
          <p:nvPr/>
        </p:nvSpPr>
        <p:spPr>
          <a:xfrm>
            <a:off x="5724360" y="529272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5" name="图片 464"/>
          <p:cNvPicPr/>
          <p:nvPr/>
        </p:nvPicPr>
        <p:blipFill>
          <a:blip r:embed="rId2"/>
          <a:stretch/>
        </p:blipFill>
        <p:spPr>
          <a:xfrm>
            <a:off x="0" y="0"/>
            <a:ext cx="10696320" cy="762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6" name="任意多边形: 形状 465"/>
          <p:cNvSpPr/>
          <p:nvPr/>
        </p:nvSpPr>
        <p:spPr>
          <a:xfrm>
            <a:off x="401040" y="802080"/>
            <a:ext cx="1069920" cy="33840"/>
          </a:xfrm>
          <a:custGeom>
            <a:avLst/>
            <a:gdLst/>
            <a:ahLst/>
            <a:cxnLst/>
            <a:rect l="0" t="0" r="r" b="b"/>
            <a:pathLst>
              <a:path w="2972" h="94">
                <a:moveTo>
                  <a:pt x="0" y="0"/>
                </a:moveTo>
                <a:lnTo>
                  <a:pt x="2972" y="0"/>
                </a:lnTo>
                <a:lnTo>
                  <a:pt x="2972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DBA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7" name="任意多边形: 形状 466"/>
          <p:cNvSpPr/>
          <p:nvPr/>
        </p:nvSpPr>
        <p:spPr>
          <a:xfrm>
            <a:off x="401040" y="5782680"/>
            <a:ext cx="9894600" cy="1437840"/>
          </a:xfrm>
          <a:custGeom>
            <a:avLst/>
            <a:gdLst/>
            <a:ahLst/>
            <a:cxnLst/>
            <a:rect l="0" t="0" r="r" b="b"/>
            <a:pathLst>
              <a:path w="27485" h="3994">
                <a:moveTo>
                  <a:pt x="0" y="3808"/>
                </a:moveTo>
                <a:lnTo>
                  <a:pt x="0" y="186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6"/>
                  <a:pt x="14" y="115"/>
                </a:cubicBezTo>
                <a:cubicBezTo>
                  <a:pt x="19" y="103"/>
                  <a:pt x="24" y="93"/>
                  <a:pt x="31" y="82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2" y="24"/>
                  <a:pt x="103" y="19"/>
                  <a:pt x="114" y="14"/>
                </a:cubicBezTo>
                <a:cubicBezTo>
                  <a:pt x="126" y="9"/>
                  <a:pt x="137" y="6"/>
                  <a:pt x="149" y="4"/>
                </a:cubicBezTo>
                <a:cubicBezTo>
                  <a:pt x="161" y="1"/>
                  <a:pt x="173" y="0"/>
                  <a:pt x="185" y="0"/>
                </a:cubicBezTo>
                <a:lnTo>
                  <a:pt x="27299" y="0"/>
                </a:lnTo>
                <a:cubicBezTo>
                  <a:pt x="27311" y="0"/>
                  <a:pt x="27324" y="1"/>
                  <a:pt x="27336" y="4"/>
                </a:cubicBezTo>
                <a:cubicBezTo>
                  <a:pt x="27347" y="6"/>
                  <a:pt x="27359" y="9"/>
                  <a:pt x="27370" y="14"/>
                </a:cubicBezTo>
                <a:cubicBezTo>
                  <a:pt x="27382" y="19"/>
                  <a:pt x="27392" y="24"/>
                  <a:pt x="27402" y="31"/>
                </a:cubicBezTo>
                <a:cubicBezTo>
                  <a:pt x="27413" y="38"/>
                  <a:pt x="27422" y="46"/>
                  <a:pt x="27431" y="54"/>
                </a:cubicBezTo>
                <a:cubicBezTo>
                  <a:pt x="27439" y="63"/>
                  <a:pt x="27447" y="72"/>
                  <a:pt x="27454" y="82"/>
                </a:cubicBezTo>
                <a:cubicBezTo>
                  <a:pt x="27460" y="93"/>
                  <a:pt x="27466" y="103"/>
                  <a:pt x="27471" y="115"/>
                </a:cubicBezTo>
                <a:cubicBezTo>
                  <a:pt x="27476" y="126"/>
                  <a:pt x="27479" y="137"/>
                  <a:pt x="27481" y="149"/>
                </a:cubicBezTo>
                <a:cubicBezTo>
                  <a:pt x="27484" y="161"/>
                  <a:pt x="27485" y="173"/>
                  <a:pt x="27485" y="186"/>
                </a:cubicBezTo>
                <a:lnTo>
                  <a:pt x="27485" y="3808"/>
                </a:lnTo>
                <a:cubicBezTo>
                  <a:pt x="27485" y="3820"/>
                  <a:pt x="27484" y="3832"/>
                  <a:pt x="27481" y="3844"/>
                </a:cubicBezTo>
                <a:cubicBezTo>
                  <a:pt x="27479" y="3856"/>
                  <a:pt x="27476" y="3868"/>
                  <a:pt x="27471" y="3879"/>
                </a:cubicBezTo>
                <a:cubicBezTo>
                  <a:pt x="27466" y="3890"/>
                  <a:pt x="27460" y="3901"/>
                  <a:pt x="27454" y="3911"/>
                </a:cubicBezTo>
                <a:cubicBezTo>
                  <a:pt x="27447" y="3921"/>
                  <a:pt x="27439" y="3931"/>
                  <a:pt x="27431" y="3939"/>
                </a:cubicBezTo>
                <a:cubicBezTo>
                  <a:pt x="27422" y="3948"/>
                  <a:pt x="27413" y="3956"/>
                  <a:pt x="27402" y="3962"/>
                </a:cubicBezTo>
                <a:cubicBezTo>
                  <a:pt x="27392" y="3969"/>
                  <a:pt x="27382" y="3975"/>
                  <a:pt x="27370" y="3979"/>
                </a:cubicBezTo>
                <a:cubicBezTo>
                  <a:pt x="27359" y="3984"/>
                  <a:pt x="27347" y="3988"/>
                  <a:pt x="27336" y="3990"/>
                </a:cubicBezTo>
                <a:cubicBezTo>
                  <a:pt x="27324" y="3992"/>
                  <a:pt x="27311" y="3994"/>
                  <a:pt x="27299" y="3994"/>
                </a:cubicBezTo>
                <a:lnTo>
                  <a:pt x="185" y="3994"/>
                </a:lnTo>
                <a:cubicBezTo>
                  <a:pt x="173" y="3994"/>
                  <a:pt x="161" y="3992"/>
                  <a:pt x="149" y="3990"/>
                </a:cubicBezTo>
                <a:cubicBezTo>
                  <a:pt x="137" y="3988"/>
                  <a:pt x="126" y="3984"/>
                  <a:pt x="114" y="3979"/>
                </a:cubicBezTo>
                <a:cubicBezTo>
                  <a:pt x="103" y="3975"/>
                  <a:pt x="92" y="3969"/>
                  <a:pt x="82" y="3962"/>
                </a:cubicBezTo>
                <a:cubicBezTo>
                  <a:pt x="72" y="3956"/>
                  <a:pt x="63" y="3948"/>
                  <a:pt x="54" y="3939"/>
                </a:cubicBezTo>
                <a:cubicBezTo>
                  <a:pt x="45" y="3931"/>
                  <a:pt x="38" y="3921"/>
                  <a:pt x="31" y="3911"/>
                </a:cubicBezTo>
                <a:cubicBezTo>
                  <a:pt x="24" y="3901"/>
                  <a:pt x="19" y="3890"/>
                  <a:pt x="14" y="3879"/>
                </a:cubicBezTo>
                <a:cubicBezTo>
                  <a:pt x="9" y="3868"/>
                  <a:pt x="6" y="3856"/>
                  <a:pt x="3" y="3844"/>
                </a:cubicBezTo>
                <a:cubicBezTo>
                  <a:pt x="1" y="3832"/>
                  <a:pt x="0" y="3820"/>
                  <a:pt x="0" y="3808"/>
                </a:cubicBezTo>
                <a:close/>
              </a:path>
            </a:pathLst>
          </a:custGeom>
          <a:solidFill>
            <a:srgbClr val="0000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68" name="文本框 467"/>
          <p:cNvSpPr txBox="1"/>
          <p:nvPr/>
        </p:nvSpPr>
        <p:spPr>
          <a:xfrm>
            <a:off x="401040" y="422640"/>
            <a:ext cx="3003120" cy="436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多轮交互与上下文保持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9" name="文本框 468"/>
          <p:cNvSpPr txBox="1"/>
          <p:nvPr/>
        </p:nvSpPr>
        <p:spPr>
          <a:xfrm>
            <a:off x="401040" y="1064880"/>
            <a:ext cx="72093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多轮交互指系统能够根据用户的连续输入生成内容，上下文保持则确保系统记住用户之前的输入内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70" name="图片 469"/>
          <p:cNvPicPr/>
          <p:nvPr/>
        </p:nvPicPr>
        <p:blipFill>
          <a:blip r:embed="rId3"/>
          <a:stretch/>
        </p:blipFill>
        <p:spPr>
          <a:xfrm>
            <a:off x="3518280" y="1997280"/>
            <a:ext cx="174960" cy="267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71" name="图片 470"/>
          <p:cNvPicPr/>
          <p:nvPr/>
        </p:nvPicPr>
        <p:blipFill>
          <a:blip r:embed="rId3"/>
          <a:stretch/>
        </p:blipFill>
        <p:spPr>
          <a:xfrm>
            <a:off x="5298120" y="1997280"/>
            <a:ext cx="174960" cy="267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72" name="图片 471"/>
          <p:cNvPicPr/>
          <p:nvPr/>
        </p:nvPicPr>
        <p:blipFill>
          <a:blip r:embed="rId3"/>
          <a:stretch/>
        </p:blipFill>
        <p:spPr>
          <a:xfrm>
            <a:off x="7077960" y="1997280"/>
            <a:ext cx="174960" cy="267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3" name="文本框 472"/>
          <p:cNvSpPr txBox="1"/>
          <p:nvPr/>
        </p:nvSpPr>
        <p:spPr>
          <a:xfrm>
            <a:off x="401040" y="1298880"/>
            <a:ext cx="150948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容，提升用户体验。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4" name="任意多边形: 形状 473"/>
          <p:cNvSpPr/>
          <p:nvPr/>
        </p:nvSpPr>
        <p:spPr>
          <a:xfrm>
            <a:off x="534600" y="6150240"/>
            <a:ext cx="2206440" cy="142560"/>
          </a:xfrm>
          <a:custGeom>
            <a:avLst/>
            <a:gdLst/>
            <a:ahLst/>
            <a:cxnLst/>
            <a:rect l="0" t="0" r="r" b="b"/>
            <a:pathLst>
              <a:path w="6129" h="396">
                <a:moveTo>
                  <a:pt x="6129" y="0"/>
                </a:moveTo>
                <a:lnTo>
                  <a:pt x="6129" y="396"/>
                </a:lnTo>
                <a:lnTo>
                  <a:pt x="70" y="396"/>
                </a:lnTo>
                <a:cubicBezTo>
                  <a:pt x="61" y="396"/>
                  <a:pt x="52" y="394"/>
                  <a:pt x="43" y="391"/>
                </a:cubicBezTo>
                <a:cubicBezTo>
                  <a:pt x="35" y="387"/>
                  <a:pt x="27" y="382"/>
                  <a:pt x="21" y="376"/>
                </a:cubicBezTo>
                <a:cubicBezTo>
                  <a:pt x="14" y="369"/>
                  <a:pt x="9" y="361"/>
                  <a:pt x="5" y="353"/>
                </a:cubicBezTo>
                <a:cubicBezTo>
                  <a:pt x="2" y="344"/>
                  <a:pt x="0" y="336"/>
                  <a:pt x="0" y="326"/>
                </a:cubicBezTo>
                <a:lnTo>
                  <a:pt x="0" y="47"/>
                </a:lnTo>
                <a:cubicBezTo>
                  <a:pt x="0" y="37"/>
                  <a:pt x="2" y="29"/>
                  <a:pt x="5" y="20"/>
                </a:cubicBezTo>
                <a:cubicBezTo>
                  <a:pt x="8" y="13"/>
                  <a:pt x="13" y="6"/>
                  <a:pt x="18" y="0"/>
                </a:cubicBezTo>
                <a:lnTo>
                  <a:pt x="6129" y="0"/>
                </a:ln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75" name="文本框 474"/>
          <p:cNvSpPr txBox="1"/>
          <p:nvPr/>
        </p:nvSpPr>
        <p:spPr>
          <a:xfrm>
            <a:off x="534960" y="5941800"/>
            <a:ext cx="8222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核心代码示例：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6" name="任意多边形: 形状 475"/>
          <p:cNvSpPr/>
          <p:nvPr/>
        </p:nvSpPr>
        <p:spPr>
          <a:xfrm>
            <a:off x="534600" y="6275880"/>
            <a:ext cx="1747080" cy="150480"/>
          </a:xfrm>
          <a:custGeom>
            <a:avLst/>
            <a:gdLst/>
            <a:ahLst/>
            <a:cxnLst/>
            <a:rect l="0" t="0" r="r" b="b"/>
            <a:pathLst>
              <a:path w="4853" h="418">
                <a:moveTo>
                  <a:pt x="0" y="0"/>
                </a:moveTo>
                <a:lnTo>
                  <a:pt x="4853" y="0"/>
                </a:lnTo>
                <a:lnTo>
                  <a:pt x="4853" y="418"/>
                </a:lnTo>
                <a:lnTo>
                  <a:pt x="0" y="418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77" name="文本框 476"/>
          <p:cNvSpPr txBox="1"/>
          <p:nvPr/>
        </p:nvSpPr>
        <p:spPr>
          <a:xfrm>
            <a:off x="574920" y="6162120"/>
            <a:ext cx="21736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def add_to_context(self, text: str):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8" name="任意多边形: 形状 477"/>
          <p:cNvSpPr/>
          <p:nvPr/>
        </p:nvSpPr>
        <p:spPr>
          <a:xfrm>
            <a:off x="534600" y="6409440"/>
            <a:ext cx="3869640" cy="150840"/>
          </a:xfrm>
          <a:custGeom>
            <a:avLst/>
            <a:gdLst/>
            <a:ahLst/>
            <a:cxnLst/>
            <a:rect l="0" t="0" r="r" b="b"/>
            <a:pathLst>
              <a:path w="10749" h="419">
                <a:moveTo>
                  <a:pt x="0" y="0"/>
                </a:moveTo>
                <a:lnTo>
                  <a:pt x="10749" y="0"/>
                </a:lnTo>
                <a:lnTo>
                  <a:pt x="10749" y="419"/>
                </a:lnTo>
                <a:lnTo>
                  <a:pt x="0" y="419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79" name="文本框 478"/>
          <p:cNvSpPr txBox="1"/>
          <p:nvPr/>
        </p:nvSpPr>
        <p:spPr>
          <a:xfrm>
            <a:off x="534960" y="6296040"/>
            <a:ext cx="17510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self.context.append(text)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0" name="文本框 479"/>
          <p:cNvSpPr txBox="1"/>
          <p:nvPr/>
        </p:nvSpPr>
        <p:spPr>
          <a:xfrm>
            <a:off x="534960" y="6429600"/>
            <a:ext cx="20530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if len(self.context) &gt; 10:  #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1" name="文本框 480"/>
          <p:cNvSpPr txBox="1"/>
          <p:nvPr/>
        </p:nvSpPr>
        <p:spPr>
          <a:xfrm>
            <a:off x="2580840" y="6416640"/>
            <a:ext cx="70488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如果上下文超过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2" name="文本框 481"/>
          <p:cNvSpPr txBox="1"/>
          <p:nvPr/>
        </p:nvSpPr>
        <p:spPr>
          <a:xfrm>
            <a:off x="3282840" y="6429600"/>
            <a:ext cx="1213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10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3" name="任意多边形: 形状 482"/>
          <p:cNvSpPr/>
          <p:nvPr/>
        </p:nvSpPr>
        <p:spPr>
          <a:xfrm>
            <a:off x="534600" y="6543000"/>
            <a:ext cx="1621440" cy="150840"/>
          </a:xfrm>
          <a:custGeom>
            <a:avLst/>
            <a:gdLst/>
            <a:ahLst/>
            <a:cxnLst/>
            <a:rect l="0" t="0" r="r" b="b"/>
            <a:pathLst>
              <a:path w="4504" h="419">
                <a:moveTo>
                  <a:pt x="0" y="0"/>
                </a:moveTo>
                <a:lnTo>
                  <a:pt x="4504" y="0"/>
                </a:lnTo>
                <a:lnTo>
                  <a:pt x="4504" y="419"/>
                </a:lnTo>
                <a:lnTo>
                  <a:pt x="0" y="419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84" name="文本框 483"/>
          <p:cNvSpPr txBox="1"/>
          <p:nvPr/>
        </p:nvSpPr>
        <p:spPr>
          <a:xfrm>
            <a:off x="3403080" y="6416640"/>
            <a:ext cx="10065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条，则移除最旧的一条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5" name="任意多边形: 形状 484"/>
          <p:cNvSpPr/>
          <p:nvPr/>
        </p:nvSpPr>
        <p:spPr>
          <a:xfrm>
            <a:off x="534600" y="6810480"/>
            <a:ext cx="2164680" cy="150840"/>
          </a:xfrm>
          <a:custGeom>
            <a:avLst/>
            <a:gdLst/>
            <a:ahLst/>
            <a:cxnLst/>
            <a:rect l="0" t="0" r="r" b="b"/>
            <a:pathLst>
              <a:path w="6013" h="419">
                <a:moveTo>
                  <a:pt x="0" y="0"/>
                </a:moveTo>
                <a:lnTo>
                  <a:pt x="6013" y="0"/>
                </a:lnTo>
                <a:lnTo>
                  <a:pt x="6013" y="419"/>
                </a:lnTo>
                <a:lnTo>
                  <a:pt x="0" y="419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86" name="文本框 485"/>
          <p:cNvSpPr txBox="1"/>
          <p:nvPr/>
        </p:nvSpPr>
        <p:spPr>
          <a:xfrm>
            <a:off x="534960" y="6563160"/>
            <a:ext cx="16304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self.context.pop(0)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7" name="任意多边形: 形状 486"/>
          <p:cNvSpPr/>
          <p:nvPr/>
        </p:nvSpPr>
        <p:spPr>
          <a:xfrm>
            <a:off x="534600" y="6944400"/>
            <a:ext cx="3326400" cy="142200"/>
          </a:xfrm>
          <a:custGeom>
            <a:avLst/>
            <a:gdLst/>
            <a:ahLst/>
            <a:cxnLst/>
            <a:rect l="0" t="0" r="r" b="b"/>
            <a:pathLst>
              <a:path w="9240" h="395">
                <a:moveTo>
                  <a:pt x="0" y="395"/>
                </a:moveTo>
                <a:lnTo>
                  <a:pt x="0" y="0"/>
                </a:lnTo>
                <a:lnTo>
                  <a:pt x="9171" y="0"/>
                </a:lnTo>
                <a:cubicBezTo>
                  <a:pt x="9180" y="0"/>
                  <a:pt x="9189" y="1"/>
                  <a:pt x="9197" y="5"/>
                </a:cubicBezTo>
                <a:cubicBezTo>
                  <a:pt x="9205" y="8"/>
                  <a:pt x="9213" y="13"/>
                  <a:pt x="9220" y="20"/>
                </a:cubicBezTo>
                <a:cubicBezTo>
                  <a:pt x="9226" y="26"/>
                  <a:pt x="9231" y="34"/>
                  <a:pt x="9235" y="43"/>
                </a:cubicBezTo>
                <a:cubicBezTo>
                  <a:pt x="9238" y="51"/>
                  <a:pt x="9240" y="60"/>
                  <a:pt x="9240" y="69"/>
                </a:cubicBezTo>
                <a:lnTo>
                  <a:pt x="9240" y="349"/>
                </a:lnTo>
                <a:cubicBezTo>
                  <a:pt x="9240" y="358"/>
                  <a:pt x="9238" y="367"/>
                  <a:pt x="9235" y="375"/>
                </a:cubicBezTo>
                <a:cubicBezTo>
                  <a:pt x="9232" y="383"/>
                  <a:pt x="9227" y="389"/>
                  <a:pt x="9222" y="395"/>
                </a:cubicBezTo>
                <a:lnTo>
                  <a:pt x="0" y="395"/>
                </a:ln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88" name="文本框 487"/>
          <p:cNvSpPr txBox="1"/>
          <p:nvPr/>
        </p:nvSpPr>
        <p:spPr>
          <a:xfrm>
            <a:off x="534960" y="6830640"/>
            <a:ext cx="21736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def get_context_prompt(self) -&gt; str: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9" name="文本框 488"/>
          <p:cNvSpPr txBox="1"/>
          <p:nvPr/>
        </p:nvSpPr>
        <p:spPr>
          <a:xfrm>
            <a:off x="534960" y="6964560"/>
            <a:ext cx="22942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return "\n".join(self.context)  #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0" name="任意多边形: 形状 489"/>
          <p:cNvSpPr/>
          <p:nvPr/>
        </p:nvSpPr>
        <p:spPr>
          <a:xfrm>
            <a:off x="1913400" y="1704600"/>
            <a:ext cx="1471320" cy="852840"/>
          </a:xfrm>
          <a:custGeom>
            <a:avLst/>
            <a:gdLst/>
            <a:ahLst/>
            <a:cxnLst/>
            <a:rect l="0" t="0" r="r" b="b"/>
            <a:pathLst>
              <a:path w="4087" h="2369">
                <a:moveTo>
                  <a:pt x="14" y="115"/>
                </a:move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3901" y="0"/>
                </a:lnTo>
                <a:cubicBezTo>
                  <a:pt x="3926" y="0"/>
                  <a:pt x="3949" y="5"/>
                  <a:pt x="3972" y="14"/>
                </a:cubicBezTo>
                <a:cubicBezTo>
                  <a:pt x="3995" y="24"/>
                  <a:pt x="4015" y="37"/>
                  <a:pt x="4032" y="54"/>
                </a:cubicBezTo>
                <a:cubicBezTo>
                  <a:pt x="4050" y="72"/>
                  <a:pt x="4063" y="92"/>
                  <a:pt x="4073" y="115"/>
                </a:cubicBezTo>
                <a:cubicBezTo>
                  <a:pt x="4082" y="137"/>
                  <a:pt x="4087" y="161"/>
                  <a:pt x="4087" y="186"/>
                </a:cubicBezTo>
                <a:lnTo>
                  <a:pt x="4087" y="2183"/>
                </a:lnTo>
                <a:cubicBezTo>
                  <a:pt x="4087" y="2208"/>
                  <a:pt x="4082" y="2231"/>
                  <a:pt x="4073" y="2254"/>
                </a:cubicBezTo>
                <a:cubicBezTo>
                  <a:pt x="4063" y="2277"/>
                  <a:pt x="4050" y="2297"/>
                  <a:pt x="4032" y="2314"/>
                </a:cubicBezTo>
                <a:cubicBezTo>
                  <a:pt x="4015" y="2332"/>
                  <a:pt x="3995" y="2345"/>
                  <a:pt x="3972" y="2355"/>
                </a:cubicBezTo>
                <a:cubicBezTo>
                  <a:pt x="3949" y="2364"/>
                  <a:pt x="3926" y="2369"/>
                  <a:pt x="3901" y="2369"/>
                </a:cubicBezTo>
                <a:lnTo>
                  <a:pt x="186" y="2369"/>
                </a:lnTo>
                <a:cubicBezTo>
                  <a:pt x="161" y="2369"/>
                  <a:pt x="138" y="2364"/>
                  <a:pt x="115" y="2355"/>
                </a:cubicBezTo>
                <a:cubicBezTo>
                  <a:pt x="92" y="2345"/>
                  <a:pt x="72" y="2332"/>
                  <a:pt x="55" y="2314"/>
                </a:cubicBezTo>
                <a:cubicBezTo>
                  <a:pt x="37" y="2297"/>
                  <a:pt x="24" y="2277"/>
                  <a:pt x="14" y="2254"/>
                </a:cubicBezTo>
                <a:cubicBezTo>
                  <a:pt x="5" y="2231"/>
                  <a:pt x="0" y="2208"/>
                  <a:pt x="0" y="2183"/>
                </a:cubicBez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1" name="任意多边形: 形状 490"/>
          <p:cNvSpPr/>
          <p:nvPr/>
        </p:nvSpPr>
        <p:spPr>
          <a:xfrm>
            <a:off x="1913400" y="1704600"/>
            <a:ext cx="1471320" cy="852840"/>
          </a:xfrm>
          <a:custGeom>
            <a:avLst/>
            <a:gdLst/>
            <a:ahLst/>
            <a:cxnLst/>
            <a:rect l="0" t="0" r="r" b="b"/>
            <a:pathLst>
              <a:path w="4087" h="2369">
                <a:moveTo>
                  <a:pt x="0" y="2183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3901" y="0"/>
                </a:lnTo>
                <a:cubicBezTo>
                  <a:pt x="3926" y="0"/>
                  <a:pt x="3949" y="5"/>
                  <a:pt x="3972" y="14"/>
                </a:cubicBezTo>
                <a:cubicBezTo>
                  <a:pt x="3995" y="24"/>
                  <a:pt x="4015" y="37"/>
                  <a:pt x="4032" y="54"/>
                </a:cubicBezTo>
                <a:cubicBezTo>
                  <a:pt x="4050" y="72"/>
                  <a:pt x="4063" y="92"/>
                  <a:pt x="4073" y="115"/>
                </a:cubicBezTo>
                <a:cubicBezTo>
                  <a:pt x="4082" y="137"/>
                  <a:pt x="4087" y="161"/>
                  <a:pt x="4087" y="186"/>
                </a:cubicBezTo>
                <a:lnTo>
                  <a:pt x="4087" y="2183"/>
                </a:lnTo>
                <a:cubicBezTo>
                  <a:pt x="4087" y="2208"/>
                  <a:pt x="4082" y="2231"/>
                  <a:pt x="4073" y="2254"/>
                </a:cubicBezTo>
                <a:cubicBezTo>
                  <a:pt x="4063" y="2277"/>
                  <a:pt x="4050" y="2297"/>
                  <a:pt x="4032" y="2314"/>
                </a:cubicBezTo>
                <a:cubicBezTo>
                  <a:pt x="4015" y="2332"/>
                  <a:pt x="3995" y="2345"/>
                  <a:pt x="3972" y="2355"/>
                </a:cubicBezTo>
                <a:cubicBezTo>
                  <a:pt x="3949" y="2364"/>
                  <a:pt x="3926" y="2369"/>
                  <a:pt x="3901" y="2369"/>
                </a:cubicBezTo>
                <a:lnTo>
                  <a:pt x="186" y="2369"/>
                </a:lnTo>
                <a:cubicBezTo>
                  <a:pt x="161" y="2369"/>
                  <a:pt x="138" y="2364"/>
                  <a:pt x="115" y="2355"/>
                </a:cubicBezTo>
                <a:cubicBezTo>
                  <a:pt x="92" y="2345"/>
                  <a:pt x="72" y="2332"/>
                  <a:pt x="55" y="2314"/>
                </a:cubicBezTo>
                <a:cubicBezTo>
                  <a:pt x="37" y="2297"/>
                  <a:pt x="24" y="2277"/>
                  <a:pt x="14" y="2254"/>
                </a:cubicBezTo>
                <a:cubicBezTo>
                  <a:pt x="5" y="2231"/>
                  <a:pt x="0" y="2208"/>
                  <a:pt x="0" y="2183"/>
                </a:cubicBezTo>
                <a:moveTo>
                  <a:pt x="24" y="186"/>
                </a:moveTo>
                <a:lnTo>
                  <a:pt x="24" y="2183"/>
                </a:lnTo>
                <a:cubicBezTo>
                  <a:pt x="24" y="2194"/>
                  <a:pt x="25" y="2204"/>
                  <a:pt x="27" y="2215"/>
                </a:cubicBezTo>
                <a:cubicBezTo>
                  <a:pt x="29" y="2225"/>
                  <a:pt x="32" y="2235"/>
                  <a:pt x="36" y="2245"/>
                </a:cubicBezTo>
                <a:cubicBezTo>
                  <a:pt x="40" y="2255"/>
                  <a:pt x="45" y="2264"/>
                  <a:pt x="51" y="2273"/>
                </a:cubicBezTo>
                <a:cubicBezTo>
                  <a:pt x="57" y="2282"/>
                  <a:pt x="64" y="2290"/>
                  <a:pt x="71" y="2298"/>
                </a:cubicBezTo>
                <a:cubicBezTo>
                  <a:pt x="79" y="2305"/>
                  <a:pt x="87" y="2312"/>
                  <a:pt x="96" y="2318"/>
                </a:cubicBezTo>
                <a:cubicBezTo>
                  <a:pt x="105" y="2324"/>
                  <a:pt x="114" y="2329"/>
                  <a:pt x="124" y="2333"/>
                </a:cubicBezTo>
                <a:cubicBezTo>
                  <a:pt x="134" y="2337"/>
                  <a:pt x="144" y="2340"/>
                  <a:pt x="154" y="2342"/>
                </a:cubicBezTo>
                <a:cubicBezTo>
                  <a:pt x="165" y="2344"/>
                  <a:pt x="175" y="2345"/>
                  <a:pt x="186" y="2345"/>
                </a:cubicBezTo>
                <a:lnTo>
                  <a:pt x="3901" y="2345"/>
                </a:lnTo>
                <a:cubicBezTo>
                  <a:pt x="3912" y="2345"/>
                  <a:pt x="3922" y="2344"/>
                  <a:pt x="3933" y="2342"/>
                </a:cubicBezTo>
                <a:cubicBezTo>
                  <a:pt x="3943" y="2340"/>
                  <a:pt x="3953" y="2337"/>
                  <a:pt x="3963" y="2333"/>
                </a:cubicBezTo>
                <a:cubicBezTo>
                  <a:pt x="3973" y="2329"/>
                  <a:pt x="3982" y="2324"/>
                  <a:pt x="3991" y="2318"/>
                </a:cubicBezTo>
                <a:cubicBezTo>
                  <a:pt x="4000" y="2312"/>
                  <a:pt x="4008" y="2305"/>
                  <a:pt x="4016" y="2298"/>
                </a:cubicBezTo>
                <a:cubicBezTo>
                  <a:pt x="4024" y="2290"/>
                  <a:pt x="4030" y="2282"/>
                  <a:pt x="4036" y="2273"/>
                </a:cubicBezTo>
                <a:cubicBezTo>
                  <a:pt x="4042" y="2264"/>
                  <a:pt x="4047" y="2255"/>
                  <a:pt x="4051" y="2245"/>
                </a:cubicBezTo>
                <a:cubicBezTo>
                  <a:pt x="4055" y="2235"/>
                  <a:pt x="4058" y="2225"/>
                  <a:pt x="4060" y="2215"/>
                </a:cubicBezTo>
                <a:cubicBezTo>
                  <a:pt x="4063" y="2204"/>
                  <a:pt x="4064" y="2194"/>
                  <a:pt x="4064" y="2183"/>
                </a:cubicBezTo>
                <a:lnTo>
                  <a:pt x="4064" y="186"/>
                </a:lnTo>
                <a:cubicBezTo>
                  <a:pt x="4064" y="175"/>
                  <a:pt x="4063" y="164"/>
                  <a:pt x="4060" y="154"/>
                </a:cubicBezTo>
                <a:cubicBezTo>
                  <a:pt x="4058" y="144"/>
                  <a:pt x="4055" y="133"/>
                  <a:pt x="4051" y="123"/>
                </a:cubicBezTo>
                <a:cubicBezTo>
                  <a:pt x="4047" y="114"/>
                  <a:pt x="4042" y="104"/>
                  <a:pt x="4036" y="95"/>
                </a:cubicBezTo>
                <a:cubicBezTo>
                  <a:pt x="4030" y="87"/>
                  <a:pt x="4024" y="78"/>
                  <a:pt x="4016" y="71"/>
                </a:cubicBezTo>
                <a:cubicBezTo>
                  <a:pt x="4008" y="63"/>
                  <a:pt x="4000" y="56"/>
                  <a:pt x="3991" y="51"/>
                </a:cubicBezTo>
                <a:cubicBezTo>
                  <a:pt x="3982" y="45"/>
                  <a:pt x="3973" y="40"/>
                  <a:pt x="3963" y="36"/>
                </a:cubicBezTo>
                <a:cubicBezTo>
                  <a:pt x="3953" y="31"/>
                  <a:pt x="3943" y="28"/>
                  <a:pt x="3933" y="26"/>
                </a:cubicBezTo>
                <a:cubicBezTo>
                  <a:pt x="3922" y="24"/>
                  <a:pt x="3912" y="23"/>
                  <a:pt x="3901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6"/>
                  <a:pt x="79" y="63"/>
                  <a:pt x="71" y="71"/>
                </a:cubicBezTo>
                <a:cubicBezTo>
                  <a:pt x="64" y="78"/>
                  <a:pt x="57" y="87"/>
                  <a:pt x="51" y="95"/>
                </a:cubicBezTo>
                <a:cubicBezTo>
                  <a:pt x="45" y="104"/>
                  <a:pt x="40" y="114"/>
                  <a:pt x="36" y="123"/>
                </a:cubicBezTo>
                <a:cubicBezTo>
                  <a:pt x="32" y="133"/>
                  <a:pt x="29" y="144"/>
                  <a:pt x="27" y="154"/>
                </a:cubicBezTo>
                <a:cubicBezTo>
                  <a:pt x="25" y="164"/>
                  <a:pt x="24" y="175"/>
                  <a:pt x="24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92" name="图片 491"/>
          <p:cNvPicPr/>
          <p:nvPr/>
        </p:nvPicPr>
        <p:blipFill>
          <a:blip r:embed="rId4"/>
          <a:stretch/>
        </p:blipFill>
        <p:spPr>
          <a:xfrm>
            <a:off x="2540520" y="1846800"/>
            <a:ext cx="21708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3" name="文本框 492"/>
          <p:cNvSpPr txBox="1"/>
          <p:nvPr/>
        </p:nvSpPr>
        <p:spPr>
          <a:xfrm>
            <a:off x="2821680" y="6951240"/>
            <a:ext cx="10065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生成完整上下文提示词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4" name="任意多边形: 形状 493"/>
          <p:cNvSpPr/>
          <p:nvPr/>
        </p:nvSpPr>
        <p:spPr>
          <a:xfrm>
            <a:off x="3760200" y="1704600"/>
            <a:ext cx="1471320" cy="852840"/>
          </a:xfrm>
          <a:custGeom>
            <a:avLst/>
            <a:gdLst/>
            <a:ahLst/>
            <a:cxnLst/>
            <a:rect l="0" t="0" r="r" b="b"/>
            <a:pathLst>
              <a:path w="4087" h="2369">
                <a:moveTo>
                  <a:pt x="0" y="2183"/>
                </a:moveTo>
                <a:lnTo>
                  <a:pt x="0" y="186"/>
                </a:lnTo>
                <a:cubicBezTo>
                  <a:pt x="0" y="161"/>
                  <a:pt x="5" y="137"/>
                  <a:pt x="15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3901" y="0"/>
                </a:lnTo>
                <a:cubicBezTo>
                  <a:pt x="3926" y="0"/>
                  <a:pt x="3949" y="5"/>
                  <a:pt x="3972" y="14"/>
                </a:cubicBezTo>
                <a:cubicBezTo>
                  <a:pt x="3995" y="24"/>
                  <a:pt x="4015" y="37"/>
                  <a:pt x="4032" y="54"/>
                </a:cubicBezTo>
                <a:cubicBezTo>
                  <a:pt x="4050" y="72"/>
                  <a:pt x="4063" y="92"/>
                  <a:pt x="4073" y="115"/>
                </a:cubicBezTo>
                <a:cubicBezTo>
                  <a:pt x="4082" y="137"/>
                  <a:pt x="4087" y="161"/>
                  <a:pt x="4087" y="186"/>
                </a:cubicBezTo>
                <a:lnTo>
                  <a:pt x="4087" y="2183"/>
                </a:lnTo>
                <a:cubicBezTo>
                  <a:pt x="4087" y="2208"/>
                  <a:pt x="4082" y="2231"/>
                  <a:pt x="4073" y="2254"/>
                </a:cubicBezTo>
                <a:cubicBezTo>
                  <a:pt x="4063" y="2277"/>
                  <a:pt x="4050" y="2297"/>
                  <a:pt x="4032" y="2314"/>
                </a:cubicBezTo>
                <a:cubicBezTo>
                  <a:pt x="4015" y="2332"/>
                  <a:pt x="3995" y="2345"/>
                  <a:pt x="3972" y="2355"/>
                </a:cubicBezTo>
                <a:cubicBezTo>
                  <a:pt x="3949" y="2364"/>
                  <a:pt x="3926" y="2369"/>
                  <a:pt x="3901" y="2369"/>
                </a:cubicBezTo>
                <a:lnTo>
                  <a:pt x="186" y="2369"/>
                </a:lnTo>
                <a:cubicBezTo>
                  <a:pt x="161" y="2369"/>
                  <a:pt x="138" y="2364"/>
                  <a:pt x="115" y="2355"/>
                </a:cubicBezTo>
                <a:cubicBezTo>
                  <a:pt x="92" y="2345"/>
                  <a:pt x="72" y="2332"/>
                  <a:pt x="55" y="2314"/>
                </a:cubicBezTo>
                <a:cubicBezTo>
                  <a:pt x="37" y="2297"/>
                  <a:pt x="24" y="2277"/>
                  <a:pt x="15" y="2254"/>
                </a:cubicBezTo>
                <a:cubicBezTo>
                  <a:pt x="5" y="2231"/>
                  <a:pt x="0" y="2208"/>
                  <a:pt x="0" y="218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5" name="任意多边形: 形状 494"/>
          <p:cNvSpPr/>
          <p:nvPr/>
        </p:nvSpPr>
        <p:spPr>
          <a:xfrm>
            <a:off x="3760200" y="1704600"/>
            <a:ext cx="1471320" cy="852840"/>
          </a:xfrm>
          <a:custGeom>
            <a:avLst/>
            <a:gdLst/>
            <a:ahLst/>
            <a:cxnLst/>
            <a:rect l="0" t="0" r="r" b="b"/>
            <a:pathLst>
              <a:path w="4087" h="2369">
                <a:moveTo>
                  <a:pt x="0" y="2183"/>
                </a:moveTo>
                <a:lnTo>
                  <a:pt x="0" y="186"/>
                </a:lnTo>
                <a:cubicBezTo>
                  <a:pt x="0" y="161"/>
                  <a:pt x="5" y="137"/>
                  <a:pt x="15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3901" y="0"/>
                </a:lnTo>
                <a:cubicBezTo>
                  <a:pt x="3926" y="0"/>
                  <a:pt x="3949" y="5"/>
                  <a:pt x="3972" y="14"/>
                </a:cubicBezTo>
                <a:cubicBezTo>
                  <a:pt x="3995" y="24"/>
                  <a:pt x="4015" y="37"/>
                  <a:pt x="4032" y="54"/>
                </a:cubicBezTo>
                <a:cubicBezTo>
                  <a:pt x="4050" y="72"/>
                  <a:pt x="4063" y="92"/>
                  <a:pt x="4073" y="115"/>
                </a:cubicBezTo>
                <a:cubicBezTo>
                  <a:pt x="4082" y="137"/>
                  <a:pt x="4087" y="161"/>
                  <a:pt x="4087" y="186"/>
                </a:cubicBezTo>
                <a:lnTo>
                  <a:pt x="4087" y="2183"/>
                </a:lnTo>
                <a:cubicBezTo>
                  <a:pt x="4087" y="2208"/>
                  <a:pt x="4082" y="2231"/>
                  <a:pt x="4073" y="2254"/>
                </a:cubicBezTo>
                <a:cubicBezTo>
                  <a:pt x="4063" y="2277"/>
                  <a:pt x="4050" y="2297"/>
                  <a:pt x="4032" y="2314"/>
                </a:cubicBezTo>
                <a:cubicBezTo>
                  <a:pt x="4015" y="2332"/>
                  <a:pt x="3995" y="2345"/>
                  <a:pt x="3972" y="2355"/>
                </a:cubicBezTo>
                <a:cubicBezTo>
                  <a:pt x="3949" y="2364"/>
                  <a:pt x="3926" y="2369"/>
                  <a:pt x="3901" y="2369"/>
                </a:cubicBezTo>
                <a:lnTo>
                  <a:pt x="186" y="2369"/>
                </a:lnTo>
                <a:cubicBezTo>
                  <a:pt x="161" y="2369"/>
                  <a:pt x="138" y="2364"/>
                  <a:pt x="115" y="2355"/>
                </a:cubicBezTo>
                <a:cubicBezTo>
                  <a:pt x="92" y="2345"/>
                  <a:pt x="72" y="2332"/>
                  <a:pt x="55" y="2314"/>
                </a:cubicBezTo>
                <a:cubicBezTo>
                  <a:pt x="37" y="2297"/>
                  <a:pt x="24" y="2277"/>
                  <a:pt x="15" y="2254"/>
                </a:cubicBezTo>
                <a:cubicBezTo>
                  <a:pt x="5" y="2231"/>
                  <a:pt x="0" y="2208"/>
                  <a:pt x="0" y="2183"/>
                </a:cubicBezTo>
                <a:moveTo>
                  <a:pt x="24" y="186"/>
                </a:moveTo>
                <a:lnTo>
                  <a:pt x="24" y="2183"/>
                </a:lnTo>
                <a:cubicBezTo>
                  <a:pt x="24" y="2194"/>
                  <a:pt x="25" y="2204"/>
                  <a:pt x="27" y="2215"/>
                </a:cubicBezTo>
                <a:cubicBezTo>
                  <a:pt x="29" y="2225"/>
                  <a:pt x="32" y="2235"/>
                  <a:pt x="36" y="2245"/>
                </a:cubicBezTo>
                <a:cubicBezTo>
                  <a:pt x="40" y="2255"/>
                  <a:pt x="45" y="2264"/>
                  <a:pt x="51" y="2273"/>
                </a:cubicBezTo>
                <a:cubicBezTo>
                  <a:pt x="57" y="2282"/>
                  <a:pt x="64" y="2290"/>
                  <a:pt x="71" y="2298"/>
                </a:cubicBezTo>
                <a:cubicBezTo>
                  <a:pt x="79" y="2305"/>
                  <a:pt x="87" y="2312"/>
                  <a:pt x="96" y="2318"/>
                </a:cubicBezTo>
                <a:cubicBezTo>
                  <a:pt x="105" y="2324"/>
                  <a:pt x="114" y="2329"/>
                  <a:pt x="124" y="2333"/>
                </a:cubicBezTo>
                <a:cubicBezTo>
                  <a:pt x="134" y="2337"/>
                  <a:pt x="144" y="2340"/>
                  <a:pt x="154" y="2342"/>
                </a:cubicBezTo>
                <a:cubicBezTo>
                  <a:pt x="165" y="2344"/>
                  <a:pt x="175" y="2345"/>
                  <a:pt x="186" y="2345"/>
                </a:cubicBezTo>
                <a:lnTo>
                  <a:pt x="3901" y="2345"/>
                </a:lnTo>
                <a:cubicBezTo>
                  <a:pt x="3912" y="2345"/>
                  <a:pt x="3922" y="2344"/>
                  <a:pt x="3933" y="2342"/>
                </a:cubicBezTo>
                <a:cubicBezTo>
                  <a:pt x="3943" y="2340"/>
                  <a:pt x="3953" y="2337"/>
                  <a:pt x="3963" y="2333"/>
                </a:cubicBezTo>
                <a:cubicBezTo>
                  <a:pt x="3973" y="2329"/>
                  <a:pt x="3983" y="2324"/>
                  <a:pt x="3991" y="2318"/>
                </a:cubicBezTo>
                <a:cubicBezTo>
                  <a:pt x="4000" y="2312"/>
                  <a:pt x="4009" y="2305"/>
                  <a:pt x="4016" y="2298"/>
                </a:cubicBezTo>
                <a:cubicBezTo>
                  <a:pt x="4024" y="2290"/>
                  <a:pt x="4030" y="2282"/>
                  <a:pt x="4036" y="2273"/>
                </a:cubicBezTo>
                <a:cubicBezTo>
                  <a:pt x="4042" y="2264"/>
                  <a:pt x="4047" y="2255"/>
                  <a:pt x="4051" y="2245"/>
                </a:cubicBezTo>
                <a:cubicBezTo>
                  <a:pt x="4055" y="2235"/>
                  <a:pt x="4058" y="2225"/>
                  <a:pt x="4061" y="2215"/>
                </a:cubicBezTo>
                <a:cubicBezTo>
                  <a:pt x="4063" y="2204"/>
                  <a:pt x="4064" y="2194"/>
                  <a:pt x="4064" y="2183"/>
                </a:cubicBezTo>
                <a:lnTo>
                  <a:pt x="4064" y="186"/>
                </a:lnTo>
                <a:cubicBezTo>
                  <a:pt x="4064" y="175"/>
                  <a:pt x="4063" y="164"/>
                  <a:pt x="4061" y="154"/>
                </a:cubicBezTo>
                <a:cubicBezTo>
                  <a:pt x="4058" y="144"/>
                  <a:pt x="4055" y="133"/>
                  <a:pt x="4051" y="123"/>
                </a:cubicBezTo>
                <a:cubicBezTo>
                  <a:pt x="4047" y="114"/>
                  <a:pt x="4042" y="104"/>
                  <a:pt x="4036" y="95"/>
                </a:cubicBezTo>
                <a:cubicBezTo>
                  <a:pt x="4030" y="87"/>
                  <a:pt x="4024" y="78"/>
                  <a:pt x="4016" y="71"/>
                </a:cubicBezTo>
                <a:cubicBezTo>
                  <a:pt x="4009" y="63"/>
                  <a:pt x="4000" y="56"/>
                  <a:pt x="3991" y="51"/>
                </a:cubicBezTo>
                <a:cubicBezTo>
                  <a:pt x="3983" y="45"/>
                  <a:pt x="3973" y="40"/>
                  <a:pt x="3963" y="36"/>
                </a:cubicBezTo>
                <a:cubicBezTo>
                  <a:pt x="3953" y="31"/>
                  <a:pt x="3943" y="28"/>
                  <a:pt x="3933" y="26"/>
                </a:cubicBezTo>
                <a:cubicBezTo>
                  <a:pt x="3922" y="24"/>
                  <a:pt x="3912" y="23"/>
                  <a:pt x="3901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6"/>
                  <a:pt x="79" y="63"/>
                  <a:pt x="71" y="71"/>
                </a:cubicBezTo>
                <a:cubicBezTo>
                  <a:pt x="64" y="78"/>
                  <a:pt x="57" y="87"/>
                  <a:pt x="51" y="95"/>
                </a:cubicBezTo>
                <a:cubicBezTo>
                  <a:pt x="45" y="104"/>
                  <a:pt x="40" y="114"/>
                  <a:pt x="36" y="123"/>
                </a:cubicBezTo>
                <a:cubicBezTo>
                  <a:pt x="32" y="133"/>
                  <a:pt x="29" y="144"/>
                  <a:pt x="27" y="154"/>
                </a:cubicBezTo>
                <a:cubicBezTo>
                  <a:pt x="25" y="164"/>
                  <a:pt x="24" y="175"/>
                  <a:pt x="24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96" name="图片 495"/>
          <p:cNvPicPr/>
          <p:nvPr/>
        </p:nvPicPr>
        <p:blipFill>
          <a:blip r:embed="rId5"/>
          <a:stretch/>
        </p:blipFill>
        <p:spPr>
          <a:xfrm>
            <a:off x="4387320" y="1846800"/>
            <a:ext cx="21708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7" name="文本框 496"/>
          <p:cNvSpPr txBox="1"/>
          <p:nvPr/>
        </p:nvSpPr>
        <p:spPr>
          <a:xfrm>
            <a:off x="2377440" y="2249280"/>
            <a:ext cx="5371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用户输入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8" name="任意多边形: 形状 497"/>
          <p:cNvSpPr/>
          <p:nvPr/>
        </p:nvSpPr>
        <p:spPr>
          <a:xfrm>
            <a:off x="5540400" y="1704600"/>
            <a:ext cx="1470960" cy="852840"/>
          </a:xfrm>
          <a:custGeom>
            <a:avLst/>
            <a:gdLst/>
            <a:ahLst/>
            <a:cxnLst/>
            <a:rect l="0" t="0" r="r" b="b"/>
            <a:pathLst>
              <a:path w="4086" h="2369">
                <a:moveTo>
                  <a:pt x="14" y="115"/>
                </a:move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3901" y="0"/>
                </a:lnTo>
                <a:cubicBezTo>
                  <a:pt x="3925" y="0"/>
                  <a:pt x="3949" y="5"/>
                  <a:pt x="3972" y="14"/>
                </a:cubicBezTo>
                <a:cubicBezTo>
                  <a:pt x="3994" y="24"/>
                  <a:pt x="4014" y="37"/>
                  <a:pt x="4032" y="54"/>
                </a:cubicBezTo>
                <a:cubicBezTo>
                  <a:pt x="4049" y="72"/>
                  <a:pt x="4063" y="92"/>
                  <a:pt x="4072" y="115"/>
                </a:cubicBezTo>
                <a:cubicBezTo>
                  <a:pt x="4082" y="137"/>
                  <a:pt x="4086" y="161"/>
                  <a:pt x="4086" y="186"/>
                </a:cubicBezTo>
                <a:lnTo>
                  <a:pt x="4086" y="2183"/>
                </a:lnTo>
                <a:cubicBezTo>
                  <a:pt x="4086" y="2208"/>
                  <a:pt x="4082" y="2231"/>
                  <a:pt x="4072" y="2254"/>
                </a:cubicBezTo>
                <a:cubicBezTo>
                  <a:pt x="4063" y="2277"/>
                  <a:pt x="4049" y="2297"/>
                  <a:pt x="4032" y="2314"/>
                </a:cubicBezTo>
                <a:cubicBezTo>
                  <a:pt x="4014" y="2332"/>
                  <a:pt x="3994" y="2345"/>
                  <a:pt x="3972" y="2355"/>
                </a:cubicBezTo>
                <a:cubicBezTo>
                  <a:pt x="3949" y="2364"/>
                  <a:pt x="3925" y="2369"/>
                  <a:pt x="3901" y="2369"/>
                </a:cubicBezTo>
                <a:lnTo>
                  <a:pt x="185" y="2369"/>
                </a:lnTo>
                <a:cubicBezTo>
                  <a:pt x="161" y="2369"/>
                  <a:pt x="137" y="2364"/>
                  <a:pt x="114" y="2355"/>
                </a:cubicBezTo>
                <a:cubicBezTo>
                  <a:pt x="92" y="2345"/>
                  <a:pt x="72" y="2332"/>
                  <a:pt x="54" y="2314"/>
                </a:cubicBezTo>
                <a:cubicBezTo>
                  <a:pt x="37" y="2297"/>
                  <a:pt x="23" y="2277"/>
                  <a:pt x="14" y="2254"/>
                </a:cubicBezTo>
                <a:cubicBezTo>
                  <a:pt x="4" y="2231"/>
                  <a:pt x="0" y="2208"/>
                  <a:pt x="0" y="2183"/>
                </a:cubicBez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9" name="任意多边形: 形状 498"/>
          <p:cNvSpPr/>
          <p:nvPr/>
        </p:nvSpPr>
        <p:spPr>
          <a:xfrm>
            <a:off x="5540400" y="1704600"/>
            <a:ext cx="1470960" cy="852840"/>
          </a:xfrm>
          <a:custGeom>
            <a:avLst/>
            <a:gdLst/>
            <a:ahLst/>
            <a:cxnLst/>
            <a:rect l="0" t="0" r="r" b="b"/>
            <a:pathLst>
              <a:path w="4086" h="2369">
                <a:moveTo>
                  <a:pt x="0" y="2183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3901" y="0"/>
                </a:lnTo>
                <a:cubicBezTo>
                  <a:pt x="3925" y="0"/>
                  <a:pt x="3949" y="5"/>
                  <a:pt x="3972" y="14"/>
                </a:cubicBezTo>
                <a:cubicBezTo>
                  <a:pt x="3994" y="24"/>
                  <a:pt x="4014" y="37"/>
                  <a:pt x="4032" y="54"/>
                </a:cubicBezTo>
                <a:cubicBezTo>
                  <a:pt x="4049" y="72"/>
                  <a:pt x="4063" y="92"/>
                  <a:pt x="4072" y="115"/>
                </a:cubicBezTo>
                <a:cubicBezTo>
                  <a:pt x="4082" y="137"/>
                  <a:pt x="4086" y="161"/>
                  <a:pt x="4086" y="186"/>
                </a:cubicBezTo>
                <a:lnTo>
                  <a:pt x="4086" y="2183"/>
                </a:lnTo>
                <a:cubicBezTo>
                  <a:pt x="4086" y="2208"/>
                  <a:pt x="4082" y="2231"/>
                  <a:pt x="4072" y="2254"/>
                </a:cubicBezTo>
                <a:cubicBezTo>
                  <a:pt x="4063" y="2277"/>
                  <a:pt x="4049" y="2297"/>
                  <a:pt x="4032" y="2314"/>
                </a:cubicBezTo>
                <a:cubicBezTo>
                  <a:pt x="4014" y="2332"/>
                  <a:pt x="3994" y="2345"/>
                  <a:pt x="3972" y="2355"/>
                </a:cubicBezTo>
                <a:cubicBezTo>
                  <a:pt x="3949" y="2364"/>
                  <a:pt x="3925" y="2369"/>
                  <a:pt x="3901" y="2369"/>
                </a:cubicBezTo>
                <a:lnTo>
                  <a:pt x="185" y="2369"/>
                </a:lnTo>
                <a:cubicBezTo>
                  <a:pt x="161" y="2369"/>
                  <a:pt x="137" y="2364"/>
                  <a:pt x="114" y="2355"/>
                </a:cubicBezTo>
                <a:cubicBezTo>
                  <a:pt x="92" y="2345"/>
                  <a:pt x="72" y="2332"/>
                  <a:pt x="54" y="2314"/>
                </a:cubicBezTo>
                <a:cubicBezTo>
                  <a:pt x="37" y="2297"/>
                  <a:pt x="23" y="2277"/>
                  <a:pt x="14" y="2254"/>
                </a:cubicBezTo>
                <a:cubicBezTo>
                  <a:pt x="4" y="2231"/>
                  <a:pt x="0" y="2208"/>
                  <a:pt x="0" y="2183"/>
                </a:cubicBezTo>
                <a:moveTo>
                  <a:pt x="23" y="186"/>
                </a:moveTo>
                <a:lnTo>
                  <a:pt x="23" y="2183"/>
                </a:lnTo>
                <a:cubicBezTo>
                  <a:pt x="23" y="2194"/>
                  <a:pt x="24" y="2204"/>
                  <a:pt x="26" y="2215"/>
                </a:cubicBezTo>
                <a:cubicBezTo>
                  <a:pt x="28" y="2225"/>
                  <a:pt x="31" y="2235"/>
                  <a:pt x="35" y="2245"/>
                </a:cubicBezTo>
                <a:cubicBezTo>
                  <a:pt x="39" y="2255"/>
                  <a:pt x="44" y="2264"/>
                  <a:pt x="50" y="2273"/>
                </a:cubicBezTo>
                <a:cubicBezTo>
                  <a:pt x="56" y="2282"/>
                  <a:pt x="63" y="2290"/>
                  <a:pt x="71" y="2298"/>
                </a:cubicBezTo>
                <a:cubicBezTo>
                  <a:pt x="78" y="2305"/>
                  <a:pt x="86" y="2312"/>
                  <a:pt x="95" y="2318"/>
                </a:cubicBezTo>
                <a:cubicBezTo>
                  <a:pt x="104" y="2324"/>
                  <a:pt x="113" y="2329"/>
                  <a:pt x="123" y="2333"/>
                </a:cubicBezTo>
                <a:cubicBezTo>
                  <a:pt x="133" y="2337"/>
                  <a:pt x="143" y="2340"/>
                  <a:pt x="154" y="2342"/>
                </a:cubicBezTo>
                <a:cubicBezTo>
                  <a:pt x="164" y="2344"/>
                  <a:pt x="175" y="2345"/>
                  <a:pt x="185" y="2345"/>
                </a:cubicBezTo>
                <a:lnTo>
                  <a:pt x="3901" y="2345"/>
                </a:lnTo>
                <a:cubicBezTo>
                  <a:pt x="3911" y="2345"/>
                  <a:pt x="3922" y="2344"/>
                  <a:pt x="3932" y="2342"/>
                </a:cubicBezTo>
                <a:cubicBezTo>
                  <a:pt x="3943" y="2340"/>
                  <a:pt x="3953" y="2337"/>
                  <a:pt x="3963" y="2333"/>
                </a:cubicBezTo>
                <a:cubicBezTo>
                  <a:pt x="3973" y="2329"/>
                  <a:pt x="3982" y="2324"/>
                  <a:pt x="3991" y="2318"/>
                </a:cubicBezTo>
                <a:cubicBezTo>
                  <a:pt x="4000" y="2312"/>
                  <a:pt x="4008" y="2305"/>
                  <a:pt x="4015" y="2298"/>
                </a:cubicBezTo>
                <a:cubicBezTo>
                  <a:pt x="4023" y="2290"/>
                  <a:pt x="4030" y="2282"/>
                  <a:pt x="4036" y="2273"/>
                </a:cubicBezTo>
                <a:cubicBezTo>
                  <a:pt x="4042" y="2264"/>
                  <a:pt x="4047" y="2255"/>
                  <a:pt x="4051" y="2245"/>
                </a:cubicBezTo>
                <a:cubicBezTo>
                  <a:pt x="4055" y="2235"/>
                  <a:pt x="4058" y="2225"/>
                  <a:pt x="4060" y="2215"/>
                </a:cubicBezTo>
                <a:cubicBezTo>
                  <a:pt x="4062" y="2204"/>
                  <a:pt x="4063" y="2194"/>
                  <a:pt x="4063" y="2183"/>
                </a:cubicBezTo>
                <a:lnTo>
                  <a:pt x="4063" y="186"/>
                </a:lnTo>
                <a:cubicBezTo>
                  <a:pt x="4063" y="175"/>
                  <a:pt x="4062" y="164"/>
                  <a:pt x="4060" y="154"/>
                </a:cubicBezTo>
                <a:cubicBezTo>
                  <a:pt x="4058" y="144"/>
                  <a:pt x="4055" y="133"/>
                  <a:pt x="4051" y="123"/>
                </a:cubicBezTo>
                <a:cubicBezTo>
                  <a:pt x="4047" y="114"/>
                  <a:pt x="4042" y="104"/>
                  <a:pt x="4036" y="95"/>
                </a:cubicBezTo>
                <a:cubicBezTo>
                  <a:pt x="4030" y="87"/>
                  <a:pt x="4023" y="78"/>
                  <a:pt x="4015" y="71"/>
                </a:cubicBezTo>
                <a:cubicBezTo>
                  <a:pt x="4008" y="63"/>
                  <a:pt x="4000" y="56"/>
                  <a:pt x="3991" y="51"/>
                </a:cubicBezTo>
                <a:cubicBezTo>
                  <a:pt x="3982" y="45"/>
                  <a:pt x="3973" y="40"/>
                  <a:pt x="3963" y="36"/>
                </a:cubicBezTo>
                <a:cubicBezTo>
                  <a:pt x="3953" y="31"/>
                  <a:pt x="3943" y="28"/>
                  <a:pt x="3932" y="26"/>
                </a:cubicBezTo>
                <a:cubicBezTo>
                  <a:pt x="3922" y="24"/>
                  <a:pt x="3911" y="23"/>
                  <a:pt x="3901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6"/>
                  <a:pt x="78" y="63"/>
                  <a:pt x="71" y="71"/>
                </a:cubicBezTo>
                <a:cubicBezTo>
                  <a:pt x="63" y="78"/>
                  <a:pt x="56" y="87"/>
                  <a:pt x="50" y="95"/>
                </a:cubicBezTo>
                <a:cubicBezTo>
                  <a:pt x="44" y="104"/>
                  <a:pt x="39" y="114"/>
                  <a:pt x="35" y="123"/>
                </a:cubicBezTo>
                <a:cubicBezTo>
                  <a:pt x="31" y="133"/>
                  <a:pt x="28" y="144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0" name="图片 499"/>
          <p:cNvPicPr/>
          <p:nvPr/>
        </p:nvPicPr>
        <p:blipFill>
          <a:blip r:embed="rId6"/>
          <a:stretch/>
        </p:blipFill>
        <p:spPr>
          <a:xfrm>
            <a:off x="6150600" y="1846800"/>
            <a:ext cx="2502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1" name="文本框 500"/>
          <p:cNvSpPr txBox="1"/>
          <p:nvPr/>
        </p:nvSpPr>
        <p:spPr>
          <a:xfrm>
            <a:off x="4090680" y="2249280"/>
            <a:ext cx="8053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添加到上下文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2" name="任意多边形: 形状 501"/>
          <p:cNvSpPr/>
          <p:nvPr/>
        </p:nvSpPr>
        <p:spPr>
          <a:xfrm>
            <a:off x="7320240" y="1704600"/>
            <a:ext cx="1471320" cy="852840"/>
          </a:xfrm>
          <a:custGeom>
            <a:avLst/>
            <a:gdLst/>
            <a:ahLst/>
            <a:cxnLst/>
            <a:rect l="0" t="0" r="r" b="b"/>
            <a:pathLst>
              <a:path w="4087" h="2369">
                <a:moveTo>
                  <a:pt x="0" y="2183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3901" y="0"/>
                </a:lnTo>
                <a:cubicBezTo>
                  <a:pt x="3926" y="0"/>
                  <a:pt x="3949" y="5"/>
                  <a:pt x="3972" y="14"/>
                </a:cubicBezTo>
                <a:cubicBezTo>
                  <a:pt x="3995" y="24"/>
                  <a:pt x="4015" y="37"/>
                  <a:pt x="4032" y="54"/>
                </a:cubicBezTo>
                <a:cubicBezTo>
                  <a:pt x="4050" y="72"/>
                  <a:pt x="4063" y="92"/>
                  <a:pt x="4072" y="115"/>
                </a:cubicBezTo>
                <a:cubicBezTo>
                  <a:pt x="4082" y="137"/>
                  <a:pt x="4087" y="161"/>
                  <a:pt x="4087" y="186"/>
                </a:cubicBezTo>
                <a:lnTo>
                  <a:pt x="4087" y="2183"/>
                </a:lnTo>
                <a:cubicBezTo>
                  <a:pt x="4087" y="2208"/>
                  <a:pt x="4082" y="2231"/>
                  <a:pt x="4072" y="2254"/>
                </a:cubicBezTo>
                <a:cubicBezTo>
                  <a:pt x="4063" y="2277"/>
                  <a:pt x="4050" y="2297"/>
                  <a:pt x="4032" y="2314"/>
                </a:cubicBezTo>
                <a:cubicBezTo>
                  <a:pt x="4015" y="2332"/>
                  <a:pt x="3995" y="2345"/>
                  <a:pt x="3972" y="2355"/>
                </a:cubicBezTo>
                <a:cubicBezTo>
                  <a:pt x="3949" y="2364"/>
                  <a:pt x="3926" y="2369"/>
                  <a:pt x="3901" y="2369"/>
                </a:cubicBezTo>
                <a:lnTo>
                  <a:pt x="186" y="2369"/>
                </a:lnTo>
                <a:cubicBezTo>
                  <a:pt x="161" y="2369"/>
                  <a:pt x="138" y="2364"/>
                  <a:pt x="115" y="2355"/>
                </a:cubicBezTo>
                <a:cubicBezTo>
                  <a:pt x="92" y="2345"/>
                  <a:pt x="72" y="2332"/>
                  <a:pt x="55" y="2314"/>
                </a:cubicBezTo>
                <a:cubicBezTo>
                  <a:pt x="37" y="2297"/>
                  <a:pt x="24" y="2277"/>
                  <a:pt x="14" y="2254"/>
                </a:cubicBezTo>
                <a:cubicBezTo>
                  <a:pt x="5" y="2231"/>
                  <a:pt x="0" y="2208"/>
                  <a:pt x="0" y="218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3" name="任意多边形: 形状 502"/>
          <p:cNvSpPr/>
          <p:nvPr/>
        </p:nvSpPr>
        <p:spPr>
          <a:xfrm>
            <a:off x="7320240" y="1704600"/>
            <a:ext cx="1471320" cy="852840"/>
          </a:xfrm>
          <a:custGeom>
            <a:avLst/>
            <a:gdLst/>
            <a:ahLst/>
            <a:cxnLst/>
            <a:rect l="0" t="0" r="r" b="b"/>
            <a:pathLst>
              <a:path w="4087" h="2369">
                <a:moveTo>
                  <a:pt x="0" y="2183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3901" y="0"/>
                </a:lnTo>
                <a:cubicBezTo>
                  <a:pt x="3926" y="0"/>
                  <a:pt x="3949" y="5"/>
                  <a:pt x="3972" y="14"/>
                </a:cubicBezTo>
                <a:cubicBezTo>
                  <a:pt x="3995" y="24"/>
                  <a:pt x="4015" y="37"/>
                  <a:pt x="4032" y="54"/>
                </a:cubicBezTo>
                <a:cubicBezTo>
                  <a:pt x="4050" y="72"/>
                  <a:pt x="4063" y="92"/>
                  <a:pt x="4072" y="115"/>
                </a:cubicBezTo>
                <a:cubicBezTo>
                  <a:pt x="4082" y="137"/>
                  <a:pt x="4087" y="161"/>
                  <a:pt x="4087" y="186"/>
                </a:cubicBezTo>
                <a:lnTo>
                  <a:pt x="4087" y="2183"/>
                </a:lnTo>
                <a:cubicBezTo>
                  <a:pt x="4087" y="2208"/>
                  <a:pt x="4082" y="2231"/>
                  <a:pt x="4072" y="2254"/>
                </a:cubicBezTo>
                <a:cubicBezTo>
                  <a:pt x="4063" y="2277"/>
                  <a:pt x="4050" y="2297"/>
                  <a:pt x="4032" y="2314"/>
                </a:cubicBezTo>
                <a:cubicBezTo>
                  <a:pt x="4015" y="2332"/>
                  <a:pt x="3995" y="2345"/>
                  <a:pt x="3972" y="2355"/>
                </a:cubicBezTo>
                <a:cubicBezTo>
                  <a:pt x="3949" y="2364"/>
                  <a:pt x="3926" y="2369"/>
                  <a:pt x="3901" y="2369"/>
                </a:cubicBezTo>
                <a:lnTo>
                  <a:pt x="186" y="2369"/>
                </a:lnTo>
                <a:cubicBezTo>
                  <a:pt x="161" y="2369"/>
                  <a:pt x="138" y="2364"/>
                  <a:pt x="115" y="2355"/>
                </a:cubicBezTo>
                <a:cubicBezTo>
                  <a:pt x="92" y="2345"/>
                  <a:pt x="72" y="2332"/>
                  <a:pt x="55" y="2314"/>
                </a:cubicBezTo>
                <a:cubicBezTo>
                  <a:pt x="37" y="2297"/>
                  <a:pt x="24" y="2277"/>
                  <a:pt x="14" y="2254"/>
                </a:cubicBezTo>
                <a:cubicBezTo>
                  <a:pt x="5" y="2231"/>
                  <a:pt x="0" y="2208"/>
                  <a:pt x="0" y="2183"/>
                </a:cubicBezTo>
                <a:moveTo>
                  <a:pt x="23" y="186"/>
                </a:moveTo>
                <a:lnTo>
                  <a:pt x="23" y="2183"/>
                </a:lnTo>
                <a:cubicBezTo>
                  <a:pt x="23" y="2194"/>
                  <a:pt x="24" y="2204"/>
                  <a:pt x="26" y="2215"/>
                </a:cubicBezTo>
                <a:cubicBezTo>
                  <a:pt x="29" y="2225"/>
                  <a:pt x="32" y="2235"/>
                  <a:pt x="36" y="2245"/>
                </a:cubicBezTo>
                <a:cubicBezTo>
                  <a:pt x="40" y="2255"/>
                  <a:pt x="45" y="2264"/>
                  <a:pt x="51" y="2273"/>
                </a:cubicBezTo>
                <a:cubicBezTo>
                  <a:pt x="57" y="2282"/>
                  <a:pt x="63" y="2290"/>
                  <a:pt x="71" y="2298"/>
                </a:cubicBezTo>
                <a:cubicBezTo>
                  <a:pt x="78" y="2305"/>
                  <a:pt x="87" y="2312"/>
                  <a:pt x="96" y="2318"/>
                </a:cubicBezTo>
                <a:cubicBezTo>
                  <a:pt x="104" y="2324"/>
                  <a:pt x="114" y="2329"/>
                  <a:pt x="124" y="2333"/>
                </a:cubicBezTo>
                <a:cubicBezTo>
                  <a:pt x="134" y="2337"/>
                  <a:pt x="144" y="2340"/>
                  <a:pt x="154" y="2342"/>
                </a:cubicBezTo>
                <a:cubicBezTo>
                  <a:pt x="165" y="2344"/>
                  <a:pt x="175" y="2345"/>
                  <a:pt x="186" y="2345"/>
                </a:cubicBezTo>
                <a:lnTo>
                  <a:pt x="3901" y="2345"/>
                </a:lnTo>
                <a:cubicBezTo>
                  <a:pt x="3912" y="2345"/>
                  <a:pt x="3922" y="2344"/>
                  <a:pt x="3933" y="2342"/>
                </a:cubicBezTo>
                <a:cubicBezTo>
                  <a:pt x="3943" y="2340"/>
                  <a:pt x="3953" y="2337"/>
                  <a:pt x="3963" y="2333"/>
                </a:cubicBezTo>
                <a:cubicBezTo>
                  <a:pt x="3973" y="2329"/>
                  <a:pt x="3982" y="2324"/>
                  <a:pt x="3991" y="2318"/>
                </a:cubicBezTo>
                <a:cubicBezTo>
                  <a:pt x="4000" y="2312"/>
                  <a:pt x="4008" y="2305"/>
                  <a:pt x="4016" y="2298"/>
                </a:cubicBezTo>
                <a:cubicBezTo>
                  <a:pt x="4023" y="2290"/>
                  <a:pt x="4030" y="2282"/>
                  <a:pt x="4036" y="2273"/>
                </a:cubicBezTo>
                <a:cubicBezTo>
                  <a:pt x="4042" y="2264"/>
                  <a:pt x="4047" y="2255"/>
                  <a:pt x="4051" y="2245"/>
                </a:cubicBezTo>
                <a:cubicBezTo>
                  <a:pt x="4055" y="2235"/>
                  <a:pt x="4058" y="2225"/>
                  <a:pt x="4060" y="2215"/>
                </a:cubicBezTo>
                <a:cubicBezTo>
                  <a:pt x="4062" y="2204"/>
                  <a:pt x="4063" y="2194"/>
                  <a:pt x="4063" y="2183"/>
                </a:cubicBezTo>
                <a:lnTo>
                  <a:pt x="4063" y="186"/>
                </a:lnTo>
                <a:cubicBezTo>
                  <a:pt x="4063" y="175"/>
                  <a:pt x="4062" y="164"/>
                  <a:pt x="4060" y="154"/>
                </a:cubicBezTo>
                <a:cubicBezTo>
                  <a:pt x="4058" y="144"/>
                  <a:pt x="4055" y="133"/>
                  <a:pt x="4051" y="123"/>
                </a:cubicBezTo>
                <a:cubicBezTo>
                  <a:pt x="4047" y="114"/>
                  <a:pt x="4042" y="104"/>
                  <a:pt x="4036" y="95"/>
                </a:cubicBezTo>
                <a:cubicBezTo>
                  <a:pt x="4030" y="87"/>
                  <a:pt x="4023" y="78"/>
                  <a:pt x="4016" y="71"/>
                </a:cubicBezTo>
                <a:cubicBezTo>
                  <a:pt x="4008" y="63"/>
                  <a:pt x="4000" y="56"/>
                  <a:pt x="3991" y="51"/>
                </a:cubicBezTo>
                <a:cubicBezTo>
                  <a:pt x="3982" y="45"/>
                  <a:pt x="3973" y="40"/>
                  <a:pt x="3963" y="36"/>
                </a:cubicBezTo>
                <a:cubicBezTo>
                  <a:pt x="3953" y="31"/>
                  <a:pt x="3943" y="28"/>
                  <a:pt x="3933" y="26"/>
                </a:cubicBezTo>
                <a:cubicBezTo>
                  <a:pt x="3922" y="24"/>
                  <a:pt x="3912" y="23"/>
                  <a:pt x="3901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7"/>
                  <a:pt x="51" y="95"/>
                </a:cubicBezTo>
                <a:cubicBezTo>
                  <a:pt x="45" y="104"/>
                  <a:pt x="40" y="114"/>
                  <a:pt x="36" y="123"/>
                </a:cubicBezTo>
                <a:cubicBezTo>
                  <a:pt x="32" y="133"/>
                  <a:pt x="29" y="144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4" name="图片 503"/>
          <p:cNvPicPr/>
          <p:nvPr/>
        </p:nvPicPr>
        <p:blipFill>
          <a:blip r:embed="rId7"/>
          <a:stretch/>
        </p:blipFill>
        <p:spPr>
          <a:xfrm>
            <a:off x="7930440" y="1846800"/>
            <a:ext cx="2502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5" name="文本框 504"/>
          <p:cNvSpPr txBox="1"/>
          <p:nvPr/>
        </p:nvSpPr>
        <p:spPr>
          <a:xfrm>
            <a:off x="6004440" y="2249280"/>
            <a:ext cx="5371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生成响应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6" name="任意多边形: 形状 505"/>
          <p:cNvSpPr/>
          <p:nvPr/>
        </p:nvSpPr>
        <p:spPr>
          <a:xfrm>
            <a:off x="401040" y="2824560"/>
            <a:ext cx="4847040" cy="2757960"/>
          </a:xfrm>
          <a:custGeom>
            <a:avLst/>
            <a:gdLst/>
            <a:ahLst/>
            <a:cxnLst/>
            <a:rect l="0" t="0" r="r" b="b"/>
            <a:pathLst>
              <a:path w="13464" h="7661">
                <a:moveTo>
                  <a:pt x="0" y="7475"/>
                </a:moveTo>
                <a:lnTo>
                  <a:pt x="0" y="185"/>
                </a:lnTo>
                <a:cubicBezTo>
                  <a:pt x="0" y="161"/>
                  <a:pt x="4" y="137"/>
                  <a:pt x="14" y="114"/>
                </a:cubicBezTo>
                <a:cubicBezTo>
                  <a:pt x="23" y="91"/>
                  <a:pt x="37" y="71"/>
                  <a:pt x="54" y="54"/>
                </a:cubicBezTo>
                <a:cubicBezTo>
                  <a:pt x="72" y="36"/>
                  <a:pt x="92" y="23"/>
                  <a:pt x="114" y="14"/>
                </a:cubicBezTo>
                <a:cubicBezTo>
                  <a:pt x="137" y="4"/>
                  <a:pt x="161" y="0"/>
                  <a:pt x="185" y="0"/>
                </a:cubicBezTo>
                <a:lnTo>
                  <a:pt x="13279" y="0"/>
                </a:lnTo>
                <a:cubicBezTo>
                  <a:pt x="13303" y="0"/>
                  <a:pt x="13327" y="4"/>
                  <a:pt x="13350" y="14"/>
                </a:cubicBezTo>
                <a:cubicBezTo>
                  <a:pt x="13372" y="23"/>
                  <a:pt x="13392" y="36"/>
                  <a:pt x="13410" y="54"/>
                </a:cubicBezTo>
                <a:cubicBezTo>
                  <a:pt x="13427" y="71"/>
                  <a:pt x="13441" y="91"/>
                  <a:pt x="13450" y="114"/>
                </a:cubicBezTo>
                <a:cubicBezTo>
                  <a:pt x="13460" y="137"/>
                  <a:pt x="13464" y="161"/>
                  <a:pt x="13464" y="185"/>
                </a:cubicBezTo>
                <a:lnTo>
                  <a:pt x="13464" y="7475"/>
                </a:lnTo>
                <a:cubicBezTo>
                  <a:pt x="13464" y="7500"/>
                  <a:pt x="13460" y="7523"/>
                  <a:pt x="13450" y="7546"/>
                </a:cubicBezTo>
                <a:cubicBezTo>
                  <a:pt x="13441" y="7569"/>
                  <a:pt x="13427" y="7589"/>
                  <a:pt x="13410" y="7606"/>
                </a:cubicBezTo>
                <a:cubicBezTo>
                  <a:pt x="13392" y="7624"/>
                  <a:pt x="13372" y="7637"/>
                  <a:pt x="13350" y="7647"/>
                </a:cubicBezTo>
                <a:cubicBezTo>
                  <a:pt x="13327" y="7656"/>
                  <a:pt x="13303" y="7661"/>
                  <a:pt x="13279" y="7661"/>
                </a:cubicBezTo>
                <a:lnTo>
                  <a:pt x="185" y="7661"/>
                </a:lnTo>
                <a:cubicBezTo>
                  <a:pt x="161" y="7661"/>
                  <a:pt x="137" y="7656"/>
                  <a:pt x="114" y="7647"/>
                </a:cubicBezTo>
                <a:cubicBezTo>
                  <a:pt x="92" y="7637"/>
                  <a:pt x="72" y="7624"/>
                  <a:pt x="54" y="7606"/>
                </a:cubicBezTo>
                <a:cubicBezTo>
                  <a:pt x="37" y="7589"/>
                  <a:pt x="23" y="7569"/>
                  <a:pt x="14" y="7546"/>
                </a:cubicBezTo>
                <a:cubicBezTo>
                  <a:pt x="4" y="7523"/>
                  <a:pt x="0" y="7500"/>
                  <a:pt x="0" y="747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7" name="任意多边形: 形状 506"/>
          <p:cNvSpPr/>
          <p:nvPr/>
        </p:nvSpPr>
        <p:spPr>
          <a:xfrm>
            <a:off x="401040" y="2824560"/>
            <a:ext cx="4847040" cy="2757960"/>
          </a:xfrm>
          <a:custGeom>
            <a:avLst/>
            <a:gdLst/>
            <a:ahLst/>
            <a:cxnLst/>
            <a:rect l="0" t="0" r="r" b="b"/>
            <a:pathLst>
              <a:path w="13464" h="7661">
                <a:moveTo>
                  <a:pt x="0" y="7475"/>
                </a:moveTo>
                <a:lnTo>
                  <a:pt x="0" y="185"/>
                </a:lnTo>
                <a:cubicBezTo>
                  <a:pt x="0" y="161"/>
                  <a:pt x="4" y="137"/>
                  <a:pt x="14" y="114"/>
                </a:cubicBezTo>
                <a:cubicBezTo>
                  <a:pt x="23" y="91"/>
                  <a:pt x="37" y="71"/>
                  <a:pt x="54" y="54"/>
                </a:cubicBezTo>
                <a:cubicBezTo>
                  <a:pt x="72" y="36"/>
                  <a:pt x="92" y="23"/>
                  <a:pt x="114" y="14"/>
                </a:cubicBezTo>
                <a:cubicBezTo>
                  <a:pt x="137" y="4"/>
                  <a:pt x="161" y="0"/>
                  <a:pt x="185" y="0"/>
                </a:cubicBezTo>
                <a:lnTo>
                  <a:pt x="13279" y="0"/>
                </a:lnTo>
                <a:cubicBezTo>
                  <a:pt x="13303" y="0"/>
                  <a:pt x="13327" y="4"/>
                  <a:pt x="13350" y="14"/>
                </a:cubicBezTo>
                <a:cubicBezTo>
                  <a:pt x="13372" y="23"/>
                  <a:pt x="13392" y="36"/>
                  <a:pt x="13410" y="54"/>
                </a:cubicBezTo>
                <a:cubicBezTo>
                  <a:pt x="13427" y="71"/>
                  <a:pt x="13441" y="91"/>
                  <a:pt x="13450" y="114"/>
                </a:cubicBezTo>
                <a:cubicBezTo>
                  <a:pt x="13460" y="137"/>
                  <a:pt x="13464" y="161"/>
                  <a:pt x="13464" y="185"/>
                </a:cubicBezTo>
                <a:lnTo>
                  <a:pt x="13464" y="7475"/>
                </a:lnTo>
                <a:cubicBezTo>
                  <a:pt x="13464" y="7500"/>
                  <a:pt x="13460" y="7523"/>
                  <a:pt x="13450" y="7546"/>
                </a:cubicBezTo>
                <a:cubicBezTo>
                  <a:pt x="13441" y="7569"/>
                  <a:pt x="13427" y="7589"/>
                  <a:pt x="13410" y="7606"/>
                </a:cubicBezTo>
                <a:cubicBezTo>
                  <a:pt x="13392" y="7624"/>
                  <a:pt x="13372" y="7637"/>
                  <a:pt x="13350" y="7647"/>
                </a:cubicBezTo>
                <a:cubicBezTo>
                  <a:pt x="13327" y="7656"/>
                  <a:pt x="13303" y="7661"/>
                  <a:pt x="13279" y="7661"/>
                </a:cubicBezTo>
                <a:lnTo>
                  <a:pt x="185" y="7661"/>
                </a:lnTo>
                <a:cubicBezTo>
                  <a:pt x="161" y="7661"/>
                  <a:pt x="137" y="7656"/>
                  <a:pt x="114" y="7647"/>
                </a:cubicBezTo>
                <a:cubicBezTo>
                  <a:pt x="92" y="7637"/>
                  <a:pt x="72" y="7624"/>
                  <a:pt x="54" y="7606"/>
                </a:cubicBezTo>
                <a:cubicBezTo>
                  <a:pt x="37" y="7589"/>
                  <a:pt x="23" y="7569"/>
                  <a:pt x="14" y="7546"/>
                </a:cubicBezTo>
                <a:cubicBezTo>
                  <a:pt x="4" y="7523"/>
                  <a:pt x="0" y="7500"/>
                  <a:pt x="0" y="7475"/>
                </a:cubicBezTo>
                <a:moveTo>
                  <a:pt x="23" y="185"/>
                </a:moveTo>
                <a:lnTo>
                  <a:pt x="23" y="7475"/>
                </a:lnTo>
                <a:cubicBezTo>
                  <a:pt x="23" y="7486"/>
                  <a:pt x="24" y="7496"/>
                  <a:pt x="26" y="7507"/>
                </a:cubicBezTo>
                <a:cubicBezTo>
                  <a:pt x="28" y="7517"/>
                  <a:pt x="31" y="7527"/>
                  <a:pt x="35" y="7537"/>
                </a:cubicBezTo>
                <a:cubicBezTo>
                  <a:pt x="39" y="7547"/>
                  <a:pt x="44" y="7557"/>
                  <a:pt x="50" y="7565"/>
                </a:cubicBezTo>
                <a:cubicBezTo>
                  <a:pt x="56" y="7574"/>
                  <a:pt x="63" y="7582"/>
                  <a:pt x="71" y="7590"/>
                </a:cubicBezTo>
                <a:cubicBezTo>
                  <a:pt x="78" y="7598"/>
                  <a:pt x="86" y="7604"/>
                  <a:pt x="95" y="7610"/>
                </a:cubicBezTo>
                <a:cubicBezTo>
                  <a:pt x="104" y="7616"/>
                  <a:pt x="113" y="7621"/>
                  <a:pt x="123" y="7625"/>
                </a:cubicBezTo>
                <a:cubicBezTo>
                  <a:pt x="133" y="7629"/>
                  <a:pt x="143" y="7632"/>
                  <a:pt x="154" y="7634"/>
                </a:cubicBezTo>
                <a:cubicBezTo>
                  <a:pt x="164" y="7637"/>
                  <a:pt x="175" y="7638"/>
                  <a:pt x="185" y="7638"/>
                </a:cubicBezTo>
                <a:lnTo>
                  <a:pt x="13279" y="7638"/>
                </a:lnTo>
                <a:cubicBezTo>
                  <a:pt x="13289" y="7638"/>
                  <a:pt x="13300" y="7637"/>
                  <a:pt x="13310" y="7634"/>
                </a:cubicBezTo>
                <a:cubicBezTo>
                  <a:pt x="13321" y="7632"/>
                  <a:pt x="13331" y="7629"/>
                  <a:pt x="13341" y="7625"/>
                </a:cubicBezTo>
                <a:cubicBezTo>
                  <a:pt x="13351" y="7621"/>
                  <a:pt x="13360" y="7616"/>
                  <a:pt x="13369" y="7610"/>
                </a:cubicBezTo>
                <a:cubicBezTo>
                  <a:pt x="13378" y="7604"/>
                  <a:pt x="13386" y="7598"/>
                  <a:pt x="13393" y="7590"/>
                </a:cubicBezTo>
                <a:cubicBezTo>
                  <a:pt x="13401" y="7582"/>
                  <a:pt x="13408" y="7574"/>
                  <a:pt x="13414" y="7565"/>
                </a:cubicBezTo>
                <a:cubicBezTo>
                  <a:pt x="13420" y="7557"/>
                  <a:pt x="13425" y="7547"/>
                  <a:pt x="13429" y="7537"/>
                </a:cubicBezTo>
                <a:cubicBezTo>
                  <a:pt x="13433" y="7527"/>
                  <a:pt x="13436" y="7517"/>
                  <a:pt x="13438" y="7507"/>
                </a:cubicBezTo>
                <a:cubicBezTo>
                  <a:pt x="13440" y="7496"/>
                  <a:pt x="13441" y="7486"/>
                  <a:pt x="13441" y="7475"/>
                </a:cubicBezTo>
                <a:lnTo>
                  <a:pt x="13441" y="185"/>
                </a:lnTo>
                <a:cubicBezTo>
                  <a:pt x="13441" y="175"/>
                  <a:pt x="13440" y="164"/>
                  <a:pt x="13438" y="154"/>
                </a:cubicBezTo>
                <a:cubicBezTo>
                  <a:pt x="13436" y="143"/>
                  <a:pt x="13433" y="133"/>
                  <a:pt x="13429" y="123"/>
                </a:cubicBezTo>
                <a:cubicBezTo>
                  <a:pt x="13425" y="113"/>
                  <a:pt x="13420" y="104"/>
                  <a:pt x="13414" y="95"/>
                </a:cubicBezTo>
                <a:cubicBezTo>
                  <a:pt x="13408" y="86"/>
                  <a:pt x="13401" y="78"/>
                  <a:pt x="13393" y="70"/>
                </a:cubicBezTo>
                <a:cubicBezTo>
                  <a:pt x="13386" y="63"/>
                  <a:pt x="13378" y="56"/>
                  <a:pt x="13369" y="50"/>
                </a:cubicBezTo>
                <a:cubicBezTo>
                  <a:pt x="13360" y="44"/>
                  <a:pt x="13351" y="39"/>
                  <a:pt x="13341" y="35"/>
                </a:cubicBezTo>
                <a:cubicBezTo>
                  <a:pt x="13331" y="31"/>
                  <a:pt x="13321" y="28"/>
                  <a:pt x="13310" y="26"/>
                </a:cubicBezTo>
                <a:cubicBezTo>
                  <a:pt x="13300" y="24"/>
                  <a:pt x="13289" y="23"/>
                  <a:pt x="13279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5"/>
                </a:cubicBezTo>
                <a:cubicBezTo>
                  <a:pt x="113" y="39"/>
                  <a:pt x="104" y="44"/>
                  <a:pt x="95" y="50"/>
                </a:cubicBezTo>
                <a:cubicBezTo>
                  <a:pt x="86" y="56"/>
                  <a:pt x="78" y="63"/>
                  <a:pt x="71" y="70"/>
                </a:cubicBezTo>
                <a:cubicBezTo>
                  <a:pt x="63" y="78"/>
                  <a:pt x="56" y="86"/>
                  <a:pt x="50" y="95"/>
                </a:cubicBezTo>
                <a:cubicBezTo>
                  <a:pt x="44" y="104"/>
                  <a:pt x="39" y="113"/>
                  <a:pt x="35" y="123"/>
                </a:cubicBezTo>
                <a:cubicBezTo>
                  <a:pt x="31" y="133"/>
                  <a:pt x="28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8" name="图片 507"/>
          <p:cNvPicPr/>
          <p:nvPr/>
        </p:nvPicPr>
        <p:blipFill>
          <a:blip r:embed="rId8"/>
          <a:stretch/>
        </p:blipFill>
        <p:spPr>
          <a:xfrm>
            <a:off x="610200" y="306684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9" name="文本框 508"/>
          <p:cNvSpPr txBox="1"/>
          <p:nvPr/>
        </p:nvSpPr>
        <p:spPr>
          <a:xfrm>
            <a:off x="7516800" y="2249280"/>
            <a:ext cx="10735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响应添加到上下文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0" name="任意多边形: 形状 509"/>
          <p:cNvSpPr/>
          <p:nvPr/>
        </p:nvSpPr>
        <p:spPr>
          <a:xfrm>
            <a:off x="609840" y="351792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1"/>
                </a:moveTo>
                <a:cubicBezTo>
                  <a:pt x="140" y="80"/>
                  <a:pt x="139" y="89"/>
                  <a:pt x="135" y="97"/>
                </a:cubicBezTo>
                <a:cubicBezTo>
                  <a:pt x="131" y="106"/>
                  <a:pt x="126" y="114"/>
                  <a:pt x="120" y="120"/>
                </a:cubicBezTo>
                <a:cubicBezTo>
                  <a:pt x="113" y="127"/>
                  <a:pt x="106" y="132"/>
                  <a:pt x="97" y="135"/>
                </a:cubicBezTo>
                <a:cubicBezTo>
                  <a:pt x="89" y="139"/>
                  <a:pt x="80" y="140"/>
                  <a:pt x="71" y="140"/>
                </a:cubicBezTo>
                <a:cubicBezTo>
                  <a:pt x="61" y="140"/>
                  <a:pt x="53" y="139"/>
                  <a:pt x="43" y="135"/>
                </a:cubicBezTo>
                <a:cubicBezTo>
                  <a:pt x="35" y="132"/>
                  <a:pt x="27" y="127"/>
                  <a:pt x="20" y="120"/>
                </a:cubicBezTo>
                <a:cubicBezTo>
                  <a:pt x="14" y="114"/>
                  <a:pt x="9" y="106"/>
                  <a:pt x="5" y="97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2"/>
                  <a:pt x="2" y="53"/>
                  <a:pt x="5" y="44"/>
                </a:cubicBezTo>
                <a:cubicBezTo>
                  <a:pt x="9" y="36"/>
                  <a:pt x="14" y="27"/>
                  <a:pt x="20" y="21"/>
                </a:cubicBezTo>
                <a:cubicBezTo>
                  <a:pt x="27" y="14"/>
                  <a:pt x="35" y="9"/>
                  <a:pt x="43" y="5"/>
                </a:cubicBezTo>
                <a:cubicBezTo>
                  <a:pt x="53" y="2"/>
                  <a:pt x="61" y="0"/>
                  <a:pt x="71" y="0"/>
                </a:cubicBezTo>
                <a:cubicBezTo>
                  <a:pt x="80" y="0"/>
                  <a:pt x="89" y="2"/>
                  <a:pt x="97" y="5"/>
                </a:cubicBezTo>
                <a:cubicBezTo>
                  <a:pt x="106" y="9"/>
                  <a:pt x="113" y="14"/>
                  <a:pt x="120" y="21"/>
                </a:cubicBezTo>
                <a:cubicBezTo>
                  <a:pt x="126" y="27"/>
                  <a:pt x="131" y="36"/>
                  <a:pt x="135" y="44"/>
                </a:cubicBezTo>
                <a:cubicBezTo>
                  <a:pt x="139" y="53"/>
                  <a:pt x="140" y="62"/>
                  <a:pt x="140" y="71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1" name="文本框 510"/>
          <p:cNvSpPr txBox="1"/>
          <p:nvPr/>
        </p:nvSpPr>
        <p:spPr>
          <a:xfrm>
            <a:off x="961200" y="3064680"/>
            <a:ext cx="80532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实现策略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2" name="任意多边形: 形状 511"/>
          <p:cNvSpPr/>
          <p:nvPr/>
        </p:nvSpPr>
        <p:spPr>
          <a:xfrm>
            <a:off x="609840" y="381888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1"/>
                </a:moveTo>
                <a:cubicBezTo>
                  <a:pt x="140" y="80"/>
                  <a:pt x="139" y="89"/>
                  <a:pt x="135" y="97"/>
                </a:cubicBezTo>
                <a:cubicBezTo>
                  <a:pt x="131" y="106"/>
                  <a:pt x="126" y="113"/>
                  <a:pt x="120" y="120"/>
                </a:cubicBezTo>
                <a:cubicBezTo>
                  <a:pt x="113" y="126"/>
                  <a:pt x="106" y="131"/>
                  <a:pt x="97" y="135"/>
                </a:cubicBezTo>
                <a:cubicBezTo>
                  <a:pt x="89" y="138"/>
                  <a:pt x="80" y="140"/>
                  <a:pt x="71" y="140"/>
                </a:cubicBezTo>
                <a:cubicBezTo>
                  <a:pt x="61" y="140"/>
                  <a:pt x="53" y="138"/>
                  <a:pt x="43" y="135"/>
                </a:cubicBezTo>
                <a:cubicBezTo>
                  <a:pt x="35" y="131"/>
                  <a:pt x="27" y="126"/>
                  <a:pt x="20" y="120"/>
                </a:cubicBezTo>
                <a:cubicBezTo>
                  <a:pt x="14" y="113"/>
                  <a:pt x="9" y="106"/>
                  <a:pt x="5" y="97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1"/>
                  <a:pt x="2" y="52"/>
                  <a:pt x="5" y="44"/>
                </a:cubicBezTo>
                <a:cubicBezTo>
                  <a:pt x="9" y="35"/>
                  <a:pt x="14" y="28"/>
                  <a:pt x="20" y="20"/>
                </a:cubicBezTo>
                <a:cubicBezTo>
                  <a:pt x="27" y="14"/>
                  <a:pt x="35" y="9"/>
                  <a:pt x="43" y="5"/>
                </a:cubicBezTo>
                <a:cubicBezTo>
                  <a:pt x="53" y="2"/>
                  <a:pt x="61" y="0"/>
                  <a:pt x="71" y="0"/>
                </a:cubicBezTo>
                <a:cubicBezTo>
                  <a:pt x="80" y="0"/>
                  <a:pt x="89" y="2"/>
                  <a:pt x="97" y="5"/>
                </a:cubicBezTo>
                <a:cubicBezTo>
                  <a:pt x="106" y="9"/>
                  <a:pt x="113" y="14"/>
                  <a:pt x="120" y="20"/>
                </a:cubicBezTo>
                <a:cubicBezTo>
                  <a:pt x="126" y="28"/>
                  <a:pt x="131" y="35"/>
                  <a:pt x="135" y="44"/>
                </a:cubicBezTo>
                <a:cubicBezTo>
                  <a:pt x="139" y="52"/>
                  <a:pt x="140" y="61"/>
                  <a:pt x="140" y="71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3" name="文本框 512"/>
          <p:cNvSpPr txBox="1"/>
          <p:nvPr/>
        </p:nvSpPr>
        <p:spPr>
          <a:xfrm>
            <a:off x="802080" y="3469320"/>
            <a:ext cx="29710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累积</a:t>
            </a:r>
            <a:r>
              <a:rPr lang="en-US" sz="105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Prompt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：将用户每一轮输入添加到上下文中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4" name="任意多边形: 形状 513"/>
          <p:cNvSpPr/>
          <p:nvPr/>
        </p:nvSpPr>
        <p:spPr>
          <a:xfrm>
            <a:off x="609840" y="411984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9" y="88"/>
                  <a:pt x="135" y="97"/>
                </a:cubicBezTo>
                <a:cubicBezTo>
                  <a:pt x="131" y="105"/>
                  <a:pt x="126" y="113"/>
                  <a:pt x="120" y="119"/>
                </a:cubicBezTo>
                <a:cubicBezTo>
                  <a:pt x="113" y="126"/>
                  <a:pt x="106" y="131"/>
                  <a:pt x="97" y="135"/>
                </a:cubicBezTo>
                <a:cubicBezTo>
                  <a:pt x="89" y="138"/>
                  <a:pt x="80" y="140"/>
                  <a:pt x="71" y="140"/>
                </a:cubicBezTo>
                <a:cubicBezTo>
                  <a:pt x="61" y="140"/>
                  <a:pt x="53" y="138"/>
                  <a:pt x="43" y="135"/>
                </a:cubicBezTo>
                <a:cubicBezTo>
                  <a:pt x="35" y="131"/>
                  <a:pt x="27" y="126"/>
                  <a:pt x="20" y="119"/>
                </a:cubicBezTo>
                <a:cubicBezTo>
                  <a:pt x="14" y="113"/>
                  <a:pt x="9" y="105"/>
                  <a:pt x="5" y="97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1"/>
                  <a:pt x="2" y="52"/>
                  <a:pt x="5" y="44"/>
                </a:cubicBezTo>
                <a:cubicBezTo>
                  <a:pt x="9" y="35"/>
                  <a:pt x="14" y="27"/>
                  <a:pt x="20" y="20"/>
                </a:cubicBezTo>
                <a:cubicBezTo>
                  <a:pt x="27" y="13"/>
                  <a:pt x="35" y="8"/>
                  <a:pt x="43" y="5"/>
                </a:cubicBezTo>
                <a:cubicBezTo>
                  <a:pt x="53" y="1"/>
                  <a:pt x="61" y="0"/>
                  <a:pt x="71" y="0"/>
                </a:cubicBezTo>
                <a:cubicBezTo>
                  <a:pt x="80" y="0"/>
                  <a:pt x="89" y="1"/>
                  <a:pt x="97" y="5"/>
                </a:cubicBezTo>
                <a:cubicBezTo>
                  <a:pt x="106" y="8"/>
                  <a:pt x="113" y="13"/>
                  <a:pt x="120" y="20"/>
                </a:cubicBezTo>
                <a:cubicBezTo>
                  <a:pt x="126" y="27"/>
                  <a:pt x="131" y="35"/>
                  <a:pt x="135" y="44"/>
                </a:cubicBezTo>
                <a:cubicBezTo>
                  <a:pt x="139" y="52"/>
                  <a:pt x="140" y="61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5" name="文本框 514"/>
          <p:cNvSpPr txBox="1"/>
          <p:nvPr/>
        </p:nvSpPr>
        <p:spPr>
          <a:xfrm>
            <a:off x="802080" y="3770280"/>
            <a:ext cx="32194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上下文管理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：当上下文过长时，使用摘要技术压缩信息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6" name="任意多边形: 形状 515"/>
          <p:cNvSpPr/>
          <p:nvPr/>
        </p:nvSpPr>
        <p:spPr>
          <a:xfrm>
            <a:off x="609840" y="442044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1"/>
                </a:moveTo>
                <a:cubicBezTo>
                  <a:pt x="140" y="80"/>
                  <a:pt x="139" y="89"/>
                  <a:pt x="135" y="97"/>
                </a:cubicBezTo>
                <a:cubicBezTo>
                  <a:pt x="131" y="106"/>
                  <a:pt x="126" y="114"/>
                  <a:pt x="120" y="120"/>
                </a:cubicBezTo>
                <a:cubicBezTo>
                  <a:pt x="113" y="127"/>
                  <a:pt x="106" y="132"/>
                  <a:pt x="97" y="135"/>
                </a:cubicBezTo>
                <a:cubicBezTo>
                  <a:pt x="89" y="139"/>
                  <a:pt x="80" y="140"/>
                  <a:pt x="71" y="140"/>
                </a:cubicBezTo>
                <a:cubicBezTo>
                  <a:pt x="61" y="140"/>
                  <a:pt x="53" y="139"/>
                  <a:pt x="43" y="135"/>
                </a:cubicBezTo>
                <a:cubicBezTo>
                  <a:pt x="35" y="132"/>
                  <a:pt x="27" y="127"/>
                  <a:pt x="20" y="120"/>
                </a:cubicBezTo>
                <a:cubicBezTo>
                  <a:pt x="14" y="114"/>
                  <a:pt x="9" y="106"/>
                  <a:pt x="5" y="97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2"/>
                  <a:pt x="2" y="53"/>
                  <a:pt x="5" y="44"/>
                </a:cubicBezTo>
                <a:cubicBezTo>
                  <a:pt x="9" y="36"/>
                  <a:pt x="14" y="28"/>
                  <a:pt x="20" y="21"/>
                </a:cubicBezTo>
                <a:cubicBezTo>
                  <a:pt x="27" y="14"/>
                  <a:pt x="35" y="9"/>
                  <a:pt x="43" y="6"/>
                </a:cubicBezTo>
                <a:cubicBezTo>
                  <a:pt x="53" y="2"/>
                  <a:pt x="61" y="0"/>
                  <a:pt x="71" y="0"/>
                </a:cubicBezTo>
                <a:cubicBezTo>
                  <a:pt x="80" y="0"/>
                  <a:pt x="89" y="2"/>
                  <a:pt x="97" y="6"/>
                </a:cubicBezTo>
                <a:cubicBezTo>
                  <a:pt x="106" y="9"/>
                  <a:pt x="113" y="14"/>
                  <a:pt x="120" y="21"/>
                </a:cubicBezTo>
                <a:cubicBezTo>
                  <a:pt x="126" y="28"/>
                  <a:pt x="131" y="36"/>
                  <a:pt x="135" y="44"/>
                </a:cubicBezTo>
                <a:cubicBezTo>
                  <a:pt x="139" y="53"/>
                  <a:pt x="140" y="62"/>
                  <a:pt x="140" y="71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7" name="文本框 516"/>
          <p:cNvSpPr txBox="1"/>
          <p:nvPr/>
        </p:nvSpPr>
        <p:spPr>
          <a:xfrm>
            <a:off x="802080" y="4070880"/>
            <a:ext cx="22806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动态调整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：根据用户反馈调整生成策略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8" name="任意多边形: 形状 517"/>
          <p:cNvSpPr/>
          <p:nvPr/>
        </p:nvSpPr>
        <p:spPr>
          <a:xfrm>
            <a:off x="5448240" y="2824560"/>
            <a:ext cx="4847400" cy="2757960"/>
          </a:xfrm>
          <a:custGeom>
            <a:avLst/>
            <a:gdLst/>
            <a:ahLst/>
            <a:cxnLst/>
            <a:rect l="0" t="0" r="r" b="b"/>
            <a:pathLst>
              <a:path w="13465" h="7661">
                <a:moveTo>
                  <a:pt x="15" y="114"/>
                </a:moveTo>
                <a:cubicBezTo>
                  <a:pt x="24" y="91"/>
                  <a:pt x="37" y="71"/>
                  <a:pt x="55" y="54"/>
                </a:cubicBezTo>
                <a:cubicBezTo>
                  <a:pt x="72" y="36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3279" y="0"/>
                </a:lnTo>
                <a:cubicBezTo>
                  <a:pt x="13304" y="0"/>
                  <a:pt x="13328" y="4"/>
                  <a:pt x="13350" y="14"/>
                </a:cubicBezTo>
                <a:cubicBezTo>
                  <a:pt x="13373" y="23"/>
                  <a:pt x="13393" y="36"/>
                  <a:pt x="13411" y="54"/>
                </a:cubicBezTo>
                <a:cubicBezTo>
                  <a:pt x="13428" y="71"/>
                  <a:pt x="13441" y="91"/>
                  <a:pt x="13451" y="114"/>
                </a:cubicBezTo>
                <a:cubicBezTo>
                  <a:pt x="13460" y="137"/>
                  <a:pt x="13465" y="161"/>
                  <a:pt x="13465" y="185"/>
                </a:cubicBezTo>
                <a:lnTo>
                  <a:pt x="13465" y="7475"/>
                </a:lnTo>
                <a:cubicBezTo>
                  <a:pt x="13465" y="7500"/>
                  <a:pt x="13460" y="7523"/>
                  <a:pt x="13451" y="7546"/>
                </a:cubicBezTo>
                <a:cubicBezTo>
                  <a:pt x="13441" y="7569"/>
                  <a:pt x="13428" y="7589"/>
                  <a:pt x="13411" y="7606"/>
                </a:cubicBezTo>
                <a:cubicBezTo>
                  <a:pt x="13393" y="7624"/>
                  <a:pt x="13373" y="7637"/>
                  <a:pt x="13350" y="7647"/>
                </a:cubicBezTo>
                <a:cubicBezTo>
                  <a:pt x="13328" y="7656"/>
                  <a:pt x="13304" y="7661"/>
                  <a:pt x="13279" y="7661"/>
                </a:cubicBezTo>
                <a:lnTo>
                  <a:pt x="186" y="7661"/>
                </a:lnTo>
                <a:cubicBezTo>
                  <a:pt x="161" y="7661"/>
                  <a:pt x="138" y="7656"/>
                  <a:pt x="115" y="7647"/>
                </a:cubicBezTo>
                <a:cubicBezTo>
                  <a:pt x="92" y="7637"/>
                  <a:pt x="72" y="7624"/>
                  <a:pt x="55" y="7606"/>
                </a:cubicBezTo>
                <a:cubicBezTo>
                  <a:pt x="37" y="7589"/>
                  <a:pt x="24" y="7569"/>
                  <a:pt x="15" y="7546"/>
                </a:cubicBezTo>
                <a:cubicBezTo>
                  <a:pt x="5" y="7523"/>
                  <a:pt x="0" y="7500"/>
                  <a:pt x="0" y="7475"/>
                </a:cubicBezTo>
                <a:lnTo>
                  <a:pt x="0" y="185"/>
                </a:lnTo>
                <a:cubicBezTo>
                  <a:pt x="0" y="161"/>
                  <a:pt x="5" y="137"/>
                  <a:pt x="15" y="1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9" name="任意多边形: 形状 518"/>
          <p:cNvSpPr/>
          <p:nvPr/>
        </p:nvSpPr>
        <p:spPr>
          <a:xfrm>
            <a:off x="5448240" y="2824560"/>
            <a:ext cx="4847400" cy="2757960"/>
          </a:xfrm>
          <a:custGeom>
            <a:avLst/>
            <a:gdLst/>
            <a:ahLst/>
            <a:cxnLst/>
            <a:rect l="0" t="0" r="r" b="b"/>
            <a:pathLst>
              <a:path w="13465" h="7661">
                <a:moveTo>
                  <a:pt x="0" y="7475"/>
                </a:moveTo>
                <a:lnTo>
                  <a:pt x="0" y="185"/>
                </a:lnTo>
                <a:cubicBezTo>
                  <a:pt x="0" y="161"/>
                  <a:pt x="5" y="137"/>
                  <a:pt x="15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6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3279" y="0"/>
                </a:lnTo>
                <a:cubicBezTo>
                  <a:pt x="13304" y="0"/>
                  <a:pt x="13328" y="4"/>
                  <a:pt x="13350" y="14"/>
                </a:cubicBezTo>
                <a:cubicBezTo>
                  <a:pt x="13373" y="23"/>
                  <a:pt x="13393" y="36"/>
                  <a:pt x="13411" y="54"/>
                </a:cubicBezTo>
                <a:cubicBezTo>
                  <a:pt x="13428" y="71"/>
                  <a:pt x="13441" y="91"/>
                  <a:pt x="13451" y="114"/>
                </a:cubicBezTo>
                <a:cubicBezTo>
                  <a:pt x="13460" y="137"/>
                  <a:pt x="13465" y="161"/>
                  <a:pt x="13465" y="185"/>
                </a:cubicBezTo>
                <a:lnTo>
                  <a:pt x="13465" y="7475"/>
                </a:lnTo>
                <a:cubicBezTo>
                  <a:pt x="13465" y="7500"/>
                  <a:pt x="13460" y="7523"/>
                  <a:pt x="13451" y="7546"/>
                </a:cubicBezTo>
                <a:cubicBezTo>
                  <a:pt x="13441" y="7569"/>
                  <a:pt x="13428" y="7589"/>
                  <a:pt x="13411" y="7606"/>
                </a:cubicBezTo>
                <a:cubicBezTo>
                  <a:pt x="13393" y="7624"/>
                  <a:pt x="13373" y="7637"/>
                  <a:pt x="13350" y="7647"/>
                </a:cubicBezTo>
                <a:cubicBezTo>
                  <a:pt x="13328" y="7656"/>
                  <a:pt x="13304" y="7661"/>
                  <a:pt x="13279" y="7661"/>
                </a:cubicBezTo>
                <a:lnTo>
                  <a:pt x="186" y="7661"/>
                </a:lnTo>
                <a:cubicBezTo>
                  <a:pt x="161" y="7661"/>
                  <a:pt x="138" y="7656"/>
                  <a:pt x="115" y="7647"/>
                </a:cubicBezTo>
                <a:cubicBezTo>
                  <a:pt x="92" y="7637"/>
                  <a:pt x="72" y="7624"/>
                  <a:pt x="55" y="7606"/>
                </a:cubicBezTo>
                <a:cubicBezTo>
                  <a:pt x="37" y="7589"/>
                  <a:pt x="24" y="7569"/>
                  <a:pt x="15" y="7546"/>
                </a:cubicBezTo>
                <a:cubicBezTo>
                  <a:pt x="5" y="7523"/>
                  <a:pt x="0" y="7500"/>
                  <a:pt x="0" y="7475"/>
                </a:cubicBezTo>
                <a:moveTo>
                  <a:pt x="24" y="185"/>
                </a:moveTo>
                <a:lnTo>
                  <a:pt x="24" y="7475"/>
                </a:lnTo>
                <a:cubicBezTo>
                  <a:pt x="24" y="7486"/>
                  <a:pt x="25" y="7496"/>
                  <a:pt x="27" y="7507"/>
                </a:cubicBezTo>
                <a:cubicBezTo>
                  <a:pt x="29" y="7517"/>
                  <a:pt x="32" y="7527"/>
                  <a:pt x="36" y="7537"/>
                </a:cubicBezTo>
                <a:cubicBezTo>
                  <a:pt x="40" y="7547"/>
                  <a:pt x="45" y="7557"/>
                  <a:pt x="51" y="7565"/>
                </a:cubicBezTo>
                <a:cubicBezTo>
                  <a:pt x="57" y="7574"/>
                  <a:pt x="64" y="7582"/>
                  <a:pt x="71" y="7590"/>
                </a:cubicBezTo>
                <a:cubicBezTo>
                  <a:pt x="79" y="7598"/>
                  <a:pt x="87" y="7604"/>
                  <a:pt x="96" y="7610"/>
                </a:cubicBezTo>
                <a:cubicBezTo>
                  <a:pt x="105" y="7616"/>
                  <a:pt x="114" y="7621"/>
                  <a:pt x="124" y="7625"/>
                </a:cubicBezTo>
                <a:cubicBezTo>
                  <a:pt x="134" y="7629"/>
                  <a:pt x="144" y="7632"/>
                  <a:pt x="154" y="7634"/>
                </a:cubicBezTo>
                <a:cubicBezTo>
                  <a:pt x="165" y="7637"/>
                  <a:pt x="175" y="7638"/>
                  <a:pt x="186" y="7638"/>
                </a:cubicBezTo>
                <a:lnTo>
                  <a:pt x="13279" y="7638"/>
                </a:lnTo>
                <a:cubicBezTo>
                  <a:pt x="13290" y="7638"/>
                  <a:pt x="13301" y="7637"/>
                  <a:pt x="13311" y="7634"/>
                </a:cubicBezTo>
                <a:cubicBezTo>
                  <a:pt x="13321" y="7632"/>
                  <a:pt x="13332" y="7629"/>
                  <a:pt x="13341" y="7625"/>
                </a:cubicBezTo>
                <a:cubicBezTo>
                  <a:pt x="13351" y="7621"/>
                  <a:pt x="13361" y="7616"/>
                  <a:pt x="13370" y="7610"/>
                </a:cubicBezTo>
                <a:cubicBezTo>
                  <a:pt x="13378" y="7604"/>
                  <a:pt x="13387" y="7598"/>
                  <a:pt x="13394" y="7590"/>
                </a:cubicBezTo>
                <a:cubicBezTo>
                  <a:pt x="13402" y="7582"/>
                  <a:pt x="13408" y="7574"/>
                  <a:pt x="13414" y="7565"/>
                </a:cubicBezTo>
                <a:cubicBezTo>
                  <a:pt x="13420" y="7557"/>
                  <a:pt x="13425" y="7547"/>
                  <a:pt x="13429" y="7537"/>
                </a:cubicBezTo>
                <a:cubicBezTo>
                  <a:pt x="13433" y="7527"/>
                  <a:pt x="13437" y="7517"/>
                  <a:pt x="13439" y="7507"/>
                </a:cubicBezTo>
                <a:cubicBezTo>
                  <a:pt x="13441" y="7496"/>
                  <a:pt x="13442" y="7486"/>
                  <a:pt x="13442" y="7475"/>
                </a:cubicBezTo>
                <a:lnTo>
                  <a:pt x="13442" y="185"/>
                </a:lnTo>
                <a:cubicBezTo>
                  <a:pt x="13442" y="175"/>
                  <a:pt x="13441" y="164"/>
                  <a:pt x="13439" y="154"/>
                </a:cubicBezTo>
                <a:cubicBezTo>
                  <a:pt x="13437" y="143"/>
                  <a:pt x="13433" y="133"/>
                  <a:pt x="13429" y="123"/>
                </a:cubicBezTo>
                <a:cubicBezTo>
                  <a:pt x="13425" y="113"/>
                  <a:pt x="13420" y="104"/>
                  <a:pt x="13414" y="95"/>
                </a:cubicBezTo>
                <a:cubicBezTo>
                  <a:pt x="13408" y="86"/>
                  <a:pt x="13402" y="78"/>
                  <a:pt x="13394" y="70"/>
                </a:cubicBezTo>
                <a:cubicBezTo>
                  <a:pt x="13387" y="63"/>
                  <a:pt x="13378" y="56"/>
                  <a:pt x="13370" y="50"/>
                </a:cubicBezTo>
                <a:cubicBezTo>
                  <a:pt x="13361" y="44"/>
                  <a:pt x="13351" y="39"/>
                  <a:pt x="13341" y="35"/>
                </a:cubicBezTo>
                <a:cubicBezTo>
                  <a:pt x="13332" y="31"/>
                  <a:pt x="13321" y="28"/>
                  <a:pt x="13311" y="26"/>
                </a:cubicBezTo>
                <a:cubicBezTo>
                  <a:pt x="13301" y="24"/>
                  <a:pt x="13290" y="23"/>
                  <a:pt x="13279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5" y="44"/>
                  <a:pt x="96" y="50"/>
                </a:cubicBezTo>
                <a:cubicBezTo>
                  <a:pt x="87" y="56"/>
                  <a:pt x="79" y="63"/>
                  <a:pt x="71" y="70"/>
                </a:cubicBezTo>
                <a:cubicBezTo>
                  <a:pt x="64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5" y="164"/>
                  <a:pt x="24" y="175"/>
                  <a:pt x="24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20" name="图片 519"/>
          <p:cNvPicPr/>
          <p:nvPr/>
        </p:nvPicPr>
        <p:blipFill>
          <a:blip r:embed="rId9"/>
          <a:stretch/>
        </p:blipFill>
        <p:spPr>
          <a:xfrm>
            <a:off x="5657400" y="306684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1" name="文本框 520"/>
          <p:cNvSpPr txBox="1"/>
          <p:nvPr/>
        </p:nvSpPr>
        <p:spPr>
          <a:xfrm>
            <a:off x="802080" y="4371840"/>
            <a:ext cx="28170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记忆机制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：系统能够记住多轮对话中的关键信息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2" name="文本框 521"/>
          <p:cNvSpPr txBox="1"/>
          <p:nvPr/>
        </p:nvSpPr>
        <p:spPr>
          <a:xfrm>
            <a:off x="5908320" y="3064680"/>
            <a:ext cx="1006560" cy="29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优势与挑战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3" name="任意多边形: 形状 522"/>
          <p:cNvSpPr/>
          <p:nvPr/>
        </p:nvSpPr>
        <p:spPr>
          <a:xfrm>
            <a:off x="5657400" y="381888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1"/>
                </a:moveTo>
                <a:cubicBezTo>
                  <a:pt x="140" y="80"/>
                  <a:pt x="138" y="89"/>
                  <a:pt x="135" y="97"/>
                </a:cubicBezTo>
                <a:cubicBezTo>
                  <a:pt x="131" y="106"/>
                  <a:pt x="126" y="113"/>
                  <a:pt x="120" y="120"/>
                </a:cubicBezTo>
                <a:cubicBezTo>
                  <a:pt x="113" y="126"/>
                  <a:pt x="106" y="131"/>
                  <a:pt x="97" y="135"/>
                </a:cubicBezTo>
                <a:cubicBezTo>
                  <a:pt x="88" y="138"/>
                  <a:pt x="80" y="140"/>
                  <a:pt x="70" y="140"/>
                </a:cubicBezTo>
                <a:cubicBezTo>
                  <a:pt x="60" y="140"/>
                  <a:pt x="51" y="138"/>
                  <a:pt x="43" y="135"/>
                </a:cubicBezTo>
                <a:cubicBezTo>
                  <a:pt x="34" y="131"/>
                  <a:pt x="27" y="126"/>
                  <a:pt x="20" y="120"/>
                </a:cubicBezTo>
                <a:cubicBezTo>
                  <a:pt x="14" y="113"/>
                  <a:pt x="9" y="106"/>
                  <a:pt x="5" y="97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1"/>
                  <a:pt x="2" y="52"/>
                  <a:pt x="5" y="44"/>
                </a:cubicBezTo>
                <a:cubicBezTo>
                  <a:pt x="9" y="35"/>
                  <a:pt x="14" y="28"/>
                  <a:pt x="20" y="20"/>
                </a:cubicBezTo>
                <a:cubicBezTo>
                  <a:pt x="27" y="14"/>
                  <a:pt x="34" y="9"/>
                  <a:pt x="43" y="5"/>
                </a:cubicBezTo>
                <a:cubicBezTo>
                  <a:pt x="51" y="2"/>
                  <a:pt x="60" y="0"/>
                  <a:pt x="70" y="0"/>
                </a:cubicBezTo>
                <a:cubicBezTo>
                  <a:pt x="80" y="0"/>
                  <a:pt x="88" y="2"/>
                  <a:pt x="97" y="5"/>
                </a:cubicBezTo>
                <a:cubicBezTo>
                  <a:pt x="106" y="9"/>
                  <a:pt x="113" y="14"/>
                  <a:pt x="120" y="20"/>
                </a:cubicBezTo>
                <a:cubicBezTo>
                  <a:pt x="126" y="28"/>
                  <a:pt x="131" y="35"/>
                  <a:pt x="135" y="44"/>
                </a:cubicBezTo>
                <a:cubicBezTo>
                  <a:pt x="138" y="52"/>
                  <a:pt x="140" y="61"/>
                  <a:pt x="140" y="71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4" name="文本框 523"/>
          <p:cNvSpPr txBox="1"/>
          <p:nvPr/>
        </p:nvSpPr>
        <p:spPr>
          <a:xfrm>
            <a:off x="5657400" y="3463200"/>
            <a:ext cx="33588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优势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5" name="任意多边形: 形状 524"/>
          <p:cNvSpPr/>
          <p:nvPr/>
        </p:nvSpPr>
        <p:spPr>
          <a:xfrm>
            <a:off x="5657400" y="408636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69"/>
                </a:moveTo>
                <a:cubicBezTo>
                  <a:pt x="140" y="79"/>
                  <a:pt x="138" y="87"/>
                  <a:pt x="135" y="96"/>
                </a:cubicBezTo>
                <a:cubicBezTo>
                  <a:pt x="131" y="105"/>
                  <a:pt x="126" y="112"/>
                  <a:pt x="120" y="120"/>
                </a:cubicBezTo>
                <a:cubicBezTo>
                  <a:pt x="113" y="126"/>
                  <a:pt x="106" y="131"/>
                  <a:pt x="97" y="135"/>
                </a:cubicBezTo>
                <a:cubicBezTo>
                  <a:pt x="88" y="138"/>
                  <a:pt x="80" y="140"/>
                  <a:pt x="70" y="140"/>
                </a:cubicBezTo>
                <a:cubicBezTo>
                  <a:pt x="60" y="140"/>
                  <a:pt x="51" y="138"/>
                  <a:pt x="43" y="135"/>
                </a:cubicBezTo>
                <a:cubicBezTo>
                  <a:pt x="34" y="131"/>
                  <a:pt x="27" y="126"/>
                  <a:pt x="20" y="120"/>
                </a:cubicBezTo>
                <a:cubicBezTo>
                  <a:pt x="14" y="112"/>
                  <a:pt x="9" y="105"/>
                  <a:pt x="5" y="96"/>
                </a:cubicBezTo>
                <a:cubicBezTo>
                  <a:pt x="2" y="87"/>
                  <a:pt x="0" y="79"/>
                  <a:pt x="0" y="69"/>
                </a:cubicBezTo>
                <a:cubicBezTo>
                  <a:pt x="0" y="60"/>
                  <a:pt x="2" y="51"/>
                  <a:pt x="5" y="43"/>
                </a:cubicBezTo>
                <a:cubicBezTo>
                  <a:pt x="9" y="34"/>
                  <a:pt x="14" y="27"/>
                  <a:pt x="20" y="20"/>
                </a:cubicBezTo>
                <a:cubicBezTo>
                  <a:pt x="27" y="14"/>
                  <a:pt x="34" y="9"/>
                  <a:pt x="43" y="5"/>
                </a:cubicBezTo>
                <a:cubicBezTo>
                  <a:pt x="51" y="1"/>
                  <a:pt x="60" y="0"/>
                  <a:pt x="70" y="0"/>
                </a:cubicBezTo>
                <a:cubicBezTo>
                  <a:pt x="80" y="0"/>
                  <a:pt x="88" y="1"/>
                  <a:pt x="97" y="5"/>
                </a:cubicBezTo>
                <a:cubicBezTo>
                  <a:pt x="106" y="9"/>
                  <a:pt x="113" y="14"/>
                  <a:pt x="120" y="20"/>
                </a:cubicBezTo>
                <a:cubicBezTo>
                  <a:pt x="126" y="27"/>
                  <a:pt x="131" y="34"/>
                  <a:pt x="135" y="43"/>
                </a:cubicBezTo>
                <a:cubicBezTo>
                  <a:pt x="138" y="51"/>
                  <a:pt x="140" y="60"/>
                  <a:pt x="140" y="6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6" name="文本框 525"/>
          <p:cNvSpPr txBox="1"/>
          <p:nvPr/>
        </p:nvSpPr>
        <p:spPr>
          <a:xfrm>
            <a:off x="5849640" y="3770280"/>
            <a:ext cx="18781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提高生成内容的连贯性与逻辑性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7" name="任意多边形: 形状 526"/>
          <p:cNvSpPr/>
          <p:nvPr/>
        </p:nvSpPr>
        <p:spPr>
          <a:xfrm>
            <a:off x="5657400" y="435384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8" y="88"/>
                  <a:pt x="135" y="97"/>
                </a:cubicBezTo>
                <a:cubicBezTo>
                  <a:pt x="131" y="105"/>
                  <a:pt x="126" y="113"/>
                  <a:pt x="120" y="119"/>
                </a:cubicBezTo>
                <a:cubicBezTo>
                  <a:pt x="113" y="126"/>
                  <a:pt x="106" y="131"/>
                  <a:pt x="97" y="134"/>
                </a:cubicBezTo>
                <a:cubicBezTo>
                  <a:pt x="88" y="138"/>
                  <a:pt x="80" y="140"/>
                  <a:pt x="70" y="140"/>
                </a:cubicBezTo>
                <a:cubicBezTo>
                  <a:pt x="60" y="140"/>
                  <a:pt x="51" y="138"/>
                  <a:pt x="43" y="134"/>
                </a:cubicBezTo>
                <a:cubicBezTo>
                  <a:pt x="34" y="131"/>
                  <a:pt x="27" y="126"/>
                  <a:pt x="20" y="119"/>
                </a:cubicBezTo>
                <a:cubicBezTo>
                  <a:pt x="14" y="113"/>
                  <a:pt x="9" y="105"/>
                  <a:pt x="5" y="97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0"/>
                  <a:pt x="2" y="51"/>
                  <a:pt x="5" y="42"/>
                </a:cubicBezTo>
                <a:cubicBezTo>
                  <a:pt x="9" y="34"/>
                  <a:pt x="14" y="26"/>
                  <a:pt x="20" y="20"/>
                </a:cubicBezTo>
                <a:cubicBezTo>
                  <a:pt x="27" y="13"/>
                  <a:pt x="34" y="8"/>
                  <a:pt x="43" y="5"/>
                </a:cubicBezTo>
                <a:cubicBezTo>
                  <a:pt x="51" y="1"/>
                  <a:pt x="60" y="0"/>
                  <a:pt x="70" y="0"/>
                </a:cubicBezTo>
                <a:cubicBezTo>
                  <a:pt x="80" y="0"/>
                  <a:pt x="88" y="1"/>
                  <a:pt x="97" y="5"/>
                </a:cubicBezTo>
                <a:cubicBezTo>
                  <a:pt x="106" y="8"/>
                  <a:pt x="113" y="13"/>
                  <a:pt x="120" y="20"/>
                </a:cubicBezTo>
                <a:cubicBezTo>
                  <a:pt x="126" y="26"/>
                  <a:pt x="131" y="34"/>
                  <a:pt x="135" y="42"/>
                </a:cubicBezTo>
                <a:cubicBezTo>
                  <a:pt x="138" y="51"/>
                  <a:pt x="140" y="60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8" name="文本框 527"/>
          <p:cNvSpPr txBox="1"/>
          <p:nvPr/>
        </p:nvSpPr>
        <p:spPr>
          <a:xfrm>
            <a:off x="5849640" y="4037400"/>
            <a:ext cx="17442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增强用户体验，减少重复输入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9" name="文本框 528"/>
          <p:cNvSpPr txBox="1"/>
          <p:nvPr/>
        </p:nvSpPr>
        <p:spPr>
          <a:xfrm>
            <a:off x="5849640" y="4304880"/>
            <a:ext cx="174420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支持复杂写作任务的分步完成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0" name="任意多边形: 形状 529"/>
          <p:cNvSpPr/>
          <p:nvPr/>
        </p:nvSpPr>
        <p:spPr>
          <a:xfrm>
            <a:off x="5657400" y="498888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69"/>
                </a:moveTo>
                <a:cubicBezTo>
                  <a:pt x="140" y="79"/>
                  <a:pt x="138" y="87"/>
                  <a:pt x="135" y="96"/>
                </a:cubicBezTo>
                <a:cubicBezTo>
                  <a:pt x="131" y="105"/>
                  <a:pt x="126" y="113"/>
                  <a:pt x="120" y="120"/>
                </a:cubicBezTo>
                <a:cubicBezTo>
                  <a:pt x="113" y="126"/>
                  <a:pt x="106" y="131"/>
                  <a:pt x="97" y="135"/>
                </a:cubicBezTo>
                <a:cubicBezTo>
                  <a:pt x="88" y="138"/>
                  <a:pt x="80" y="140"/>
                  <a:pt x="70" y="140"/>
                </a:cubicBezTo>
                <a:cubicBezTo>
                  <a:pt x="60" y="140"/>
                  <a:pt x="51" y="138"/>
                  <a:pt x="43" y="135"/>
                </a:cubicBezTo>
                <a:cubicBezTo>
                  <a:pt x="34" y="131"/>
                  <a:pt x="27" y="126"/>
                  <a:pt x="20" y="120"/>
                </a:cubicBezTo>
                <a:cubicBezTo>
                  <a:pt x="14" y="113"/>
                  <a:pt x="9" y="105"/>
                  <a:pt x="5" y="96"/>
                </a:cubicBezTo>
                <a:cubicBezTo>
                  <a:pt x="2" y="87"/>
                  <a:pt x="0" y="79"/>
                  <a:pt x="0" y="69"/>
                </a:cubicBezTo>
                <a:cubicBezTo>
                  <a:pt x="0" y="60"/>
                  <a:pt x="2" y="51"/>
                  <a:pt x="5" y="43"/>
                </a:cubicBezTo>
                <a:cubicBezTo>
                  <a:pt x="9" y="34"/>
                  <a:pt x="14" y="27"/>
                  <a:pt x="20" y="20"/>
                </a:cubicBezTo>
                <a:cubicBezTo>
                  <a:pt x="27" y="14"/>
                  <a:pt x="34" y="9"/>
                  <a:pt x="43" y="5"/>
                </a:cubicBezTo>
                <a:cubicBezTo>
                  <a:pt x="51" y="1"/>
                  <a:pt x="60" y="0"/>
                  <a:pt x="70" y="0"/>
                </a:cubicBezTo>
                <a:cubicBezTo>
                  <a:pt x="80" y="0"/>
                  <a:pt x="88" y="1"/>
                  <a:pt x="97" y="5"/>
                </a:cubicBezTo>
                <a:cubicBezTo>
                  <a:pt x="106" y="9"/>
                  <a:pt x="113" y="14"/>
                  <a:pt x="120" y="20"/>
                </a:cubicBezTo>
                <a:cubicBezTo>
                  <a:pt x="126" y="27"/>
                  <a:pt x="131" y="34"/>
                  <a:pt x="135" y="43"/>
                </a:cubicBezTo>
                <a:cubicBezTo>
                  <a:pt x="138" y="51"/>
                  <a:pt x="140" y="60"/>
                  <a:pt x="140" y="6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1" name="文本框 530"/>
          <p:cNvSpPr txBox="1"/>
          <p:nvPr/>
        </p:nvSpPr>
        <p:spPr>
          <a:xfrm>
            <a:off x="5657400" y="4633200"/>
            <a:ext cx="33588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挑战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2" name="任意多边形: 形状 531"/>
          <p:cNvSpPr/>
          <p:nvPr/>
        </p:nvSpPr>
        <p:spPr>
          <a:xfrm>
            <a:off x="5657400" y="525636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8" y="88"/>
                  <a:pt x="135" y="97"/>
                </a:cubicBezTo>
                <a:cubicBezTo>
                  <a:pt x="131" y="105"/>
                  <a:pt x="126" y="113"/>
                  <a:pt x="120" y="119"/>
                </a:cubicBezTo>
                <a:cubicBezTo>
                  <a:pt x="113" y="126"/>
                  <a:pt x="106" y="131"/>
                  <a:pt x="97" y="134"/>
                </a:cubicBezTo>
                <a:cubicBezTo>
                  <a:pt x="88" y="138"/>
                  <a:pt x="80" y="140"/>
                  <a:pt x="70" y="140"/>
                </a:cubicBezTo>
                <a:cubicBezTo>
                  <a:pt x="60" y="140"/>
                  <a:pt x="51" y="138"/>
                  <a:pt x="43" y="134"/>
                </a:cubicBezTo>
                <a:cubicBezTo>
                  <a:pt x="34" y="131"/>
                  <a:pt x="27" y="126"/>
                  <a:pt x="20" y="119"/>
                </a:cubicBezTo>
                <a:cubicBezTo>
                  <a:pt x="14" y="113"/>
                  <a:pt x="9" y="105"/>
                  <a:pt x="5" y="97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0"/>
                  <a:pt x="2" y="51"/>
                  <a:pt x="5" y="42"/>
                </a:cubicBezTo>
                <a:cubicBezTo>
                  <a:pt x="9" y="34"/>
                  <a:pt x="14" y="26"/>
                  <a:pt x="20" y="20"/>
                </a:cubicBezTo>
                <a:cubicBezTo>
                  <a:pt x="27" y="13"/>
                  <a:pt x="34" y="8"/>
                  <a:pt x="43" y="5"/>
                </a:cubicBezTo>
                <a:cubicBezTo>
                  <a:pt x="51" y="1"/>
                  <a:pt x="60" y="0"/>
                  <a:pt x="70" y="0"/>
                </a:cubicBezTo>
                <a:cubicBezTo>
                  <a:pt x="80" y="0"/>
                  <a:pt x="88" y="1"/>
                  <a:pt x="97" y="5"/>
                </a:cubicBezTo>
                <a:cubicBezTo>
                  <a:pt x="106" y="8"/>
                  <a:pt x="113" y="13"/>
                  <a:pt x="120" y="20"/>
                </a:cubicBezTo>
                <a:cubicBezTo>
                  <a:pt x="126" y="26"/>
                  <a:pt x="131" y="34"/>
                  <a:pt x="135" y="42"/>
                </a:cubicBezTo>
                <a:cubicBezTo>
                  <a:pt x="138" y="51"/>
                  <a:pt x="140" y="60"/>
                  <a:pt x="140" y="7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3" name="文本框 532"/>
          <p:cNvSpPr txBox="1"/>
          <p:nvPr/>
        </p:nvSpPr>
        <p:spPr>
          <a:xfrm>
            <a:off x="5849640" y="4939920"/>
            <a:ext cx="175788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上下文过长导致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调用失败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4" name="文本框 533"/>
          <p:cNvSpPr txBox="1"/>
          <p:nvPr/>
        </p:nvSpPr>
        <p:spPr>
          <a:xfrm>
            <a:off x="5849640" y="5207400"/>
            <a:ext cx="1609920" cy="194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多轮交互中的语义漂移问题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2730</Words>
  <Application>Microsoft Office PowerPoint</Application>
  <PresentationFormat>自定义</PresentationFormat>
  <Paragraphs>407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NotoSansSC</vt:lpstr>
      <vt:lpstr>WenQuanYiZenHei</vt:lpstr>
      <vt:lpstr>Arial</vt:lpstr>
      <vt:lpstr>Courier New</vt:lpstr>
      <vt:lpstr>Symbol</vt:lpstr>
      <vt:lpstr>Times New Roman</vt:lpstr>
      <vt:lpstr>Wingdings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jinzhu wang</cp:lastModifiedBy>
  <cp:revision>1</cp:revision>
  <dcterms:modified xsi:type="dcterms:W3CDTF">2025-06-24T05:59:56Z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