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50920"/>
            <a:ext cx="9633240" cy="1050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472400"/>
            <a:ext cx="9633240" cy="364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50920"/>
            <a:ext cx="9633240" cy="1050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472400"/>
            <a:ext cx="9633240" cy="364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250920"/>
            <a:ext cx="9633240" cy="1050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472400"/>
            <a:ext cx="9633240" cy="364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8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64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69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4" Type="http://schemas.openxmlformats.org/officeDocument/2006/relationships/image" Target="../media/image40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image" Target="../media/image8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5" Type="http://schemas.openxmlformats.org/officeDocument/2006/relationships/image" Target="../media/image7.png"/><Relationship Id="rId10" Type="http://schemas.openxmlformats.org/officeDocument/2006/relationships/image" Target="../media/image93.png"/><Relationship Id="rId4" Type="http://schemas.openxmlformats.org/officeDocument/2006/relationships/image" Target="../media/image88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8.png"/><Relationship Id="rId7" Type="http://schemas.openxmlformats.org/officeDocument/2006/relationships/image" Target="../media/image10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7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8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image" Target="../media/image127.png"/><Relationship Id="rId18" Type="http://schemas.openxmlformats.org/officeDocument/2006/relationships/image" Target="../media/image132.png"/><Relationship Id="rId3" Type="http://schemas.openxmlformats.org/officeDocument/2006/relationships/image" Target="../media/image8.png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17" Type="http://schemas.openxmlformats.org/officeDocument/2006/relationships/image" Target="../media/image131.png"/><Relationship Id="rId2" Type="http://schemas.openxmlformats.org/officeDocument/2006/relationships/image" Target="../media/image64.png"/><Relationship Id="rId16" Type="http://schemas.openxmlformats.org/officeDocument/2006/relationships/image" Target="../media/image1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5" Type="http://schemas.openxmlformats.org/officeDocument/2006/relationships/image" Target="../media/image129.png"/><Relationship Id="rId10" Type="http://schemas.openxmlformats.org/officeDocument/2006/relationships/image" Target="../media/image124.png"/><Relationship Id="rId19" Type="http://schemas.openxmlformats.org/officeDocument/2006/relationships/image" Target="../media/image7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1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8.png"/><Relationship Id="rId7" Type="http://schemas.openxmlformats.org/officeDocument/2006/relationships/image" Target="../media/image13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png"/><Relationship Id="rId11" Type="http://schemas.openxmlformats.org/officeDocument/2006/relationships/image" Target="../media/image7.png"/><Relationship Id="rId5" Type="http://schemas.openxmlformats.org/officeDocument/2006/relationships/image" Target="../media/image134.png"/><Relationship Id="rId10" Type="http://schemas.openxmlformats.org/officeDocument/2006/relationships/image" Target="../media/image36.png"/><Relationship Id="rId4" Type="http://schemas.openxmlformats.org/officeDocument/2006/relationships/image" Target="../media/image133.png"/><Relationship Id="rId9" Type="http://schemas.openxmlformats.org/officeDocument/2006/relationships/image" Target="../media/image1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7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5" Type="http://schemas.openxmlformats.org/officeDocument/2006/relationships/image" Target="../media/image7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7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10.png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7.png"/><Relationship Id="rId2" Type="http://schemas.openxmlformats.org/officeDocument/2006/relationships/image" Target="../media/image51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10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2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11" Type="http://schemas.openxmlformats.org/officeDocument/2006/relationships/image" Target="../media/image77.png"/><Relationship Id="rId5" Type="http://schemas.openxmlformats.org/officeDocument/2006/relationships/image" Target="../media/image72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图片 7"/>
          <p:cNvPicPr/>
          <p:nvPr/>
        </p:nvPicPr>
        <p:blipFill>
          <a:blip r:embed="rId3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任意多边形: 形状 8"/>
          <p:cNvSpPr/>
          <p:nvPr/>
        </p:nvSpPr>
        <p:spPr>
          <a:xfrm>
            <a:off x="1679400" y="125316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7"/>
                </a:moveTo>
                <a:cubicBezTo>
                  <a:pt x="1394" y="720"/>
                  <a:pt x="1393" y="742"/>
                  <a:pt x="1391" y="765"/>
                </a:cubicBezTo>
                <a:cubicBezTo>
                  <a:pt x="1389" y="788"/>
                  <a:pt x="1385" y="810"/>
                  <a:pt x="1381" y="833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1"/>
                  <a:pt x="1350" y="942"/>
                  <a:pt x="1341" y="963"/>
                </a:cubicBezTo>
                <a:cubicBezTo>
                  <a:pt x="1332" y="984"/>
                  <a:pt x="1323" y="1005"/>
                  <a:pt x="1312" y="1025"/>
                </a:cubicBezTo>
                <a:cubicBezTo>
                  <a:pt x="1301" y="1045"/>
                  <a:pt x="1289" y="1065"/>
                  <a:pt x="1277" y="1084"/>
                </a:cubicBezTo>
                <a:cubicBezTo>
                  <a:pt x="1264" y="1103"/>
                  <a:pt x="1251" y="1121"/>
                  <a:pt x="1236" y="1139"/>
                </a:cubicBezTo>
                <a:cubicBezTo>
                  <a:pt x="1222" y="1156"/>
                  <a:pt x="1206" y="1173"/>
                  <a:pt x="1190" y="1189"/>
                </a:cubicBezTo>
                <a:cubicBezTo>
                  <a:pt x="1174" y="1205"/>
                  <a:pt x="1157" y="1221"/>
                  <a:pt x="1140" y="1235"/>
                </a:cubicBezTo>
                <a:cubicBezTo>
                  <a:pt x="1122" y="1250"/>
                  <a:pt x="1104" y="1263"/>
                  <a:pt x="1085" y="1276"/>
                </a:cubicBezTo>
                <a:cubicBezTo>
                  <a:pt x="1066" y="1289"/>
                  <a:pt x="1046" y="1300"/>
                  <a:pt x="1026" y="1311"/>
                </a:cubicBezTo>
                <a:cubicBezTo>
                  <a:pt x="1006" y="1322"/>
                  <a:pt x="985" y="1332"/>
                  <a:pt x="964" y="1340"/>
                </a:cubicBezTo>
                <a:cubicBezTo>
                  <a:pt x="943" y="1349"/>
                  <a:pt x="922" y="1357"/>
                  <a:pt x="900" y="1363"/>
                </a:cubicBezTo>
                <a:cubicBezTo>
                  <a:pt x="878" y="1370"/>
                  <a:pt x="856" y="1375"/>
                  <a:pt x="834" y="1380"/>
                </a:cubicBezTo>
                <a:cubicBezTo>
                  <a:pt x="811" y="1384"/>
                  <a:pt x="789" y="1388"/>
                  <a:pt x="766" y="1390"/>
                </a:cubicBezTo>
                <a:cubicBezTo>
                  <a:pt x="743" y="1393"/>
                  <a:pt x="721" y="1394"/>
                  <a:pt x="698" y="1394"/>
                </a:cubicBezTo>
                <a:cubicBezTo>
                  <a:pt x="675" y="1394"/>
                  <a:pt x="652" y="1393"/>
                  <a:pt x="629" y="1390"/>
                </a:cubicBezTo>
                <a:cubicBezTo>
                  <a:pt x="607" y="1388"/>
                  <a:pt x="584" y="1384"/>
                  <a:pt x="562" y="1380"/>
                </a:cubicBezTo>
                <a:cubicBezTo>
                  <a:pt x="539" y="1375"/>
                  <a:pt x="517" y="1370"/>
                  <a:pt x="496" y="1363"/>
                </a:cubicBezTo>
                <a:cubicBezTo>
                  <a:pt x="474" y="1357"/>
                  <a:pt x="452" y="1349"/>
                  <a:pt x="431" y="1340"/>
                </a:cubicBezTo>
                <a:cubicBezTo>
                  <a:pt x="410" y="1332"/>
                  <a:pt x="390" y="1322"/>
                  <a:pt x="369" y="1311"/>
                </a:cubicBezTo>
                <a:cubicBezTo>
                  <a:pt x="349" y="1300"/>
                  <a:pt x="330" y="1289"/>
                  <a:pt x="311" y="1276"/>
                </a:cubicBezTo>
                <a:cubicBezTo>
                  <a:pt x="292" y="1263"/>
                  <a:pt x="274" y="1250"/>
                  <a:pt x="256" y="1235"/>
                </a:cubicBezTo>
                <a:cubicBezTo>
                  <a:pt x="238" y="1221"/>
                  <a:pt x="221" y="1205"/>
                  <a:pt x="204" y="1189"/>
                </a:cubicBezTo>
                <a:cubicBezTo>
                  <a:pt x="188" y="1173"/>
                  <a:pt x="173" y="1156"/>
                  <a:pt x="158" y="1139"/>
                </a:cubicBezTo>
                <a:cubicBezTo>
                  <a:pt x="144" y="1121"/>
                  <a:pt x="130" y="1103"/>
                  <a:pt x="118" y="1084"/>
                </a:cubicBezTo>
                <a:cubicBezTo>
                  <a:pt x="105" y="1065"/>
                  <a:pt x="93" y="1045"/>
                  <a:pt x="83" y="1025"/>
                </a:cubicBezTo>
                <a:cubicBezTo>
                  <a:pt x="72" y="1005"/>
                  <a:pt x="62" y="984"/>
                  <a:pt x="53" y="963"/>
                </a:cubicBezTo>
                <a:cubicBezTo>
                  <a:pt x="45" y="942"/>
                  <a:pt x="37" y="921"/>
                  <a:pt x="30" y="899"/>
                </a:cubicBezTo>
                <a:cubicBezTo>
                  <a:pt x="24" y="877"/>
                  <a:pt x="18" y="855"/>
                  <a:pt x="14" y="833"/>
                </a:cubicBezTo>
                <a:cubicBezTo>
                  <a:pt x="9" y="810"/>
                  <a:pt x="6" y="788"/>
                  <a:pt x="4" y="765"/>
                </a:cubicBezTo>
                <a:cubicBezTo>
                  <a:pt x="1" y="742"/>
                  <a:pt x="0" y="720"/>
                  <a:pt x="0" y="697"/>
                </a:cubicBezTo>
                <a:cubicBezTo>
                  <a:pt x="0" y="674"/>
                  <a:pt x="1" y="651"/>
                  <a:pt x="4" y="629"/>
                </a:cubicBezTo>
                <a:cubicBezTo>
                  <a:pt x="6" y="606"/>
                  <a:pt x="9" y="583"/>
                  <a:pt x="14" y="561"/>
                </a:cubicBezTo>
                <a:cubicBezTo>
                  <a:pt x="18" y="539"/>
                  <a:pt x="24" y="517"/>
                  <a:pt x="30" y="495"/>
                </a:cubicBezTo>
                <a:cubicBezTo>
                  <a:pt x="37" y="473"/>
                  <a:pt x="45" y="451"/>
                  <a:pt x="53" y="430"/>
                </a:cubicBezTo>
                <a:cubicBezTo>
                  <a:pt x="62" y="409"/>
                  <a:pt x="72" y="389"/>
                  <a:pt x="83" y="369"/>
                </a:cubicBezTo>
                <a:cubicBezTo>
                  <a:pt x="93" y="348"/>
                  <a:pt x="105" y="329"/>
                  <a:pt x="118" y="310"/>
                </a:cubicBezTo>
                <a:cubicBezTo>
                  <a:pt x="130" y="291"/>
                  <a:pt x="144" y="273"/>
                  <a:pt x="158" y="255"/>
                </a:cubicBezTo>
                <a:cubicBezTo>
                  <a:pt x="173" y="237"/>
                  <a:pt x="188" y="221"/>
                  <a:pt x="204" y="204"/>
                </a:cubicBezTo>
                <a:cubicBezTo>
                  <a:pt x="221" y="188"/>
                  <a:pt x="238" y="173"/>
                  <a:pt x="256" y="159"/>
                </a:cubicBezTo>
                <a:cubicBezTo>
                  <a:pt x="274" y="144"/>
                  <a:pt x="292" y="130"/>
                  <a:pt x="311" y="118"/>
                </a:cubicBezTo>
                <a:cubicBezTo>
                  <a:pt x="330" y="105"/>
                  <a:pt x="349" y="93"/>
                  <a:pt x="369" y="83"/>
                </a:cubicBezTo>
                <a:cubicBezTo>
                  <a:pt x="390" y="72"/>
                  <a:pt x="410" y="62"/>
                  <a:pt x="431" y="53"/>
                </a:cubicBezTo>
                <a:cubicBezTo>
                  <a:pt x="452" y="45"/>
                  <a:pt x="474" y="37"/>
                  <a:pt x="496" y="30"/>
                </a:cubicBezTo>
                <a:cubicBezTo>
                  <a:pt x="517" y="24"/>
                  <a:pt x="539" y="18"/>
                  <a:pt x="562" y="14"/>
                </a:cubicBezTo>
                <a:cubicBezTo>
                  <a:pt x="584" y="9"/>
                  <a:pt x="607" y="6"/>
                  <a:pt x="629" y="4"/>
                </a:cubicBezTo>
                <a:cubicBezTo>
                  <a:pt x="652" y="2"/>
                  <a:pt x="675" y="0"/>
                  <a:pt x="698" y="0"/>
                </a:cubicBezTo>
                <a:cubicBezTo>
                  <a:pt x="721" y="0"/>
                  <a:pt x="743" y="2"/>
                  <a:pt x="766" y="4"/>
                </a:cubicBezTo>
                <a:cubicBezTo>
                  <a:pt x="789" y="6"/>
                  <a:pt x="811" y="9"/>
                  <a:pt x="834" y="14"/>
                </a:cubicBezTo>
                <a:cubicBezTo>
                  <a:pt x="856" y="18"/>
                  <a:pt x="878" y="24"/>
                  <a:pt x="900" y="30"/>
                </a:cubicBezTo>
                <a:cubicBezTo>
                  <a:pt x="922" y="37"/>
                  <a:pt x="943" y="45"/>
                  <a:pt x="964" y="53"/>
                </a:cubicBezTo>
                <a:cubicBezTo>
                  <a:pt x="985" y="62"/>
                  <a:pt x="1006" y="72"/>
                  <a:pt x="1026" y="83"/>
                </a:cubicBezTo>
                <a:cubicBezTo>
                  <a:pt x="1046" y="93"/>
                  <a:pt x="1066" y="105"/>
                  <a:pt x="1085" y="118"/>
                </a:cubicBezTo>
                <a:cubicBezTo>
                  <a:pt x="1104" y="130"/>
                  <a:pt x="1122" y="144"/>
                  <a:pt x="1140" y="159"/>
                </a:cubicBezTo>
                <a:cubicBezTo>
                  <a:pt x="1157" y="173"/>
                  <a:pt x="1174" y="188"/>
                  <a:pt x="1190" y="204"/>
                </a:cubicBezTo>
                <a:cubicBezTo>
                  <a:pt x="1206" y="221"/>
                  <a:pt x="1222" y="237"/>
                  <a:pt x="1236" y="255"/>
                </a:cubicBezTo>
                <a:cubicBezTo>
                  <a:pt x="1251" y="273"/>
                  <a:pt x="1264" y="291"/>
                  <a:pt x="1277" y="310"/>
                </a:cubicBezTo>
                <a:cubicBezTo>
                  <a:pt x="1289" y="329"/>
                  <a:pt x="1301" y="348"/>
                  <a:pt x="1312" y="369"/>
                </a:cubicBezTo>
                <a:cubicBezTo>
                  <a:pt x="1323" y="389"/>
                  <a:pt x="1332" y="409"/>
                  <a:pt x="1341" y="430"/>
                </a:cubicBezTo>
                <a:cubicBezTo>
                  <a:pt x="1350" y="451"/>
                  <a:pt x="1357" y="473"/>
                  <a:pt x="1364" y="495"/>
                </a:cubicBezTo>
                <a:cubicBezTo>
                  <a:pt x="1371" y="517"/>
                  <a:pt x="1376" y="539"/>
                  <a:pt x="1381" y="561"/>
                </a:cubicBezTo>
                <a:cubicBezTo>
                  <a:pt x="1385" y="583"/>
                  <a:pt x="1389" y="606"/>
                  <a:pt x="1391" y="629"/>
                </a:cubicBezTo>
                <a:cubicBezTo>
                  <a:pt x="1393" y="651"/>
                  <a:pt x="1394" y="674"/>
                  <a:pt x="1394" y="6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4186440" y="208908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7"/>
                </a:moveTo>
                <a:cubicBezTo>
                  <a:pt x="1394" y="720"/>
                  <a:pt x="1393" y="743"/>
                  <a:pt x="1391" y="765"/>
                </a:cubicBezTo>
                <a:cubicBezTo>
                  <a:pt x="1388" y="788"/>
                  <a:pt x="1385" y="811"/>
                  <a:pt x="1381" y="833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1"/>
                  <a:pt x="1350" y="943"/>
                  <a:pt x="1341" y="964"/>
                </a:cubicBezTo>
                <a:cubicBezTo>
                  <a:pt x="1332" y="985"/>
                  <a:pt x="1323" y="1005"/>
                  <a:pt x="1312" y="1025"/>
                </a:cubicBezTo>
                <a:cubicBezTo>
                  <a:pt x="1301" y="1046"/>
                  <a:pt x="1289" y="1065"/>
                  <a:pt x="1277" y="1084"/>
                </a:cubicBezTo>
                <a:cubicBezTo>
                  <a:pt x="1264" y="1103"/>
                  <a:pt x="1250" y="1121"/>
                  <a:pt x="1236" y="1139"/>
                </a:cubicBezTo>
                <a:cubicBezTo>
                  <a:pt x="1221" y="1157"/>
                  <a:pt x="1206" y="1173"/>
                  <a:pt x="1190" y="1190"/>
                </a:cubicBezTo>
                <a:cubicBezTo>
                  <a:pt x="1174" y="1206"/>
                  <a:pt x="1157" y="1221"/>
                  <a:pt x="1139" y="1235"/>
                </a:cubicBezTo>
                <a:cubicBezTo>
                  <a:pt x="1122" y="1250"/>
                  <a:pt x="1103" y="1264"/>
                  <a:pt x="1085" y="1276"/>
                </a:cubicBezTo>
                <a:cubicBezTo>
                  <a:pt x="1066" y="1289"/>
                  <a:pt x="1046" y="1301"/>
                  <a:pt x="1026" y="1311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49"/>
                  <a:pt x="922" y="1357"/>
                  <a:pt x="900" y="1364"/>
                </a:cubicBezTo>
                <a:cubicBezTo>
                  <a:pt x="878" y="1370"/>
                  <a:pt x="856" y="1376"/>
                  <a:pt x="833" y="1380"/>
                </a:cubicBezTo>
                <a:cubicBezTo>
                  <a:pt x="811" y="1385"/>
                  <a:pt x="789" y="1388"/>
                  <a:pt x="766" y="1390"/>
                </a:cubicBezTo>
                <a:cubicBezTo>
                  <a:pt x="743" y="1392"/>
                  <a:pt x="720" y="1394"/>
                  <a:pt x="698" y="1394"/>
                </a:cubicBezTo>
                <a:cubicBezTo>
                  <a:pt x="675" y="1394"/>
                  <a:pt x="652" y="1392"/>
                  <a:pt x="629" y="1390"/>
                </a:cubicBezTo>
                <a:cubicBezTo>
                  <a:pt x="607" y="1388"/>
                  <a:pt x="584" y="1385"/>
                  <a:pt x="562" y="1380"/>
                </a:cubicBezTo>
                <a:cubicBezTo>
                  <a:pt x="539" y="1376"/>
                  <a:pt x="517" y="1370"/>
                  <a:pt x="495" y="1364"/>
                </a:cubicBezTo>
                <a:cubicBezTo>
                  <a:pt x="474" y="1357"/>
                  <a:pt x="452" y="1349"/>
                  <a:pt x="431" y="1341"/>
                </a:cubicBezTo>
                <a:cubicBezTo>
                  <a:pt x="410" y="1332"/>
                  <a:pt x="389" y="1322"/>
                  <a:pt x="369" y="1311"/>
                </a:cubicBezTo>
                <a:cubicBezTo>
                  <a:pt x="349" y="1301"/>
                  <a:pt x="330" y="1289"/>
                  <a:pt x="311" y="1276"/>
                </a:cubicBezTo>
                <a:cubicBezTo>
                  <a:pt x="292" y="1264"/>
                  <a:pt x="273" y="1250"/>
                  <a:pt x="256" y="1235"/>
                </a:cubicBezTo>
                <a:cubicBezTo>
                  <a:pt x="238" y="1221"/>
                  <a:pt x="221" y="1206"/>
                  <a:pt x="205" y="1190"/>
                </a:cubicBezTo>
                <a:cubicBezTo>
                  <a:pt x="188" y="1173"/>
                  <a:pt x="173" y="1157"/>
                  <a:pt x="158" y="1139"/>
                </a:cubicBezTo>
                <a:cubicBezTo>
                  <a:pt x="144" y="1121"/>
                  <a:pt x="130" y="1103"/>
                  <a:pt x="118" y="1084"/>
                </a:cubicBezTo>
                <a:cubicBezTo>
                  <a:pt x="105" y="1065"/>
                  <a:pt x="93" y="1046"/>
                  <a:pt x="82" y="1025"/>
                </a:cubicBezTo>
                <a:cubicBezTo>
                  <a:pt x="72" y="1005"/>
                  <a:pt x="62" y="985"/>
                  <a:pt x="53" y="964"/>
                </a:cubicBezTo>
                <a:cubicBezTo>
                  <a:pt x="45" y="943"/>
                  <a:pt x="37" y="921"/>
                  <a:pt x="30" y="899"/>
                </a:cubicBezTo>
                <a:cubicBezTo>
                  <a:pt x="24" y="877"/>
                  <a:pt x="18" y="855"/>
                  <a:pt x="14" y="833"/>
                </a:cubicBezTo>
                <a:cubicBezTo>
                  <a:pt x="9" y="811"/>
                  <a:pt x="6" y="788"/>
                  <a:pt x="4" y="765"/>
                </a:cubicBezTo>
                <a:cubicBezTo>
                  <a:pt x="1" y="743"/>
                  <a:pt x="0" y="720"/>
                  <a:pt x="0" y="697"/>
                </a:cubicBezTo>
                <a:cubicBezTo>
                  <a:pt x="0" y="674"/>
                  <a:pt x="1" y="652"/>
                  <a:pt x="4" y="629"/>
                </a:cubicBezTo>
                <a:cubicBezTo>
                  <a:pt x="6" y="606"/>
                  <a:pt x="9" y="584"/>
                  <a:pt x="14" y="561"/>
                </a:cubicBezTo>
                <a:cubicBezTo>
                  <a:pt x="18" y="539"/>
                  <a:pt x="24" y="517"/>
                  <a:pt x="30" y="495"/>
                </a:cubicBezTo>
                <a:cubicBezTo>
                  <a:pt x="37" y="473"/>
                  <a:pt x="45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8"/>
                  <a:pt x="118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3" y="237"/>
                  <a:pt x="188" y="220"/>
                  <a:pt x="205" y="204"/>
                </a:cubicBezTo>
                <a:cubicBezTo>
                  <a:pt x="221" y="188"/>
                  <a:pt x="238" y="172"/>
                  <a:pt x="256" y="158"/>
                </a:cubicBezTo>
                <a:cubicBezTo>
                  <a:pt x="273" y="143"/>
                  <a:pt x="292" y="130"/>
                  <a:pt x="311" y="117"/>
                </a:cubicBezTo>
                <a:cubicBezTo>
                  <a:pt x="330" y="104"/>
                  <a:pt x="349" y="93"/>
                  <a:pt x="369" y="82"/>
                </a:cubicBezTo>
                <a:cubicBezTo>
                  <a:pt x="389" y="71"/>
                  <a:pt x="410" y="62"/>
                  <a:pt x="431" y="53"/>
                </a:cubicBezTo>
                <a:cubicBezTo>
                  <a:pt x="452" y="44"/>
                  <a:pt x="474" y="36"/>
                  <a:pt x="495" y="30"/>
                </a:cubicBezTo>
                <a:cubicBezTo>
                  <a:pt x="517" y="23"/>
                  <a:pt x="539" y="18"/>
                  <a:pt x="562" y="13"/>
                </a:cubicBezTo>
                <a:cubicBezTo>
                  <a:pt x="584" y="9"/>
                  <a:pt x="607" y="5"/>
                  <a:pt x="629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0" y="0"/>
                  <a:pt x="743" y="1"/>
                  <a:pt x="766" y="3"/>
                </a:cubicBezTo>
                <a:cubicBezTo>
                  <a:pt x="789" y="5"/>
                  <a:pt x="811" y="9"/>
                  <a:pt x="833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6"/>
                  <a:pt x="943" y="44"/>
                  <a:pt x="964" y="53"/>
                </a:cubicBezTo>
                <a:cubicBezTo>
                  <a:pt x="985" y="62"/>
                  <a:pt x="1006" y="71"/>
                  <a:pt x="1026" y="82"/>
                </a:cubicBezTo>
                <a:cubicBezTo>
                  <a:pt x="1046" y="93"/>
                  <a:pt x="1066" y="104"/>
                  <a:pt x="1085" y="117"/>
                </a:cubicBezTo>
                <a:cubicBezTo>
                  <a:pt x="1103" y="130"/>
                  <a:pt x="1122" y="143"/>
                  <a:pt x="1139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1" y="237"/>
                  <a:pt x="1236" y="254"/>
                </a:cubicBezTo>
                <a:cubicBezTo>
                  <a:pt x="1250" y="272"/>
                  <a:pt x="1264" y="290"/>
                  <a:pt x="1277" y="309"/>
                </a:cubicBezTo>
                <a:cubicBezTo>
                  <a:pt x="1289" y="328"/>
                  <a:pt x="1301" y="348"/>
                  <a:pt x="1312" y="368"/>
                </a:cubicBezTo>
                <a:cubicBezTo>
                  <a:pt x="1323" y="388"/>
                  <a:pt x="1332" y="409"/>
                  <a:pt x="1341" y="430"/>
                </a:cubicBezTo>
                <a:cubicBezTo>
                  <a:pt x="1350" y="451"/>
                  <a:pt x="1357" y="473"/>
                  <a:pt x="1364" y="495"/>
                </a:cubicBezTo>
                <a:cubicBezTo>
                  <a:pt x="1371" y="517"/>
                  <a:pt x="1376" y="539"/>
                  <a:pt x="1381" y="561"/>
                </a:cubicBezTo>
                <a:cubicBezTo>
                  <a:pt x="1385" y="584"/>
                  <a:pt x="1388" y="606"/>
                  <a:pt x="1391" y="629"/>
                </a:cubicBezTo>
                <a:cubicBezTo>
                  <a:pt x="1393" y="652"/>
                  <a:pt x="1394" y="674"/>
                  <a:pt x="1394" y="6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8800" y="1422000"/>
            <a:ext cx="204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EN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2515320" y="3342600"/>
            <a:ext cx="501480" cy="501840"/>
          </a:xfrm>
          <a:custGeom>
            <a:avLst/>
            <a:gdLst/>
            <a:ahLst/>
            <a:cxnLst/>
            <a:rect l="0" t="0" r="r" b="b"/>
            <a:pathLst>
              <a:path w="1393" h="1394">
                <a:moveTo>
                  <a:pt x="1393" y="696"/>
                </a:moveTo>
                <a:cubicBezTo>
                  <a:pt x="1393" y="719"/>
                  <a:pt x="1392" y="742"/>
                  <a:pt x="1390" y="764"/>
                </a:cubicBezTo>
                <a:cubicBezTo>
                  <a:pt x="1388" y="787"/>
                  <a:pt x="1384" y="810"/>
                  <a:pt x="1380" y="832"/>
                </a:cubicBezTo>
                <a:cubicBezTo>
                  <a:pt x="1376" y="854"/>
                  <a:pt x="1370" y="876"/>
                  <a:pt x="1363" y="898"/>
                </a:cubicBezTo>
                <a:cubicBezTo>
                  <a:pt x="1357" y="920"/>
                  <a:pt x="1349" y="942"/>
                  <a:pt x="1340" y="963"/>
                </a:cubicBezTo>
                <a:cubicBezTo>
                  <a:pt x="1332" y="984"/>
                  <a:pt x="1322" y="1004"/>
                  <a:pt x="1311" y="1024"/>
                </a:cubicBezTo>
                <a:cubicBezTo>
                  <a:pt x="1300" y="1045"/>
                  <a:pt x="1289" y="1064"/>
                  <a:pt x="1276" y="1083"/>
                </a:cubicBezTo>
                <a:cubicBezTo>
                  <a:pt x="1263" y="1102"/>
                  <a:pt x="1250" y="1120"/>
                  <a:pt x="1235" y="1138"/>
                </a:cubicBezTo>
                <a:cubicBezTo>
                  <a:pt x="1221" y="1157"/>
                  <a:pt x="1206" y="1173"/>
                  <a:pt x="1189" y="1190"/>
                </a:cubicBezTo>
                <a:cubicBezTo>
                  <a:pt x="1173" y="1206"/>
                  <a:pt x="1156" y="1221"/>
                  <a:pt x="1139" y="1235"/>
                </a:cubicBezTo>
                <a:cubicBezTo>
                  <a:pt x="1121" y="1250"/>
                  <a:pt x="1103" y="1263"/>
                  <a:pt x="1084" y="1276"/>
                </a:cubicBezTo>
                <a:cubicBezTo>
                  <a:pt x="1065" y="1289"/>
                  <a:pt x="1045" y="1301"/>
                  <a:pt x="1025" y="1311"/>
                </a:cubicBezTo>
                <a:cubicBezTo>
                  <a:pt x="1005" y="1322"/>
                  <a:pt x="985" y="1332"/>
                  <a:pt x="964" y="1340"/>
                </a:cubicBezTo>
                <a:cubicBezTo>
                  <a:pt x="942" y="1349"/>
                  <a:pt x="921" y="1357"/>
                  <a:pt x="899" y="1364"/>
                </a:cubicBezTo>
                <a:cubicBezTo>
                  <a:pt x="877" y="1370"/>
                  <a:pt x="855" y="1376"/>
                  <a:pt x="833" y="1380"/>
                </a:cubicBezTo>
                <a:cubicBezTo>
                  <a:pt x="811" y="1385"/>
                  <a:pt x="788" y="1388"/>
                  <a:pt x="765" y="1390"/>
                </a:cubicBezTo>
                <a:cubicBezTo>
                  <a:pt x="743" y="1392"/>
                  <a:pt x="720" y="1394"/>
                  <a:pt x="697" y="1394"/>
                </a:cubicBezTo>
                <a:cubicBezTo>
                  <a:pt x="674" y="1394"/>
                  <a:pt x="650" y="1392"/>
                  <a:pt x="628" y="1390"/>
                </a:cubicBezTo>
                <a:cubicBezTo>
                  <a:pt x="605" y="1388"/>
                  <a:pt x="583" y="1385"/>
                  <a:pt x="560" y="1380"/>
                </a:cubicBezTo>
                <a:cubicBezTo>
                  <a:pt x="538" y="1376"/>
                  <a:pt x="516" y="1370"/>
                  <a:pt x="494" y="1364"/>
                </a:cubicBezTo>
                <a:cubicBezTo>
                  <a:pt x="472" y="1357"/>
                  <a:pt x="451" y="1349"/>
                  <a:pt x="430" y="1340"/>
                </a:cubicBezTo>
                <a:cubicBezTo>
                  <a:pt x="408" y="1332"/>
                  <a:pt x="388" y="1322"/>
                  <a:pt x="368" y="1311"/>
                </a:cubicBezTo>
                <a:cubicBezTo>
                  <a:pt x="348" y="1301"/>
                  <a:pt x="328" y="1289"/>
                  <a:pt x="309" y="1276"/>
                </a:cubicBezTo>
                <a:cubicBezTo>
                  <a:pt x="290" y="1263"/>
                  <a:pt x="272" y="1250"/>
                  <a:pt x="254" y="1235"/>
                </a:cubicBezTo>
                <a:cubicBezTo>
                  <a:pt x="237" y="1221"/>
                  <a:pt x="220" y="1206"/>
                  <a:pt x="204" y="1190"/>
                </a:cubicBezTo>
                <a:cubicBezTo>
                  <a:pt x="187" y="1173"/>
                  <a:pt x="172" y="1157"/>
                  <a:pt x="158" y="1138"/>
                </a:cubicBezTo>
                <a:cubicBezTo>
                  <a:pt x="143" y="1120"/>
                  <a:pt x="130" y="1102"/>
                  <a:pt x="117" y="1083"/>
                </a:cubicBezTo>
                <a:cubicBezTo>
                  <a:pt x="104" y="1064"/>
                  <a:pt x="93" y="1045"/>
                  <a:pt x="82" y="1024"/>
                </a:cubicBezTo>
                <a:cubicBezTo>
                  <a:pt x="71" y="1004"/>
                  <a:pt x="61" y="984"/>
                  <a:pt x="53" y="963"/>
                </a:cubicBezTo>
                <a:cubicBezTo>
                  <a:pt x="44" y="942"/>
                  <a:pt x="36" y="920"/>
                  <a:pt x="30" y="898"/>
                </a:cubicBezTo>
                <a:cubicBezTo>
                  <a:pt x="23" y="876"/>
                  <a:pt x="17" y="854"/>
                  <a:pt x="13" y="832"/>
                </a:cubicBezTo>
                <a:cubicBezTo>
                  <a:pt x="9" y="810"/>
                  <a:pt x="5" y="787"/>
                  <a:pt x="3" y="764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3" y="628"/>
                </a:cubicBezTo>
                <a:cubicBezTo>
                  <a:pt x="5" y="605"/>
                  <a:pt x="9" y="583"/>
                  <a:pt x="13" y="560"/>
                </a:cubicBezTo>
                <a:cubicBezTo>
                  <a:pt x="17" y="538"/>
                  <a:pt x="23" y="516"/>
                  <a:pt x="30" y="494"/>
                </a:cubicBezTo>
                <a:cubicBezTo>
                  <a:pt x="36" y="472"/>
                  <a:pt x="44" y="451"/>
                  <a:pt x="53" y="430"/>
                </a:cubicBezTo>
                <a:cubicBezTo>
                  <a:pt x="61" y="409"/>
                  <a:pt x="71" y="388"/>
                  <a:pt x="82" y="368"/>
                </a:cubicBezTo>
                <a:cubicBezTo>
                  <a:pt x="93" y="348"/>
                  <a:pt x="104" y="328"/>
                  <a:pt x="117" y="309"/>
                </a:cubicBezTo>
                <a:cubicBezTo>
                  <a:pt x="130" y="290"/>
                  <a:pt x="143" y="272"/>
                  <a:pt x="158" y="254"/>
                </a:cubicBezTo>
                <a:cubicBezTo>
                  <a:pt x="172" y="237"/>
                  <a:pt x="187" y="220"/>
                  <a:pt x="204" y="204"/>
                </a:cubicBezTo>
                <a:cubicBezTo>
                  <a:pt x="220" y="188"/>
                  <a:pt x="237" y="172"/>
                  <a:pt x="254" y="158"/>
                </a:cubicBezTo>
                <a:cubicBezTo>
                  <a:pt x="272" y="143"/>
                  <a:pt x="290" y="130"/>
                  <a:pt x="309" y="117"/>
                </a:cubicBezTo>
                <a:cubicBezTo>
                  <a:pt x="328" y="104"/>
                  <a:pt x="348" y="93"/>
                  <a:pt x="368" y="82"/>
                </a:cubicBezTo>
                <a:cubicBezTo>
                  <a:pt x="388" y="71"/>
                  <a:pt x="408" y="61"/>
                  <a:pt x="430" y="53"/>
                </a:cubicBezTo>
                <a:cubicBezTo>
                  <a:pt x="451" y="44"/>
                  <a:pt x="472" y="36"/>
                  <a:pt x="494" y="30"/>
                </a:cubicBezTo>
                <a:cubicBezTo>
                  <a:pt x="516" y="23"/>
                  <a:pt x="538" y="18"/>
                  <a:pt x="560" y="13"/>
                </a:cubicBezTo>
                <a:cubicBezTo>
                  <a:pt x="583" y="9"/>
                  <a:pt x="605" y="5"/>
                  <a:pt x="628" y="3"/>
                </a:cubicBezTo>
                <a:cubicBezTo>
                  <a:pt x="650" y="1"/>
                  <a:pt x="674" y="0"/>
                  <a:pt x="697" y="0"/>
                </a:cubicBezTo>
                <a:cubicBezTo>
                  <a:pt x="720" y="0"/>
                  <a:pt x="743" y="1"/>
                  <a:pt x="765" y="3"/>
                </a:cubicBezTo>
                <a:cubicBezTo>
                  <a:pt x="788" y="5"/>
                  <a:pt x="811" y="9"/>
                  <a:pt x="833" y="13"/>
                </a:cubicBezTo>
                <a:cubicBezTo>
                  <a:pt x="855" y="18"/>
                  <a:pt x="877" y="23"/>
                  <a:pt x="899" y="30"/>
                </a:cubicBezTo>
                <a:cubicBezTo>
                  <a:pt x="921" y="36"/>
                  <a:pt x="942" y="44"/>
                  <a:pt x="964" y="53"/>
                </a:cubicBezTo>
                <a:cubicBezTo>
                  <a:pt x="985" y="61"/>
                  <a:pt x="1005" y="71"/>
                  <a:pt x="1025" y="82"/>
                </a:cubicBezTo>
                <a:cubicBezTo>
                  <a:pt x="1045" y="93"/>
                  <a:pt x="1065" y="104"/>
                  <a:pt x="1084" y="117"/>
                </a:cubicBezTo>
                <a:cubicBezTo>
                  <a:pt x="1103" y="130"/>
                  <a:pt x="1121" y="143"/>
                  <a:pt x="1139" y="158"/>
                </a:cubicBezTo>
                <a:cubicBezTo>
                  <a:pt x="1156" y="172"/>
                  <a:pt x="1173" y="188"/>
                  <a:pt x="1189" y="204"/>
                </a:cubicBezTo>
                <a:cubicBezTo>
                  <a:pt x="1206" y="220"/>
                  <a:pt x="1221" y="237"/>
                  <a:pt x="1235" y="254"/>
                </a:cubicBezTo>
                <a:cubicBezTo>
                  <a:pt x="1250" y="272"/>
                  <a:pt x="1263" y="290"/>
                  <a:pt x="1276" y="309"/>
                </a:cubicBezTo>
                <a:cubicBezTo>
                  <a:pt x="1289" y="328"/>
                  <a:pt x="1300" y="348"/>
                  <a:pt x="1311" y="368"/>
                </a:cubicBezTo>
                <a:cubicBezTo>
                  <a:pt x="1322" y="388"/>
                  <a:pt x="1332" y="409"/>
                  <a:pt x="1340" y="430"/>
                </a:cubicBezTo>
                <a:cubicBezTo>
                  <a:pt x="1349" y="451"/>
                  <a:pt x="1357" y="472"/>
                  <a:pt x="1363" y="494"/>
                </a:cubicBezTo>
                <a:cubicBezTo>
                  <a:pt x="1370" y="516"/>
                  <a:pt x="1376" y="538"/>
                  <a:pt x="1380" y="560"/>
                </a:cubicBezTo>
                <a:cubicBezTo>
                  <a:pt x="1384" y="583"/>
                  <a:pt x="1388" y="605"/>
                  <a:pt x="1390" y="628"/>
                </a:cubicBezTo>
                <a:cubicBezTo>
                  <a:pt x="1392" y="651"/>
                  <a:pt x="1393" y="673"/>
                  <a:pt x="1393" y="6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3800" y="22528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中文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6693480" y="292464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8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0"/>
                  <a:pt x="1350" y="943"/>
                  <a:pt x="1341" y="964"/>
                </a:cubicBezTo>
                <a:cubicBezTo>
                  <a:pt x="1332" y="985"/>
                  <a:pt x="1322" y="1006"/>
                  <a:pt x="1312" y="1026"/>
                </a:cubicBezTo>
                <a:cubicBezTo>
                  <a:pt x="1301" y="1046"/>
                  <a:pt x="1289" y="1065"/>
                  <a:pt x="1277" y="1084"/>
                </a:cubicBezTo>
                <a:cubicBezTo>
                  <a:pt x="1264" y="1103"/>
                  <a:pt x="1250" y="1122"/>
                  <a:pt x="1236" y="1139"/>
                </a:cubicBezTo>
                <a:cubicBezTo>
                  <a:pt x="1221" y="1157"/>
                  <a:pt x="1206" y="1174"/>
                  <a:pt x="1190" y="1190"/>
                </a:cubicBezTo>
                <a:cubicBezTo>
                  <a:pt x="1174" y="1206"/>
                  <a:pt x="1157" y="1221"/>
                  <a:pt x="1139" y="1236"/>
                </a:cubicBezTo>
                <a:cubicBezTo>
                  <a:pt x="1122" y="1250"/>
                  <a:pt x="1103" y="1264"/>
                  <a:pt x="1084" y="1276"/>
                </a:cubicBezTo>
                <a:cubicBezTo>
                  <a:pt x="1065" y="1289"/>
                  <a:pt x="1046" y="1301"/>
                  <a:pt x="1026" y="1312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50"/>
                  <a:pt x="922" y="1357"/>
                  <a:pt x="900" y="1364"/>
                </a:cubicBezTo>
                <a:cubicBezTo>
                  <a:pt x="878" y="1370"/>
                  <a:pt x="856" y="1376"/>
                  <a:pt x="833" y="1380"/>
                </a:cubicBezTo>
                <a:cubicBezTo>
                  <a:pt x="811" y="1385"/>
                  <a:pt x="789" y="1388"/>
                  <a:pt x="766" y="1390"/>
                </a:cubicBezTo>
                <a:cubicBezTo>
                  <a:pt x="743" y="1393"/>
                  <a:pt x="720" y="1394"/>
                  <a:pt x="698" y="1394"/>
                </a:cubicBezTo>
                <a:cubicBezTo>
                  <a:pt x="675" y="1394"/>
                  <a:pt x="652" y="1393"/>
                  <a:pt x="629" y="1390"/>
                </a:cubicBezTo>
                <a:cubicBezTo>
                  <a:pt x="607" y="1388"/>
                  <a:pt x="584" y="1385"/>
                  <a:pt x="562" y="1380"/>
                </a:cubicBezTo>
                <a:cubicBezTo>
                  <a:pt x="539" y="1376"/>
                  <a:pt x="517" y="1370"/>
                  <a:pt x="495" y="1364"/>
                </a:cubicBezTo>
                <a:cubicBezTo>
                  <a:pt x="474" y="1357"/>
                  <a:pt x="452" y="1350"/>
                  <a:pt x="431" y="1341"/>
                </a:cubicBezTo>
                <a:cubicBezTo>
                  <a:pt x="410" y="1332"/>
                  <a:pt x="389" y="1322"/>
                  <a:pt x="369" y="1312"/>
                </a:cubicBezTo>
                <a:cubicBezTo>
                  <a:pt x="349" y="1301"/>
                  <a:pt x="330" y="1289"/>
                  <a:pt x="311" y="1276"/>
                </a:cubicBezTo>
                <a:cubicBezTo>
                  <a:pt x="292" y="1264"/>
                  <a:pt x="273" y="1250"/>
                  <a:pt x="256" y="1236"/>
                </a:cubicBezTo>
                <a:cubicBezTo>
                  <a:pt x="238" y="1221"/>
                  <a:pt x="221" y="1206"/>
                  <a:pt x="205" y="1190"/>
                </a:cubicBezTo>
                <a:cubicBezTo>
                  <a:pt x="188" y="1174"/>
                  <a:pt x="173" y="1157"/>
                  <a:pt x="158" y="1139"/>
                </a:cubicBezTo>
                <a:cubicBezTo>
                  <a:pt x="144" y="1122"/>
                  <a:pt x="130" y="1103"/>
                  <a:pt x="118" y="1084"/>
                </a:cubicBezTo>
                <a:cubicBezTo>
                  <a:pt x="105" y="1065"/>
                  <a:pt x="93" y="1046"/>
                  <a:pt x="82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4" y="943"/>
                  <a:pt x="37" y="920"/>
                  <a:pt x="30" y="899"/>
                </a:cubicBezTo>
                <a:cubicBezTo>
                  <a:pt x="24" y="877"/>
                  <a:pt x="18" y="855"/>
                  <a:pt x="14" y="832"/>
                </a:cubicBezTo>
                <a:cubicBezTo>
                  <a:pt x="9" y="810"/>
                  <a:pt x="6" y="787"/>
                  <a:pt x="4" y="765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4"/>
                  <a:pt x="1" y="651"/>
                  <a:pt x="4" y="628"/>
                </a:cubicBezTo>
                <a:cubicBezTo>
                  <a:pt x="6" y="606"/>
                  <a:pt x="9" y="583"/>
                  <a:pt x="14" y="561"/>
                </a:cubicBezTo>
                <a:cubicBezTo>
                  <a:pt x="18" y="538"/>
                  <a:pt x="24" y="516"/>
                  <a:pt x="30" y="494"/>
                </a:cubicBezTo>
                <a:cubicBezTo>
                  <a:pt x="37" y="472"/>
                  <a:pt x="44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9"/>
                  <a:pt x="118" y="310"/>
                </a:cubicBezTo>
                <a:cubicBezTo>
                  <a:pt x="130" y="291"/>
                  <a:pt x="144" y="272"/>
                  <a:pt x="158" y="255"/>
                </a:cubicBezTo>
                <a:cubicBezTo>
                  <a:pt x="173" y="237"/>
                  <a:pt x="188" y="220"/>
                  <a:pt x="205" y="204"/>
                </a:cubicBezTo>
                <a:cubicBezTo>
                  <a:pt x="221" y="188"/>
                  <a:pt x="238" y="173"/>
                  <a:pt x="256" y="158"/>
                </a:cubicBezTo>
                <a:cubicBezTo>
                  <a:pt x="273" y="144"/>
                  <a:pt x="292" y="130"/>
                  <a:pt x="311" y="117"/>
                </a:cubicBezTo>
                <a:cubicBezTo>
                  <a:pt x="330" y="105"/>
                  <a:pt x="349" y="93"/>
                  <a:pt x="369" y="82"/>
                </a:cubicBezTo>
                <a:cubicBezTo>
                  <a:pt x="389" y="72"/>
                  <a:pt x="410" y="62"/>
                  <a:pt x="431" y="53"/>
                </a:cubicBezTo>
                <a:cubicBezTo>
                  <a:pt x="452" y="44"/>
                  <a:pt x="474" y="37"/>
                  <a:pt x="495" y="30"/>
                </a:cubicBezTo>
                <a:cubicBezTo>
                  <a:pt x="517" y="23"/>
                  <a:pt x="539" y="18"/>
                  <a:pt x="562" y="13"/>
                </a:cubicBezTo>
                <a:cubicBezTo>
                  <a:pt x="584" y="9"/>
                  <a:pt x="607" y="6"/>
                  <a:pt x="629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0" y="0"/>
                  <a:pt x="743" y="1"/>
                  <a:pt x="766" y="3"/>
                </a:cubicBezTo>
                <a:cubicBezTo>
                  <a:pt x="789" y="6"/>
                  <a:pt x="811" y="9"/>
                  <a:pt x="833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7"/>
                  <a:pt x="943" y="44"/>
                  <a:pt x="964" y="53"/>
                </a:cubicBezTo>
                <a:cubicBezTo>
                  <a:pt x="985" y="62"/>
                  <a:pt x="1006" y="72"/>
                  <a:pt x="1026" y="82"/>
                </a:cubicBezTo>
                <a:cubicBezTo>
                  <a:pt x="1046" y="93"/>
                  <a:pt x="1065" y="105"/>
                  <a:pt x="1084" y="117"/>
                </a:cubicBezTo>
                <a:cubicBezTo>
                  <a:pt x="1103" y="130"/>
                  <a:pt x="1122" y="144"/>
                  <a:pt x="1139" y="158"/>
                </a:cubicBezTo>
                <a:cubicBezTo>
                  <a:pt x="1157" y="173"/>
                  <a:pt x="1174" y="188"/>
                  <a:pt x="1190" y="204"/>
                </a:cubicBezTo>
                <a:cubicBezTo>
                  <a:pt x="1206" y="220"/>
                  <a:pt x="1221" y="237"/>
                  <a:pt x="1236" y="255"/>
                </a:cubicBezTo>
                <a:cubicBezTo>
                  <a:pt x="1250" y="272"/>
                  <a:pt x="1264" y="291"/>
                  <a:pt x="1277" y="310"/>
                </a:cubicBezTo>
                <a:cubicBezTo>
                  <a:pt x="1289" y="329"/>
                  <a:pt x="1301" y="348"/>
                  <a:pt x="1312" y="368"/>
                </a:cubicBezTo>
                <a:cubicBezTo>
                  <a:pt x="1322" y="388"/>
                  <a:pt x="1332" y="409"/>
                  <a:pt x="1341" y="430"/>
                </a:cubicBezTo>
                <a:cubicBezTo>
                  <a:pt x="1350" y="451"/>
                  <a:pt x="1357" y="472"/>
                  <a:pt x="1364" y="494"/>
                </a:cubicBezTo>
                <a:cubicBezTo>
                  <a:pt x="1371" y="516"/>
                  <a:pt x="1376" y="538"/>
                  <a:pt x="1381" y="561"/>
                </a:cubicBezTo>
                <a:cubicBezTo>
                  <a:pt x="1385" y="583"/>
                  <a:pt x="1388" y="606"/>
                  <a:pt x="1391" y="628"/>
                </a:cubicBezTo>
                <a:cubicBezTo>
                  <a:pt x="1393" y="651"/>
                  <a:pt x="1394" y="674"/>
                  <a:pt x="1394" y="6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9040" y="3511080"/>
            <a:ext cx="195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7529040" y="167112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8"/>
                </a:moveTo>
                <a:cubicBezTo>
                  <a:pt x="1394" y="720"/>
                  <a:pt x="1393" y="743"/>
                  <a:pt x="1391" y="766"/>
                </a:cubicBezTo>
                <a:cubicBezTo>
                  <a:pt x="1389" y="788"/>
                  <a:pt x="1385" y="811"/>
                  <a:pt x="1381" y="833"/>
                </a:cubicBezTo>
                <a:cubicBezTo>
                  <a:pt x="1376" y="856"/>
                  <a:pt x="1371" y="878"/>
                  <a:pt x="1364" y="900"/>
                </a:cubicBezTo>
                <a:cubicBezTo>
                  <a:pt x="1358" y="921"/>
                  <a:pt x="1350" y="943"/>
                  <a:pt x="1341" y="964"/>
                </a:cubicBezTo>
                <a:cubicBezTo>
                  <a:pt x="1333" y="985"/>
                  <a:pt x="1323" y="1006"/>
                  <a:pt x="1312" y="1026"/>
                </a:cubicBezTo>
                <a:cubicBezTo>
                  <a:pt x="1301" y="1046"/>
                  <a:pt x="1290" y="1065"/>
                  <a:pt x="1277" y="1084"/>
                </a:cubicBezTo>
                <a:cubicBezTo>
                  <a:pt x="1264" y="1103"/>
                  <a:pt x="1251" y="1122"/>
                  <a:pt x="1236" y="1139"/>
                </a:cubicBezTo>
                <a:cubicBezTo>
                  <a:pt x="1222" y="1157"/>
                  <a:pt x="1206" y="1174"/>
                  <a:pt x="1190" y="1190"/>
                </a:cubicBezTo>
                <a:cubicBezTo>
                  <a:pt x="1174" y="1206"/>
                  <a:pt x="1157" y="1221"/>
                  <a:pt x="1140" y="1236"/>
                </a:cubicBezTo>
                <a:cubicBezTo>
                  <a:pt x="1122" y="1250"/>
                  <a:pt x="1104" y="1264"/>
                  <a:pt x="1085" y="1277"/>
                </a:cubicBezTo>
                <a:cubicBezTo>
                  <a:pt x="1066" y="1289"/>
                  <a:pt x="1046" y="1301"/>
                  <a:pt x="1026" y="1312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50"/>
                  <a:pt x="922" y="1357"/>
                  <a:pt x="900" y="1364"/>
                </a:cubicBezTo>
                <a:cubicBezTo>
                  <a:pt x="878" y="1371"/>
                  <a:pt x="856" y="1376"/>
                  <a:pt x="834" y="1381"/>
                </a:cubicBezTo>
                <a:cubicBezTo>
                  <a:pt x="811" y="1385"/>
                  <a:pt x="789" y="1388"/>
                  <a:pt x="766" y="1391"/>
                </a:cubicBezTo>
                <a:cubicBezTo>
                  <a:pt x="743" y="1393"/>
                  <a:pt x="721" y="1394"/>
                  <a:pt x="698" y="1394"/>
                </a:cubicBezTo>
                <a:cubicBezTo>
                  <a:pt x="675" y="1394"/>
                  <a:pt x="651" y="1393"/>
                  <a:pt x="629" y="1391"/>
                </a:cubicBezTo>
                <a:cubicBezTo>
                  <a:pt x="606" y="1388"/>
                  <a:pt x="583" y="1385"/>
                  <a:pt x="561" y="1381"/>
                </a:cubicBezTo>
                <a:cubicBezTo>
                  <a:pt x="539" y="1376"/>
                  <a:pt x="517" y="1371"/>
                  <a:pt x="495" y="1364"/>
                </a:cubicBezTo>
                <a:cubicBezTo>
                  <a:pt x="473" y="1357"/>
                  <a:pt x="451" y="1350"/>
                  <a:pt x="430" y="1341"/>
                </a:cubicBezTo>
                <a:cubicBezTo>
                  <a:pt x="409" y="1332"/>
                  <a:pt x="389" y="1322"/>
                  <a:pt x="369" y="1312"/>
                </a:cubicBezTo>
                <a:cubicBezTo>
                  <a:pt x="348" y="1301"/>
                  <a:pt x="329" y="1289"/>
                  <a:pt x="310" y="1277"/>
                </a:cubicBezTo>
                <a:cubicBezTo>
                  <a:pt x="291" y="1264"/>
                  <a:pt x="273" y="1250"/>
                  <a:pt x="255" y="1236"/>
                </a:cubicBezTo>
                <a:cubicBezTo>
                  <a:pt x="237" y="1221"/>
                  <a:pt x="221" y="1206"/>
                  <a:pt x="204" y="1190"/>
                </a:cubicBezTo>
                <a:cubicBezTo>
                  <a:pt x="188" y="1174"/>
                  <a:pt x="173" y="1157"/>
                  <a:pt x="159" y="1139"/>
                </a:cubicBezTo>
                <a:cubicBezTo>
                  <a:pt x="144" y="1122"/>
                  <a:pt x="130" y="1103"/>
                  <a:pt x="118" y="1084"/>
                </a:cubicBezTo>
                <a:cubicBezTo>
                  <a:pt x="105" y="1065"/>
                  <a:pt x="93" y="1046"/>
                  <a:pt x="83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5" y="943"/>
                  <a:pt x="37" y="921"/>
                  <a:pt x="30" y="900"/>
                </a:cubicBezTo>
                <a:cubicBezTo>
                  <a:pt x="24" y="878"/>
                  <a:pt x="18" y="856"/>
                  <a:pt x="14" y="833"/>
                </a:cubicBezTo>
                <a:cubicBezTo>
                  <a:pt x="9" y="811"/>
                  <a:pt x="6" y="788"/>
                  <a:pt x="4" y="766"/>
                </a:cubicBezTo>
                <a:cubicBezTo>
                  <a:pt x="2" y="743"/>
                  <a:pt x="0" y="720"/>
                  <a:pt x="0" y="698"/>
                </a:cubicBezTo>
                <a:cubicBezTo>
                  <a:pt x="0" y="675"/>
                  <a:pt x="2" y="652"/>
                  <a:pt x="4" y="629"/>
                </a:cubicBezTo>
                <a:cubicBezTo>
                  <a:pt x="6" y="607"/>
                  <a:pt x="9" y="584"/>
                  <a:pt x="14" y="562"/>
                </a:cubicBezTo>
                <a:cubicBezTo>
                  <a:pt x="18" y="539"/>
                  <a:pt x="24" y="517"/>
                  <a:pt x="30" y="495"/>
                </a:cubicBezTo>
                <a:cubicBezTo>
                  <a:pt x="37" y="474"/>
                  <a:pt x="45" y="452"/>
                  <a:pt x="53" y="431"/>
                </a:cubicBezTo>
                <a:cubicBezTo>
                  <a:pt x="62" y="410"/>
                  <a:pt x="72" y="389"/>
                  <a:pt x="83" y="369"/>
                </a:cubicBezTo>
                <a:cubicBezTo>
                  <a:pt x="93" y="349"/>
                  <a:pt x="105" y="330"/>
                  <a:pt x="118" y="311"/>
                </a:cubicBezTo>
                <a:cubicBezTo>
                  <a:pt x="130" y="292"/>
                  <a:pt x="144" y="273"/>
                  <a:pt x="159" y="256"/>
                </a:cubicBezTo>
                <a:cubicBezTo>
                  <a:pt x="173" y="238"/>
                  <a:pt x="188" y="220"/>
                  <a:pt x="204" y="204"/>
                </a:cubicBezTo>
                <a:cubicBezTo>
                  <a:pt x="221" y="188"/>
                  <a:pt x="237" y="173"/>
                  <a:pt x="255" y="158"/>
                </a:cubicBezTo>
                <a:cubicBezTo>
                  <a:pt x="273" y="144"/>
                  <a:pt x="291" y="130"/>
                  <a:pt x="310" y="117"/>
                </a:cubicBezTo>
                <a:cubicBezTo>
                  <a:pt x="329" y="105"/>
                  <a:pt x="348" y="93"/>
                  <a:pt x="369" y="82"/>
                </a:cubicBezTo>
                <a:cubicBezTo>
                  <a:pt x="389" y="72"/>
                  <a:pt x="409" y="62"/>
                  <a:pt x="430" y="53"/>
                </a:cubicBezTo>
                <a:cubicBezTo>
                  <a:pt x="451" y="44"/>
                  <a:pt x="473" y="37"/>
                  <a:pt x="495" y="30"/>
                </a:cubicBezTo>
                <a:cubicBezTo>
                  <a:pt x="517" y="23"/>
                  <a:pt x="539" y="18"/>
                  <a:pt x="561" y="13"/>
                </a:cubicBezTo>
                <a:cubicBezTo>
                  <a:pt x="583" y="9"/>
                  <a:pt x="606" y="6"/>
                  <a:pt x="629" y="3"/>
                </a:cubicBezTo>
                <a:cubicBezTo>
                  <a:pt x="651" y="1"/>
                  <a:pt x="675" y="0"/>
                  <a:pt x="698" y="0"/>
                </a:cubicBezTo>
                <a:cubicBezTo>
                  <a:pt x="721" y="0"/>
                  <a:pt x="743" y="1"/>
                  <a:pt x="766" y="3"/>
                </a:cubicBezTo>
                <a:cubicBezTo>
                  <a:pt x="789" y="6"/>
                  <a:pt x="811" y="9"/>
                  <a:pt x="834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7"/>
                  <a:pt x="943" y="44"/>
                  <a:pt x="964" y="53"/>
                </a:cubicBezTo>
                <a:cubicBezTo>
                  <a:pt x="985" y="62"/>
                  <a:pt x="1006" y="72"/>
                  <a:pt x="1026" y="82"/>
                </a:cubicBezTo>
                <a:cubicBezTo>
                  <a:pt x="1046" y="93"/>
                  <a:pt x="1066" y="105"/>
                  <a:pt x="1085" y="117"/>
                </a:cubicBezTo>
                <a:cubicBezTo>
                  <a:pt x="1104" y="130"/>
                  <a:pt x="1122" y="144"/>
                  <a:pt x="1140" y="158"/>
                </a:cubicBezTo>
                <a:cubicBezTo>
                  <a:pt x="1157" y="173"/>
                  <a:pt x="1174" y="188"/>
                  <a:pt x="1190" y="204"/>
                </a:cubicBezTo>
                <a:cubicBezTo>
                  <a:pt x="1206" y="220"/>
                  <a:pt x="1222" y="238"/>
                  <a:pt x="1236" y="256"/>
                </a:cubicBezTo>
                <a:cubicBezTo>
                  <a:pt x="1251" y="273"/>
                  <a:pt x="1264" y="292"/>
                  <a:pt x="1277" y="311"/>
                </a:cubicBezTo>
                <a:cubicBezTo>
                  <a:pt x="1290" y="330"/>
                  <a:pt x="1301" y="349"/>
                  <a:pt x="1312" y="369"/>
                </a:cubicBezTo>
                <a:cubicBezTo>
                  <a:pt x="1323" y="389"/>
                  <a:pt x="1333" y="410"/>
                  <a:pt x="1341" y="431"/>
                </a:cubicBezTo>
                <a:cubicBezTo>
                  <a:pt x="1350" y="452"/>
                  <a:pt x="1358" y="474"/>
                  <a:pt x="1364" y="495"/>
                </a:cubicBezTo>
                <a:cubicBezTo>
                  <a:pt x="1371" y="517"/>
                  <a:pt x="1376" y="539"/>
                  <a:pt x="1381" y="562"/>
                </a:cubicBezTo>
                <a:cubicBezTo>
                  <a:pt x="1385" y="584"/>
                  <a:pt x="1389" y="607"/>
                  <a:pt x="1391" y="629"/>
                </a:cubicBezTo>
                <a:cubicBezTo>
                  <a:pt x="1393" y="652"/>
                  <a:pt x="1394" y="675"/>
                  <a:pt x="1394" y="69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70600" y="3093120"/>
            <a:ext cx="149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2097360" y="1420560"/>
            <a:ext cx="2089440" cy="16920"/>
          </a:xfrm>
          <a:custGeom>
            <a:avLst/>
            <a:gdLst/>
            <a:ahLst/>
            <a:cxnLst/>
            <a:rect l="0" t="0" r="r" b="b"/>
            <a:pathLst>
              <a:path w="5804" h="47">
                <a:moveTo>
                  <a:pt x="0" y="0"/>
                </a:moveTo>
                <a:lnTo>
                  <a:pt x="5804" y="0"/>
                </a:lnTo>
                <a:lnTo>
                  <a:pt x="5804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4102920" y="2339640"/>
            <a:ext cx="2674440" cy="17280"/>
          </a:xfrm>
          <a:custGeom>
            <a:avLst/>
            <a:gdLst/>
            <a:ahLst/>
            <a:cxnLst/>
            <a:rect l="0" t="0" r="r" b="b"/>
            <a:pathLst>
              <a:path w="7429" h="48">
                <a:moveTo>
                  <a:pt x="0" y="0"/>
                </a:moveTo>
                <a:lnTo>
                  <a:pt x="7429" y="0"/>
                </a:lnTo>
                <a:lnTo>
                  <a:pt x="7429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7445520" y="1922040"/>
            <a:ext cx="1671840" cy="16920"/>
          </a:xfrm>
          <a:custGeom>
            <a:avLst/>
            <a:gdLst/>
            <a:ahLst/>
            <a:cxnLst/>
            <a:rect l="0" t="0" r="r" b="b"/>
            <a:pathLst>
              <a:path w="4644" h="47">
                <a:moveTo>
                  <a:pt x="0" y="0"/>
                </a:moveTo>
                <a:lnTo>
                  <a:pt x="4644" y="0"/>
                </a:lnTo>
                <a:lnTo>
                  <a:pt x="4644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2932920" y="2924640"/>
            <a:ext cx="3760920" cy="16920"/>
          </a:xfrm>
          <a:custGeom>
            <a:avLst/>
            <a:gdLst/>
            <a:ahLst/>
            <a:cxnLst/>
            <a:rect l="0" t="0" r="r" b="b"/>
            <a:pathLst>
              <a:path w="10447" h="47">
                <a:moveTo>
                  <a:pt x="0" y="0"/>
                </a:moveTo>
                <a:lnTo>
                  <a:pt x="10447" y="0"/>
                </a:lnTo>
                <a:lnTo>
                  <a:pt x="10447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" name="图片 21"/>
          <p:cNvPicPr/>
          <p:nvPr/>
        </p:nvPicPr>
        <p:blipFill>
          <a:blip r:embed="rId4"/>
          <a:stretch/>
        </p:blipFill>
        <p:spPr>
          <a:xfrm>
            <a:off x="3393000" y="2114280"/>
            <a:ext cx="392904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图片 22"/>
          <p:cNvPicPr/>
          <p:nvPr/>
        </p:nvPicPr>
        <p:blipFill>
          <a:blip r:embed="rId5"/>
          <a:stretch/>
        </p:blipFill>
        <p:spPr>
          <a:xfrm>
            <a:off x="4730040" y="1412280"/>
            <a:ext cx="5011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686360" y="1839600"/>
            <a:ext cx="189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ES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" name="图片 24"/>
          <p:cNvPicPr/>
          <p:nvPr/>
        </p:nvPicPr>
        <p:blipFill>
          <a:blip r:embed="rId6"/>
          <a:stretch/>
        </p:blipFill>
        <p:spPr>
          <a:xfrm>
            <a:off x="5482080" y="1412280"/>
            <a:ext cx="5011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5235120" y="1639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01880" y="27939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开发、实现与部署全流程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93720" y="3499200"/>
            <a:ext cx="21801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基于大语言模型的多语言支持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66320" y="3504960"/>
            <a:ext cx="4258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90040" y="349920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24480" y="35049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4875840" y="4257720"/>
            <a:ext cx="961560" cy="342720"/>
          </a:xfrm>
          <a:custGeom>
            <a:avLst/>
            <a:gdLst/>
            <a:ahLst/>
            <a:cxnLst/>
            <a:rect l="0" t="0" r="r" b="b"/>
            <a:pathLst>
              <a:path w="2671" h="952" fill="none">
                <a:moveTo>
                  <a:pt x="0" y="778"/>
                </a:moveTo>
                <a:lnTo>
                  <a:pt x="0" y="175"/>
                </a:lnTo>
                <a:cubicBezTo>
                  <a:pt x="0" y="163"/>
                  <a:pt x="1" y="152"/>
                  <a:pt x="4" y="141"/>
                </a:cubicBezTo>
                <a:cubicBezTo>
                  <a:pt x="6" y="129"/>
                  <a:pt x="9" y="119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2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2497" y="0"/>
                </a:lnTo>
                <a:cubicBezTo>
                  <a:pt x="2508" y="0"/>
                  <a:pt x="2519" y="1"/>
                  <a:pt x="2531" y="3"/>
                </a:cubicBezTo>
                <a:cubicBezTo>
                  <a:pt x="2542" y="5"/>
                  <a:pt x="2553" y="8"/>
                  <a:pt x="2563" y="13"/>
                </a:cubicBezTo>
                <a:cubicBezTo>
                  <a:pt x="2574" y="17"/>
                  <a:pt x="2584" y="23"/>
                  <a:pt x="2593" y="29"/>
                </a:cubicBezTo>
                <a:cubicBezTo>
                  <a:pt x="2603" y="35"/>
                  <a:pt x="2612" y="42"/>
                  <a:pt x="2620" y="51"/>
                </a:cubicBezTo>
                <a:cubicBezTo>
                  <a:pt x="2628" y="59"/>
                  <a:pt x="2635" y="68"/>
                  <a:pt x="2641" y="78"/>
                </a:cubicBezTo>
                <a:cubicBezTo>
                  <a:pt x="2648" y="87"/>
                  <a:pt x="2653" y="97"/>
                  <a:pt x="2658" y="108"/>
                </a:cubicBezTo>
                <a:cubicBezTo>
                  <a:pt x="2662" y="119"/>
                  <a:pt x="2665" y="129"/>
                  <a:pt x="2667" y="141"/>
                </a:cubicBezTo>
                <a:cubicBezTo>
                  <a:pt x="2670" y="152"/>
                  <a:pt x="2671" y="163"/>
                  <a:pt x="2671" y="175"/>
                </a:cubicBezTo>
                <a:lnTo>
                  <a:pt x="2671" y="778"/>
                </a:lnTo>
                <a:cubicBezTo>
                  <a:pt x="2671" y="790"/>
                  <a:pt x="2670" y="801"/>
                  <a:pt x="2667" y="812"/>
                </a:cubicBezTo>
                <a:cubicBezTo>
                  <a:pt x="2665" y="823"/>
                  <a:pt x="2662" y="834"/>
                  <a:pt x="2658" y="845"/>
                </a:cubicBezTo>
                <a:cubicBezTo>
                  <a:pt x="2653" y="855"/>
                  <a:pt x="2648" y="865"/>
                  <a:pt x="2641" y="875"/>
                </a:cubicBezTo>
                <a:cubicBezTo>
                  <a:pt x="2635" y="884"/>
                  <a:pt x="2628" y="893"/>
                  <a:pt x="2620" y="901"/>
                </a:cubicBezTo>
                <a:cubicBezTo>
                  <a:pt x="2612" y="909"/>
                  <a:pt x="2603" y="917"/>
                  <a:pt x="2593" y="923"/>
                </a:cubicBezTo>
                <a:cubicBezTo>
                  <a:pt x="2584" y="929"/>
                  <a:pt x="2574" y="935"/>
                  <a:pt x="2563" y="939"/>
                </a:cubicBezTo>
                <a:cubicBezTo>
                  <a:pt x="2553" y="943"/>
                  <a:pt x="2542" y="947"/>
                  <a:pt x="2531" y="949"/>
                </a:cubicBezTo>
                <a:cubicBezTo>
                  <a:pt x="2519" y="951"/>
                  <a:pt x="2508" y="952"/>
                  <a:pt x="2497" y="952"/>
                </a:cubicBezTo>
                <a:lnTo>
                  <a:pt x="174" y="952"/>
                </a:lnTo>
                <a:cubicBezTo>
                  <a:pt x="163" y="952"/>
                  <a:pt x="152" y="951"/>
                  <a:pt x="140" y="949"/>
                </a:cubicBezTo>
                <a:cubicBezTo>
                  <a:pt x="129" y="947"/>
                  <a:pt x="118" y="943"/>
                  <a:pt x="108" y="939"/>
                </a:cubicBezTo>
                <a:cubicBezTo>
                  <a:pt x="97" y="935"/>
                  <a:pt x="87" y="929"/>
                  <a:pt x="78" y="923"/>
                </a:cubicBezTo>
                <a:cubicBezTo>
                  <a:pt x="68" y="917"/>
                  <a:pt x="59" y="909"/>
                  <a:pt x="51" y="901"/>
                </a:cubicBezTo>
                <a:cubicBezTo>
                  <a:pt x="43" y="893"/>
                  <a:pt x="36" y="884"/>
                  <a:pt x="30" y="875"/>
                </a:cubicBezTo>
                <a:cubicBezTo>
                  <a:pt x="23" y="865"/>
                  <a:pt x="18" y="855"/>
                  <a:pt x="14" y="845"/>
                </a:cubicBezTo>
                <a:cubicBezTo>
                  <a:pt x="9" y="834"/>
                  <a:pt x="6" y="823"/>
                  <a:pt x="4" y="812"/>
                </a:cubicBezTo>
                <a:cubicBezTo>
                  <a:pt x="1" y="801"/>
                  <a:pt x="0" y="790"/>
                  <a:pt x="0" y="778"/>
                </a:cubicBezTo>
              </a:path>
            </a:pathLst>
          </a:custGeom>
          <a:ln w="8280">
            <a:solidFill>
              <a:srgbClr val="93C5FD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" name="图片 32"/>
          <p:cNvPicPr/>
          <p:nvPr/>
        </p:nvPicPr>
        <p:blipFill>
          <a:blip r:embed="rId7"/>
          <a:stretch/>
        </p:blipFill>
        <p:spPr>
          <a:xfrm>
            <a:off x="5081040" y="436212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6483960" y="34992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模块化设计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" name="图片 34"/>
          <p:cNvPicPr/>
          <p:nvPr/>
        </p:nvPicPr>
        <p:blipFill>
          <a:blip r:embed="rId8"/>
          <a:stretch/>
        </p:blipFill>
        <p:spPr>
          <a:xfrm>
            <a:off x="8280" y="598356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5231160" y="43419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第七章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2F512F-432C-75E7-986F-E838CFF3DFC8}"/>
              </a:ext>
            </a:extLst>
          </p:cNvPr>
          <p:cNvSpPr txBox="1"/>
          <p:nvPr/>
        </p:nvSpPr>
        <p:spPr>
          <a:xfrm>
            <a:off x="4303800" y="302529"/>
            <a:ext cx="30179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7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任意多边形: 形状 681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3" name="图片 682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84" name="图片 683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5" name="任意多边形: 形状 684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任意多边形: 形状 685"/>
          <p:cNvSpPr/>
          <p:nvPr/>
        </p:nvSpPr>
        <p:spPr>
          <a:xfrm>
            <a:off x="409320" y="1587600"/>
            <a:ext cx="50400" cy="1855440"/>
          </a:xfrm>
          <a:custGeom>
            <a:avLst/>
            <a:gdLst/>
            <a:ahLst/>
            <a:cxnLst/>
            <a:rect l="0" t="0" r="r" b="b"/>
            <a:pathLst>
              <a:path w="140" h="5154">
                <a:moveTo>
                  <a:pt x="0" y="0"/>
                </a:moveTo>
                <a:lnTo>
                  <a:pt x="140" y="0"/>
                </a:lnTo>
                <a:lnTo>
                  <a:pt x="140" y="5154"/>
                </a:lnTo>
                <a:lnTo>
                  <a:pt x="0" y="5154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任意多边形: 形状 686"/>
          <p:cNvSpPr/>
          <p:nvPr/>
        </p:nvSpPr>
        <p:spPr>
          <a:xfrm>
            <a:off x="434520" y="1587600"/>
            <a:ext cx="3142440" cy="1855440"/>
          </a:xfrm>
          <a:custGeom>
            <a:avLst/>
            <a:gdLst/>
            <a:ahLst/>
            <a:cxnLst/>
            <a:rect l="0" t="0" r="r" b="b"/>
            <a:pathLst>
              <a:path w="8729" h="5154">
                <a:moveTo>
                  <a:pt x="0" y="5015"/>
                </a:moveTo>
                <a:lnTo>
                  <a:pt x="0" y="139"/>
                </a:lnTo>
                <a:cubicBezTo>
                  <a:pt x="0" y="101"/>
                  <a:pt x="6" y="68"/>
                  <a:pt x="20" y="41"/>
                </a:cubicBezTo>
                <a:cubicBezTo>
                  <a:pt x="34" y="14"/>
                  <a:pt x="50" y="0"/>
                  <a:pt x="69" y="0"/>
                </a:cubicBezTo>
                <a:lnTo>
                  <a:pt x="8589" y="0"/>
                </a:lnTo>
                <a:cubicBezTo>
                  <a:pt x="8628" y="0"/>
                  <a:pt x="8661" y="14"/>
                  <a:pt x="8688" y="41"/>
                </a:cubicBezTo>
                <a:cubicBezTo>
                  <a:pt x="8715" y="68"/>
                  <a:pt x="8729" y="101"/>
                  <a:pt x="8729" y="139"/>
                </a:cubicBezTo>
                <a:lnTo>
                  <a:pt x="8729" y="5015"/>
                </a:lnTo>
                <a:cubicBezTo>
                  <a:pt x="8729" y="5053"/>
                  <a:pt x="8715" y="5086"/>
                  <a:pt x="8688" y="5113"/>
                </a:cubicBezTo>
                <a:cubicBezTo>
                  <a:pt x="8661" y="5141"/>
                  <a:pt x="8628" y="5154"/>
                  <a:pt x="8589" y="5154"/>
                </a:cubicBezTo>
                <a:lnTo>
                  <a:pt x="69" y="5154"/>
                </a:lnTo>
                <a:cubicBezTo>
                  <a:pt x="50" y="5154"/>
                  <a:pt x="34" y="5141"/>
                  <a:pt x="20" y="5113"/>
                </a:cubicBezTo>
                <a:cubicBezTo>
                  <a:pt x="6" y="5086"/>
                  <a:pt x="0" y="5053"/>
                  <a:pt x="0" y="50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任意多边形: 形状 687"/>
          <p:cNvSpPr/>
          <p:nvPr/>
        </p:nvSpPr>
        <p:spPr>
          <a:xfrm>
            <a:off x="413640" y="3580560"/>
            <a:ext cx="3159000" cy="1379160"/>
          </a:xfrm>
          <a:custGeom>
            <a:avLst/>
            <a:gdLst/>
            <a:ahLst/>
            <a:cxnLst/>
            <a:rect l="0" t="0" r="r" b="b"/>
            <a:pathLst>
              <a:path w="8775" h="3831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601" y="0"/>
                </a:lnTo>
                <a:cubicBezTo>
                  <a:pt x="8612" y="0"/>
                  <a:pt x="8624" y="1"/>
                  <a:pt x="8635" y="4"/>
                </a:cubicBezTo>
                <a:cubicBezTo>
                  <a:pt x="8646" y="6"/>
                  <a:pt x="8657" y="9"/>
                  <a:pt x="8668" y="14"/>
                </a:cubicBezTo>
                <a:cubicBezTo>
                  <a:pt x="8678" y="18"/>
                  <a:pt x="8688" y="23"/>
                  <a:pt x="8698" y="30"/>
                </a:cubicBezTo>
                <a:cubicBezTo>
                  <a:pt x="8707" y="36"/>
                  <a:pt x="8716" y="43"/>
                  <a:pt x="8724" y="51"/>
                </a:cubicBezTo>
                <a:cubicBezTo>
                  <a:pt x="8732" y="59"/>
                  <a:pt x="8739" y="68"/>
                  <a:pt x="8746" y="78"/>
                </a:cubicBezTo>
                <a:cubicBezTo>
                  <a:pt x="8752" y="87"/>
                  <a:pt x="8757" y="97"/>
                  <a:pt x="8762" y="108"/>
                </a:cubicBezTo>
                <a:cubicBezTo>
                  <a:pt x="8766" y="118"/>
                  <a:pt x="8770" y="129"/>
                  <a:pt x="8772" y="140"/>
                </a:cubicBezTo>
                <a:cubicBezTo>
                  <a:pt x="8774" y="152"/>
                  <a:pt x="8775" y="163"/>
                  <a:pt x="8775" y="174"/>
                </a:cubicBezTo>
                <a:lnTo>
                  <a:pt x="8775" y="3657"/>
                </a:lnTo>
                <a:cubicBezTo>
                  <a:pt x="8775" y="3669"/>
                  <a:pt x="8774" y="3680"/>
                  <a:pt x="8772" y="3691"/>
                </a:cubicBezTo>
                <a:cubicBezTo>
                  <a:pt x="8770" y="3703"/>
                  <a:pt x="8766" y="3713"/>
                  <a:pt x="8762" y="3724"/>
                </a:cubicBezTo>
                <a:cubicBezTo>
                  <a:pt x="8757" y="3735"/>
                  <a:pt x="8752" y="3745"/>
                  <a:pt x="8746" y="3754"/>
                </a:cubicBezTo>
                <a:cubicBezTo>
                  <a:pt x="8739" y="3764"/>
                  <a:pt x="8732" y="3772"/>
                  <a:pt x="8724" y="3780"/>
                </a:cubicBezTo>
                <a:cubicBezTo>
                  <a:pt x="8716" y="3789"/>
                  <a:pt x="8707" y="3796"/>
                  <a:pt x="8698" y="3802"/>
                </a:cubicBezTo>
                <a:cubicBezTo>
                  <a:pt x="8688" y="3808"/>
                  <a:pt x="8678" y="3814"/>
                  <a:pt x="8668" y="3818"/>
                </a:cubicBezTo>
                <a:cubicBezTo>
                  <a:pt x="8657" y="3823"/>
                  <a:pt x="8646" y="3826"/>
                  <a:pt x="8635" y="3828"/>
                </a:cubicBezTo>
                <a:cubicBezTo>
                  <a:pt x="8624" y="3830"/>
                  <a:pt x="8612" y="3831"/>
                  <a:pt x="8601" y="3831"/>
                </a:cubicBezTo>
                <a:lnTo>
                  <a:pt x="174" y="3831"/>
                </a:lnTo>
                <a:cubicBezTo>
                  <a:pt x="162" y="3831"/>
                  <a:pt x="151" y="3830"/>
                  <a:pt x="140" y="3828"/>
                </a:cubicBezTo>
                <a:cubicBezTo>
                  <a:pt x="128" y="3826"/>
                  <a:pt x="118" y="3823"/>
                  <a:pt x="107" y="3818"/>
                </a:cubicBezTo>
                <a:cubicBezTo>
                  <a:pt x="96" y="3814"/>
                  <a:pt x="86" y="3808"/>
                  <a:pt x="77" y="3802"/>
                </a:cubicBezTo>
                <a:cubicBezTo>
                  <a:pt x="67" y="3796"/>
                  <a:pt x="59" y="3789"/>
                  <a:pt x="51" y="3780"/>
                </a:cubicBezTo>
                <a:cubicBezTo>
                  <a:pt x="42" y="3772"/>
                  <a:pt x="35" y="3764"/>
                  <a:pt x="29" y="3754"/>
                </a:cubicBezTo>
                <a:cubicBezTo>
                  <a:pt x="23" y="3745"/>
                  <a:pt x="17" y="3735"/>
                  <a:pt x="13" y="3724"/>
                </a:cubicBezTo>
                <a:cubicBezTo>
                  <a:pt x="8" y="3713"/>
                  <a:pt x="5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任意多边形: 形状 688"/>
          <p:cNvSpPr/>
          <p:nvPr/>
        </p:nvSpPr>
        <p:spPr>
          <a:xfrm>
            <a:off x="413640" y="3580560"/>
            <a:ext cx="3159000" cy="1379160"/>
          </a:xfrm>
          <a:custGeom>
            <a:avLst/>
            <a:gdLst/>
            <a:ahLst/>
            <a:cxnLst/>
            <a:rect l="0" t="0" r="r" b="b"/>
            <a:pathLst>
              <a:path w="8775" h="3831" fill="none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601" y="0"/>
                </a:lnTo>
                <a:cubicBezTo>
                  <a:pt x="8612" y="0"/>
                  <a:pt x="8624" y="1"/>
                  <a:pt x="8635" y="4"/>
                </a:cubicBezTo>
                <a:cubicBezTo>
                  <a:pt x="8646" y="6"/>
                  <a:pt x="8657" y="9"/>
                  <a:pt x="8668" y="14"/>
                </a:cubicBezTo>
                <a:cubicBezTo>
                  <a:pt x="8678" y="18"/>
                  <a:pt x="8688" y="23"/>
                  <a:pt x="8698" y="30"/>
                </a:cubicBezTo>
                <a:cubicBezTo>
                  <a:pt x="8707" y="36"/>
                  <a:pt x="8716" y="43"/>
                  <a:pt x="8724" y="51"/>
                </a:cubicBezTo>
                <a:cubicBezTo>
                  <a:pt x="8732" y="59"/>
                  <a:pt x="8739" y="68"/>
                  <a:pt x="8746" y="78"/>
                </a:cubicBezTo>
                <a:cubicBezTo>
                  <a:pt x="8752" y="87"/>
                  <a:pt x="8757" y="97"/>
                  <a:pt x="8762" y="108"/>
                </a:cubicBezTo>
                <a:cubicBezTo>
                  <a:pt x="8766" y="118"/>
                  <a:pt x="8770" y="129"/>
                  <a:pt x="8772" y="140"/>
                </a:cubicBezTo>
                <a:cubicBezTo>
                  <a:pt x="8774" y="152"/>
                  <a:pt x="8775" y="163"/>
                  <a:pt x="8775" y="174"/>
                </a:cubicBezTo>
                <a:lnTo>
                  <a:pt x="8775" y="3657"/>
                </a:lnTo>
                <a:cubicBezTo>
                  <a:pt x="8775" y="3669"/>
                  <a:pt x="8774" y="3680"/>
                  <a:pt x="8772" y="3691"/>
                </a:cubicBezTo>
                <a:cubicBezTo>
                  <a:pt x="8770" y="3703"/>
                  <a:pt x="8766" y="3713"/>
                  <a:pt x="8762" y="3724"/>
                </a:cubicBezTo>
                <a:cubicBezTo>
                  <a:pt x="8757" y="3735"/>
                  <a:pt x="8752" y="3745"/>
                  <a:pt x="8746" y="3754"/>
                </a:cubicBezTo>
                <a:cubicBezTo>
                  <a:pt x="8739" y="3764"/>
                  <a:pt x="8732" y="3772"/>
                  <a:pt x="8724" y="3780"/>
                </a:cubicBezTo>
                <a:cubicBezTo>
                  <a:pt x="8716" y="3789"/>
                  <a:pt x="8707" y="3796"/>
                  <a:pt x="8698" y="3802"/>
                </a:cubicBezTo>
                <a:cubicBezTo>
                  <a:pt x="8688" y="3808"/>
                  <a:pt x="8678" y="3814"/>
                  <a:pt x="8668" y="3818"/>
                </a:cubicBezTo>
                <a:cubicBezTo>
                  <a:pt x="8657" y="3823"/>
                  <a:pt x="8646" y="3826"/>
                  <a:pt x="8635" y="3828"/>
                </a:cubicBezTo>
                <a:cubicBezTo>
                  <a:pt x="8624" y="3830"/>
                  <a:pt x="8612" y="3831"/>
                  <a:pt x="8601" y="3831"/>
                </a:cubicBezTo>
                <a:lnTo>
                  <a:pt x="174" y="3831"/>
                </a:lnTo>
                <a:cubicBezTo>
                  <a:pt x="162" y="3831"/>
                  <a:pt x="151" y="3830"/>
                  <a:pt x="140" y="3828"/>
                </a:cubicBezTo>
                <a:cubicBezTo>
                  <a:pt x="128" y="3826"/>
                  <a:pt x="118" y="3823"/>
                  <a:pt x="107" y="3818"/>
                </a:cubicBezTo>
                <a:cubicBezTo>
                  <a:pt x="96" y="3814"/>
                  <a:pt x="86" y="3808"/>
                  <a:pt x="77" y="3802"/>
                </a:cubicBezTo>
                <a:cubicBezTo>
                  <a:pt x="67" y="3796"/>
                  <a:pt x="59" y="3789"/>
                  <a:pt x="51" y="3780"/>
                </a:cubicBezTo>
                <a:cubicBezTo>
                  <a:pt x="42" y="3772"/>
                  <a:pt x="35" y="3764"/>
                  <a:pt x="29" y="3754"/>
                </a:cubicBezTo>
                <a:cubicBezTo>
                  <a:pt x="23" y="3745"/>
                  <a:pt x="17" y="3735"/>
                  <a:pt x="13" y="3724"/>
                </a:cubicBezTo>
                <a:cubicBezTo>
                  <a:pt x="8" y="3713"/>
                  <a:pt x="5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0" name="图片 689"/>
          <p:cNvPicPr/>
          <p:nvPr/>
        </p:nvPicPr>
        <p:blipFill>
          <a:blip r:embed="rId4"/>
          <a:stretch/>
        </p:blipFill>
        <p:spPr>
          <a:xfrm>
            <a:off x="409320" y="12870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1" name="文本框 690"/>
          <p:cNvSpPr txBox="1"/>
          <p:nvPr/>
        </p:nvSpPr>
        <p:spPr>
          <a:xfrm>
            <a:off x="275760" y="56268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翻译系统的代码实现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685080" y="1274040"/>
            <a:ext cx="18295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TranslationSystem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2490120" y="126792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类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568080" y="1894320"/>
            <a:ext cx="16473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TranslationSystem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568080" y="205308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1045440" y="2038320"/>
            <a:ext cx="2515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智能翻译系统，支持输入预处理、翻译和术语校准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568080" y="2211840"/>
            <a:ext cx="13042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A78BFA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568080" y="2370600"/>
            <a:ext cx="19213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self.terminology = {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568080" y="2529360"/>
            <a:ext cx="20581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"5G network"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"5G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2613600" y="2514600"/>
            <a:ext cx="229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网络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2847600" y="2529360"/>
            <a:ext cx="1382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568080" y="2688120"/>
            <a:ext cx="19213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"beamforming"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2477520" y="2673360"/>
            <a:ext cx="4579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波束成形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2945520" y="2688120"/>
            <a:ext cx="1382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568080" y="2846880"/>
            <a:ext cx="19897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"massive MIMO"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文本框 705"/>
          <p:cNvSpPr txBox="1"/>
          <p:nvPr/>
        </p:nvSpPr>
        <p:spPr>
          <a:xfrm>
            <a:off x="2545560" y="2832120"/>
            <a:ext cx="10296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大规模多输入多输出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文本框 706"/>
          <p:cNvSpPr txBox="1"/>
          <p:nvPr/>
        </p:nvSpPr>
        <p:spPr>
          <a:xfrm>
            <a:off x="568080" y="3005640"/>
            <a:ext cx="6181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8" name="图片 707"/>
          <p:cNvPicPr/>
          <p:nvPr/>
        </p:nvPicPr>
        <p:blipFill>
          <a:blip r:embed="rId5"/>
          <a:stretch/>
        </p:blipFill>
        <p:spPr>
          <a:xfrm>
            <a:off x="518040" y="371880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9" name="文本框 708"/>
          <p:cNvSpPr txBox="1"/>
          <p:nvPr/>
        </p:nvSpPr>
        <p:spPr>
          <a:xfrm>
            <a:off x="568080" y="3164400"/>
            <a:ext cx="13726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    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0" name="图片 709"/>
          <p:cNvPicPr/>
          <p:nvPr/>
        </p:nvPicPr>
        <p:blipFill>
          <a:blip r:embed="rId6"/>
          <a:stretch/>
        </p:blipFill>
        <p:spPr>
          <a:xfrm>
            <a:off x="518040" y="40194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1" name="文本框 710"/>
          <p:cNvSpPr txBox="1"/>
          <p:nvPr/>
        </p:nvSpPr>
        <p:spPr>
          <a:xfrm>
            <a:off x="777240" y="370764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核心功能模块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702000" y="39988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输入预处理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1287000" y="4002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4" name="图片 713"/>
          <p:cNvPicPr/>
          <p:nvPr/>
        </p:nvPicPr>
        <p:blipFill>
          <a:blip r:embed="rId7"/>
          <a:stretch/>
        </p:blipFill>
        <p:spPr>
          <a:xfrm>
            <a:off x="518040" y="425340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5" name="文本框 714"/>
          <p:cNvSpPr txBox="1"/>
          <p:nvPr/>
        </p:nvSpPr>
        <p:spPr>
          <a:xfrm>
            <a:off x="1363680" y="39988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清理用户输入文本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735480" y="42328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翻译模块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1203480" y="4236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1279800" y="4232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1513800" y="42368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0" name="图片 719"/>
          <p:cNvPicPr/>
          <p:nvPr/>
        </p:nvPicPr>
        <p:blipFill>
          <a:blip r:embed="rId8"/>
          <a:stretch/>
        </p:blipFill>
        <p:spPr>
          <a:xfrm>
            <a:off x="518040" y="448740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1" name="文本框 720"/>
          <p:cNvSpPr txBox="1"/>
          <p:nvPr/>
        </p:nvSpPr>
        <p:spPr>
          <a:xfrm>
            <a:off x="1699200" y="42328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进行翻译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2" name="文本框 721"/>
          <p:cNvSpPr txBox="1"/>
          <p:nvPr/>
        </p:nvSpPr>
        <p:spPr>
          <a:xfrm>
            <a:off x="718560" y="44668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术语校准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1186560" y="4470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4" name="图片 723"/>
          <p:cNvPicPr/>
          <p:nvPr/>
        </p:nvPicPr>
        <p:blipFill>
          <a:blip r:embed="rId9"/>
          <a:stretch/>
        </p:blipFill>
        <p:spPr>
          <a:xfrm>
            <a:off x="518040" y="472140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5" name="文本框 724"/>
          <p:cNvSpPr txBox="1"/>
          <p:nvPr/>
        </p:nvSpPr>
        <p:spPr>
          <a:xfrm>
            <a:off x="1263240" y="44668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确保术语一致性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文本框 725"/>
          <p:cNvSpPr txBox="1"/>
          <p:nvPr/>
        </p:nvSpPr>
        <p:spPr>
          <a:xfrm>
            <a:off x="676800" y="47008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输出格式化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文本框 726"/>
          <p:cNvSpPr txBox="1"/>
          <p:nvPr/>
        </p:nvSpPr>
        <p:spPr>
          <a:xfrm>
            <a:off x="1261800" y="4704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任意多边形: 形状 727"/>
          <p:cNvSpPr/>
          <p:nvPr/>
        </p:nvSpPr>
        <p:spPr>
          <a:xfrm>
            <a:off x="3848040" y="4700520"/>
            <a:ext cx="6451920" cy="1145160"/>
          </a:xfrm>
          <a:custGeom>
            <a:avLst/>
            <a:gdLst/>
            <a:ahLst/>
            <a:cxnLst/>
            <a:rect l="0" t="0" r="r" b="b"/>
            <a:pathLst>
              <a:path w="17922" h="3181">
                <a:moveTo>
                  <a:pt x="0" y="3100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4"/>
                </a:cubicBezTo>
                <a:cubicBezTo>
                  <a:pt x="32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17840" y="0"/>
                </a:lnTo>
                <a:cubicBezTo>
                  <a:pt x="17851" y="0"/>
                  <a:pt x="17861" y="2"/>
                  <a:pt x="17871" y="6"/>
                </a:cubicBezTo>
                <a:cubicBezTo>
                  <a:pt x="17881" y="10"/>
                  <a:pt x="17890" y="16"/>
                  <a:pt x="17898" y="24"/>
                </a:cubicBezTo>
                <a:cubicBezTo>
                  <a:pt x="17905" y="31"/>
                  <a:pt x="17911" y="40"/>
                  <a:pt x="17915" y="50"/>
                </a:cubicBezTo>
                <a:cubicBezTo>
                  <a:pt x="17920" y="60"/>
                  <a:pt x="17922" y="70"/>
                  <a:pt x="17922" y="81"/>
                </a:cubicBezTo>
                <a:lnTo>
                  <a:pt x="17922" y="3100"/>
                </a:lnTo>
                <a:cubicBezTo>
                  <a:pt x="17922" y="3111"/>
                  <a:pt x="17920" y="3121"/>
                  <a:pt x="17915" y="3131"/>
                </a:cubicBezTo>
                <a:cubicBezTo>
                  <a:pt x="17911" y="3141"/>
                  <a:pt x="17905" y="3150"/>
                  <a:pt x="17898" y="3157"/>
                </a:cubicBezTo>
                <a:cubicBezTo>
                  <a:pt x="17890" y="3165"/>
                  <a:pt x="17881" y="3171"/>
                  <a:pt x="17871" y="3175"/>
                </a:cubicBezTo>
                <a:cubicBezTo>
                  <a:pt x="17861" y="3179"/>
                  <a:pt x="17851" y="3181"/>
                  <a:pt x="17840" y="3181"/>
                </a:cubicBezTo>
                <a:lnTo>
                  <a:pt x="81" y="3181"/>
                </a:lnTo>
                <a:cubicBezTo>
                  <a:pt x="71" y="3181"/>
                  <a:pt x="60" y="3179"/>
                  <a:pt x="50" y="3175"/>
                </a:cubicBezTo>
                <a:cubicBezTo>
                  <a:pt x="40" y="3171"/>
                  <a:pt x="32" y="3165"/>
                  <a:pt x="24" y="3157"/>
                </a:cubicBezTo>
                <a:cubicBezTo>
                  <a:pt x="16" y="3150"/>
                  <a:pt x="10" y="3141"/>
                  <a:pt x="6" y="3131"/>
                </a:cubicBezTo>
                <a:cubicBezTo>
                  <a:pt x="2" y="3121"/>
                  <a:pt x="0" y="3111"/>
                  <a:pt x="0" y="3100"/>
                </a:cubicBezTo>
                <a:close/>
              </a:path>
            </a:pathLst>
          </a:custGeom>
          <a:solidFill>
            <a:srgbClr val="1E3A8A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任意多边形: 形状 728"/>
          <p:cNvSpPr/>
          <p:nvPr/>
        </p:nvSpPr>
        <p:spPr>
          <a:xfrm>
            <a:off x="3848040" y="4700520"/>
            <a:ext cx="6451920" cy="1145160"/>
          </a:xfrm>
          <a:custGeom>
            <a:avLst/>
            <a:gdLst/>
            <a:ahLst/>
            <a:cxnLst/>
            <a:rect l="0" t="0" r="r" b="b"/>
            <a:pathLst>
              <a:path w="17922" h="3181" fill="none">
                <a:moveTo>
                  <a:pt x="0" y="3100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4"/>
                </a:cubicBezTo>
                <a:cubicBezTo>
                  <a:pt x="32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17840" y="0"/>
                </a:lnTo>
                <a:cubicBezTo>
                  <a:pt x="17851" y="0"/>
                  <a:pt x="17861" y="2"/>
                  <a:pt x="17871" y="6"/>
                </a:cubicBezTo>
                <a:cubicBezTo>
                  <a:pt x="17881" y="10"/>
                  <a:pt x="17890" y="16"/>
                  <a:pt x="17898" y="24"/>
                </a:cubicBezTo>
                <a:cubicBezTo>
                  <a:pt x="17905" y="31"/>
                  <a:pt x="17911" y="40"/>
                  <a:pt x="17915" y="50"/>
                </a:cubicBezTo>
                <a:cubicBezTo>
                  <a:pt x="17920" y="60"/>
                  <a:pt x="17922" y="70"/>
                  <a:pt x="17922" y="81"/>
                </a:cubicBezTo>
                <a:lnTo>
                  <a:pt x="17922" y="3100"/>
                </a:lnTo>
                <a:cubicBezTo>
                  <a:pt x="17922" y="3111"/>
                  <a:pt x="17920" y="3121"/>
                  <a:pt x="17915" y="3131"/>
                </a:cubicBezTo>
                <a:cubicBezTo>
                  <a:pt x="17911" y="3141"/>
                  <a:pt x="17905" y="3150"/>
                  <a:pt x="17898" y="3157"/>
                </a:cubicBezTo>
                <a:cubicBezTo>
                  <a:pt x="17890" y="3165"/>
                  <a:pt x="17881" y="3171"/>
                  <a:pt x="17871" y="3175"/>
                </a:cubicBezTo>
                <a:cubicBezTo>
                  <a:pt x="17861" y="3179"/>
                  <a:pt x="17851" y="3181"/>
                  <a:pt x="17840" y="3181"/>
                </a:cubicBezTo>
                <a:lnTo>
                  <a:pt x="81" y="3181"/>
                </a:lnTo>
                <a:cubicBezTo>
                  <a:pt x="71" y="3181"/>
                  <a:pt x="60" y="3179"/>
                  <a:pt x="50" y="3175"/>
                </a:cubicBezTo>
                <a:cubicBezTo>
                  <a:pt x="40" y="3171"/>
                  <a:pt x="32" y="3165"/>
                  <a:pt x="24" y="3157"/>
                </a:cubicBezTo>
                <a:cubicBezTo>
                  <a:pt x="16" y="3150"/>
                  <a:pt x="10" y="3141"/>
                  <a:pt x="6" y="3131"/>
                </a:cubicBezTo>
                <a:cubicBezTo>
                  <a:pt x="2" y="3121"/>
                  <a:pt x="0" y="3111"/>
                  <a:pt x="0" y="3100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任意多边形: 形状 729"/>
          <p:cNvSpPr/>
          <p:nvPr/>
        </p:nvSpPr>
        <p:spPr>
          <a:xfrm>
            <a:off x="3952440" y="5072400"/>
            <a:ext cx="50760" cy="668880"/>
          </a:xfrm>
          <a:custGeom>
            <a:avLst/>
            <a:gdLst/>
            <a:ahLst/>
            <a:cxnLst/>
            <a:rect l="0" t="0" r="r" b="b"/>
            <a:pathLst>
              <a:path w="141" h="1858">
                <a:moveTo>
                  <a:pt x="91" y="41"/>
                </a:moveTo>
                <a:cubicBezTo>
                  <a:pt x="78" y="68"/>
                  <a:pt x="70" y="101"/>
                  <a:pt x="70" y="139"/>
                </a:cubicBezTo>
                <a:lnTo>
                  <a:pt x="70" y="1719"/>
                </a:lnTo>
                <a:cubicBezTo>
                  <a:pt x="70" y="1757"/>
                  <a:pt x="78" y="1790"/>
                  <a:pt x="91" y="1817"/>
                </a:cubicBezTo>
                <a:cubicBezTo>
                  <a:pt x="105" y="1844"/>
                  <a:pt x="121" y="1858"/>
                  <a:pt x="141" y="1858"/>
                </a:cubicBezTo>
                <a:cubicBezTo>
                  <a:pt x="102" y="1858"/>
                  <a:pt x="68" y="1844"/>
                  <a:pt x="41" y="1817"/>
                </a:cubicBezTo>
                <a:cubicBezTo>
                  <a:pt x="14" y="1790"/>
                  <a:pt x="0" y="1757"/>
                  <a:pt x="0" y="1719"/>
                </a:cubicBez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ubicBezTo>
                  <a:pt x="68" y="13"/>
                  <a:pt x="102" y="0"/>
                  <a:pt x="141" y="0"/>
                </a:cubicBezTo>
                <a:cubicBezTo>
                  <a:pt x="121" y="0"/>
                  <a:pt x="105" y="13"/>
                  <a:pt x="91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任意多边形: 形状 730"/>
          <p:cNvSpPr/>
          <p:nvPr/>
        </p:nvSpPr>
        <p:spPr>
          <a:xfrm>
            <a:off x="3977640" y="5072400"/>
            <a:ext cx="6217560" cy="668880"/>
          </a:xfrm>
          <a:custGeom>
            <a:avLst/>
            <a:gdLst/>
            <a:ahLst/>
            <a:cxnLst/>
            <a:rect l="0" t="0" r="r" b="b"/>
            <a:pathLst>
              <a:path w="17271" h="1858">
                <a:moveTo>
                  <a:pt x="0" y="1719"/>
                </a:moveTo>
                <a:lnTo>
                  <a:pt x="0" y="139"/>
                </a:lnTo>
                <a:cubicBezTo>
                  <a:pt x="0" y="101"/>
                  <a:pt x="7" y="68"/>
                  <a:pt x="20" y="41"/>
                </a:cubicBezTo>
                <a:cubicBezTo>
                  <a:pt x="34" y="13"/>
                  <a:pt x="50" y="0"/>
                  <a:pt x="70" y="0"/>
                </a:cubicBezTo>
                <a:lnTo>
                  <a:pt x="17132" y="0"/>
                </a:lnTo>
                <a:cubicBezTo>
                  <a:pt x="17171" y="0"/>
                  <a:pt x="17203" y="13"/>
                  <a:pt x="17231" y="41"/>
                </a:cubicBezTo>
                <a:cubicBezTo>
                  <a:pt x="17258" y="68"/>
                  <a:pt x="17271" y="101"/>
                  <a:pt x="17271" y="139"/>
                </a:cubicBezTo>
                <a:lnTo>
                  <a:pt x="17271" y="1719"/>
                </a:lnTo>
                <a:cubicBezTo>
                  <a:pt x="17271" y="1757"/>
                  <a:pt x="17258" y="1790"/>
                  <a:pt x="17231" y="1817"/>
                </a:cubicBezTo>
                <a:cubicBezTo>
                  <a:pt x="17203" y="1844"/>
                  <a:pt x="17171" y="1858"/>
                  <a:pt x="17132" y="1858"/>
                </a:cubicBezTo>
                <a:lnTo>
                  <a:pt x="70" y="1858"/>
                </a:lnTo>
                <a:cubicBezTo>
                  <a:pt x="50" y="1858"/>
                  <a:pt x="34" y="1844"/>
                  <a:pt x="20" y="1817"/>
                </a:cubicBezTo>
                <a:cubicBezTo>
                  <a:pt x="7" y="1790"/>
                  <a:pt x="0" y="1757"/>
                  <a:pt x="0" y="171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2" name="图片 731"/>
          <p:cNvPicPr/>
          <p:nvPr/>
        </p:nvPicPr>
        <p:blipFill>
          <a:blip r:embed="rId10"/>
          <a:stretch/>
        </p:blipFill>
        <p:spPr>
          <a:xfrm>
            <a:off x="3844080" y="12870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3" name="文本框 732"/>
          <p:cNvSpPr txBox="1"/>
          <p:nvPr/>
        </p:nvSpPr>
        <p:spPr>
          <a:xfrm>
            <a:off x="1338480" y="47008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优化输出格式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任意多边形: 形状 733"/>
          <p:cNvSpPr/>
          <p:nvPr/>
        </p:nvSpPr>
        <p:spPr>
          <a:xfrm>
            <a:off x="3848040" y="1591920"/>
            <a:ext cx="3150720" cy="1412640"/>
          </a:xfrm>
          <a:custGeom>
            <a:avLst/>
            <a:gdLst/>
            <a:ahLst/>
            <a:cxnLst/>
            <a:rect l="0" t="0" r="r" b="b"/>
            <a:pathLst>
              <a:path w="8752" h="3924">
                <a:moveTo>
                  <a:pt x="0" y="3842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2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71" y="0"/>
                </a:lnTo>
                <a:cubicBezTo>
                  <a:pt x="8682" y="0"/>
                  <a:pt x="8692" y="2"/>
                  <a:pt x="8702" y="6"/>
                </a:cubicBezTo>
                <a:cubicBezTo>
                  <a:pt x="8712" y="10"/>
                  <a:pt x="8721" y="16"/>
                  <a:pt x="8729" y="23"/>
                </a:cubicBezTo>
                <a:cubicBezTo>
                  <a:pt x="8736" y="31"/>
                  <a:pt x="8742" y="40"/>
                  <a:pt x="8746" y="50"/>
                </a:cubicBezTo>
                <a:cubicBezTo>
                  <a:pt x="8750" y="60"/>
                  <a:pt x="8752" y="70"/>
                  <a:pt x="8752" y="81"/>
                </a:cubicBezTo>
                <a:lnTo>
                  <a:pt x="8752" y="3842"/>
                </a:lnTo>
                <a:cubicBezTo>
                  <a:pt x="8752" y="3853"/>
                  <a:pt x="8750" y="3863"/>
                  <a:pt x="8746" y="3873"/>
                </a:cubicBezTo>
                <a:cubicBezTo>
                  <a:pt x="8742" y="3883"/>
                  <a:pt x="8736" y="3892"/>
                  <a:pt x="8729" y="3900"/>
                </a:cubicBezTo>
                <a:cubicBezTo>
                  <a:pt x="8721" y="3907"/>
                  <a:pt x="8712" y="3913"/>
                  <a:pt x="8702" y="3917"/>
                </a:cubicBezTo>
                <a:cubicBezTo>
                  <a:pt x="8692" y="3922"/>
                  <a:pt x="8682" y="3924"/>
                  <a:pt x="8671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7"/>
                </a:cubicBezTo>
                <a:cubicBezTo>
                  <a:pt x="40" y="3913"/>
                  <a:pt x="32" y="3907"/>
                  <a:pt x="24" y="3900"/>
                </a:cubicBezTo>
                <a:cubicBezTo>
                  <a:pt x="16" y="3892"/>
                  <a:pt x="10" y="3883"/>
                  <a:pt x="6" y="3873"/>
                </a:cubicBezTo>
                <a:cubicBezTo>
                  <a:pt x="2" y="3863"/>
                  <a:pt x="0" y="3853"/>
                  <a:pt x="0" y="38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任意多边形: 形状 734"/>
          <p:cNvSpPr/>
          <p:nvPr/>
        </p:nvSpPr>
        <p:spPr>
          <a:xfrm>
            <a:off x="3848040" y="1591920"/>
            <a:ext cx="3150720" cy="1412640"/>
          </a:xfrm>
          <a:custGeom>
            <a:avLst/>
            <a:gdLst/>
            <a:ahLst/>
            <a:cxnLst/>
            <a:rect l="0" t="0" r="r" b="b"/>
            <a:pathLst>
              <a:path w="8752" h="3924" fill="none">
                <a:moveTo>
                  <a:pt x="0" y="3842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2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71" y="0"/>
                </a:lnTo>
                <a:cubicBezTo>
                  <a:pt x="8682" y="0"/>
                  <a:pt x="8692" y="2"/>
                  <a:pt x="8702" y="6"/>
                </a:cubicBezTo>
                <a:cubicBezTo>
                  <a:pt x="8712" y="10"/>
                  <a:pt x="8721" y="16"/>
                  <a:pt x="8729" y="23"/>
                </a:cubicBezTo>
                <a:cubicBezTo>
                  <a:pt x="8736" y="31"/>
                  <a:pt x="8742" y="40"/>
                  <a:pt x="8746" y="50"/>
                </a:cubicBezTo>
                <a:cubicBezTo>
                  <a:pt x="8750" y="60"/>
                  <a:pt x="8752" y="70"/>
                  <a:pt x="8752" y="81"/>
                </a:cubicBezTo>
                <a:lnTo>
                  <a:pt x="8752" y="3842"/>
                </a:lnTo>
                <a:cubicBezTo>
                  <a:pt x="8752" y="3853"/>
                  <a:pt x="8750" y="3863"/>
                  <a:pt x="8746" y="3873"/>
                </a:cubicBezTo>
                <a:cubicBezTo>
                  <a:pt x="8742" y="3883"/>
                  <a:pt x="8736" y="3892"/>
                  <a:pt x="8729" y="3900"/>
                </a:cubicBezTo>
                <a:cubicBezTo>
                  <a:pt x="8721" y="3907"/>
                  <a:pt x="8712" y="3913"/>
                  <a:pt x="8702" y="3917"/>
                </a:cubicBezTo>
                <a:cubicBezTo>
                  <a:pt x="8692" y="3922"/>
                  <a:pt x="8682" y="3924"/>
                  <a:pt x="8671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7"/>
                </a:cubicBezTo>
                <a:cubicBezTo>
                  <a:pt x="40" y="3913"/>
                  <a:pt x="32" y="3907"/>
                  <a:pt x="24" y="3900"/>
                </a:cubicBezTo>
                <a:cubicBezTo>
                  <a:pt x="16" y="3892"/>
                  <a:pt x="10" y="3883"/>
                  <a:pt x="6" y="3873"/>
                </a:cubicBezTo>
                <a:cubicBezTo>
                  <a:pt x="2" y="3863"/>
                  <a:pt x="0" y="3853"/>
                  <a:pt x="0" y="3842"/>
                </a:cubicBezTo>
              </a:path>
            </a:pathLst>
          </a:custGeom>
          <a:ln w="8280">
            <a:solidFill>
              <a:srgbClr val="37415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任意多边形: 形状 735"/>
          <p:cNvSpPr/>
          <p:nvPr/>
        </p:nvSpPr>
        <p:spPr>
          <a:xfrm>
            <a:off x="3952440" y="1963800"/>
            <a:ext cx="50760" cy="936000"/>
          </a:xfrm>
          <a:custGeom>
            <a:avLst/>
            <a:gdLst/>
            <a:ahLst/>
            <a:cxnLst/>
            <a:rect l="0" t="0" r="r" b="b"/>
            <a:pathLst>
              <a:path w="141" h="2600">
                <a:moveTo>
                  <a:pt x="91" y="40"/>
                </a:moveTo>
                <a:cubicBezTo>
                  <a:pt x="78" y="68"/>
                  <a:pt x="70" y="100"/>
                  <a:pt x="70" y="139"/>
                </a:cubicBezTo>
                <a:lnTo>
                  <a:pt x="70" y="2461"/>
                </a:lnTo>
                <a:cubicBezTo>
                  <a:pt x="70" y="2500"/>
                  <a:pt x="78" y="2532"/>
                  <a:pt x="91" y="2560"/>
                </a:cubicBezTo>
                <a:cubicBezTo>
                  <a:pt x="105" y="2587"/>
                  <a:pt x="121" y="2600"/>
                  <a:pt x="141" y="2600"/>
                </a:cubicBezTo>
                <a:cubicBezTo>
                  <a:pt x="102" y="2600"/>
                  <a:pt x="68" y="2587"/>
                  <a:pt x="41" y="2560"/>
                </a:cubicBezTo>
                <a:cubicBezTo>
                  <a:pt x="14" y="2532"/>
                  <a:pt x="0" y="2500"/>
                  <a:pt x="0" y="2461"/>
                </a:cubicBezTo>
                <a:lnTo>
                  <a:pt x="0" y="139"/>
                </a:lnTo>
                <a:cubicBezTo>
                  <a:pt x="0" y="100"/>
                  <a:pt x="14" y="68"/>
                  <a:pt x="41" y="40"/>
                </a:cubicBezTo>
                <a:cubicBezTo>
                  <a:pt x="68" y="13"/>
                  <a:pt x="102" y="0"/>
                  <a:pt x="141" y="0"/>
                </a:cubicBezTo>
                <a:cubicBezTo>
                  <a:pt x="121" y="0"/>
                  <a:pt x="105" y="13"/>
                  <a:pt x="91" y="40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任意多边形: 形状 736"/>
          <p:cNvSpPr/>
          <p:nvPr/>
        </p:nvSpPr>
        <p:spPr>
          <a:xfrm>
            <a:off x="3977640" y="1963800"/>
            <a:ext cx="2916720" cy="936000"/>
          </a:xfrm>
          <a:custGeom>
            <a:avLst/>
            <a:gdLst/>
            <a:ahLst/>
            <a:cxnLst/>
            <a:rect l="0" t="0" r="r" b="b"/>
            <a:pathLst>
              <a:path w="8102" h="2600">
                <a:moveTo>
                  <a:pt x="0" y="2461"/>
                </a:moveTo>
                <a:lnTo>
                  <a:pt x="0" y="139"/>
                </a:lnTo>
                <a:cubicBezTo>
                  <a:pt x="0" y="100"/>
                  <a:pt x="7" y="68"/>
                  <a:pt x="20" y="40"/>
                </a:cubicBezTo>
                <a:cubicBezTo>
                  <a:pt x="34" y="13"/>
                  <a:pt x="50" y="0"/>
                  <a:pt x="70" y="0"/>
                </a:cubicBezTo>
                <a:lnTo>
                  <a:pt x="7963" y="0"/>
                </a:lnTo>
                <a:cubicBezTo>
                  <a:pt x="8001" y="0"/>
                  <a:pt x="8034" y="13"/>
                  <a:pt x="8061" y="40"/>
                </a:cubicBezTo>
                <a:cubicBezTo>
                  <a:pt x="8089" y="68"/>
                  <a:pt x="8102" y="100"/>
                  <a:pt x="8102" y="139"/>
                </a:cubicBezTo>
                <a:lnTo>
                  <a:pt x="8102" y="2461"/>
                </a:lnTo>
                <a:cubicBezTo>
                  <a:pt x="8102" y="2500"/>
                  <a:pt x="8089" y="2532"/>
                  <a:pt x="8061" y="2560"/>
                </a:cubicBezTo>
                <a:cubicBezTo>
                  <a:pt x="8034" y="2587"/>
                  <a:pt x="8001" y="2600"/>
                  <a:pt x="7963" y="2600"/>
                </a:cubicBezTo>
                <a:lnTo>
                  <a:pt x="70" y="2600"/>
                </a:lnTo>
                <a:cubicBezTo>
                  <a:pt x="50" y="2600"/>
                  <a:pt x="34" y="2587"/>
                  <a:pt x="20" y="2560"/>
                </a:cubicBezTo>
                <a:cubicBezTo>
                  <a:pt x="7" y="2532"/>
                  <a:pt x="0" y="2500"/>
                  <a:pt x="0" y="246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任意多边形: 形状 737"/>
          <p:cNvSpPr/>
          <p:nvPr/>
        </p:nvSpPr>
        <p:spPr>
          <a:xfrm>
            <a:off x="3952440" y="1696320"/>
            <a:ext cx="434880" cy="200880"/>
          </a:xfrm>
          <a:custGeom>
            <a:avLst/>
            <a:gdLst/>
            <a:ahLst/>
            <a:cxnLst/>
            <a:rect l="0" t="0" r="r" b="b"/>
            <a:pathLst>
              <a:path w="1208" h="558">
                <a:moveTo>
                  <a:pt x="0" y="279"/>
                </a:moveTo>
                <a:cubicBezTo>
                  <a:pt x="0" y="261"/>
                  <a:pt x="2" y="243"/>
                  <a:pt x="6" y="225"/>
                </a:cubicBezTo>
                <a:cubicBezTo>
                  <a:pt x="9" y="207"/>
                  <a:pt x="14" y="190"/>
                  <a:pt x="21" y="173"/>
                </a:cubicBezTo>
                <a:cubicBezTo>
                  <a:pt x="28" y="156"/>
                  <a:pt x="37" y="140"/>
                  <a:pt x="47" y="125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8"/>
                  <a:pt x="124" y="48"/>
                </a:cubicBezTo>
                <a:cubicBezTo>
                  <a:pt x="139" y="38"/>
                  <a:pt x="155" y="29"/>
                  <a:pt x="172" y="21"/>
                </a:cubicBezTo>
                <a:cubicBezTo>
                  <a:pt x="189" y="14"/>
                  <a:pt x="207" y="9"/>
                  <a:pt x="224" y="5"/>
                </a:cubicBezTo>
                <a:cubicBezTo>
                  <a:pt x="242" y="2"/>
                  <a:pt x="261" y="0"/>
                  <a:pt x="279" y="0"/>
                </a:cubicBezTo>
                <a:lnTo>
                  <a:pt x="930" y="0"/>
                </a:lnTo>
                <a:cubicBezTo>
                  <a:pt x="948" y="0"/>
                  <a:pt x="966" y="2"/>
                  <a:pt x="984" y="5"/>
                </a:cubicBezTo>
                <a:cubicBezTo>
                  <a:pt x="1002" y="9"/>
                  <a:pt x="1019" y="14"/>
                  <a:pt x="1036" y="21"/>
                </a:cubicBezTo>
                <a:cubicBezTo>
                  <a:pt x="1053" y="29"/>
                  <a:pt x="1069" y="38"/>
                  <a:pt x="1085" y="48"/>
                </a:cubicBezTo>
                <a:cubicBezTo>
                  <a:pt x="1100" y="58"/>
                  <a:pt x="1114" y="69"/>
                  <a:pt x="1127" y="82"/>
                </a:cubicBezTo>
                <a:cubicBezTo>
                  <a:pt x="1140" y="95"/>
                  <a:pt x="1151" y="109"/>
                  <a:pt x="1161" y="125"/>
                </a:cubicBezTo>
                <a:cubicBezTo>
                  <a:pt x="1172" y="140"/>
                  <a:pt x="1180" y="156"/>
                  <a:pt x="1187" y="173"/>
                </a:cubicBezTo>
                <a:cubicBezTo>
                  <a:pt x="1194" y="190"/>
                  <a:pt x="1199" y="207"/>
                  <a:pt x="1203" y="225"/>
                </a:cubicBezTo>
                <a:cubicBezTo>
                  <a:pt x="1207" y="243"/>
                  <a:pt x="1208" y="261"/>
                  <a:pt x="1208" y="279"/>
                </a:cubicBezTo>
                <a:cubicBezTo>
                  <a:pt x="1208" y="298"/>
                  <a:pt x="1207" y="316"/>
                  <a:pt x="1203" y="334"/>
                </a:cubicBezTo>
                <a:cubicBezTo>
                  <a:pt x="1199" y="352"/>
                  <a:pt x="1194" y="369"/>
                  <a:pt x="1187" y="386"/>
                </a:cubicBezTo>
                <a:cubicBezTo>
                  <a:pt x="1180" y="403"/>
                  <a:pt x="1172" y="419"/>
                  <a:pt x="1161" y="434"/>
                </a:cubicBezTo>
                <a:cubicBezTo>
                  <a:pt x="1151" y="449"/>
                  <a:pt x="1140" y="463"/>
                  <a:pt x="1127" y="476"/>
                </a:cubicBezTo>
                <a:cubicBezTo>
                  <a:pt x="1114" y="489"/>
                  <a:pt x="1100" y="501"/>
                  <a:pt x="1085" y="511"/>
                </a:cubicBezTo>
                <a:cubicBezTo>
                  <a:pt x="1069" y="521"/>
                  <a:pt x="1053" y="530"/>
                  <a:pt x="1036" y="537"/>
                </a:cubicBezTo>
                <a:cubicBezTo>
                  <a:pt x="1019" y="544"/>
                  <a:pt x="1002" y="549"/>
                  <a:pt x="984" y="553"/>
                </a:cubicBezTo>
                <a:cubicBezTo>
                  <a:pt x="966" y="556"/>
                  <a:pt x="948" y="558"/>
                  <a:pt x="930" y="558"/>
                </a:cubicBezTo>
                <a:lnTo>
                  <a:pt x="279" y="558"/>
                </a:lnTo>
                <a:cubicBezTo>
                  <a:pt x="261" y="558"/>
                  <a:pt x="242" y="556"/>
                  <a:pt x="224" y="553"/>
                </a:cubicBezTo>
                <a:cubicBezTo>
                  <a:pt x="207" y="549"/>
                  <a:pt x="189" y="544"/>
                  <a:pt x="172" y="537"/>
                </a:cubicBezTo>
                <a:cubicBezTo>
                  <a:pt x="155" y="530"/>
                  <a:pt x="139" y="521"/>
                  <a:pt x="124" y="511"/>
                </a:cubicBezTo>
                <a:cubicBezTo>
                  <a:pt x="109" y="501"/>
                  <a:pt x="95" y="489"/>
                  <a:pt x="82" y="476"/>
                </a:cubicBezTo>
                <a:cubicBezTo>
                  <a:pt x="69" y="463"/>
                  <a:pt x="57" y="449"/>
                  <a:pt x="47" y="434"/>
                </a:cubicBezTo>
                <a:cubicBezTo>
                  <a:pt x="37" y="419"/>
                  <a:pt x="28" y="403"/>
                  <a:pt x="21" y="386"/>
                </a:cubicBezTo>
                <a:cubicBezTo>
                  <a:pt x="14" y="369"/>
                  <a:pt x="9" y="352"/>
                  <a:pt x="6" y="334"/>
                </a:cubicBezTo>
                <a:cubicBezTo>
                  <a:pt x="2" y="316"/>
                  <a:pt x="0" y="298"/>
                  <a:pt x="0" y="27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4100400" y="1267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核心方法实现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4016520" y="1733400"/>
            <a:ext cx="3024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预处理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5960880" y="1737000"/>
            <a:ext cx="9439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preprocess_input()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4041720" y="2203560"/>
            <a:ext cx="2264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preprocess_input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text):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文本框 742"/>
          <p:cNvSpPr txBox="1"/>
          <p:nvPr/>
        </p:nvSpPr>
        <p:spPr>
          <a:xfrm>
            <a:off x="4041720" y="236232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4519080" y="2347560"/>
            <a:ext cx="18295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预处理输入，去除多余空格和换行符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6391080" y="23623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4041720" y="252108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cleaned_text = text.strip().replace(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"\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文本框 746"/>
          <p:cNvSpPr txBox="1"/>
          <p:nvPr/>
        </p:nvSpPr>
        <p:spPr>
          <a:xfrm>
            <a:off x="4041720" y="267984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print(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f"Preprocessed Input: {cleaned_t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任意多边形: 形状 747"/>
          <p:cNvSpPr/>
          <p:nvPr/>
        </p:nvSpPr>
        <p:spPr>
          <a:xfrm>
            <a:off x="7140600" y="1591920"/>
            <a:ext cx="3159360" cy="1412640"/>
          </a:xfrm>
          <a:custGeom>
            <a:avLst/>
            <a:gdLst/>
            <a:ahLst/>
            <a:cxnLst/>
            <a:rect l="0" t="0" r="r" b="b"/>
            <a:pathLst>
              <a:path w="8776" h="3924">
                <a:moveTo>
                  <a:pt x="0" y="3842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2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4" y="60"/>
                  <a:pt x="8776" y="70"/>
                  <a:pt x="8776" y="81"/>
                </a:cubicBezTo>
                <a:lnTo>
                  <a:pt x="8776" y="3842"/>
                </a:lnTo>
                <a:cubicBezTo>
                  <a:pt x="8776" y="3853"/>
                  <a:pt x="8774" y="3863"/>
                  <a:pt x="8769" y="3873"/>
                </a:cubicBezTo>
                <a:cubicBezTo>
                  <a:pt x="8765" y="3883"/>
                  <a:pt x="8759" y="3892"/>
                  <a:pt x="8752" y="3900"/>
                </a:cubicBezTo>
                <a:cubicBezTo>
                  <a:pt x="8744" y="3907"/>
                  <a:pt x="8735" y="3913"/>
                  <a:pt x="8725" y="3917"/>
                </a:cubicBezTo>
                <a:cubicBezTo>
                  <a:pt x="8715" y="3922"/>
                  <a:pt x="8705" y="3924"/>
                  <a:pt x="8694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7"/>
                </a:cubicBezTo>
                <a:cubicBezTo>
                  <a:pt x="40" y="3913"/>
                  <a:pt x="31" y="3907"/>
                  <a:pt x="24" y="3900"/>
                </a:cubicBezTo>
                <a:cubicBezTo>
                  <a:pt x="16" y="3892"/>
                  <a:pt x="10" y="3883"/>
                  <a:pt x="6" y="3873"/>
                </a:cubicBezTo>
                <a:cubicBezTo>
                  <a:pt x="2" y="3863"/>
                  <a:pt x="0" y="3853"/>
                  <a:pt x="0" y="38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任意多边形: 形状 748"/>
          <p:cNvSpPr/>
          <p:nvPr/>
        </p:nvSpPr>
        <p:spPr>
          <a:xfrm>
            <a:off x="7140600" y="1591920"/>
            <a:ext cx="3159360" cy="1412640"/>
          </a:xfrm>
          <a:custGeom>
            <a:avLst/>
            <a:gdLst/>
            <a:ahLst/>
            <a:cxnLst/>
            <a:rect l="0" t="0" r="r" b="b"/>
            <a:pathLst>
              <a:path w="8776" h="3924" fill="none">
                <a:moveTo>
                  <a:pt x="0" y="3842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2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4" y="60"/>
                  <a:pt x="8776" y="70"/>
                  <a:pt x="8776" y="81"/>
                </a:cubicBezTo>
                <a:lnTo>
                  <a:pt x="8776" y="3842"/>
                </a:lnTo>
                <a:cubicBezTo>
                  <a:pt x="8776" y="3853"/>
                  <a:pt x="8774" y="3863"/>
                  <a:pt x="8769" y="3873"/>
                </a:cubicBezTo>
                <a:cubicBezTo>
                  <a:pt x="8765" y="3883"/>
                  <a:pt x="8759" y="3892"/>
                  <a:pt x="8752" y="3900"/>
                </a:cubicBezTo>
                <a:cubicBezTo>
                  <a:pt x="8744" y="3907"/>
                  <a:pt x="8735" y="3913"/>
                  <a:pt x="8725" y="3917"/>
                </a:cubicBezTo>
                <a:cubicBezTo>
                  <a:pt x="8715" y="3922"/>
                  <a:pt x="8705" y="3924"/>
                  <a:pt x="8694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7"/>
                </a:cubicBezTo>
                <a:cubicBezTo>
                  <a:pt x="40" y="3913"/>
                  <a:pt x="31" y="3907"/>
                  <a:pt x="24" y="3900"/>
                </a:cubicBezTo>
                <a:cubicBezTo>
                  <a:pt x="16" y="3892"/>
                  <a:pt x="10" y="3883"/>
                  <a:pt x="6" y="3873"/>
                </a:cubicBezTo>
                <a:cubicBezTo>
                  <a:pt x="2" y="3863"/>
                  <a:pt x="0" y="3853"/>
                  <a:pt x="0" y="3842"/>
                </a:cubicBezTo>
              </a:path>
            </a:pathLst>
          </a:custGeom>
          <a:ln w="8280">
            <a:solidFill>
              <a:srgbClr val="37415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: 形状 749"/>
          <p:cNvSpPr/>
          <p:nvPr/>
        </p:nvSpPr>
        <p:spPr>
          <a:xfrm>
            <a:off x="7245000" y="1963800"/>
            <a:ext cx="50400" cy="936000"/>
          </a:xfrm>
          <a:custGeom>
            <a:avLst/>
            <a:gdLst/>
            <a:ahLst/>
            <a:cxnLst/>
            <a:rect l="0" t="0" r="r" b="b"/>
            <a:pathLst>
              <a:path w="140" h="2600">
                <a:moveTo>
                  <a:pt x="0" y="0"/>
                </a:moveTo>
                <a:lnTo>
                  <a:pt x="140" y="0"/>
                </a:lnTo>
                <a:lnTo>
                  <a:pt x="140" y="2600"/>
                </a:lnTo>
                <a:lnTo>
                  <a:pt x="0" y="2600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任意多边形: 形状 750"/>
          <p:cNvSpPr/>
          <p:nvPr/>
        </p:nvSpPr>
        <p:spPr>
          <a:xfrm>
            <a:off x="7270200" y="1963800"/>
            <a:ext cx="2925000" cy="936000"/>
          </a:xfrm>
          <a:custGeom>
            <a:avLst/>
            <a:gdLst/>
            <a:ahLst/>
            <a:cxnLst/>
            <a:rect l="0" t="0" r="r" b="b"/>
            <a:pathLst>
              <a:path w="8125" h="2600">
                <a:moveTo>
                  <a:pt x="0" y="2461"/>
                </a:moveTo>
                <a:lnTo>
                  <a:pt x="0" y="139"/>
                </a:lnTo>
                <a:cubicBezTo>
                  <a:pt x="0" y="100"/>
                  <a:pt x="7" y="68"/>
                  <a:pt x="20" y="40"/>
                </a:cubicBezTo>
                <a:cubicBezTo>
                  <a:pt x="34" y="13"/>
                  <a:pt x="50" y="0"/>
                  <a:pt x="69" y="0"/>
                </a:cubicBezTo>
                <a:lnTo>
                  <a:pt x="7986" y="0"/>
                </a:lnTo>
                <a:cubicBezTo>
                  <a:pt x="8025" y="0"/>
                  <a:pt x="8057" y="13"/>
                  <a:pt x="8085" y="40"/>
                </a:cubicBezTo>
                <a:cubicBezTo>
                  <a:pt x="8112" y="68"/>
                  <a:pt x="8125" y="100"/>
                  <a:pt x="8125" y="139"/>
                </a:cubicBezTo>
                <a:lnTo>
                  <a:pt x="8125" y="2461"/>
                </a:lnTo>
                <a:cubicBezTo>
                  <a:pt x="8125" y="2500"/>
                  <a:pt x="8112" y="2532"/>
                  <a:pt x="8085" y="2560"/>
                </a:cubicBezTo>
                <a:cubicBezTo>
                  <a:pt x="8057" y="2587"/>
                  <a:pt x="8025" y="2600"/>
                  <a:pt x="7986" y="2600"/>
                </a:cubicBezTo>
                <a:lnTo>
                  <a:pt x="69" y="2600"/>
                </a:lnTo>
                <a:cubicBezTo>
                  <a:pt x="50" y="2600"/>
                  <a:pt x="34" y="2587"/>
                  <a:pt x="20" y="2560"/>
                </a:cubicBezTo>
                <a:cubicBezTo>
                  <a:pt x="7" y="2532"/>
                  <a:pt x="0" y="2500"/>
                  <a:pt x="0" y="246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2" name="任意多边形: 形状 751"/>
          <p:cNvSpPr/>
          <p:nvPr/>
        </p:nvSpPr>
        <p:spPr>
          <a:xfrm>
            <a:off x="7245000" y="1696320"/>
            <a:ext cx="334800" cy="200880"/>
          </a:xfrm>
          <a:custGeom>
            <a:avLst/>
            <a:gdLst/>
            <a:ahLst/>
            <a:cxnLst/>
            <a:rect l="0" t="0" r="r" b="b"/>
            <a:pathLst>
              <a:path w="930" h="558">
                <a:moveTo>
                  <a:pt x="0" y="279"/>
                </a:moveTo>
                <a:cubicBezTo>
                  <a:pt x="0" y="261"/>
                  <a:pt x="2" y="243"/>
                  <a:pt x="6" y="225"/>
                </a:cubicBezTo>
                <a:cubicBezTo>
                  <a:pt x="9" y="207"/>
                  <a:pt x="14" y="190"/>
                  <a:pt x="21" y="173"/>
                </a:cubicBezTo>
                <a:cubicBezTo>
                  <a:pt x="28" y="156"/>
                  <a:pt x="37" y="140"/>
                  <a:pt x="47" y="125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8"/>
                  <a:pt x="124" y="48"/>
                </a:cubicBezTo>
                <a:cubicBezTo>
                  <a:pt x="139" y="38"/>
                  <a:pt x="155" y="29"/>
                  <a:pt x="172" y="21"/>
                </a:cubicBezTo>
                <a:cubicBezTo>
                  <a:pt x="189" y="14"/>
                  <a:pt x="206" y="9"/>
                  <a:pt x="224" y="5"/>
                </a:cubicBezTo>
                <a:cubicBezTo>
                  <a:pt x="242" y="2"/>
                  <a:pt x="260" y="0"/>
                  <a:pt x="279" y="0"/>
                </a:cubicBezTo>
                <a:lnTo>
                  <a:pt x="650" y="0"/>
                </a:lnTo>
                <a:cubicBezTo>
                  <a:pt x="668" y="0"/>
                  <a:pt x="687" y="2"/>
                  <a:pt x="705" y="5"/>
                </a:cubicBezTo>
                <a:cubicBezTo>
                  <a:pt x="722" y="9"/>
                  <a:pt x="740" y="14"/>
                  <a:pt x="758" y="21"/>
                </a:cubicBezTo>
                <a:cubicBezTo>
                  <a:pt x="775" y="29"/>
                  <a:pt x="791" y="38"/>
                  <a:pt x="806" y="48"/>
                </a:cubicBezTo>
                <a:cubicBezTo>
                  <a:pt x="821" y="58"/>
                  <a:pt x="835" y="69"/>
                  <a:pt x="848" y="82"/>
                </a:cubicBezTo>
                <a:cubicBezTo>
                  <a:pt x="861" y="95"/>
                  <a:pt x="873" y="109"/>
                  <a:pt x="883" y="125"/>
                </a:cubicBezTo>
                <a:cubicBezTo>
                  <a:pt x="893" y="140"/>
                  <a:pt x="902" y="156"/>
                  <a:pt x="909" y="173"/>
                </a:cubicBezTo>
                <a:cubicBezTo>
                  <a:pt x="916" y="190"/>
                  <a:pt x="921" y="207"/>
                  <a:pt x="924" y="225"/>
                </a:cubicBezTo>
                <a:cubicBezTo>
                  <a:pt x="928" y="243"/>
                  <a:pt x="930" y="261"/>
                  <a:pt x="930" y="279"/>
                </a:cubicBezTo>
                <a:cubicBezTo>
                  <a:pt x="930" y="298"/>
                  <a:pt x="928" y="316"/>
                  <a:pt x="924" y="334"/>
                </a:cubicBezTo>
                <a:cubicBezTo>
                  <a:pt x="921" y="352"/>
                  <a:pt x="916" y="369"/>
                  <a:pt x="909" y="386"/>
                </a:cubicBezTo>
                <a:cubicBezTo>
                  <a:pt x="902" y="403"/>
                  <a:pt x="893" y="419"/>
                  <a:pt x="883" y="434"/>
                </a:cubicBezTo>
                <a:cubicBezTo>
                  <a:pt x="873" y="449"/>
                  <a:pt x="861" y="463"/>
                  <a:pt x="848" y="476"/>
                </a:cubicBezTo>
                <a:cubicBezTo>
                  <a:pt x="835" y="489"/>
                  <a:pt x="821" y="501"/>
                  <a:pt x="806" y="511"/>
                </a:cubicBezTo>
                <a:cubicBezTo>
                  <a:pt x="791" y="521"/>
                  <a:pt x="775" y="530"/>
                  <a:pt x="758" y="537"/>
                </a:cubicBezTo>
                <a:cubicBezTo>
                  <a:pt x="740" y="544"/>
                  <a:pt x="722" y="549"/>
                  <a:pt x="705" y="553"/>
                </a:cubicBezTo>
                <a:cubicBezTo>
                  <a:pt x="687" y="556"/>
                  <a:pt x="668" y="558"/>
                  <a:pt x="650" y="558"/>
                </a:cubicBezTo>
                <a:lnTo>
                  <a:pt x="279" y="558"/>
                </a:lnTo>
                <a:cubicBezTo>
                  <a:pt x="260" y="558"/>
                  <a:pt x="242" y="556"/>
                  <a:pt x="224" y="553"/>
                </a:cubicBezTo>
                <a:cubicBezTo>
                  <a:pt x="206" y="549"/>
                  <a:pt x="189" y="544"/>
                  <a:pt x="172" y="537"/>
                </a:cubicBezTo>
                <a:cubicBezTo>
                  <a:pt x="155" y="530"/>
                  <a:pt x="139" y="521"/>
                  <a:pt x="124" y="511"/>
                </a:cubicBezTo>
                <a:cubicBezTo>
                  <a:pt x="109" y="501"/>
                  <a:pt x="95" y="489"/>
                  <a:pt x="82" y="476"/>
                </a:cubicBezTo>
                <a:cubicBezTo>
                  <a:pt x="69" y="463"/>
                  <a:pt x="57" y="449"/>
                  <a:pt x="47" y="434"/>
                </a:cubicBezTo>
                <a:cubicBezTo>
                  <a:pt x="37" y="419"/>
                  <a:pt x="28" y="403"/>
                  <a:pt x="21" y="386"/>
                </a:cubicBezTo>
                <a:cubicBezTo>
                  <a:pt x="14" y="369"/>
                  <a:pt x="9" y="352"/>
                  <a:pt x="6" y="334"/>
                </a:cubicBezTo>
                <a:cubicBezTo>
                  <a:pt x="2" y="316"/>
                  <a:pt x="0" y="298"/>
                  <a:pt x="0" y="279"/>
                </a:cubicBezTo>
                <a:close/>
              </a:path>
            </a:pathLst>
          </a:custGeom>
          <a:solidFill>
            <a:srgbClr val="9F2D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文本框 752"/>
          <p:cNvSpPr txBox="1"/>
          <p:nvPr/>
        </p:nvSpPr>
        <p:spPr>
          <a:xfrm>
            <a:off x="4314600" y="2838600"/>
            <a:ext cx="13039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cleaned text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7314840" y="173340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D7A8"/>
                </a:solidFill>
                <a:effectLst/>
                <a:uFillTx/>
                <a:latin typeface="WenQuanYiZenHei"/>
                <a:ea typeface="WenQuanYiZenHei"/>
              </a:rPr>
              <a:t>翻译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9668520" y="1737000"/>
            <a:ext cx="52884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translate()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7339680" y="2203560"/>
            <a:ext cx="28818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translate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text, target_language=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文本框 756"/>
          <p:cNvSpPr txBox="1"/>
          <p:nvPr/>
        </p:nvSpPr>
        <p:spPr>
          <a:xfrm>
            <a:off x="7339680" y="236232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文本框 757"/>
          <p:cNvSpPr txBox="1"/>
          <p:nvPr/>
        </p:nvSpPr>
        <p:spPr>
          <a:xfrm>
            <a:off x="7817040" y="2347560"/>
            <a:ext cx="229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文本框 758"/>
          <p:cNvSpPr txBox="1"/>
          <p:nvPr/>
        </p:nvSpPr>
        <p:spPr>
          <a:xfrm>
            <a:off x="8051040" y="2362320"/>
            <a:ext cx="6865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8732880" y="2347560"/>
            <a:ext cx="11437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进行翻译，并处理错误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9902880" y="23623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7339680" y="252108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prompt =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f"Translate the following tex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7339680" y="2679840"/>
            <a:ext cx="20584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attempt </a:t>
            </a:r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range(retries):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任意多边形: 形状 763"/>
          <p:cNvSpPr/>
          <p:nvPr/>
        </p:nvSpPr>
        <p:spPr>
          <a:xfrm>
            <a:off x="3848040" y="3146040"/>
            <a:ext cx="3150720" cy="1412640"/>
          </a:xfrm>
          <a:custGeom>
            <a:avLst/>
            <a:gdLst/>
            <a:ahLst/>
            <a:cxnLst/>
            <a:rect l="0" t="0" r="r" b="b"/>
            <a:pathLst>
              <a:path w="8752" h="3924">
                <a:moveTo>
                  <a:pt x="0" y="3843"/>
                </a:moveTo>
                <a:lnTo>
                  <a:pt x="0" y="81"/>
                </a:lnTo>
                <a:cubicBezTo>
                  <a:pt x="0" y="71"/>
                  <a:pt x="2" y="60"/>
                  <a:pt x="6" y="50"/>
                </a:cubicBezTo>
                <a:cubicBezTo>
                  <a:pt x="10" y="40"/>
                  <a:pt x="16" y="32"/>
                  <a:pt x="24" y="24"/>
                </a:cubicBezTo>
                <a:cubicBezTo>
                  <a:pt x="32" y="16"/>
                  <a:pt x="40" y="11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71" y="0"/>
                </a:lnTo>
                <a:cubicBezTo>
                  <a:pt x="8682" y="0"/>
                  <a:pt x="8692" y="2"/>
                  <a:pt x="8702" y="6"/>
                </a:cubicBezTo>
                <a:cubicBezTo>
                  <a:pt x="8712" y="11"/>
                  <a:pt x="8721" y="16"/>
                  <a:pt x="8729" y="24"/>
                </a:cubicBezTo>
                <a:cubicBezTo>
                  <a:pt x="8736" y="32"/>
                  <a:pt x="8742" y="40"/>
                  <a:pt x="8746" y="50"/>
                </a:cubicBezTo>
                <a:cubicBezTo>
                  <a:pt x="8750" y="60"/>
                  <a:pt x="8752" y="71"/>
                  <a:pt x="8752" y="81"/>
                </a:cubicBezTo>
                <a:lnTo>
                  <a:pt x="8752" y="3843"/>
                </a:lnTo>
                <a:cubicBezTo>
                  <a:pt x="8752" y="3854"/>
                  <a:pt x="8750" y="3864"/>
                  <a:pt x="8746" y="3874"/>
                </a:cubicBezTo>
                <a:cubicBezTo>
                  <a:pt x="8742" y="3884"/>
                  <a:pt x="8736" y="3893"/>
                  <a:pt x="8729" y="3900"/>
                </a:cubicBezTo>
                <a:cubicBezTo>
                  <a:pt x="8721" y="3908"/>
                  <a:pt x="8712" y="3914"/>
                  <a:pt x="8702" y="3918"/>
                </a:cubicBezTo>
                <a:cubicBezTo>
                  <a:pt x="8692" y="3922"/>
                  <a:pt x="8682" y="3924"/>
                  <a:pt x="8671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8"/>
                </a:cubicBezTo>
                <a:cubicBezTo>
                  <a:pt x="40" y="3914"/>
                  <a:pt x="32" y="3908"/>
                  <a:pt x="24" y="3900"/>
                </a:cubicBezTo>
                <a:cubicBezTo>
                  <a:pt x="16" y="3893"/>
                  <a:pt x="10" y="3884"/>
                  <a:pt x="6" y="3874"/>
                </a:cubicBezTo>
                <a:cubicBezTo>
                  <a:pt x="2" y="3864"/>
                  <a:pt x="0" y="3854"/>
                  <a:pt x="0" y="3843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任意多边形: 形状 764"/>
          <p:cNvSpPr/>
          <p:nvPr/>
        </p:nvSpPr>
        <p:spPr>
          <a:xfrm>
            <a:off x="3848040" y="3146040"/>
            <a:ext cx="3150720" cy="1412640"/>
          </a:xfrm>
          <a:custGeom>
            <a:avLst/>
            <a:gdLst/>
            <a:ahLst/>
            <a:cxnLst/>
            <a:rect l="0" t="0" r="r" b="b"/>
            <a:pathLst>
              <a:path w="8752" h="3924" fill="none">
                <a:moveTo>
                  <a:pt x="0" y="3843"/>
                </a:moveTo>
                <a:lnTo>
                  <a:pt x="0" y="81"/>
                </a:lnTo>
                <a:cubicBezTo>
                  <a:pt x="0" y="71"/>
                  <a:pt x="2" y="60"/>
                  <a:pt x="6" y="50"/>
                </a:cubicBezTo>
                <a:cubicBezTo>
                  <a:pt x="10" y="40"/>
                  <a:pt x="16" y="32"/>
                  <a:pt x="24" y="24"/>
                </a:cubicBezTo>
                <a:cubicBezTo>
                  <a:pt x="32" y="16"/>
                  <a:pt x="40" y="11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71" y="0"/>
                </a:lnTo>
                <a:cubicBezTo>
                  <a:pt x="8682" y="0"/>
                  <a:pt x="8692" y="2"/>
                  <a:pt x="8702" y="6"/>
                </a:cubicBezTo>
                <a:cubicBezTo>
                  <a:pt x="8712" y="11"/>
                  <a:pt x="8721" y="16"/>
                  <a:pt x="8729" y="24"/>
                </a:cubicBezTo>
                <a:cubicBezTo>
                  <a:pt x="8736" y="32"/>
                  <a:pt x="8742" y="40"/>
                  <a:pt x="8746" y="50"/>
                </a:cubicBezTo>
                <a:cubicBezTo>
                  <a:pt x="8750" y="60"/>
                  <a:pt x="8752" y="71"/>
                  <a:pt x="8752" y="81"/>
                </a:cubicBezTo>
                <a:lnTo>
                  <a:pt x="8752" y="3843"/>
                </a:lnTo>
                <a:cubicBezTo>
                  <a:pt x="8752" y="3854"/>
                  <a:pt x="8750" y="3864"/>
                  <a:pt x="8746" y="3874"/>
                </a:cubicBezTo>
                <a:cubicBezTo>
                  <a:pt x="8742" y="3884"/>
                  <a:pt x="8736" y="3893"/>
                  <a:pt x="8729" y="3900"/>
                </a:cubicBezTo>
                <a:cubicBezTo>
                  <a:pt x="8721" y="3908"/>
                  <a:pt x="8712" y="3914"/>
                  <a:pt x="8702" y="3918"/>
                </a:cubicBezTo>
                <a:cubicBezTo>
                  <a:pt x="8692" y="3922"/>
                  <a:pt x="8682" y="3924"/>
                  <a:pt x="8671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8"/>
                </a:cubicBezTo>
                <a:cubicBezTo>
                  <a:pt x="40" y="3914"/>
                  <a:pt x="32" y="3908"/>
                  <a:pt x="24" y="3900"/>
                </a:cubicBezTo>
                <a:cubicBezTo>
                  <a:pt x="16" y="3893"/>
                  <a:pt x="10" y="3884"/>
                  <a:pt x="6" y="3874"/>
                </a:cubicBezTo>
                <a:cubicBezTo>
                  <a:pt x="2" y="3864"/>
                  <a:pt x="0" y="3854"/>
                  <a:pt x="0" y="3843"/>
                </a:cubicBezTo>
              </a:path>
            </a:pathLst>
          </a:custGeom>
          <a:ln w="8280">
            <a:solidFill>
              <a:srgbClr val="37415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任意多边形: 形状 765"/>
          <p:cNvSpPr/>
          <p:nvPr/>
        </p:nvSpPr>
        <p:spPr>
          <a:xfrm>
            <a:off x="3952440" y="3517920"/>
            <a:ext cx="50760" cy="936360"/>
          </a:xfrm>
          <a:custGeom>
            <a:avLst/>
            <a:gdLst/>
            <a:ahLst/>
            <a:cxnLst/>
            <a:rect l="0" t="0" r="r" b="b"/>
            <a:pathLst>
              <a:path w="141" h="2601">
                <a:moveTo>
                  <a:pt x="91" y="41"/>
                </a:moveTo>
                <a:cubicBezTo>
                  <a:pt x="78" y="68"/>
                  <a:pt x="70" y="101"/>
                  <a:pt x="70" y="139"/>
                </a:cubicBezTo>
                <a:lnTo>
                  <a:pt x="70" y="2462"/>
                </a:lnTo>
                <a:cubicBezTo>
                  <a:pt x="70" y="2500"/>
                  <a:pt x="78" y="2533"/>
                  <a:pt x="91" y="2560"/>
                </a:cubicBezTo>
                <a:cubicBezTo>
                  <a:pt x="105" y="2587"/>
                  <a:pt x="121" y="2601"/>
                  <a:pt x="141" y="2601"/>
                </a:cubicBezTo>
                <a:cubicBezTo>
                  <a:pt x="102" y="2601"/>
                  <a:pt x="68" y="2587"/>
                  <a:pt x="41" y="2560"/>
                </a:cubicBezTo>
                <a:cubicBezTo>
                  <a:pt x="14" y="2533"/>
                  <a:pt x="0" y="2500"/>
                  <a:pt x="0" y="2462"/>
                </a:cubicBez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2" y="0"/>
                  <a:pt x="141" y="0"/>
                </a:cubicBezTo>
                <a:cubicBezTo>
                  <a:pt x="121" y="0"/>
                  <a:pt x="105" y="14"/>
                  <a:pt x="91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任意多边形: 形状 766"/>
          <p:cNvSpPr/>
          <p:nvPr/>
        </p:nvSpPr>
        <p:spPr>
          <a:xfrm>
            <a:off x="3977640" y="3517920"/>
            <a:ext cx="2916720" cy="936360"/>
          </a:xfrm>
          <a:custGeom>
            <a:avLst/>
            <a:gdLst/>
            <a:ahLst/>
            <a:cxnLst/>
            <a:rect l="0" t="0" r="r" b="b"/>
            <a:pathLst>
              <a:path w="8102" h="2601">
                <a:moveTo>
                  <a:pt x="0" y="2462"/>
                </a:moveTo>
                <a:lnTo>
                  <a:pt x="0" y="139"/>
                </a:lnTo>
                <a:cubicBezTo>
                  <a:pt x="0" y="101"/>
                  <a:pt x="7" y="68"/>
                  <a:pt x="20" y="41"/>
                </a:cubicBezTo>
                <a:cubicBezTo>
                  <a:pt x="34" y="14"/>
                  <a:pt x="50" y="0"/>
                  <a:pt x="70" y="0"/>
                </a:cubicBezTo>
                <a:lnTo>
                  <a:pt x="7963" y="0"/>
                </a:lnTo>
                <a:cubicBezTo>
                  <a:pt x="8001" y="0"/>
                  <a:pt x="8034" y="14"/>
                  <a:pt x="8061" y="41"/>
                </a:cubicBezTo>
                <a:cubicBezTo>
                  <a:pt x="8089" y="68"/>
                  <a:pt x="8102" y="101"/>
                  <a:pt x="8102" y="139"/>
                </a:cubicBezTo>
                <a:lnTo>
                  <a:pt x="8102" y="2462"/>
                </a:lnTo>
                <a:cubicBezTo>
                  <a:pt x="8102" y="2500"/>
                  <a:pt x="8089" y="2533"/>
                  <a:pt x="8061" y="2560"/>
                </a:cubicBezTo>
                <a:cubicBezTo>
                  <a:pt x="8034" y="2587"/>
                  <a:pt x="8001" y="2601"/>
                  <a:pt x="7963" y="2601"/>
                </a:cubicBezTo>
                <a:lnTo>
                  <a:pt x="70" y="2601"/>
                </a:lnTo>
                <a:cubicBezTo>
                  <a:pt x="50" y="2601"/>
                  <a:pt x="34" y="2587"/>
                  <a:pt x="20" y="2560"/>
                </a:cubicBezTo>
                <a:cubicBezTo>
                  <a:pt x="7" y="2533"/>
                  <a:pt x="0" y="2500"/>
                  <a:pt x="0" y="246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任意多边形: 形状 767"/>
          <p:cNvSpPr/>
          <p:nvPr/>
        </p:nvSpPr>
        <p:spPr>
          <a:xfrm>
            <a:off x="3952440" y="3250440"/>
            <a:ext cx="535320" cy="200880"/>
          </a:xfrm>
          <a:custGeom>
            <a:avLst/>
            <a:gdLst/>
            <a:ahLst/>
            <a:cxnLst/>
            <a:rect l="0" t="0" r="r" b="b"/>
            <a:pathLst>
              <a:path w="1487" h="558">
                <a:moveTo>
                  <a:pt x="0" y="280"/>
                </a:moveTo>
                <a:cubicBezTo>
                  <a:pt x="0" y="262"/>
                  <a:pt x="2" y="244"/>
                  <a:pt x="6" y="226"/>
                </a:cubicBezTo>
                <a:cubicBezTo>
                  <a:pt x="9" y="208"/>
                  <a:pt x="14" y="190"/>
                  <a:pt x="21" y="173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39" y="37"/>
                  <a:pt x="155" y="29"/>
                  <a:pt x="173" y="22"/>
                </a:cubicBezTo>
                <a:cubicBezTo>
                  <a:pt x="190" y="15"/>
                  <a:pt x="208" y="9"/>
                  <a:pt x="225" y="6"/>
                </a:cubicBezTo>
                <a:cubicBezTo>
                  <a:pt x="243" y="2"/>
                  <a:pt x="262" y="0"/>
                  <a:pt x="280" y="0"/>
                </a:cubicBezTo>
                <a:lnTo>
                  <a:pt x="1208" y="0"/>
                </a:lnTo>
                <a:cubicBezTo>
                  <a:pt x="1227" y="0"/>
                  <a:pt x="1245" y="2"/>
                  <a:pt x="1263" y="6"/>
                </a:cubicBezTo>
                <a:cubicBezTo>
                  <a:pt x="1281" y="9"/>
                  <a:pt x="1298" y="15"/>
                  <a:pt x="1315" y="22"/>
                </a:cubicBezTo>
                <a:cubicBezTo>
                  <a:pt x="1332" y="29"/>
                  <a:pt x="1348" y="37"/>
                  <a:pt x="1363" y="47"/>
                </a:cubicBezTo>
                <a:cubicBezTo>
                  <a:pt x="1378" y="57"/>
                  <a:pt x="1392" y="69"/>
                  <a:pt x="1405" y="82"/>
                </a:cubicBezTo>
                <a:cubicBezTo>
                  <a:pt x="1418" y="95"/>
                  <a:pt x="1430" y="109"/>
                  <a:pt x="1440" y="124"/>
                </a:cubicBezTo>
                <a:cubicBezTo>
                  <a:pt x="1450" y="139"/>
                  <a:pt x="1459" y="155"/>
                  <a:pt x="1466" y="173"/>
                </a:cubicBezTo>
                <a:cubicBezTo>
                  <a:pt x="1473" y="190"/>
                  <a:pt x="1478" y="208"/>
                  <a:pt x="1482" y="226"/>
                </a:cubicBezTo>
                <a:cubicBezTo>
                  <a:pt x="1485" y="244"/>
                  <a:pt x="1487" y="262"/>
                  <a:pt x="1487" y="280"/>
                </a:cubicBezTo>
                <a:cubicBezTo>
                  <a:pt x="1487" y="298"/>
                  <a:pt x="1485" y="316"/>
                  <a:pt x="1482" y="334"/>
                </a:cubicBezTo>
                <a:cubicBezTo>
                  <a:pt x="1478" y="352"/>
                  <a:pt x="1473" y="370"/>
                  <a:pt x="1466" y="387"/>
                </a:cubicBezTo>
                <a:cubicBezTo>
                  <a:pt x="1459" y="403"/>
                  <a:pt x="1450" y="419"/>
                  <a:pt x="1440" y="435"/>
                </a:cubicBezTo>
                <a:cubicBezTo>
                  <a:pt x="1430" y="450"/>
                  <a:pt x="1418" y="464"/>
                  <a:pt x="1405" y="477"/>
                </a:cubicBezTo>
                <a:cubicBezTo>
                  <a:pt x="1392" y="490"/>
                  <a:pt x="1378" y="501"/>
                  <a:pt x="1363" y="512"/>
                </a:cubicBezTo>
                <a:cubicBezTo>
                  <a:pt x="1348" y="522"/>
                  <a:pt x="1332" y="530"/>
                  <a:pt x="1315" y="537"/>
                </a:cubicBezTo>
                <a:cubicBezTo>
                  <a:pt x="1298" y="544"/>
                  <a:pt x="1281" y="550"/>
                  <a:pt x="1263" y="553"/>
                </a:cubicBezTo>
                <a:cubicBezTo>
                  <a:pt x="1245" y="557"/>
                  <a:pt x="1227" y="558"/>
                  <a:pt x="1208" y="558"/>
                </a:cubicBezTo>
                <a:lnTo>
                  <a:pt x="280" y="558"/>
                </a:lnTo>
                <a:cubicBezTo>
                  <a:pt x="262" y="558"/>
                  <a:pt x="243" y="557"/>
                  <a:pt x="225" y="553"/>
                </a:cubicBezTo>
                <a:cubicBezTo>
                  <a:pt x="208" y="550"/>
                  <a:pt x="190" y="544"/>
                  <a:pt x="173" y="537"/>
                </a:cubicBezTo>
                <a:cubicBezTo>
                  <a:pt x="155" y="530"/>
                  <a:pt x="139" y="522"/>
                  <a:pt x="124" y="512"/>
                </a:cubicBezTo>
                <a:cubicBezTo>
                  <a:pt x="109" y="501"/>
                  <a:pt x="95" y="490"/>
                  <a:pt x="82" y="477"/>
                </a:cubicBezTo>
                <a:cubicBezTo>
                  <a:pt x="69" y="464"/>
                  <a:pt x="57" y="450"/>
                  <a:pt x="47" y="435"/>
                </a:cubicBezTo>
                <a:cubicBezTo>
                  <a:pt x="37" y="419"/>
                  <a:pt x="28" y="403"/>
                  <a:pt x="21" y="387"/>
                </a:cubicBezTo>
                <a:cubicBezTo>
                  <a:pt x="14" y="370"/>
                  <a:pt x="9" y="352"/>
                  <a:pt x="6" y="334"/>
                </a:cubicBezTo>
                <a:cubicBezTo>
                  <a:pt x="2" y="316"/>
                  <a:pt x="0" y="298"/>
                  <a:pt x="0" y="280"/>
                </a:cubicBezTo>
                <a:close/>
              </a:path>
            </a:pathLst>
          </a:custGeom>
          <a:solidFill>
            <a:srgbClr val="065F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7885080" y="2838600"/>
            <a:ext cx="275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try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4016520" y="3287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7F3D0"/>
                </a:solidFill>
                <a:effectLst/>
                <a:uFillTx/>
                <a:latin typeface="WenQuanYiZenHei"/>
                <a:ea typeface="WenQuanYiZenHei"/>
              </a:rPr>
              <a:t>术语校准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5889240" y="3291480"/>
            <a:ext cx="101304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apply_terminology()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4041720" y="3757680"/>
            <a:ext cx="23331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apply_terminology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text):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4041720" y="391644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4519080" y="3901680"/>
            <a:ext cx="12582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对翻译结果进行术语校准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5806080" y="391644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4041720" y="4075200"/>
            <a:ext cx="28818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term, translation </a:t>
            </a:r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self.terminology.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4041720" y="423396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text = text.replace(term, translat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任意多边形: 形状 777"/>
          <p:cNvSpPr/>
          <p:nvPr/>
        </p:nvSpPr>
        <p:spPr>
          <a:xfrm>
            <a:off x="7140600" y="3146040"/>
            <a:ext cx="3159360" cy="1412640"/>
          </a:xfrm>
          <a:custGeom>
            <a:avLst/>
            <a:gdLst/>
            <a:ahLst/>
            <a:cxnLst/>
            <a:rect l="0" t="0" r="r" b="b"/>
            <a:pathLst>
              <a:path w="8776" h="3924">
                <a:moveTo>
                  <a:pt x="0" y="3843"/>
                </a:moveTo>
                <a:lnTo>
                  <a:pt x="0" y="81"/>
                </a:lnTo>
                <a:cubicBezTo>
                  <a:pt x="0" y="71"/>
                  <a:pt x="2" y="60"/>
                  <a:pt x="6" y="50"/>
                </a:cubicBezTo>
                <a:cubicBezTo>
                  <a:pt x="10" y="40"/>
                  <a:pt x="16" y="32"/>
                  <a:pt x="24" y="24"/>
                </a:cubicBezTo>
                <a:cubicBezTo>
                  <a:pt x="31" y="16"/>
                  <a:pt x="40" y="11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1"/>
                  <a:pt x="8744" y="16"/>
                  <a:pt x="8752" y="24"/>
                </a:cubicBezTo>
                <a:cubicBezTo>
                  <a:pt x="8759" y="32"/>
                  <a:pt x="8765" y="40"/>
                  <a:pt x="8769" y="50"/>
                </a:cubicBezTo>
                <a:cubicBezTo>
                  <a:pt x="8774" y="60"/>
                  <a:pt x="8776" y="71"/>
                  <a:pt x="8776" y="81"/>
                </a:cubicBezTo>
                <a:lnTo>
                  <a:pt x="8776" y="3843"/>
                </a:lnTo>
                <a:cubicBezTo>
                  <a:pt x="8776" y="3854"/>
                  <a:pt x="8774" y="3864"/>
                  <a:pt x="8769" y="3874"/>
                </a:cubicBezTo>
                <a:cubicBezTo>
                  <a:pt x="8765" y="3884"/>
                  <a:pt x="8759" y="3893"/>
                  <a:pt x="8752" y="3900"/>
                </a:cubicBezTo>
                <a:cubicBezTo>
                  <a:pt x="8744" y="3908"/>
                  <a:pt x="8735" y="3914"/>
                  <a:pt x="8725" y="3918"/>
                </a:cubicBezTo>
                <a:cubicBezTo>
                  <a:pt x="8715" y="3922"/>
                  <a:pt x="8705" y="3924"/>
                  <a:pt x="8694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8"/>
                </a:cubicBezTo>
                <a:cubicBezTo>
                  <a:pt x="40" y="3914"/>
                  <a:pt x="31" y="3908"/>
                  <a:pt x="24" y="3900"/>
                </a:cubicBezTo>
                <a:cubicBezTo>
                  <a:pt x="16" y="3893"/>
                  <a:pt x="10" y="3884"/>
                  <a:pt x="6" y="3874"/>
                </a:cubicBezTo>
                <a:cubicBezTo>
                  <a:pt x="2" y="3864"/>
                  <a:pt x="0" y="3854"/>
                  <a:pt x="0" y="3843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任意多边形: 形状 778"/>
          <p:cNvSpPr/>
          <p:nvPr/>
        </p:nvSpPr>
        <p:spPr>
          <a:xfrm>
            <a:off x="7140600" y="3146040"/>
            <a:ext cx="3159360" cy="1412640"/>
          </a:xfrm>
          <a:custGeom>
            <a:avLst/>
            <a:gdLst/>
            <a:ahLst/>
            <a:cxnLst/>
            <a:rect l="0" t="0" r="r" b="b"/>
            <a:pathLst>
              <a:path w="8776" h="3924" fill="none">
                <a:moveTo>
                  <a:pt x="0" y="3843"/>
                </a:moveTo>
                <a:lnTo>
                  <a:pt x="0" y="81"/>
                </a:lnTo>
                <a:cubicBezTo>
                  <a:pt x="0" y="71"/>
                  <a:pt x="2" y="60"/>
                  <a:pt x="6" y="50"/>
                </a:cubicBezTo>
                <a:cubicBezTo>
                  <a:pt x="10" y="40"/>
                  <a:pt x="16" y="32"/>
                  <a:pt x="24" y="24"/>
                </a:cubicBezTo>
                <a:cubicBezTo>
                  <a:pt x="31" y="16"/>
                  <a:pt x="40" y="11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1"/>
                  <a:pt x="8744" y="16"/>
                  <a:pt x="8752" y="24"/>
                </a:cubicBezTo>
                <a:cubicBezTo>
                  <a:pt x="8759" y="32"/>
                  <a:pt x="8765" y="40"/>
                  <a:pt x="8769" y="50"/>
                </a:cubicBezTo>
                <a:cubicBezTo>
                  <a:pt x="8774" y="60"/>
                  <a:pt x="8776" y="71"/>
                  <a:pt x="8776" y="81"/>
                </a:cubicBezTo>
                <a:lnTo>
                  <a:pt x="8776" y="3843"/>
                </a:lnTo>
                <a:cubicBezTo>
                  <a:pt x="8776" y="3854"/>
                  <a:pt x="8774" y="3864"/>
                  <a:pt x="8769" y="3874"/>
                </a:cubicBezTo>
                <a:cubicBezTo>
                  <a:pt x="8765" y="3884"/>
                  <a:pt x="8759" y="3893"/>
                  <a:pt x="8752" y="3900"/>
                </a:cubicBezTo>
                <a:cubicBezTo>
                  <a:pt x="8744" y="3908"/>
                  <a:pt x="8735" y="3914"/>
                  <a:pt x="8725" y="3918"/>
                </a:cubicBezTo>
                <a:cubicBezTo>
                  <a:pt x="8715" y="3922"/>
                  <a:pt x="8705" y="3924"/>
                  <a:pt x="8694" y="3924"/>
                </a:cubicBezTo>
                <a:lnTo>
                  <a:pt x="81" y="3924"/>
                </a:lnTo>
                <a:cubicBezTo>
                  <a:pt x="71" y="3924"/>
                  <a:pt x="60" y="3922"/>
                  <a:pt x="50" y="3918"/>
                </a:cubicBezTo>
                <a:cubicBezTo>
                  <a:pt x="40" y="3914"/>
                  <a:pt x="31" y="3908"/>
                  <a:pt x="24" y="3900"/>
                </a:cubicBezTo>
                <a:cubicBezTo>
                  <a:pt x="16" y="3893"/>
                  <a:pt x="10" y="3884"/>
                  <a:pt x="6" y="3874"/>
                </a:cubicBezTo>
                <a:cubicBezTo>
                  <a:pt x="2" y="3864"/>
                  <a:pt x="0" y="3854"/>
                  <a:pt x="0" y="3843"/>
                </a:cubicBezTo>
              </a:path>
            </a:pathLst>
          </a:custGeom>
          <a:ln w="8280">
            <a:solidFill>
              <a:srgbClr val="37415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0" name="任意多边形: 形状 779"/>
          <p:cNvSpPr/>
          <p:nvPr/>
        </p:nvSpPr>
        <p:spPr>
          <a:xfrm>
            <a:off x="7245000" y="3517920"/>
            <a:ext cx="50400" cy="936360"/>
          </a:xfrm>
          <a:custGeom>
            <a:avLst/>
            <a:gdLst/>
            <a:ahLst/>
            <a:cxnLst/>
            <a:rect l="0" t="0" r="r" b="b"/>
            <a:pathLst>
              <a:path w="140" h="2601">
                <a:moveTo>
                  <a:pt x="0" y="0"/>
                </a:moveTo>
                <a:lnTo>
                  <a:pt x="140" y="0"/>
                </a:lnTo>
                <a:lnTo>
                  <a:pt x="140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任意多边形: 形状 780"/>
          <p:cNvSpPr/>
          <p:nvPr/>
        </p:nvSpPr>
        <p:spPr>
          <a:xfrm>
            <a:off x="7270200" y="3517920"/>
            <a:ext cx="2925000" cy="936360"/>
          </a:xfrm>
          <a:custGeom>
            <a:avLst/>
            <a:gdLst/>
            <a:ahLst/>
            <a:cxnLst/>
            <a:rect l="0" t="0" r="r" b="b"/>
            <a:pathLst>
              <a:path w="8125" h="2601">
                <a:moveTo>
                  <a:pt x="0" y="2462"/>
                </a:moveTo>
                <a:lnTo>
                  <a:pt x="0" y="139"/>
                </a:lnTo>
                <a:cubicBezTo>
                  <a:pt x="0" y="101"/>
                  <a:pt x="7" y="68"/>
                  <a:pt x="20" y="41"/>
                </a:cubicBezTo>
                <a:cubicBezTo>
                  <a:pt x="34" y="14"/>
                  <a:pt x="50" y="0"/>
                  <a:pt x="69" y="0"/>
                </a:cubicBezTo>
                <a:lnTo>
                  <a:pt x="7986" y="0"/>
                </a:lnTo>
                <a:cubicBezTo>
                  <a:pt x="8025" y="0"/>
                  <a:pt x="8057" y="14"/>
                  <a:pt x="8085" y="41"/>
                </a:cubicBezTo>
                <a:cubicBezTo>
                  <a:pt x="8112" y="68"/>
                  <a:pt x="8125" y="101"/>
                  <a:pt x="8125" y="139"/>
                </a:cubicBezTo>
                <a:lnTo>
                  <a:pt x="8125" y="2462"/>
                </a:lnTo>
                <a:cubicBezTo>
                  <a:pt x="8125" y="2500"/>
                  <a:pt x="8112" y="2533"/>
                  <a:pt x="8085" y="2560"/>
                </a:cubicBezTo>
                <a:cubicBezTo>
                  <a:pt x="8057" y="2587"/>
                  <a:pt x="8025" y="2601"/>
                  <a:pt x="7986" y="2601"/>
                </a:cubicBezTo>
                <a:lnTo>
                  <a:pt x="69" y="2601"/>
                </a:lnTo>
                <a:cubicBezTo>
                  <a:pt x="50" y="2601"/>
                  <a:pt x="34" y="2587"/>
                  <a:pt x="20" y="2560"/>
                </a:cubicBezTo>
                <a:cubicBezTo>
                  <a:pt x="7" y="2533"/>
                  <a:pt x="0" y="2500"/>
                  <a:pt x="0" y="246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: 形状 781"/>
          <p:cNvSpPr/>
          <p:nvPr/>
        </p:nvSpPr>
        <p:spPr>
          <a:xfrm>
            <a:off x="7245000" y="3250440"/>
            <a:ext cx="535320" cy="200880"/>
          </a:xfrm>
          <a:custGeom>
            <a:avLst/>
            <a:gdLst/>
            <a:ahLst/>
            <a:cxnLst/>
            <a:rect l="0" t="0" r="r" b="b"/>
            <a:pathLst>
              <a:path w="1487" h="558">
                <a:moveTo>
                  <a:pt x="0" y="280"/>
                </a:moveTo>
                <a:cubicBezTo>
                  <a:pt x="0" y="262"/>
                  <a:pt x="2" y="244"/>
                  <a:pt x="6" y="226"/>
                </a:cubicBezTo>
                <a:cubicBezTo>
                  <a:pt x="9" y="208"/>
                  <a:pt x="14" y="190"/>
                  <a:pt x="21" y="173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39" y="37"/>
                  <a:pt x="155" y="29"/>
                  <a:pt x="172" y="22"/>
                </a:cubicBezTo>
                <a:cubicBezTo>
                  <a:pt x="189" y="15"/>
                  <a:pt x="206" y="9"/>
                  <a:pt x="224" y="6"/>
                </a:cubicBezTo>
                <a:cubicBezTo>
                  <a:pt x="242" y="2"/>
                  <a:pt x="260" y="0"/>
                  <a:pt x="279" y="0"/>
                </a:cubicBezTo>
                <a:lnTo>
                  <a:pt x="1207" y="0"/>
                </a:lnTo>
                <a:cubicBezTo>
                  <a:pt x="1226" y="0"/>
                  <a:pt x="1244" y="2"/>
                  <a:pt x="1262" y="6"/>
                </a:cubicBezTo>
                <a:cubicBezTo>
                  <a:pt x="1280" y="9"/>
                  <a:pt x="1297" y="15"/>
                  <a:pt x="1314" y="22"/>
                </a:cubicBezTo>
                <a:cubicBezTo>
                  <a:pt x="1331" y="29"/>
                  <a:pt x="1347" y="37"/>
                  <a:pt x="1362" y="47"/>
                </a:cubicBezTo>
                <a:cubicBezTo>
                  <a:pt x="1377" y="57"/>
                  <a:pt x="1391" y="69"/>
                  <a:pt x="1404" y="82"/>
                </a:cubicBezTo>
                <a:cubicBezTo>
                  <a:pt x="1418" y="95"/>
                  <a:pt x="1430" y="109"/>
                  <a:pt x="1440" y="124"/>
                </a:cubicBezTo>
                <a:cubicBezTo>
                  <a:pt x="1450" y="139"/>
                  <a:pt x="1459" y="155"/>
                  <a:pt x="1466" y="173"/>
                </a:cubicBezTo>
                <a:cubicBezTo>
                  <a:pt x="1473" y="190"/>
                  <a:pt x="1478" y="208"/>
                  <a:pt x="1481" y="226"/>
                </a:cubicBezTo>
                <a:cubicBezTo>
                  <a:pt x="1485" y="244"/>
                  <a:pt x="1487" y="262"/>
                  <a:pt x="1487" y="280"/>
                </a:cubicBezTo>
                <a:cubicBezTo>
                  <a:pt x="1487" y="298"/>
                  <a:pt x="1485" y="316"/>
                  <a:pt x="1481" y="334"/>
                </a:cubicBezTo>
                <a:cubicBezTo>
                  <a:pt x="1478" y="352"/>
                  <a:pt x="1473" y="370"/>
                  <a:pt x="1466" y="387"/>
                </a:cubicBezTo>
                <a:cubicBezTo>
                  <a:pt x="1459" y="403"/>
                  <a:pt x="1450" y="419"/>
                  <a:pt x="1440" y="435"/>
                </a:cubicBezTo>
                <a:cubicBezTo>
                  <a:pt x="1430" y="450"/>
                  <a:pt x="1418" y="464"/>
                  <a:pt x="1404" y="477"/>
                </a:cubicBezTo>
                <a:cubicBezTo>
                  <a:pt x="1391" y="490"/>
                  <a:pt x="1377" y="501"/>
                  <a:pt x="1362" y="512"/>
                </a:cubicBezTo>
                <a:cubicBezTo>
                  <a:pt x="1347" y="522"/>
                  <a:pt x="1331" y="530"/>
                  <a:pt x="1314" y="537"/>
                </a:cubicBezTo>
                <a:cubicBezTo>
                  <a:pt x="1297" y="544"/>
                  <a:pt x="1280" y="550"/>
                  <a:pt x="1262" y="553"/>
                </a:cubicBezTo>
                <a:cubicBezTo>
                  <a:pt x="1244" y="557"/>
                  <a:pt x="1226" y="558"/>
                  <a:pt x="1207" y="558"/>
                </a:cubicBezTo>
                <a:lnTo>
                  <a:pt x="279" y="558"/>
                </a:lnTo>
                <a:cubicBezTo>
                  <a:pt x="260" y="558"/>
                  <a:pt x="242" y="557"/>
                  <a:pt x="224" y="553"/>
                </a:cubicBezTo>
                <a:cubicBezTo>
                  <a:pt x="206" y="550"/>
                  <a:pt x="189" y="544"/>
                  <a:pt x="172" y="537"/>
                </a:cubicBezTo>
                <a:cubicBezTo>
                  <a:pt x="155" y="530"/>
                  <a:pt x="139" y="522"/>
                  <a:pt x="124" y="512"/>
                </a:cubicBezTo>
                <a:cubicBezTo>
                  <a:pt x="109" y="501"/>
                  <a:pt x="95" y="490"/>
                  <a:pt x="82" y="477"/>
                </a:cubicBezTo>
                <a:cubicBezTo>
                  <a:pt x="69" y="464"/>
                  <a:pt x="57" y="450"/>
                  <a:pt x="47" y="435"/>
                </a:cubicBezTo>
                <a:cubicBezTo>
                  <a:pt x="37" y="419"/>
                  <a:pt x="28" y="403"/>
                  <a:pt x="21" y="387"/>
                </a:cubicBezTo>
                <a:cubicBezTo>
                  <a:pt x="14" y="370"/>
                  <a:pt x="9" y="352"/>
                  <a:pt x="6" y="334"/>
                </a:cubicBezTo>
                <a:cubicBezTo>
                  <a:pt x="2" y="316"/>
                  <a:pt x="0" y="298"/>
                  <a:pt x="0" y="280"/>
                </a:cubicBezTo>
                <a:close/>
              </a:path>
            </a:pathLst>
          </a:custGeom>
          <a:solidFill>
            <a:srgbClr val="5B21B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4314600" y="4392720"/>
            <a:ext cx="23328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print(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f"Optimized Output: {text}"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7314840" y="3287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DD6FE"/>
                </a:solidFill>
                <a:effectLst/>
                <a:uFillTx/>
                <a:latin typeface="WenQuanYiZenHei"/>
                <a:ea typeface="WenQuanYiZenHei"/>
              </a:rPr>
              <a:t>输出格式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文本框 784"/>
          <p:cNvSpPr txBox="1"/>
          <p:nvPr/>
        </p:nvSpPr>
        <p:spPr>
          <a:xfrm>
            <a:off x="9401400" y="3291480"/>
            <a:ext cx="7984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format_output()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7339680" y="3757680"/>
            <a:ext cx="2058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format_output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text):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7339680" y="391644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7817040" y="3901680"/>
            <a:ext cx="17154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格式化输出，添加分隔符和结束语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9572040" y="391644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7339680" y="407520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formatted_text =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f"***Translation Resu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文本框 790"/>
          <p:cNvSpPr txBox="1"/>
          <p:nvPr/>
        </p:nvSpPr>
        <p:spPr>
          <a:xfrm>
            <a:off x="7339680" y="4233960"/>
            <a:ext cx="2881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print(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f"Formatted Output: {formatted_t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任意多边形: 形状 791"/>
          <p:cNvSpPr/>
          <p:nvPr/>
        </p:nvSpPr>
        <p:spPr>
          <a:xfrm>
            <a:off x="3952440" y="4804920"/>
            <a:ext cx="535320" cy="200880"/>
          </a:xfrm>
          <a:custGeom>
            <a:avLst/>
            <a:gdLst/>
            <a:ahLst/>
            <a:cxnLst/>
            <a:rect l="0" t="0" r="r" b="b"/>
            <a:pathLst>
              <a:path w="1487" h="558">
                <a:moveTo>
                  <a:pt x="0" y="279"/>
                </a:moveTo>
                <a:cubicBezTo>
                  <a:pt x="0" y="260"/>
                  <a:pt x="2" y="242"/>
                  <a:pt x="6" y="224"/>
                </a:cubicBezTo>
                <a:cubicBezTo>
                  <a:pt x="9" y="206"/>
                  <a:pt x="14" y="189"/>
                  <a:pt x="21" y="172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39" y="37"/>
                  <a:pt x="155" y="28"/>
                  <a:pt x="173" y="21"/>
                </a:cubicBezTo>
                <a:cubicBezTo>
                  <a:pt x="190" y="14"/>
                  <a:pt x="208" y="9"/>
                  <a:pt x="225" y="5"/>
                </a:cubicBezTo>
                <a:cubicBezTo>
                  <a:pt x="243" y="2"/>
                  <a:pt x="262" y="0"/>
                  <a:pt x="280" y="0"/>
                </a:cubicBezTo>
                <a:lnTo>
                  <a:pt x="1208" y="0"/>
                </a:lnTo>
                <a:cubicBezTo>
                  <a:pt x="1227" y="0"/>
                  <a:pt x="1245" y="2"/>
                  <a:pt x="1263" y="5"/>
                </a:cubicBezTo>
                <a:cubicBezTo>
                  <a:pt x="1281" y="9"/>
                  <a:pt x="1298" y="14"/>
                  <a:pt x="1315" y="21"/>
                </a:cubicBezTo>
                <a:cubicBezTo>
                  <a:pt x="1332" y="28"/>
                  <a:pt x="1348" y="37"/>
                  <a:pt x="1363" y="47"/>
                </a:cubicBezTo>
                <a:cubicBezTo>
                  <a:pt x="1378" y="57"/>
                  <a:pt x="1392" y="69"/>
                  <a:pt x="1405" y="82"/>
                </a:cubicBezTo>
                <a:cubicBezTo>
                  <a:pt x="1418" y="95"/>
                  <a:pt x="1430" y="109"/>
                  <a:pt x="1440" y="124"/>
                </a:cubicBezTo>
                <a:cubicBezTo>
                  <a:pt x="1450" y="139"/>
                  <a:pt x="1459" y="155"/>
                  <a:pt x="1466" y="172"/>
                </a:cubicBezTo>
                <a:cubicBezTo>
                  <a:pt x="1473" y="189"/>
                  <a:pt x="1478" y="206"/>
                  <a:pt x="1482" y="224"/>
                </a:cubicBezTo>
                <a:cubicBezTo>
                  <a:pt x="1485" y="242"/>
                  <a:pt x="1487" y="260"/>
                  <a:pt x="1487" y="279"/>
                </a:cubicBezTo>
                <a:cubicBezTo>
                  <a:pt x="1487" y="297"/>
                  <a:pt x="1485" y="316"/>
                  <a:pt x="1482" y="334"/>
                </a:cubicBezTo>
                <a:cubicBezTo>
                  <a:pt x="1478" y="352"/>
                  <a:pt x="1473" y="369"/>
                  <a:pt x="1466" y="386"/>
                </a:cubicBezTo>
                <a:cubicBezTo>
                  <a:pt x="1459" y="403"/>
                  <a:pt x="1450" y="419"/>
                  <a:pt x="1440" y="434"/>
                </a:cubicBezTo>
                <a:cubicBezTo>
                  <a:pt x="1430" y="450"/>
                  <a:pt x="1418" y="464"/>
                  <a:pt x="1405" y="477"/>
                </a:cubicBezTo>
                <a:cubicBezTo>
                  <a:pt x="1392" y="489"/>
                  <a:pt x="1378" y="501"/>
                  <a:pt x="1363" y="511"/>
                </a:cubicBezTo>
                <a:cubicBezTo>
                  <a:pt x="1348" y="521"/>
                  <a:pt x="1332" y="530"/>
                  <a:pt x="1315" y="537"/>
                </a:cubicBezTo>
                <a:cubicBezTo>
                  <a:pt x="1298" y="544"/>
                  <a:pt x="1281" y="549"/>
                  <a:pt x="1263" y="553"/>
                </a:cubicBezTo>
                <a:cubicBezTo>
                  <a:pt x="1245" y="556"/>
                  <a:pt x="1227" y="558"/>
                  <a:pt x="1208" y="558"/>
                </a:cubicBezTo>
                <a:lnTo>
                  <a:pt x="280" y="558"/>
                </a:lnTo>
                <a:cubicBezTo>
                  <a:pt x="262" y="558"/>
                  <a:pt x="243" y="556"/>
                  <a:pt x="225" y="553"/>
                </a:cubicBezTo>
                <a:cubicBezTo>
                  <a:pt x="208" y="549"/>
                  <a:pt x="190" y="544"/>
                  <a:pt x="173" y="537"/>
                </a:cubicBezTo>
                <a:cubicBezTo>
                  <a:pt x="155" y="530"/>
                  <a:pt x="139" y="521"/>
                  <a:pt x="124" y="511"/>
                </a:cubicBezTo>
                <a:cubicBezTo>
                  <a:pt x="109" y="501"/>
                  <a:pt x="95" y="489"/>
                  <a:pt x="82" y="477"/>
                </a:cubicBezTo>
                <a:cubicBezTo>
                  <a:pt x="69" y="464"/>
                  <a:pt x="57" y="450"/>
                  <a:pt x="47" y="434"/>
                </a:cubicBezTo>
                <a:cubicBezTo>
                  <a:pt x="37" y="419"/>
                  <a:pt x="28" y="403"/>
                  <a:pt x="21" y="386"/>
                </a:cubicBezTo>
                <a:cubicBezTo>
                  <a:pt x="14" y="369"/>
                  <a:pt x="9" y="352"/>
                  <a:pt x="6" y="334"/>
                </a:cubicBezTo>
                <a:cubicBezTo>
                  <a:pt x="2" y="316"/>
                  <a:pt x="0" y="297"/>
                  <a:pt x="0" y="279"/>
                </a:cubicBezTo>
                <a:close/>
              </a:path>
            </a:pathLst>
          </a:custGeom>
          <a:solidFill>
            <a:srgbClr val="4338C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文本框 792"/>
          <p:cNvSpPr txBox="1"/>
          <p:nvPr/>
        </p:nvSpPr>
        <p:spPr>
          <a:xfrm>
            <a:off x="7612560" y="4392720"/>
            <a:ext cx="14410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formatted text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4016520" y="48423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7D2FE"/>
                </a:solidFill>
                <a:effectLst/>
                <a:uFillTx/>
                <a:latin typeface="WenQuanYiZenHei"/>
                <a:ea typeface="WenQuanYiZenHei"/>
              </a:rPr>
              <a:t>集成流程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8947440" y="4845600"/>
            <a:ext cx="12517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translate_and_optimize()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4041720" y="5312160"/>
            <a:ext cx="4596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translate_and_optimize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input_text, target_language=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"zh"</a:t>
            </a:r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4041720" y="547092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4519080" y="5456160"/>
            <a:ext cx="22867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整合流程：预处理、翻译、术语校准和格式化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文本框 798"/>
          <p:cNvSpPr txBox="1"/>
          <p:nvPr/>
        </p:nvSpPr>
        <p:spPr>
          <a:xfrm>
            <a:off x="6859080" y="54709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任意多边形: 形状 799"/>
          <p:cNvSpPr/>
          <p:nvPr/>
        </p:nvSpPr>
        <p:spPr>
          <a:xfrm>
            <a:off x="413640" y="6087600"/>
            <a:ext cx="9886320" cy="246960"/>
          </a:xfrm>
          <a:custGeom>
            <a:avLst/>
            <a:gdLst/>
            <a:ahLst/>
            <a:cxnLst/>
            <a:rect l="0" t="0" r="r" b="b"/>
            <a:pathLst>
              <a:path w="27462" h="686">
                <a:moveTo>
                  <a:pt x="0" y="68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686"/>
                </a:lnTo>
                <a:lnTo>
                  <a:pt x="0" y="686"/>
                </a:lnTo>
                <a:close/>
              </a:path>
            </a:pathLst>
          </a:custGeom>
          <a:solidFill>
            <a:srgbClr val="111827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: 形状 800"/>
          <p:cNvSpPr/>
          <p:nvPr/>
        </p:nvSpPr>
        <p:spPr>
          <a:xfrm>
            <a:off x="413640" y="6087600"/>
            <a:ext cx="9886320" cy="246960"/>
          </a:xfrm>
          <a:custGeom>
            <a:avLst/>
            <a:gdLst/>
            <a:ahLst/>
            <a:cxnLst/>
            <a:rect l="0" t="0" r="r" b="b"/>
            <a:pathLst>
              <a:path w="27462" h="686" fill="none">
                <a:moveTo>
                  <a:pt x="0" y="68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686"/>
                </a:lnTo>
              </a:path>
            </a:pathLst>
          </a:custGeom>
          <a:ln w="8280">
            <a:solidFill>
              <a:srgbClr val="37415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2" name="图片 801"/>
          <p:cNvPicPr/>
          <p:nvPr/>
        </p:nvPicPr>
        <p:blipFill>
          <a:blip r:embed="rId11"/>
          <a:stretch/>
        </p:blipFill>
        <p:spPr>
          <a:xfrm>
            <a:off x="518040" y="621756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3" name="文本框 802"/>
          <p:cNvSpPr txBox="1"/>
          <p:nvPr/>
        </p:nvSpPr>
        <p:spPr>
          <a:xfrm>
            <a:off x="4041720" y="5629680"/>
            <a:ext cx="3636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cleaned_input = self.preprocess_input(input_text)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任意多边形: 形状 803"/>
          <p:cNvSpPr/>
          <p:nvPr/>
        </p:nvSpPr>
        <p:spPr>
          <a:xfrm>
            <a:off x="1412280" y="6183720"/>
            <a:ext cx="1504440" cy="17280"/>
          </a:xfrm>
          <a:custGeom>
            <a:avLst/>
            <a:gdLst/>
            <a:ahLst/>
            <a:cxnLst/>
            <a:rect l="0" t="0" r="r" b="b"/>
            <a:pathLst>
              <a:path w="4179" h="48">
                <a:moveTo>
                  <a:pt x="0" y="0"/>
                </a:moveTo>
                <a:lnTo>
                  <a:pt x="4179" y="0"/>
                </a:lnTo>
                <a:lnTo>
                  <a:pt x="4179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任意多边形: 形状 804"/>
          <p:cNvSpPr/>
          <p:nvPr/>
        </p:nvSpPr>
        <p:spPr>
          <a:xfrm>
            <a:off x="2849400" y="61502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0" y="0"/>
                </a:moveTo>
                <a:lnTo>
                  <a:pt x="0" y="187"/>
                </a:lnTo>
                <a:lnTo>
                  <a:pt x="187" y="94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任意多边形: 形状 805"/>
          <p:cNvSpPr/>
          <p:nvPr/>
        </p:nvSpPr>
        <p:spPr>
          <a:xfrm>
            <a:off x="3918960" y="6183720"/>
            <a:ext cx="1504800" cy="17280"/>
          </a:xfrm>
          <a:custGeom>
            <a:avLst/>
            <a:gdLst/>
            <a:ahLst/>
            <a:cxnLst/>
            <a:rect l="0" t="0" r="r" b="b"/>
            <a:pathLst>
              <a:path w="4180" h="48">
                <a:moveTo>
                  <a:pt x="0" y="0"/>
                </a:moveTo>
                <a:lnTo>
                  <a:pt x="4180" y="0"/>
                </a:lnTo>
                <a:lnTo>
                  <a:pt x="4180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任意多边形: 形状 806"/>
          <p:cNvSpPr/>
          <p:nvPr/>
        </p:nvSpPr>
        <p:spPr>
          <a:xfrm>
            <a:off x="5356440" y="61502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0" y="0"/>
                </a:moveTo>
                <a:lnTo>
                  <a:pt x="0" y="187"/>
                </a:lnTo>
                <a:lnTo>
                  <a:pt x="187" y="94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6426000" y="6183720"/>
            <a:ext cx="1504800" cy="17280"/>
          </a:xfrm>
          <a:custGeom>
            <a:avLst/>
            <a:gdLst/>
            <a:ahLst/>
            <a:cxnLst/>
            <a:rect l="0" t="0" r="r" b="b"/>
            <a:pathLst>
              <a:path w="4180" h="48">
                <a:moveTo>
                  <a:pt x="0" y="0"/>
                </a:moveTo>
                <a:lnTo>
                  <a:pt x="4180" y="0"/>
                </a:lnTo>
                <a:lnTo>
                  <a:pt x="4180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: 形状 808"/>
          <p:cNvSpPr/>
          <p:nvPr/>
        </p:nvSpPr>
        <p:spPr>
          <a:xfrm>
            <a:off x="7863480" y="61502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0" y="0"/>
                </a:moveTo>
                <a:lnTo>
                  <a:pt x="0" y="187"/>
                </a:lnTo>
                <a:lnTo>
                  <a:pt x="187" y="94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任意多边形: 形状 809"/>
          <p:cNvSpPr/>
          <p:nvPr/>
        </p:nvSpPr>
        <p:spPr>
          <a:xfrm>
            <a:off x="8933040" y="6183720"/>
            <a:ext cx="1504800" cy="17280"/>
          </a:xfrm>
          <a:custGeom>
            <a:avLst/>
            <a:gdLst/>
            <a:ahLst/>
            <a:cxnLst/>
            <a:rect l="0" t="0" r="r" b="b"/>
            <a:pathLst>
              <a:path w="4180" h="48">
                <a:moveTo>
                  <a:pt x="0" y="0"/>
                </a:moveTo>
                <a:lnTo>
                  <a:pt x="4180" y="0"/>
                </a:lnTo>
                <a:lnTo>
                  <a:pt x="4180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1" name="任意多边形: 形状 810"/>
          <p:cNvSpPr/>
          <p:nvPr/>
        </p:nvSpPr>
        <p:spPr>
          <a:xfrm>
            <a:off x="10370520" y="61502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0" y="0"/>
                </a:moveTo>
                <a:lnTo>
                  <a:pt x="0" y="187"/>
                </a:lnTo>
                <a:lnTo>
                  <a:pt x="187" y="94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任意多边形: 形状 811"/>
          <p:cNvSpPr/>
          <p:nvPr/>
        </p:nvSpPr>
        <p:spPr>
          <a:xfrm>
            <a:off x="1712880" y="6016680"/>
            <a:ext cx="702360" cy="317880"/>
          </a:xfrm>
          <a:custGeom>
            <a:avLst/>
            <a:gdLst/>
            <a:ahLst/>
            <a:cxnLst/>
            <a:rect l="0" t="0" r="r" b="b"/>
            <a:pathLst>
              <a:path w="1951" h="883">
                <a:moveTo>
                  <a:pt x="0" y="883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6" y="14"/>
                </a:cubicBezTo>
                <a:cubicBezTo>
                  <a:pt x="127" y="9"/>
                  <a:pt x="139" y="6"/>
                  <a:pt x="151" y="3"/>
                </a:cubicBezTo>
                <a:cubicBezTo>
                  <a:pt x="163" y="1"/>
                  <a:pt x="175" y="0"/>
                  <a:pt x="187" y="0"/>
                </a:cubicBezTo>
                <a:lnTo>
                  <a:pt x="1765" y="0"/>
                </a:lnTo>
                <a:cubicBezTo>
                  <a:pt x="1778" y="0"/>
                  <a:pt x="1790" y="1"/>
                  <a:pt x="1802" y="3"/>
                </a:cubicBezTo>
                <a:cubicBezTo>
                  <a:pt x="1814" y="6"/>
                  <a:pt x="1825" y="9"/>
                  <a:pt x="1836" y="14"/>
                </a:cubicBezTo>
                <a:cubicBezTo>
                  <a:pt x="1848" y="19"/>
                  <a:pt x="1858" y="24"/>
                  <a:pt x="1869" y="31"/>
                </a:cubicBezTo>
                <a:cubicBezTo>
                  <a:pt x="1879" y="38"/>
                  <a:pt x="1888" y="46"/>
                  <a:pt x="1897" y="54"/>
                </a:cubicBezTo>
                <a:cubicBezTo>
                  <a:pt x="1905" y="63"/>
                  <a:pt x="1913" y="72"/>
                  <a:pt x="1920" y="82"/>
                </a:cubicBezTo>
                <a:cubicBezTo>
                  <a:pt x="1927" y="93"/>
                  <a:pt x="1932" y="103"/>
                  <a:pt x="1937" y="115"/>
                </a:cubicBezTo>
                <a:cubicBezTo>
                  <a:pt x="1942" y="126"/>
                  <a:pt x="1945" y="137"/>
                  <a:pt x="1948" y="149"/>
                </a:cubicBezTo>
                <a:cubicBezTo>
                  <a:pt x="1950" y="161"/>
                  <a:pt x="1951" y="173"/>
                  <a:pt x="1951" y="186"/>
                </a:cubicBezTo>
                <a:lnTo>
                  <a:pt x="1951" y="883"/>
                </a:lnTo>
                <a:lnTo>
                  <a:pt x="0" y="883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3" name="图片 812"/>
          <p:cNvPicPr/>
          <p:nvPr/>
        </p:nvPicPr>
        <p:blipFill>
          <a:blip r:embed="rId12"/>
          <a:stretch/>
        </p:blipFill>
        <p:spPr>
          <a:xfrm>
            <a:off x="1997280" y="6075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4" name="文本框 813"/>
          <p:cNvSpPr txBox="1"/>
          <p:nvPr/>
        </p:nvSpPr>
        <p:spPr>
          <a:xfrm>
            <a:off x="718560" y="62049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运行结果示例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任意多边形: 形状 814"/>
          <p:cNvSpPr/>
          <p:nvPr/>
        </p:nvSpPr>
        <p:spPr>
          <a:xfrm>
            <a:off x="3108600" y="6016680"/>
            <a:ext cx="601920" cy="317880"/>
          </a:xfrm>
          <a:custGeom>
            <a:avLst/>
            <a:gdLst/>
            <a:ahLst/>
            <a:cxnLst/>
            <a:rect l="0" t="0" r="r" b="b"/>
            <a:pathLst>
              <a:path w="1672" h="883">
                <a:moveTo>
                  <a:pt x="0" y="883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86" y="0"/>
                </a:lnTo>
                <a:cubicBezTo>
                  <a:pt x="1499" y="0"/>
                  <a:pt x="1511" y="1"/>
                  <a:pt x="1523" y="3"/>
                </a:cubicBezTo>
                <a:cubicBezTo>
                  <a:pt x="1535" y="6"/>
                  <a:pt x="1546" y="9"/>
                  <a:pt x="1557" y="14"/>
                </a:cubicBezTo>
                <a:cubicBezTo>
                  <a:pt x="1569" y="19"/>
                  <a:pt x="1579" y="24"/>
                  <a:pt x="1590" y="31"/>
                </a:cubicBezTo>
                <a:cubicBezTo>
                  <a:pt x="1600" y="38"/>
                  <a:pt x="1609" y="46"/>
                  <a:pt x="1618" y="54"/>
                </a:cubicBezTo>
                <a:cubicBezTo>
                  <a:pt x="1626" y="63"/>
                  <a:pt x="1634" y="72"/>
                  <a:pt x="1641" y="82"/>
                </a:cubicBezTo>
                <a:cubicBezTo>
                  <a:pt x="1648" y="93"/>
                  <a:pt x="1653" y="103"/>
                  <a:pt x="1658" y="115"/>
                </a:cubicBezTo>
                <a:cubicBezTo>
                  <a:pt x="1663" y="126"/>
                  <a:pt x="1666" y="137"/>
                  <a:pt x="1669" y="149"/>
                </a:cubicBezTo>
                <a:cubicBezTo>
                  <a:pt x="1671" y="161"/>
                  <a:pt x="1672" y="173"/>
                  <a:pt x="1672" y="186"/>
                </a:cubicBezTo>
                <a:lnTo>
                  <a:pt x="1672" y="883"/>
                </a:lnTo>
                <a:lnTo>
                  <a:pt x="0" y="883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6" name="图片 815"/>
          <p:cNvPicPr/>
          <p:nvPr/>
        </p:nvPicPr>
        <p:blipFill>
          <a:blip r:embed="rId13"/>
          <a:stretch/>
        </p:blipFill>
        <p:spPr>
          <a:xfrm>
            <a:off x="3326040" y="60753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7" name="文本框 816"/>
          <p:cNvSpPr txBox="1"/>
          <p:nvPr/>
        </p:nvSpPr>
        <p:spPr>
          <a:xfrm>
            <a:off x="1813320" y="6254640"/>
            <a:ext cx="50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输入预处理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任意多边形: 形状 817"/>
          <p:cNvSpPr/>
          <p:nvPr/>
        </p:nvSpPr>
        <p:spPr>
          <a:xfrm>
            <a:off x="6401160" y="6016680"/>
            <a:ext cx="601920" cy="317880"/>
          </a:xfrm>
          <a:custGeom>
            <a:avLst/>
            <a:gdLst/>
            <a:ahLst/>
            <a:cxnLst/>
            <a:rect l="0" t="0" r="r" b="b"/>
            <a:pathLst>
              <a:path w="1672" h="883">
                <a:moveTo>
                  <a:pt x="0" y="883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86" y="0"/>
                </a:lnTo>
                <a:cubicBezTo>
                  <a:pt x="1499" y="0"/>
                  <a:pt x="1511" y="1"/>
                  <a:pt x="1523" y="3"/>
                </a:cubicBezTo>
                <a:cubicBezTo>
                  <a:pt x="1535" y="6"/>
                  <a:pt x="1546" y="9"/>
                  <a:pt x="1557" y="14"/>
                </a:cubicBezTo>
                <a:cubicBezTo>
                  <a:pt x="1569" y="19"/>
                  <a:pt x="1579" y="24"/>
                  <a:pt x="1590" y="31"/>
                </a:cubicBezTo>
                <a:cubicBezTo>
                  <a:pt x="1600" y="38"/>
                  <a:pt x="1609" y="46"/>
                  <a:pt x="1618" y="54"/>
                </a:cubicBezTo>
                <a:cubicBezTo>
                  <a:pt x="1626" y="63"/>
                  <a:pt x="1634" y="72"/>
                  <a:pt x="1641" y="82"/>
                </a:cubicBezTo>
                <a:cubicBezTo>
                  <a:pt x="1648" y="93"/>
                  <a:pt x="1653" y="103"/>
                  <a:pt x="1658" y="115"/>
                </a:cubicBezTo>
                <a:cubicBezTo>
                  <a:pt x="1663" y="126"/>
                  <a:pt x="1666" y="137"/>
                  <a:pt x="1668" y="149"/>
                </a:cubicBezTo>
                <a:cubicBezTo>
                  <a:pt x="1671" y="161"/>
                  <a:pt x="1672" y="173"/>
                  <a:pt x="1672" y="186"/>
                </a:cubicBezTo>
                <a:lnTo>
                  <a:pt x="1672" y="883"/>
                </a:lnTo>
                <a:lnTo>
                  <a:pt x="0" y="883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9" name="图片 818"/>
          <p:cNvPicPr/>
          <p:nvPr/>
        </p:nvPicPr>
        <p:blipFill>
          <a:blip r:embed="rId14"/>
          <a:stretch/>
        </p:blipFill>
        <p:spPr>
          <a:xfrm>
            <a:off x="6626880" y="60753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0" name="文本框 819"/>
          <p:cNvSpPr txBox="1"/>
          <p:nvPr/>
        </p:nvSpPr>
        <p:spPr>
          <a:xfrm>
            <a:off x="3206160" y="625464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翻译模块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任意多边形: 形状 820"/>
          <p:cNvSpPr/>
          <p:nvPr/>
        </p:nvSpPr>
        <p:spPr>
          <a:xfrm>
            <a:off x="7947000" y="6016680"/>
            <a:ext cx="702360" cy="317880"/>
          </a:xfrm>
          <a:custGeom>
            <a:avLst/>
            <a:gdLst/>
            <a:ahLst/>
            <a:cxnLst/>
            <a:rect l="0" t="0" r="r" b="b"/>
            <a:pathLst>
              <a:path w="1951" h="883">
                <a:moveTo>
                  <a:pt x="0" y="883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765" y="0"/>
                </a:lnTo>
                <a:cubicBezTo>
                  <a:pt x="1778" y="0"/>
                  <a:pt x="1790" y="1"/>
                  <a:pt x="1802" y="3"/>
                </a:cubicBezTo>
                <a:cubicBezTo>
                  <a:pt x="1813" y="6"/>
                  <a:pt x="1825" y="9"/>
                  <a:pt x="1836" y="14"/>
                </a:cubicBezTo>
                <a:cubicBezTo>
                  <a:pt x="1848" y="19"/>
                  <a:pt x="1858" y="24"/>
                  <a:pt x="1868" y="31"/>
                </a:cubicBezTo>
                <a:cubicBezTo>
                  <a:pt x="1879" y="38"/>
                  <a:pt x="1888" y="46"/>
                  <a:pt x="1897" y="54"/>
                </a:cubicBezTo>
                <a:cubicBezTo>
                  <a:pt x="1905" y="63"/>
                  <a:pt x="1913" y="72"/>
                  <a:pt x="1920" y="82"/>
                </a:cubicBezTo>
                <a:cubicBezTo>
                  <a:pt x="1926" y="93"/>
                  <a:pt x="1932" y="103"/>
                  <a:pt x="1937" y="115"/>
                </a:cubicBezTo>
                <a:cubicBezTo>
                  <a:pt x="1942" y="126"/>
                  <a:pt x="1945" y="137"/>
                  <a:pt x="1947" y="149"/>
                </a:cubicBezTo>
                <a:cubicBezTo>
                  <a:pt x="1950" y="161"/>
                  <a:pt x="1951" y="173"/>
                  <a:pt x="1951" y="186"/>
                </a:cubicBezTo>
                <a:lnTo>
                  <a:pt x="1951" y="883"/>
                </a:lnTo>
                <a:lnTo>
                  <a:pt x="0" y="883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2" name="图片 821"/>
          <p:cNvPicPr/>
          <p:nvPr/>
        </p:nvPicPr>
        <p:blipFill>
          <a:blip r:embed="rId15"/>
          <a:stretch/>
        </p:blipFill>
        <p:spPr>
          <a:xfrm>
            <a:off x="8247960" y="60753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3" name="文本框 822"/>
          <p:cNvSpPr txBox="1"/>
          <p:nvPr/>
        </p:nvSpPr>
        <p:spPr>
          <a:xfrm>
            <a:off x="6504120" y="625464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术语校准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文本框 823"/>
          <p:cNvSpPr txBox="1"/>
          <p:nvPr/>
        </p:nvSpPr>
        <p:spPr>
          <a:xfrm>
            <a:off x="8047440" y="6254640"/>
            <a:ext cx="50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输出格式化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5" name="图片 824"/>
          <p:cNvPicPr/>
          <p:nvPr/>
        </p:nvPicPr>
        <p:blipFill>
          <a:blip r:embed="rId16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6" name="文本框 825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10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任意多边形: 形状 826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8" name="图片 827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9" name="图片 828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0" name="任意多边形: 形状 829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任意多边形: 形状 830"/>
          <p:cNvSpPr/>
          <p:nvPr/>
        </p:nvSpPr>
        <p:spPr>
          <a:xfrm>
            <a:off x="409320" y="1270080"/>
            <a:ext cx="4412520" cy="869400"/>
          </a:xfrm>
          <a:custGeom>
            <a:avLst/>
            <a:gdLst/>
            <a:ahLst/>
            <a:cxnLst/>
            <a:rect l="0" t="0" r="r" b="b"/>
            <a:pathLst>
              <a:path w="12257" h="2415">
                <a:moveTo>
                  <a:pt x="0" y="2229"/>
                </a:moveTo>
                <a:lnTo>
                  <a:pt x="0" y="187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7"/>
                  <a:pt x="14" y="116"/>
                </a:cubicBezTo>
                <a:cubicBezTo>
                  <a:pt x="19" y="104"/>
                  <a:pt x="24" y="94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2072" y="0"/>
                </a:lnTo>
                <a:cubicBezTo>
                  <a:pt x="12084" y="0"/>
                  <a:pt x="12096" y="1"/>
                  <a:pt x="12108" y="3"/>
                </a:cubicBezTo>
                <a:cubicBezTo>
                  <a:pt x="12120" y="6"/>
                  <a:pt x="12132" y="9"/>
                  <a:pt x="12143" y="14"/>
                </a:cubicBezTo>
                <a:cubicBezTo>
                  <a:pt x="12154" y="19"/>
                  <a:pt x="12165" y="24"/>
                  <a:pt x="12175" y="31"/>
                </a:cubicBezTo>
                <a:cubicBezTo>
                  <a:pt x="12185" y="38"/>
                  <a:pt x="12194" y="46"/>
                  <a:pt x="12203" y="54"/>
                </a:cubicBezTo>
                <a:cubicBezTo>
                  <a:pt x="12212" y="63"/>
                  <a:pt x="12219" y="72"/>
                  <a:pt x="12226" y="82"/>
                </a:cubicBezTo>
                <a:cubicBezTo>
                  <a:pt x="12233" y="94"/>
                  <a:pt x="12239" y="104"/>
                  <a:pt x="12243" y="116"/>
                </a:cubicBezTo>
                <a:cubicBezTo>
                  <a:pt x="12248" y="127"/>
                  <a:pt x="12251" y="138"/>
                  <a:pt x="12254" y="150"/>
                </a:cubicBezTo>
                <a:cubicBezTo>
                  <a:pt x="12256" y="162"/>
                  <a:pt x="12257" y="174"/>
                  <a:pt x="12257" y="187"/>
                </a:cubicBezTo>
                <a:lnTo>
                  <a:pt x="12257" y="2229"/>
                </a:lnTo>
                <a:cubicBezTo>
                  <a:pt x="12257" y="2242"/>
                  <a:pt x="12256" y="2254"/>
                  <a:pt x="12254" y="2266"/>
                </a:cubicBezTo>
                <a:cubicBezTo>
                  <a:pt x="12251" y="2278"/>
                  <a:pt x="12248" y="2289"/>
                  <a:pt x="12243" y="2300"/>
                </a:cubicBezTo>
                <a:cubicBezTo>
                  <a:pt x="12239" y="2312"/>
                  <a:pt x="12233" y="2322"/>
                  <a:pt x="12226" y="2333"/>
                </a:cubicBezTo>
                <a:cubicBezTo>
                  <a:pt x="12219" y="2343"/>
                  <a:pt x="12212" y="2352"/>
                  <a:pt x="12203" y="2361"/>
                </a:cubicBezTo>
                <a:cubicBezTo>
                  <a:pt x="12194" y="2369"/>
                  <a:pt x="12185" y="2377"/>
                  <a:pt x="12175" y="2384"/>
                </a:cubicBezTo>
                <a:cubicBezTo>
                  <a:pt x="12165" y="2391"/>
                  <a:pt x="12154" y="2396"/>
                  <a:pt x="12143" y="2401"/>
                </a:cubicBezTo>
                <a:cubicBezTo>
                  <a:pt x="12132" y="2406"/>
                  <a:pt x="12120" y="2409"/>
                  <a:pt x="12108" y="2411"/>
                </a:cubicBezTo>
                <a:cubicBezTo>
                  <a:pt x="12096" y="2414"/>
                  <a:pt x="12084" y="2415"/>
                  <a:pt x="12072" y="2415"/>
                </a:cubicBezTo>
                <a:lnTo>
                  <a:pt x="186" y="2415"/>
                </a:lnTo>
                <a:cubicBezTo>
                  <a:pt x="173" y="2415"/>
                  <a:pt x="161" y="2414"/>
                  <a:pt x="149" y="2411"/>
                </a:cubicBezTo>
                <a:cubicBezTo>
                  <a:pt x="137" y="2409"/>
                  <a:pt x="126" y="2406"/>
                  <a:pt x="115" y="2401"/>
                </a:cubicBezTo>
                <a:cubicBezTo>
                  <a:pt x="103" y="2396"/>
                  <a:pt x="93" y="2391"/>
                  <a:pt x="82" y="2384"/>
                </a:cubicBezTo>
                <a:cubicBezTo>
                  <a:pt x="72" y="2377"/>
                  <a:pt x="63" y="2369"/>
                  <a:pt x="54" y="2361"/>
                </a:cubicBezTo>
                <a:cubicBezTo>
                  <a:pt x="46" y="2352"/>
                  <a:pt x="38" y="2343"/>
                  <a:pt x="31" y="2333"/>
                </a:cubicBezTo>
                <a:cubicBezTo>
                  <a:pt x="24" y="2322"/>
                  <a:pt x="19" y="2312"/>
                  <a:pt x="14" y="2300"/>
                </a:cubicBezTo>
                <a:cubicBezTo>
                  <a:pt x="9" y="2289"/>
                  <a:pt x="6" y="2278"/>
                  <a:pt x="4" y="2266"/>
                </a:cubicBezTo>
                <a:cubicBezTo>
                  <a:pt x="1" y="2254"/>
                  <a:pt x="0" y="2242"/>
                  <a:pt x="0" y="222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任意多边形: 形状 831"/>
          <p:cNvSpPr/>
          <p:nvPr/>
        </p:nvSpPr>
        <p:spPr>
          <a:xfrm>
            <a:off x="409320" y="2272680"/>
            <a:ext cx="33840" cy="2006280"/>
          </a:xfrm>
          <a:custGeom>
            <a:avLst/>
            <a:gdLst/>
            <a:ahLst/>
            <a:cxnLst/>
            <a:rect l="0" t="0" r="r" b="b"/>
            <a:pathLst>
              <a:path w="94" h="5573">
                <a:moveTo>
                  <a:pt x="0" y="0"/>
                </a:moveTo>
                <a:lnTo>
                  <a:pt x="94" y="0"/>
                </a:lnTo>
                <a:lnTo>
                  <a:pt x="94" y="5573"/>
                </a:lnTo>
                <a:lnTo>
                  <a:pt x="0" y="557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任意多边形: 形状 832"/>
          <p:cNvSpPr/>
          <p:nvPr/>
        </p:nvSpPr>
        <p:spPr>
          <a:xfrm>
            <a:off x="434520" y="2272680"/>
            <a:ext cx="4387320" cy="2006280"/>
          </a:xfrm>
          <a:custGeom>
            <a:avLst/>
            <a:gdLst/>
            <a:ahLst/>
            <a:cxnLst/>
            <a:rect l="0" t="0" r="r" b="b"/>
            <a:pathLst>
              <a:path w="12187" h="5573">
                <a:moveTo>
                  <a:pt x="0" y="5480"/>
                </a:moveTo>
                <a:lnTo>
                  <a:pt x="0" y="93"/>
                </a:lnTo>
                <a:cubicBezTo>
                  <a:pt x="0" y="68"/>
                  <a:pt x="2" y="46"/>
                  <a:pt x="6" y="28"/>
                </a:cubicBezTo>
                <a:cubicBezTo>
                  <a:pt x="11" y="10"/>
                  <a:pt x="16" y="0"/>
                  <a:pt x="23" y="0"/>
                </a:cubicBezTo>
                <a:lnTo>
                  <a:pt x="12095" y="0"/>
                </a:lnTo>
                <a:cubicBezTo>
                  <a:pt x="12120" y="0"/>
                  <a:pt x="12142" y="10"/>
                  <a:pt x="12160" y="28"/>
                </a:cubicBezTo>
                <a:cubicBezTo>
                  <a:pt x="12178" y="46"/>
                  <a:pt x="12187" y="68"/>
                  <a:pt x="12187" y="93"/>
                </a:cubicBezTo>
                <a:lnTo>
                  <a:pt x="12187" y="5480"/>
                </a:lnTo>
                <a:cubicBezTo>
                  <a:pt x="12187" y="5505"/>
                  <a:pt x="12178" y="5527"/>
                  <a:pt x="12160" y="5545"/>
                </a:cubicBezTo>
                <a:cubicBezTo>
                  <a:pt x="12142" y="5564"/>
                  <a:pt x="12120" y="5573"/>
                  <a:pt x="12095" y="5573"/>
                </a:cubicBezTo>
                <a:lnTo>
                  <a:pt x="23" y="5573"/>
                </a:lnTo>
                <a:cubicBezTo>
                  <a:pt x="16" y="5573"/>
                  <a:pt x="11" y="5564"/>
                  <a:pt x="6" y="5545"/>
                </a:cubicBezTo>
                <a:cubicBezTo>
                  <a:pt x="2" y="5527"/>
                  <a:pt x="0" y="5505"/>
                  <a:pt x="0" y="54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任意多边形: 形状 833"/>
          <p:cNvSpPr/>
          <p:nvPr/>
        </p:nvSpPr>
        <p:spPr>
          <a:xfrm>
            <a:off x="413640" y="4416480"/>
            <a:ext cx="4404240" cy="1044720"/>
          </a:xfrm>
          <a:custGeom>
            <a:avLst/>
            <a:gdLst/>
            <a:ahLst/>
            <a:cxnLst/>
            <a:rect l="0" t="0" r="r" b="b"/>
            <a:pathLst>
              <a:path w="12234" h="2902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060" y="0"/>
                </a:lnTo>
                <a:cubicBezTo>
                  <a:pt x="12071" y="0"/>
                  <a:pt x="12082" y="1"/>
                  <a:pt x="12094" y="3"/>
                </a:cubicBezTo>
                <a:cubicBezTo>
                  <a:pt x="12105" y="5"/>
                  <a:pt x="12116" y="8"/>
                  <a:pt x="12126" y="13"/>
                </a:cubicBezTo>
                <a:cubicBezTo>
                  <a:pt x="12137" y="17"/>
                  <a:pt x="12147" y="23"/>
                  <a:pt x="12156" y="29"/>
                </a:cubicBezTo>
                <a:cubicBezTo>
                  <a:pt x="12166" y="35"/>
                  <a:pt x="12175" y="43"/>
                  <a:pt x="12183" y="51"/>
                </a:cubicBezTo>
                <a:cubicBezTo>
                  <a:pt x="12191" y="59"/>
                  <a:pt x="12198" y="67"/>
                  <a:pt x="12204" y="77"/>
                </a:cubicBezTo>
                <a:cubicBezTo>
                  <a:pt x="12211" y="86"/>
                  <a:pt x="12216" y="97"/>
                  <a:pt x="12221" y="107"/>
                </a:cubicBezTo>
                <a:cubicBezTo>
                  <a:pt x="12225" y="118"/>
                  <a:pt x="12228" y="129"/>
                  <a:pt x="12230" y="140"/>
                </a:cubicBezTo>
                <a:cubicBezTo>
                  <a:pt x="12233" y="151"/>
                  <a:pt x="12234" y="162"/>
                  <a:pt x="12234" y="174"/>
                </a:cubicBezTo>
                <a:lnTo>
                  <a:pt x="12234" y="2728"/>
                </a:lnTo>
                <a:cubicBezTo>
                  <a:pt x="12234" y="2740"/>
                  <a:pt x="12233" y="2751"/>
                  <a:pt x="12230" y="2762"/>
                </a:cubicBezTo>
                <a:cubicBezTo>
                  <a:pt x="12228" y="2773"/>
                  <a:pt x="12225" y="2784"/>
                  <a:pt x="12221" y="2795"/>
                </a:cubicBezTo>
                <a:cubicBezTo>
                  <a:pt x="12216" y="2805"/>
                  <a:pt x="12211" y="2815"/>
                  <a:pt x="12204" y="2825"/>
                </a:cubicBezTo>
                <a:cubicBezTo>
                  <a:pt x="12198" y="2834"/>
                  <a:pt x="12191" y="2843"/>
                  <a:pt x="12183" y="2851"/>
                </a:cubicBezTo>
                <a:cubicBezTo>
                  <a:pt x="12175" y="2859"/>
                  <a:pt x="12166" y="2867"/>
                  <a:pt x="12156" y="2873"/>
                </a:cubicBezTo>
                <a:cubicBezTo>
                  <a:pt x="12147" y="2879"/>
                  <a:pt x="12137" y="2885"/>
                  <a:pt x="12126" y="2889"/>
                </a:cubicBezTo>
                <a:cubicBezTo>
                  <a:pt x="12116" y="2893"/>
                  <a:pt x="12105" y="2897"/>
                  <a:pt x="12094" y="2899"/>
                </a:cubicBezTo>
                <a:cubicBezTo>
                  <a:pt x="12082" y="2901"/>
                  <a:pt x="12071" y="2902"/>
                  <a:pt x="12060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任意多边形: 形状 834"/>
          <p:cNvSpPr/>
          <p:nvPr/>
        </p:nvSpPr>
        <p:spPr>
          <a:xfrm>
            <a:off x="413640" y="4416480"/>
            <a:ext cx="4404240" cy="1044720"/>
          </a:xfrm>
          <a:custGeom>
            <a:avLst/>
            <a:gdLst/>
            <a:ahLst/>
            <a:cxnLst/>
            <a:rect l="0" t="0" r="r" b="b"/>
            <a:pathLst>
              <a:path w="12234" h="2902" fill="none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060" y="0"/>
                </a:lnTo>
                <a:cubicBezTo>
                  <a:pt x="12071" y="0"/>
                  <a:pt x="12082" y="1"/>
                  <a:pt x="12094" y="3"/>
                </a:cubicBezTo>
                <a:cubicBezTo>
                  <a:pt x="12105" y="5"/>
                  <a:pt x="12116" y="8"/>
                  <a:pt x="12126" y="13"/>
                </a:cubicBezTo>
                <a:cubicBezTo>
                  <a:pt x="12137" y="17"/>
                  <a:pt x="12147" y="23"/>
                  <a:pt x="12156" y="29"/>
                </a:cubicBezTo>
                <a:cubicBezTo>
                  <a:pt x="12166" y="35"/>
                  <a:pt x="12175" y="43"/>
                  <a:pt x="12183" y="51"/>
                </a:cubicBezTo>
                <a:cubicBezTo>
                  <a:pt x="12191" y="59"/>
                  <a:pt x="12198" y="67"/>
                  <a:pt x="12204" y="77"/>
                </a:cubicBezTo>
                <a:cubicBezTo>
                  <a:pt x="12211" y="86"/>
                  <a:pt x="12216" y="97"/>
                  <a:pt x="12221" y="107"/>
                </a:cubicBezTo>
                <a:cubicBezTo>
                  <a:pt x="12225" y="118"/>
                  <a:pt x="12228" y="129"/>
                  <a:pt x="12230" y="140"/>
                </a:cubicBezTo>
                <a:cubicBezTo>
                  <a:pt x="12233" y="151"/>
                  <a:pt x="12234" y="162"/>
                  <a:pt x="12234" y="174"/>
                </a:cubicBezTo>
                <a:lnTo>
                  <a:pt x="12234" y="2728"/>
                </a:lnTo>
                <a:cubicBezTo>
                  <a:pt x="12234" y="2740"/>
                  <a:pt x="12233" y="2751"/>
                  <a:pt x="12230" y="2762"/>
                </a:cubicBezTo>
                <a:cubicBezTo>
                  <a:pt x="12228" y="2773"/>
                  <a:pt x="12225" y="2784"/>
                  <a:pt x="12221" y="2795"/>
                </a:cubicBezTo>
                <a:cubicBezTo>
                  <a:pt x="12216" y="2805"/>
                  <a:pt x="12211" y="2815"/>
                  <a:pt x="12204" y="2825"/>
                </a:cubicBezTo>
                <a:cubicBezTo>
                  <a:pt x="12198" y="2834"/>
                  <a:pt x="12191" y="2843"/>
                  <a:pt x="12183" y="2851"/>
                </a:cubicBezTo>
                <a:cubicBezTo>
                  <a:pt x="12175" y="2859"/>
                  <a:pt x="12166" y="2867"/>
                  <a:pt x="12156" y="2873"/>
                </a:cubicBezTo>
                <a:cubicBezTo>
                  <a:pt x="12147" y="2879"/>
                  <a:pt x="12137" y="2885"/>
                  <a:pt x="12126" y="2889"/>
                </a:cubicBezTo>
                <a:cubicBezTo>
                  <a:pt x="12116" y="2893"/>
                  <a:pt x="12105" y="2897"/>
                  <a:pt x="12094" y="2899"/>
                </a:cubicBezTo>
                <a:cubicBezTo>
                  <a:pt x="12082" y="2901"/>
                  <a:pt x="12071" y="2902"/>
                  <a:pt x="12060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任意多边形: 形状 835"/>
          <p:cNvSpPr/>
          <p:nvPr/>
        </p:nvSpPr>
        <p:spPr>
          <a:xfrm>
            <a:off x="409320" y="768600"/>
            <a:ext cx="284400" cy="367920"/>
          </a:xfrm>
          <a:custGeom>
            <a:avLst/>
            <a:gdLst/>
            <a:ahLst/>
            <a:cxnLst/>
            <a:rect l="0" t="0" r="r" b="b"/>
            <a:pathLst>
              <a:path w="790" h="1022">
                <a:moveTo>
                  <a:pt x="0" y="628"/>
                </a:moveTo>
                <a:lnTo>
                  <a:pt x="0" y="395"/>
                </a:lnTo>
                <a:cubicBezTo>
                  <a:pt x="0" y="369"/>
                  <a:pt x="2" y="343"/>
                  <a:pt x="8" y="318"/>
                </a:cubicBezTo>
                <a:cubicBezTo>
                  <a:pt x="13" y="292"/>
                  <a:pt x="20" y="268"/>
                  <a:pt x="30" y="244"/>
                </a:cubicBezTo>
                <a:cubicBezTo>
                  <a:pt x="40" y="220"/>
                  <a:pt x="53" y="197"/>
                  <a:pt x="67" y="175"/>
                </a:cubicBezTo>
                <a:cubicBezTo>
                  <a:pt x="82" y="154"/>
                  <a:pt x="98" y="134"/>
                  <a:pt x="117" y="116"/>
                </a:cubicBezTo>
                <a:cubicBezTo>
                  <a:pt x="135" y="97"/>
                  <a:pt x="155" y="81"/>
                  <a:pt x="176" y="67"/>
                </a:cubicBezTo>
                <a:cubicBezTo>
                  <a:pt x="198" y="52"/>
                  <a:pt x="221" y="40"/>
                  <a:pt x="245" y="30"/>
                </a:cubicBezTo>
                <a:cubicBezTo>
                  <a:pt x="268" y="20"/>
                  <a:pt x="293" y="13"/>
                  <a:pt x="319" y="8"/>
                </a:cubicBezTo>
                <a:cubicBezTo>
                  <a:pt x="344" y="3"/>
                  <a:pt x="370" y="0"/>
                  <a:pt x="396" y="0"/>
                </a:cubicBezTo>
                <a:cubicBezTo>
                  <a:pt x="421" y="0"/>
                  <a:pt x="447" y="3"/>
                  <a:pt x="473" y="8"/>
                </a:cubicBezTo>
                <a:cubicBezTo>
                  <a:pt x="498" y="13"/>
                  <a:pt x="523" y="20"/>
                  <a:pt x="547" y="30"/>
                </a:cubicBezTo>
                <a:cubicBezTo>
                  <a:pt x="571" y="40"/>
                  <a:pt x="593" y="52"/>
                  <a:pt x="615" y="67"/>
                </a:cubicBezTo>
                <a:cubicBezTo>
                  <a:pt x="636" y="81"/>
                  <a:pt x="656" y="97"/>
                  <a:pt x="675" y="116"/>
                </a:cubicBezTo>
                <a:cubicBezTo>
                  <a:pt x="693" y="134"/>
                  <a:pt x="709" y="154"/>
                  <a:pt x="724" y="175"/>
                </a:cubicBezTo>
                <a:cubicBezTo>
                  <a:pt x="738" y="197"/>
                  <a:pt x="750" y="220"/>
                  <a:pt x="760" y="244"/>
                </a:cubicBezTo>
                <a:cubicBezTo>
                  <a:pt x="770" y="268"/>
                  <a:pt x="778" y="292"/>
                  <a:pt x="783" y="318"/>
                </a:cubicBezTo>
                <a:cubicBezTo>
                  <a:pt x="788" y="343"/>
                  <a:pt x="790" y="369"/>
                  <a:pt x="790" y="395"/>
                </a:cubicBezTo>
                <a:lnTo>
                  <a:pt x="790" y="628"/>
                </a:lnTo>
                <a:cubicBezTo>
                  <a:pt x="790" y="654"/>
                  <a:pt x="788" y="679"/>
                  <a:pt x="783" y="705"/>
                </a:cubicBezTo>
                <a:cubicBezTo>
                  <a:pt x="778" y="730"/>
                  <a:pt x="770" y="755"/>
                  <a:pt x="760" y="779"/>
                </a:cubicBezTo>
                <a:cubicBezTo>
                  <a:pt x="750" y="803"/>
                  <a:pt x="738" y="826"/>
                  <a:pt x="724" y="847"/>
                </a:cubicBezTo>
                <a:cubicBezTo>
                  <a:pt x="709" y="869"/>
                  <a:pt x="693" y="889"/>
                  <a:pt x="675" y="907"/>
                </a:cubicBezTo>
                <a:cubicBezTo>
                  <a:pt x="656" y="925"/>
                  <a:pt x="636" y="942"/>
                  <a:pt x="615" y="956"/>
                </a:cubicBezTo>
                <a:cubicBezTo>
                  <a:pt x="593" y="970"/>
                  <a:pt x="571" y="983"/>
                  <a:pt x="547" y="992"/>
                </a:cubicBezTo>
                <a:cubicBezTo>
                  <a:pt x="523" y="1002"/>
                  <a:pt x="498" y="1010"/>
                  <a:pt x="473" y="1015"/>
                </a:cubicBezTo>
                <a:cubicBezTo>
                  <a:pt x="447" y="1020"/>
                  <a:pt x="421" y="1022"/>
                  <a:pt x="396" y="1022"/>
                </a:cubicBezTo>
                <a:cubicBezTo>
                  <a:pt x="370" y="1022"/>
                  <a:pt x="344" y="1020"/>
                  <a:pt x="319" y="1015"/>
                </a:cubicBezTo>
                <a:cubicBezTo>
                  <a:pt x="293" y="1010"/>
                  <a:pt x="268" y="1002"/>
                  <a:pt x="245" y="992"/>
                </a:cubicBezTo>
                <a:cubicBezTo>
                  <a:pt x="221" y="983"/>
                  <a:pt x="198" y="970"/>
                  <a:pt x="176" y="956"/>
                </a:cubicBezTo>
                <a:cubicBezTo>
                  <a:pt x="155" y="942"/>
                  <a:pt x="135" y="925"/>
                  <a:pt x="117" y="907"/>
                </a:cubicBezTo>
                <a:cubicBezTo>
                  <a:pt x="98" y="889"/>
                  <a:pt x="82" y="869"/>
                  <a:pt x="67" y="847"/>
                </a:cubicBezTo>
                <a:cubicBezTo>
                  <a:pt x="53" y="826"/>
                  <a:pt x="40" y="803"/>
                  <a:pt x="30" y="779"/>
                </a:cubicBezTo>
                <a:cubicBezTo>
                  <a:pt x="20" y="755"/>
                  <a:pt x="13" y="730"/>
                  <a:pt x="8" y="705"/>
                </a:cubicBezTo>
                <a:cubicBezTo>
                  <a:pt x="2" y="679"/>
                  <a:pt x="0" y="654"/>
                  <a:pt x="0" y="628"/>
                </a:cubicBezTo>
                <a:close/>
              </a:path>
            </a:pathLst>
          </a:custGeom>
          <a:solidFill>
            <a:srgbClr val="2563EB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7" name="图片 836"/>
          <p:cNvPicPr/>
          <p:nvPr/>
        </p:nvPicPr>
        <p:blipFill>
          <a:blip r:embed="rId4"/>
          <a:stretch/>
        </p:blipFill>
        <p:spPr>
          <a:xfrm>
            <a:off x="476280" y="8355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8" name="文本框 837"/>
          <p:cNvSpPr txBox="1"/>
          <p:nvPr/>
        </p:nvSpPr>
        <p:spPr>
          <a:xfrm>
            <a:off x="382918" y="3297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语音输入与缓存机制实现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文本框 838"/>
          <p:cNvSpPr txBox="1"/>
          <p:nvPr/>
        </p:nvSpPr>
        <p:spPr>
          <a:xfrm>
            <a:off x="793800" y="826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语音输入实现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0" name="文本框 839"/>
          <p:cNvSpPr txBox="1"/>
          <p:nvPr/>
        </p:nvSpPr>
        <p:spPr>
          <a:xfrm>
            <a:off x="543240" y="14173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功能概述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1" name="文本框 840"/>
          <p:cNvSpPr txBox="1"/>
          <p:nvPr/>
        </p:nvSpPr>
        <p:spPr>
          <a:xfrm>
            <a:off x="543240" y="16840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777240" y="1688040"/>
            <a:ext cx="1129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DejaVuSans"/>
                <a:ea typeface="DejaVuSans"/>
              </a:rPr>
              <a:t>SpeechRecognition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1897200" y="16840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库将用户语音转换为文本，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文本框 843"/>
          <p:cNvSpPr txBox="1"/>
          <p:nvPr/>
        </p:nvSpPr>
        <p:spPr>
          <a:xfrm>
            <a:off x="3301200" y="1688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5" name="文本框 844"/>
          <p:cNvSpPr txBox="1"/>
          <p:nvPr/>
        </p:nvSpPr>
        <p:spPr>
          <a:xfrm>
            <a:off x="3338280" y="16840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支持多种输入方式，提升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文本框 845"/>
          <p:cNvSpPr txBox="1"/>
          <p:nvPr/>
        </p:nvSpPr>
        <p:spPr>
          <a:xfrm>
            <a:off x="543240" y="18511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系统交互灵活性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文本框 846"/>
          <p:cNvSpPr txBox="1"/>
          <p:nvPr/>
        </p:nvSpPr>
        <p:spPr>
          <a:xfrm>
            <a:off x="568080" y="2423520"/>
            <a:ext cx="18072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5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speech_to_text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8" name="文本框 847"/>
          <p:cNvSpPr txBox="1"/>
          <p:nvPr/>
        </p:nvSpPr>
        <p:spPr>
          <a:xfrm>
            <a:off x="568080" y="2590560"/>
            <a:ext cx="5065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1073520" y="2575080"/>
            <a:ext cx="1204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将语音输入转换为文本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2243520" y="2590560"/>
            <a:ext cx="2174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568080" y="2757600"/>
            <a:ext cx="23126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recognizer = sr.Recognizer()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568080" y="2925000"/>
            <a:ext cx="25297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with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sr.Microphone()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source: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文本框 852"/>
          <p:cNvSpPr txBox="1"/>
          <p:nvPr/>
        </p:nvSpPr>
        <p:spPr>
          <a:xfrm>
            <a:off x="568080" y="3100320"/>
            <a:ext cx="2890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print(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"Please say something..."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文本框 853"/>
          <p:cNvSpPr txBox="1"/>
          <p:nvPr/>
        </p:nvSpPr>
        <p:spPr>
          <a:xfrm>
            <a:off x="568080" y="3267360"/>
            <a:ext cx="2962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audio = recognizer.listen(source)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文本框 854"/>
          <p:cNvSpPr txBox="1"/>
          <p:nvPr/>
        </p:nvSpPr>
        <p:spPr>
          <a:xfrm>
            <a:off x="568080" y="3434760"/>
            <a:ext cx="5788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try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文本框 855"/>
          <p:cNvSpPr txBox="1"/>
          <p:nvPr/>
        </p:nvSpPr>
        <p:spPr>
          <a:xfrm>
            <a:off x="568080" y="3601800"/>
            <a:ext cx="3540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text = recognizer.recognize_google(audio)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文本框 856"/>
          <p:cNvSpPr txBox="1"/>
          <p:nvPr/>
        </p:nvSpPr>
        <p:spPr>
          <a:xfrm>
            <a:off x="568080" y="3768840"/>
            <a:ext cx="31075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print(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f"Recognized Speech: {text}"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文本框 857"/>
          <p:cNvSpPr txBox="1"/>
          <p:nvPr/>
        </p:nvSpPr>
        <p:spPr>
          <a:xfrm>
            <a:off x="568080" y="3935880"/>
            <a:ext cx="13734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text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9" name="图片 858"/>
          <p:cNvPicPr/>
          <p:nvPr/>
        </p:nvPicPr>
        <p:blipFill>
          <a:blip r:embed="rId5"/>
          <a:stretch/>
        </p:blipFill>
        <p:spPr>
          <a:xfrm>
            <a:off x="518040" y="45460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0" name="文本框 859"/>
          <p:cNvSpPr txBox="1"/>
          <p:nvPr/>
        </p:nvSpPr>
        <p:spPr>
          <a:xfrm>
            <a:off x="568080" y="4111560"/>
            <a:ext cx="23126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except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sr.UnknownValueError: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1" name="图片 860"/>
          <p:cNvPicPr/>
          <p:nvPr/>
        </p:nvPicPr>
        <p:blipFill>
          <a:blip r:embed="rId6"/>
          <a:stretch/>
        </p:blipFill>
        <p:spPr>
          <a:xfrm>
            <a:off x="518040" y="4821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2" name="文本框 861"/>
          <p:cNvSpPr txBox="1"/>
          <p:nvPr/>
        </p:nvSpPr>
        <p:spPr>
          <a:xfrm>
            <a:off x="685080" y="4534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实现要点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702000" y="48009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936000" y="4805280"/>
            <a:ext cx="68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Microphone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5" name="图片 864"/>
          <p:cNvPicPr/>
          <p:nvPr/>
        </p:nvPicPr>
        <p:blipFill>
          <a:blip r:embed="rId6"/>
          <a:stretch/>
        </p:blipFill>
        <p:spPr>
          <a:xfrm>
            <a:off x="518040" y="50223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6" name="文本框 865"/>
          <p:cNvSpPr txBox="1"/>
          <p:nvPr/>
        </p:nvSpPr>
        <p:spPr>
          <a:xfrm>
            <a:off x="1617120" y="48009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类捕获用户语音输入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702000" y="5001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936000" y="5005800"/>
            <a:ext cx="1028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recognize_google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9" name="图片 868"/>
          <p:cNvPicPr/>
          <p:nvPr/>
        </p:nvPicPr>
        <p:blipFill>
          <a:blip r:embed="rId6"/>
          <a:stretch/>
        </p:blipFill>
        <p:spPr>
          <a:xfrm>
            <a:off x="518040" y="5222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0" name="文本框 869"/>
          <p:cNvSpPr txBox="1"/>
          <p:nvPr/>
        </p:nvSpPr>
        <p:spPr>
          <a:xfrm>
            <a:off x="1958400" y="50014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方法实现语音识别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任意多边形: 形状 870"/>
          <p:cNvSpPr/>
          <p:nvPr/>
        </p:nvSpPr>
        <p:spPr>
          <a:xfrm>
            <a:off x="5356440" y="1270080"/>
            <a:ext cx="4947480" cy="702360"/>
          </a:xfrm>
          <a:custGeom>
            <a:avLst/>
            <a:gdLst/>
            <a:ahLst/>
            <a:cxnLst/>
            <a:rect l="0" t="0" r="r" b="b"/>
            <a:pathLst>
              <a:path w="13743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557" y="0"/>
                </a:lnTo>
                <a:cubicBezTo>
                  <a:pt x="13570" y="0"/>
                  <a:pt x="13582" y="1"/>
                  <a:pt x="13594" y="3"/>
                </a:cubicBezTo>
                <a:cubicBezTo>
                  <a:pt x="13606" y="6"/>
                  <a:pt x="13617" y="9"/>
                  <a:pt x="13629" y="14"/>
                </a:cubicBezTo>
                <a:cubicBezTo>
                  <a:pt x="13640" y="19"/>
                  <a:pt x="13651" y="24"/>
                  <a:pt x="13661" y="31"/>
                </a:cubicBezTo>
                <a:cubicBezTo>
                  <a:pt x="13671" y="38"/>
                  <a:pt x="13680" y="46"/>
                  <a:pt x="13689" y="54"/>
                </a:cubicBezTo>
                <a:cubicBezTo>
                  <a:pt x="13697" y="63"/>
                  <a:pt x="13705" y="72"/>
                  <a:pt x="13712" y="82"/>
                </a:cubicBezTo>
                <a:cubicBezTo>
                  <a:pt x="13719" y="93"/>
                  <a:pt x="13724" y="103"/>
                  <a:pt x="13729" y="115"/>
                </a:cubicBezTo>
                <a:cubicBezTo>
                  <a:pt x="13734" y="126"/>
                  <a:pt x="13737" y="137"/>
                  <a:pt x="13740" y="149"/>
                </a:cubicBezTo>
                <a:cubicBezTo>
                  <a:pt x="13742" y="161"/>
                  <a:pt x="13743" y="173"/>
                  <a:pt x="13743" y="186"/>
                </a:cubicBezTo>
                <a:lnTo>
                  <a:pt x="13743" y="1765"/>
                </a:lnTo>
                <a:cubicBezTo>
                  <a:pt x="13743" y="1777"/>
                  <a:pt x="13742" y="1789"/>
                  <a:pt x="13740" y="1801"/>
                </a:cubicBezTo>
                <a:cubicBezTo>
                  <a:pt x="13737" y="1813"/>
                  <a:pt x="13734" y="1825"/>
                  <a:pt x="13729" y="1836"/>
                </a:cubicBezTo>
                <a:cubicBezTo>
                  <a:pt x="13724" y="1847"/>
                  <a:pt x="13719" y="1858"/>
                  <a:pt x="13712" y="1868"/>
                </a:cubicBezTo>
                <a:cubicBezTo>
                  <a:pt x="13705" y="1878"/>
                  <a:pt x="13697" y="1888"/>
                  <a:pt x="13689" y="1896"/>
                </a:cubicBezTo>
                <a:cubicBezTo>
                  <a:pt x="13680" y="1905"/>
                  <a:pt x="13671" y="1913"/>
                  <a:pt x="13661" y="1919"/>
                </a:cubicBezTo>
                <a:cubicBezTo>
                  <a:pt x="13651" y="1926"/>
                  <a:pt x="13640" y="1932"/>
                  <a:pt x="13629" y="1937"/>
                </a:cubicBezTo>
                <a:cubicBezTo>
                  <a:pt x="13617" y="1941"/>
                  <a:pt x="13606" y="1945"/>
                  <a:pt x="13594" y="1947"/>
                </a:cubicBezTo>
                <a:cubicBezTo>
                  <a:pt x="13582" y="1950"/>
                  <a:pt x="13570" y="1951"/>
                  <a:pt x="13557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3" y="1932"/>
                  <a:pt x="93" y="1926"/>
                  <a:pt x="83" y="1919"/>
                </a:cubicBezTo>
                <a:cubicBezTo>
                  <a:pt x="72" y="1913"/>
                  <a:pt x="63" y="1905"/>
                  <a:pt x="54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任意多边形: 形状 871"/>
          <p:cNvSpPr/>
          <p:nvPr/>
        </p:nvSpPr>
        <p:spPr>
          <a:xfrm>
            <a:off x="5356440" y="2105640"/>
            <a:ext cx="33840" cy="2005920"/>
          </a:xfrm>
          <a:custGeom>
            <a:avLst/>
            <a:gdLst/>
            <a:ahLst/>
            <a:cxnLst/>
            <a:rect l="0" t="0" r="r" b="b"/>
            <a:pathLst>
              <a:path w="94" h="5572">
                <a:moveTo>
                  <a:pt x="78" y="27"/>
                </a:moveTo>
                <a:cubicBezTo>
                  <a:pt x="73" y="46"/>
                  <a:pt x="70" y="67"/>
                  <a:pt x="70" y="93"/>
                </a:cubicBezTo>
                <a:lnTo>
                  <a:pt x="70" y="5479"/>
                </a:lnTo>
                <a:cubicBezTo>
                  <a:pt x="70" y="5505"/>
                  <a:pt x="73" y="5527"/>
                  <a:pt x="78" y="5545"/>
                </a:cubicBezTo>
                <a:cubicBezTo>
                  <a:pt x="82" y="5563"/>
                  <a:pt x="88" y="5572"/>
                  <a:pt x="94" y="5572"/>
                </a:cubicBezTo>
                <a:cubicBezTo>
                  <a:pt x="67" y="5572"/>
                  <a:pt x="45" y="5563"/>
                  <a:pt x="27" y="5545"/>
                </a:cubicBezTo>
                <a:cubicBezTo>
                  <a:pt x="9" y="5527"/>
                  <a:pt x="0" y="5505"/>
                  <a:pt x="0" y="5479"/>
                </a:cubicBezTo>
                <a:lnTo>
                  <a:pt x="0" y="93"/>
                </a:lnTo>
                <a:cubicBezTo>
                  <a:pt x="0" y="67"/>
                  <a:pt x="9" y="46"/>
                  <a:pt x="27" y="27"/>
                </a:cubicBezTo>
                <a:cubicBezTo>
                  <a:pt x="45" y="9"/>
                  <a:pt x="67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任意多边形: 形状 872"/>
          <p:cNvSpPr/>
          <p:nvPr/>
        </p:nvSpPr>
        <p:spPr>
          <a:xfrm>
            <a:off x="5381640" y="2105640"/>
            <a:ext cx="4922280" cy="2005920"/>
          </a:xfrm>
          <a:custGeom>
            <a:avLst/>
            <a:gdLst/>
            <a:ahLst/>
            <a:cxnLst/>
            <a:rect l="0" t="0" r="r" b="b"/>
            <a:pathLst>
              <a:path w="13673" h="5572">
                <a:moveTo>
                  <a:pt x="0" y="5479"/>
                </a:moveTo>
                <a:lnTo>
                  <a:pt x="0" y="93"/>
                </a:lnTo>
                <a:cubicBezTo>
                  <a:pt x="0" y="67"/>
                  <a:pt x="2" y="46"/>
                  <a:pt x="7" y="27"/>
                </a:cubicBezTo>
                <a:cubicBezTo>
                  <a:pt x="11" y="9"/>
                  <a:pt x="17" y="0"/>
                  <a:pt x="23" y="0"/>
                </a:cubicBezTo>
                <a:lnTo>
                  <a:pt x="13580" y="0"/>
                </a:lnTo>
                <a:cubicBezTo>
                  <a:pt x="13606" y="0"/>
                  <a:pt x="13628" y="9"/>
                  <a:pt x="13646" y="27"/>
                </a:cubicBezTo>
                <a:cubicBezTo>
                  <a:pt x="13664" y="46"/>
                  <a:pt x="13673" y="67"/>
                  <a:pt x="13673" y="93"/>
                </a:cubicBezTo>
                <a:lnTo>
                  <a:pt x="13673" y="5479"/>
                </a:lnTo>
                <a:cubicBezTo>
                  <a:pt x="13673" y="5505"/>
                  <a:pt x="13664" y="5527"/>
                  <a:pt x="13646" y="5545"/>
                </a:cubicBezTo>
                <a:cubicBezTo>
                  <a:pt x="13628" y="5563"/>
                  <a:pt x="13606" y="5572"/>
                  <a:pt x="13580" y="5572"/>
                </a:cubicBezTo>
                <a:lnTo>
                  <a:pt x="23" y="5572"/>
                </a:lnTo>
                <a:cubicBezTo>
                  <a:pt x="17" y="5572"/>
                  <a:pt x="11" y="5563"/>
                  <a:pt x="7" y="5545"/>
                </a:cubicBezTo>
                <a:cubicBezTo>
                  <a:pt x="2" y="5527"/>
                  <a:pt x="0" y="5505"/>
                  <a:pt x="0" y="547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任意多边形: 形状 873"/>
          <p:cNvSpPr/>
          <p:nvPr/>
        </p:nvSpPr>
        <p:spPr>
          <a:xfrm>
            <a:off x="5360760" y="4249080"/>
            <a:ext cx="4939200" cy="1045080"/>
          </a:xfrm>
          <a:custGeom>
            <a:avLst/>
            <a:gdLst/>
            <a:ahLst/>
            <a:cxnLst/>
            <a:rect l="0" t="0" r="r" b="b"/>
            <a:pathLst>
              <a:path w="13720" h="2903">
                <a:moveTo>
                  <a:pt x="0" y="2729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4"/>
                </a:cubicBezTo>
                <a:cubicBezTo>
                  <a:pt x="13591" y="6"/>
                  <a:pt x="13602" y="9"/>
                  <a:pt x="13612" y="14"/>
                </a:cubicBezTo>
                <a:cubicBezTo>
                  <a:pt x="13623" y="18"/>
                  <a:pt x="13633" y="23"/>
                  <a:pt x="13642" y="30"/>
                </a:cubicBezTo>
                <a:cubicBezTo>
                  <a:pt x="13652" y="36"/>
                  <a:pt x="13661" y="43"/>
                  <a:pt x="13669" y="51"/>
                </a:cubicBezTo>
                <a:cubicBezTo>
                  <a:pt x="13677" y="59"/>
                  <a:pt x="13684" y="68"/>
                  <a:pt x="13690" y="78"/>
                </a:cubicBezTo>
                <a:cubicBezTo>
                  <a:pt x="13697" y="87"/>
                  <a:pt x="13702" y="97"/>
                  <a:pt x="13706" y="108"/>
                </a:cubicBezTo>
                <a:cubicBezTo>
                  <a:pt x="13711" y="118"/>
                  <a:pt x="13714" y="129"/>
                  <a:pt x="13716" y="140"/>
                </a:cubicBezTo>
                <a:cubicBezTo>
                  <a:pt x="13718" y="152"/>
                  <a:pt x="13720" y="163"/>
                  <a:pt x="13720" y="174"/>
                </a:cubicBezTo>
                <a:lnTo>
                  <a:pt x="13720" y="2729"/>
                </a:lnTo>
                <a:cubicBezTo>
                  <a:pt x="13720" y="2740"/>
                  <a:pt x="13718" y="2752"/>
                  <a:pt x="13716" y="2763"/>
                </a:cubicBezTo>
                <a:cubicBezTo>
                  <a:pt x="13714" y="2774"/>
                  <a:pt x="13711" y="2785"/>
                  <a:pt x="13706" y="2795"/>
                </a:cubicBezTo>
                <a:cubicBezTo>
                  <a:pt x="13702" y="2806"/>
                  <a:pt x="13697" y="2816"/>
                  <a:pt x="13690" y="2826"/>
                </a:cubicBezTo>
                <a:cubicBezTo>
                  <a:pt x="13684" y="2835"/>
                  <a:pt x="13677" y="2844"/>
                  <a:pt x="13669" y="2852"/>
                </a:cubicBezTo>
                <a:cubicBezTo>
                  <a:pt x="13661" y="2860"/>
                  <a:pt x="13652" y="2867"/>
                  <a:pt x="13642" y="2874"/>
                </a:cubicBezTo>
                <a:cubicBezTo>
                  <a:pt x="13633" y="2880"/>
                  <a:pt x="13623" y="2885"/>
                  <a:pt x="13612" y="2890"/>
                </a:cubicBezTo>
                <a:cubicBezTo>
                  <a:pt x="13602" y="2894"/>
                  <a:pt x="13591" y="2897"/>
                  <a:pt x="13579" y="2900"/>
                </a:cubicBezTo>
                <a:cubicBezTo>
                  <a:pt x="13568" y="2902"/>
                  <a:pt x="13557" y="2903"/>
                  <a:pt x="13545" y="2903"/>
                </a:cubicBezTo>
                <a:lnTo>
                  <a:pt x="174" y="2903"/>
                </a:lnTo>
                <a:cubicBezTo>
                  <a:pt x="162" y="2903"/>
                  <a:pt x="151" y="2902"/>
                  <a:pt x="140" y="2900"/>
                </a:cubicBezTo>
                <a:cubicBezTo>
                  <a:pt x="129" y="2897"/>
                  <a:pt x="118" y="2894"/>
                  <a:pt x="107" y="2890"/>
                </a:cubicBezTo>
                <a:cubicBezTo>
                  <a:pt x="97" y="2885"/>
                  <a:pt x="87" y="2880"/>
                  <a:pt x="77" y="2874"/>
                </a:cubicBezTo>
                <a:cubicBezTo>
                  <a:pt x="68" y="2867"/>
                  <a:pt x="59" y="2860"/>
                  <a:pt x="51" y="2852"/>
                </a:cubicBezTo>
                <a:cubicBezTo>
                  <a:pt x="43" y="2844"/>
                  <a:pt x="35" y="2835"/>
                  <a:pt x="29" y="2826"/>
                </a:cubicBezTo>
                <a:cubicBezTo>
                  <a:pt x="23" y="2816"/>
                  <a:pt x="17" y="2806"/>
                  <a:pt x="13" y="2795"/>
                </a:cubicBezTo>
                <a:cubicBezTo>
                  <a:pt x="9" y="2785"/>
                  <a:pt x="5" y="2774"/>
                  <a:pt x="3" y="2763"/>
                </a:cubicBezTo>
                <a:cubicBezTo>
                  <a:pt x="1" y="2752"/>
                  <a:pt x="0" y="2740"/>
                  <a:pt x="0" y="2729"/>
                </a:cubicBezTo>
                <a:close/>
              </a:path>
            </a:pathLst>
          </a:custGeom>
          <a:solidFill>
            <a:srgbClr val="7E2A0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任意多边形: 形状 874"/>
          <p:cNvSpPr/>
          <p:nvPr/>
        </p:nvSpPr>
        <p:spPr>
          <a:xfrm>
            <a:off x="5360760" y="4249080"/>
            <a:ext cx="4939200" cy="1045080"/>
          </a:xfrm>
          <a:custGeom>
            <a:avLst/>
            <a:gdLst/>
            <a:ahLst/>
            <a:cxnLst/>
            <a:rect l="0" t="0" r="r" b="b"/>
            <a:pathLst>
              <a:path w="13720" h="2903" fill="none">
                <a:moveTo>
                  <a:pt x="0" y="2729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4"/>
                </a:cubicBezTo>
                <a:cubicBezTo>
                  <a:pt x="13591" y="6"/>
                  <a:pt x="13602" y="9"/>
                  <a:pt x="13612" y="14"/>
                </a:cubicBezTo>
                <a:cubicBezTo>
                  <a:pt x="13623" y="18"/>
                  <a:pt x="13633" y="23"/>
                  <a:pt x="13642" y="30"/>
                </a:cubicBezTo>
                <a:cubicBezTo>
                  <a:pt x="13652" y="36"/>
                  <a:pt x="13661" y="43"/>
                  <a:pt x="13669" y="51"/>
                </a:cubicBezTo>
                <a:cubicBezTo>
                  <a:pt x="13677" y="59"/>
                  <a:pt x="13684" y="68"/>
                  <a:pt x="13690" y="78"/>
                </a:cubicBezTo>
                <a:cubicBezTo>
                  <a:pt x="13697" y="87"/>
                  <a:pt x="13702" y="97"/>
                  <a:pt x="13706" y="108"/>
                </a:cubicBezTo>
                <a:cubicBezTo>
                  <a:pt x="13711" y="118"/>
                  <a:pt x="13714" y="129"/>
                  <a:pt x="13716" y="140"/>
                </a:cubicBezTo>
                <a:cubicBezTo>
                  <a:pt x="13718" y="152"/>
                  <a:pt x="13720" y="163"/>
                  <a:pt x="13720" y="174"/>
                </a:cubicBezTo>
                <a:lnTo>
                  <a:pt x="13720" y="2729"/>
                </a:lnTo>
                <a:cubicBezTo>
                  <a:pt x="13720" y="2740"/>
                  <a:pt x="13718" y="2752"/>
                  <a:pt x="13716" y="2763"/>
                </a:cubicBezTo>
                <a:cubicBezTo>
                  <a:pt x="13714" y="2774"/>
                  <a:pt x="13711" y="2785"/>
                  <a:pt x="13706" y="2795"/>
                </a:cubicBezTo>
                <a:cubicBezTo>
                  <a:pt x="13702" y="2806"/>
                  <a:pt x="13697" y="2816"/>
                  <a:pt x="13690" y="2826"/>
                </a:cubicBezTo>
                <a:cubicBezTo>
                  <a:pt x="13684" y="2835"/>
                  <a:pt x="13677" y="2844"/>
                  <a:pt x="13669" y="2852"/>
                </a:cubicBezTo>
                <a:cubicBezTo>
                  <a:pt x="13661" y="2860"/>
                  <a:pt x="13652" y="2867"/>
                  <a:pt x="13642" y="2874"/>
                </a:cubicBezTo>
                <a:cubicBezTo>
                  <a:pt x="13633" y="2880"/>
                  <a:pt x="13623" y="2885"/>
                  <a:pt x="13612" y="2890"/>
                </a:cubicBezTo>
                <a:cubicBezTo>
                  <a:pt x="13602" y="2894"/>
                  <a:pt x="13591" y="2897"/>
                  <a:pt x="13579" y="2900"/>
                </a:cubicBezTo>
                <a:cubicBezTo>
                  <a:pt x="13568" y="2902"/>
                  <a:pt x="13557" y="2903"/>
                  <a:pt x="13545" y="2903"/>
                </a:cubicBezTo>
                <a:lnTo>
                  <a:pt x="174" y="2903"/>
                </a:lnTo>
                <a:cubicBezTo>
                  <a:pt x="162" y="2903"/>
                  <a:pt x="151" y="2902"/>
                  <a:pt x="140" y="2900"/>
                </a:cubicBezTo>
                <a:cubicBezTo>
                  <a:pt x="129" y="2897"/>
                  <a:pt x="118" y="2894"/>
                  <a:pt x="107" y="2890"/>
                </a:cubicBezTo>
                <a:cubicBezTo>
                  <a:pt x="97" y="2885"/>
                  <a:pt x="87" y="2880"/>
                  <a:pt x="77" y="2874"/>
                </a:cubicBezTo>
                <a:cubicBezTo>
                  <a:pt x="68" y="2867"/>
                  <a:pt x="59" y="2860"/>
                  <a:pt x="51" y="2852"/>
                </a:cubicBezTo>
                <a:cubicBezTo>
                  <a:pt x="43" y="2844"/>
                  <a:pt x="35" y="2835"/>
                  <a:pt x="29" y="2826"/>
                </a:cubicBezTo>
                <a:cubicBezTo>
                  <a:pt x="23" y="2816"/>
                  <a:pt x="17" y="2806"/>
                  <a:pt x="13" y="2795"/>
                </a:cubicBezTo>
                <a:cubicBezTo>
                  <a:pt x="9" y="2785"/>
                  <a:pt x="5" y="2774"/>
                  <a:pt x="3" y="2763"/>
                </a:cubicBezTo>
                <a:cubicBezTo>
                  <a:pt x="1" y="2752"/>
                  <a:pt x="0" y="2740"/>
                  <a:pt x="0" y="2729"/>
                </a:cubicBezTo>
              </a:path>
            </a:pathLst>
          </a:custGeom>
          <a:ln w="8280">
            <a:solidFill>
              <a:srgbClr val="E5E7E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任意多边形: 形状 875"/>
          <p:cNvSpPr/>
          <p:nvPr/>
        </p:nvSpPr>
        <p:spPr>
          <a:xfrm>
            <a:off x="5356440" y="768600"/>
            <a:ext cx="309600" cy="367920"/>
          </a:xfrm>
          <a:custGeom>
            <a:avLst/>
            <a:gdLst/>
            <a:ahLst/>
            <a:cxnLst/>
            <a:rect l="0" t="0" r="r" b="b"/>
            <a:pathLst>
              <a:path w="860" h="1022">
                <a:moveTo>
                  <a:pt x="0" y="593"/>
                </a:moveTo>
                <a:lnTo>
                  <a:pt x="0" y="431"/>
                </a:lnTo>
                <a:cubicBezTo>
                  <a:pt x="0" y="401"/>
                  <a:pt x="3" y="373"/>
                  <a:pt x="8" y="346"/>
                </a:cubicBezTo>
                <a:cubicBezTo>
                  <a:pt x="14" y="318"/>
                  <a:pt x="22" y="291"/>
                  <a:pt x="33" y="265"/>
                </a:cubicBezTo>
                <a:cubicBezTo>
                  <a:pt x="44" y="239"/>
                  <a:pt x="57" y="214"/>
                  <a:pt x="72" y="191"/>
                </a:cubicBezTo>
                <a:cubicBezTo>
                  <a:pt x="88" y="168"/>
                  <a:pt x="106" y="146"/>
                  <a:pt x="126" y="126"/>
                </a:cubicBezTo>
                <a:cubicBezTo>
                  <a:pt x="147" y="106"/>
                  <a:pt x="168" y="88"/>
                  <a:pt x="192" y="72"/>
                </a:cubicBezTo>
                <a:cubicBezTo>
                  <a:pt x="215" y="57"/>
                  <a:pt x="240" y="44"/>
                  <a:pt x="266" y="33"/>
                </a:cubicBezTo>
                <a:cubicBezTo>
                  <a:pt x="292" y="22"/>
                  <a:pt x="319" y="14"/>
                  <a:pt x="347" y="8"/>
                </a:cubicBezTo>
                <a:cubicBezTo>
                  <a:pt x="374" y="3"/>
                  <a:pt x="402" y="0"/>
                  <a:pt x="431" y="0"/>
                </a:cubicBezTo>
                <a:cubicBezTo>
                  <a:pt x="459" y="0"/>
                  <a:pt x="487" y="3"/>
                  <a:pt x="514" y="8"/>
                </a:cubicBezTo>
                <a:cubicBezTo>
                  <a:pt x="542" y="14"/>
                  <a:pt x="569" y="22"/>
                  <a:pt x="595" y="33"/>
                </a:cubicBezTo>
                <a:cubicBezTo>
                  <a:pt x="621" y="44"/>
                  <a:pt x="646" y="57"/>
                  <a:pt x="669" y="72"/>
                </a:cubicBezTo>
                <a:cubicBezTo>
                  <a:pt x="693" y="88"/>
                  <a:pt x="714" y="106"/>
                  <a:pt x="734" y="126"/>
                </a:cubicBezTo>
                <a:cubicBezTo>
                  <a:pt x="754" y="146"/>
                  <a:pt x="772" y="168"/>
                  <a:pt x="788" y="191"/>
                </a:cubicBezTo>
                <a:cubicBezTo>
                  <a:pt x="803" y="214"/>
                  <a:pt x="816" y="239"/>
                  <a:pt x="827" y="265"/>
                </a:cubicBezTo>
                <a:cubicBezTo>
                  <a:pt x="838" y="291"/>
                  <a:pt x="846" y="318"/>
                  <a:pt x="852" y="346"/>
                </a:cubicBezTo>
                <a:cubicBezTo>
                  <a:pt x="857" y="373"/>
                  <a:pt x="860" y="401"/>
                  <a:pt x="860" y="431"/>
                </a:cubicBezTo>
                <a:lnTo>
                  <a:pt x="860" y="593"/>
                </a:lnTo>
                <a:cubicBezTo>
                  <a:pt x="860" y="621"/>
                  <a:pt x="857" y="649"/>
                  <a:pt x="852" y="677"/>
                </a:cubicBezTo>
                <a:cubicBezTo>
                  <a:pt x="846" y="704"/>
                  <a:pt x="838" y="731"/>
                  <a:pt x="827" y="757"/>
                </a:cubicBezTo>
                <a:cubicBezTo>
                  <a:pt x="816" y="783"/>
                  <a:pt x="803" y="808"/>
                  <a:pt x="788" y="832"/>
                </a:cubicBezTo>
                <a:cubicBezTo>
                  <a:pt x="772" y="855"/>
                  <a:pt x="754" y="877"/>
                  <a:pt x="734" y="897"/>
                </a:cubicBezTo>
                <a:cubicBezTo>
                  <a:pt x="714" y="917"/>
                  <a:pt x="693" y="934"/>
                  <a:pt x="669" y="950"/>
                </a:cubicBezTo>
                <a:cubicBezTo>
                  <a:pt x="646" y="966"/>
                  <a:pt x="621" y="979"/>
                  <a:pt x="595" y="990"/>
                </a:cubicBezTo>
                <a:cubicBezTo>
                  <a:pt x="569" y="1001"/>
                  <a:pt x="542" y="1009"/>
                  <a:pt x="514" y="1014"/>
                </a:cubicBezTo>
                <a:cubicBezTo>
                  <a:pt x="487" y="1020"/>
                  <a:pt x="459" y="1022"/>
                  <a:pt x="431" y="1022"/>
                </a:cubicBezTo>
                <a:cubicBezTo>
                  <a:pt x="402" y="1022"/>
                  <a:pt x="374" y="1020"/>
                  <a:pt x="347" y="1014"/>
                </a:cubicBezTo>
                <a:cubicBezTo>
                  <a:pt x="319" y="1009"/>
                  <a:pt x="292" y="1001"/>
                  <a:pt x="266" y="990"/>
                </a:cubicBezTo>
                <a:cubicBezTo>
                  <a:pt x="240" y="979"/>
                  <a:pt x="215" y="966"/>
                  <a:pt x="192" y="950"/>
                </a:cubicBezTo>
                <a:cubicBezTo>
                  <a:pt x="168" y="934"/>
                  <a:pt x="147" y="917"/>
                  <a:pt x="126" y="897"/>
                </a:cubicBezTo>
                <a:cubicBezTo>
                  <a:pt x="106" y="877"/>
                  <a:pt x="88" y="855"/>
                  <a:pt x="72" y="832"/>
                </a:cubicBezTo>
                <a:cubicBezTo>
                  <a:pt x="57" y="808"/>
                  <a:pt x="44" y="783"/>
                  <a:pt x="33" y="757"/>
                </a:cubicBezTo>
                <a:cubicBezTo>
                  <a:pt x="22" y="731"/>
                  <a:pt x="14" y="704"/>
                  <a:pt x="8" y="677"/>
                </a:cubicBezTo>
                <a:cubicBezTo>
                  <a:pt x="3" y="649"/>
                  <a:pt x="0" y="621"/>
                  <a:pt x="0" y="593"/>
                </a:cubicBezTo>
                <a:close/>
              </a:path>
            </a:pathLst>
          </a:custGeom>
          <a:solidFill>
            <a:srgbClr val="F54A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77" name="图片 876"/>
          <p:cNvPicPr/>
          <p:nvPr/>
        </p:nvPicPr>
        <p:blipFill>
          <a:blip r:embed="rId7"/>
          <a:stretch/>
        </p:blipFill>
        <p:spPr>
          <a:xfrm>
            <a:off x="5423400" y="835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8" name="文本框 877"/>
          <p:cNvSpPr txBox="1"/>
          <p:nvPr/>
        </p:nvSpPr>
        <p:spPr>
          <a:xfrm>
            <a:off x="702000" y="520236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设计异常处理机制，应对识别失败情况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5766120" y="826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缓存机制实现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5490360" y="14173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优化原理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文本框 880"/>
          <p:cNvSpPr txBox="1"/>
          <p:nvPr/>
        </p:nvSpPr>
        <p:spPr>
          <a:xfrm>
            <a:off x="5490360" y="16840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2" name="文本框 881"/>
          <p:cNvSpPr txBox="1"/>
          <p:nvPr/>
        </p:nvSpPr>
        <p:spPr>
          <a:xfrm>
            <a:off x="5724360" y="1688040"/>
            <a:ext cx="407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3" name="文本框 882"/>
          <p:cNvSpPr txBox="1"/>
          <p:nvPr/>
        </p:nvSpPr>
        <p:spPr>
          <a:xfrm>
            <a:off x="6129720" y="168408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59E0B"/>
                </a:solidFill>
                <a:effectLst/>
                <a:uFillTx/>
                <a:latin typeface="WenQuanYiZenHei"/>
                <a:ea typeface="WenQuanYiZenHei"/>
              </a:rPr>
              <a:t>字典</a:t>
            </a:r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存储已翻译内容，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文本框 883"/>
          <p:cNvSpPr txBox="1"/>
          <p:nvPr/>
        </p:nvSpPr>
        <p:spPr>
          <a:xfrm>
            <a:off x="7299720" y="1688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7337160" y="1684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减少重复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7805160" y="16880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7990200" y="16840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调用，提升响应速度，降低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9393840" y="16880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9" name="文本框 888"/>
          <p:cNvSpPr txBox="1"/>
          <p:nvPr/>
        </p:nvSpPr>
        <p:spPr>
          <a:xfrm>
            <a:off x="9579240" y="1684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使用成本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文本框 889"/>
          <p:cNvSpPr txBox="1"/>
          <p:nvPr/>
        </p:nvSpPr>
        <p:spPr>
          <a:xfrm>
            <a:off x="5515560" y="2256480"/>
            <a:ext cx="42634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5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translate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(self, text, target_language=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"zh"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retries=3):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5515560" y="2423520"/>
            <a:ext cx="5065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6020640" y="2407680"/>
            <a:ext cx="241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6254640" y="2423520"/>
            <a:ext cx="7232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6976440" y="2407680"/>
            <a:ext cx="1204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进行翻译，并处理错误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文本框 894"/>
          <p:cNvSpPr txBox="1"/>
          <p:nvPr/>
        </p:nvSpPr>
        <p:spPr>
          <a:xfrm>
            <a:off x="8146080" y="2423520"/>
            <a:ext cx="2174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5515560" y="2590560"/>
            <a:ext cx="2746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text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self.translation_cache: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5515560" y="2757600"/>
            <a:ext cx="41191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print(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"Cache Hit! Returning cached translation."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文本框 897"/>
          <p:cNvSpPr txBox="1"/>
          <p:nvPr/>
        </p:nvSpPr>
        <p:spPr>
          <a:xfrm>
            <a:off x="5515560" y="2933280"/>
            <a:ext cx="31075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self.translation_cache[text]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9" name="文本框 898"/>
          <p:cNvSpPr txBox="1"/>
          <p:nvPr/>
        </p:nvSpPr>
        <p:spPr>
          <a:xfrm>
            <a:off x="5515560" y="3100320"/>
            <a:ext cx="289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文本框 899"/>
          <p:cNvSpPr txBox="1"/>
          <p:nvPr/>
        </p:nvSpPr>
        <p:spPr>
          <a:xfrm>
            <a:off x="5515560" y="3267360"/>
            <a:ext cx="48412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prompt = 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f"Translate the following text to {target_language}:\n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1" name="文本框 900"/>
          <p:cNvSpPr txBox="1"/>
          <p:nvPr/>
        </p:nvSpPr>
        <p:spPr>
          <a:xfrm>
            <a:off x="5515560" y="3434760"/>
            <a:ext cx="24570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attempt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range(retries):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2" name="文本框 901"/>
          <p:cNvSpPr txBox="1"/>
          <p:nvPr/>
        </p:nvSpPr>
        <p:spPr>
          <a:xfrm>
            <a:off x="5515560" y="3601800"/>
            <a:ext cx="867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5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try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3" name="文本框 902"/>
          <p:cNvSpPr txBox="1"/>
          <p:nvPr/>
        </p:nvSpPr>
        <p:spPr>
          <a:xfrm>
            <a:off x="5515560" y="3768840"/>
            <a:ext cx="34686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response = openai.Completion.create(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4" name="图片 903"/>
          <p:cNvPicPr/>
          <p:nvPr/>
        </p:nvPicPr>
        <p:blipFill>
          <a:blip r:embed="rId5"/>
          <a:stretch/>
        </p:blipFill>
        <p:spPr>
          <a:xfrm>
            <a:off x="5465160" y="43790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5" name="文本框 904"/>
          <p:cNvSpPr txBox="1"/>
          <p:nvPr/>
        </p:nvSpPr>
        <p:spPr>
          <a:xfrm>
            <a:off x="5515560" y="3944520"/>
            <a:ext cx="30351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    engine=</a:t>
            </a:r>
            <a:r>
              <a:rPr lang="en-US" sz="95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"text-davinci-003"</a:t>
            </a:r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6" name="图片 905"/>
          <p:cNvPicPr/>
          <p:nvPr/>
        </p:nvPicPr>
        <p:blipFill>
          <a:blip r:embed="rId6"/>
          <a:stretch/>
        </p:blipFill>
        <p:spPr>
          <a:xfrm>
            <a:off x="5465160" y="4654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7" name="文本框 906"/>
          <p:cNvSpPr txBox="1"/>
          <p:nvPr/>
        </p:nvSpPr>
        <p:spPr>
          <a:xfrm>
            <a:off x="5632560" y="4367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性能提升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文本框 907"/>
          <p:cNvSpPr txBox="1"/>
          <p:nvPr/>
        </p:nvSpPr>
        <p:spPr>
          <a:xfrm>
            <a:off x="5649120" y="4633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通过字典索引实现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9" name="文本框 908"/>
          <p:cNvSpPr txBox="1"/>
          <p:nvPr/>
        </p:nvSpPr>
        <p:spPr>
          <a:xfrm>
            <a:off x="6585120" y="4637880"/>
            <a:ext cx="259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O(1)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0" name="图片 909"/>
          <p:cNvPicPr/>
          <p:nvPr/>
        </p:nvPicPr>
        <p:blipFill>
          <a:blip r:embed="rId6"/>
          <a:stretch/>
        </p:blipFill>
        <p:spPr>
          <a:xfrm>
            <a:off x="5465160" y="48553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1" name="文本框 910"/>
          <p:cNvSpPr txBox="1"/>
          <p:nvPr/>
        </p:nvSpPr>
        <p:spPr>
          <a:xfrm>
            <a:off x="6842880" y="463392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时间复杂度的缓存查询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2" name="图片 911"/>
          <p:cNvPicPr/>
          <p:nvPr/>
        </p:nvPicPr>
        <p:blipFill>
          <a:blip r:embed="rId6"/>
          <a:stretch/>
        </p:blipFill>
        <p:spPr>
          <a:xfrm>
            <a:off x="5465160" y="5055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3" name="文本框 912"/>
          <p:cNvSpPr txBox="1"/>
          <p:nvPr/>
        </p:nvSpPr>
        <p:spPr>
          <a:xfrm>
            <a:off x="5649120" y="483444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首次翻译后自动缓存结果，后续相同请求直接返回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文本框 913"/>
          <p:cNvSpPr txBox="1"/>
          <p:nvPr/>
        </p:nvSpPr>
        <p:spPr>
          <a:xfrm>
            <a:off x="5649120" y="50349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结合重试机制，保证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5" name="文本框 914"/>
          <p:cNvSpPr txBox="1"/>
          <p:nvPr/>
        </p:nvSpPr>
        <p:spPr>
          <a:xfrm>
            <a:off x="6702120" y="50392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6" name="任意多边形: 形状 915"/>
          <p:cNvSpPr/>
          <p:nvPr/>
        </p:nvSpPr>
        <p:spPr>
          <a:xfrm>
            <a:off x="409320" y="5598720"/>
            <a:ext cx="9894600" cy="735840"/>
          </a:xfrm>
          <a:custGeom>
            <a:avLst/>
            <a:gdLst/>
            <a:ahLst/>
            <a:cxnLst/>
            <a:rect l="0" t="0" r="r" b="b"/>
            <a:pathLst>
              <a:path w="27485" h="2044">
                <a:moveTo>
                  <a:pt x="0" y="185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27299" y="0"/>
                </a:lnTo>
                <a:cubicBezTo>
                  <a:pt x="27312" y="0"/>
                  <a:pt x="27324" y="1"/>
                  <a:pt x="27336" y="4"/>
                </a:cubicBezTo>
                <a:cubicBezTo>
                  <a:pt x="27348" y="6"/>
                  <a:pt x="27359" y="10"/>
                  <a:pt x="27371" y="14"/>
                </a:cubicBezTo>
                <a:cubicBezTo>
                  <a:pt x="27382" y="19"/>
                  <a:pt x="27393" y="25"/>
                  <a:pt x="27403" y="32"/>
                </a:cubicBezTo>
                <a:cubicBezTo>
                  <a:pt x="27413" y="38"/>
                  <a:pt x="27422" y="46"/>
                  <a:pt x="27431" y="55"/>
                </a:cubicBezTo>
                <a:cubicBezTo>
                  <a:pt x="27439" y="63"/>
                  <a:pt x="27447" y="73"/>
                  <a:pt x="27454" y="83"/>
                </a:cubicBezTo>
                <a:cubicBezTo>
                  <a:pt x="27461" y="93"/>
                  <a:pt x="27466" y="104"/>
                  <a:pt x="27471" y="115"/>
                </a:cubicBezTo>
                <a:cubicBezTo>
                  <a:pt x="27476" y="126"/>
                  <a:pt x="27479" y="138"/>
                  <a:pt x="27482" y="150"/>
                </a:cubicBezTo>
                <a:cubicBezTo>
                  <a:pt x="27484" y="162"/>
                  <a:pt x="27485" y="174"/>
                  <a:pt x="27485" y="186"/>
                </a:cubicBezTo>
                <a:lnTo>
                  <a:pt x="27485" y="1858"/>
                </a:lnTo>
                <a:cubicBezTo>
                  <a:pt x="27485" y="1870"/>
                  <a:pt x="27484" y="1883"/>
                  <a:pt x="27482" y="1895"/>
                </a:cubicBezTo>
                <a:cubicBezTo>
                  <a:pt x="27479" y="1906"/>
                  <a:pt x="27476" y="1918"/>
                  <a:pt x="27471" y="1929"/>
                </a:cubicBezTo>
                <a:cubicBezTo>
                  <a:pt x="27466" y="1941"/>
                  <a:pt x="27461" y="1951"/>
                  <a:pt x="27454" y="1961"/>
                </a:cubicBezTo>
                <a:cubicBezTo>
                  <a:pt x="27447" y="1972"/>
                  <a:pt x="27439" y="1981"/>
                  <a:pt x="27431" y="1990"/>
                </a:cubicBezTo>
                <a:cubicBezTo>
                  <a:pt x="27422" y="1998"/>
                  <a:pt x="27413" y="2006"/>
                  <a:pt x="27403" y="2013"/>
                </a:cubicBezTo>
                <a:cubicBezTo>
                  <a:pt x="27393" y="2019"/>
                  <a:pt x="27382" y="2025"/>
                  <a:pt x="27371" y="2030"/>
                </a:cubicBezTo>
                <a:cubicBezTo>
                  <a:pt x="27359" y="2035"/>
                  <a:pt x="27348" y="2038"/>
                  <a:pt x="27336" y="2040"/>
                </a:cubicBezTo>
                <a:cubicBezTo>
                  <a:pt x="27324" y="2043"/>
                  <a:pt x="27312" y="2044"/>
                  <a:pt x="27299" y="2044"/>
                </a:cubicBezTo>
                <a:lnTo>
                  <a:pt x="186" y="2044"/>
                </a:lnTo>
                <a:cubicBezTo>
                  <a:pt x="173" y="2044"/>
                  <a:pt x="161" y="2043"/>
                  <a:pt x="149" y="2040"/>
                </a:cubicBezTo>
                <a:cubicBezTo>
                  <a:pt x="137" y="2038"/>
                  <a:pt x="126" y="2035"/>
                  <a:pt x="115" y="2030"/>
                </a:cubicBezTo>
                <a:cubicBezTo>
                  <a:pt x="103" y="2025"/>
                  <a:pt x="93" y="2019"/>
                  <a:pt x="82" y="2013"/>
                </a:cubicBezTo>
                <a:cubicBezTo>
                  <a:pt x="72" y="2006"/>
                  <a:pt x="63" y="1998"/>
                  <a:pt x="54" y="1990"/>
                </a:cubicBezTo>
                <a:cubicBezTo>
                  <a:pt x="46" y="1981"/>
                  <a:pt x="38" y="1972"/>
                  <a:pt x="31" y="1961"/>
                </a:cubicBezTo>
                <a:cubicBezTo>
                  <a:pt x="24" y="1951"/>
                  <a:pt x="19" y="1941"/>
                  <a:pt x="14" y="1929"/>
                </a:cubicBezTo>
                <a:cubicBezTo>
                  <a:pt x="9" y="1918"/>
                  <a:pt x="6" y="1906"/>
                  <a:pt x="4" y="1895"/>
                </a:cubicBezTo>
                <a:cubicBezTo>
                  <a:pt x="1" y="1883"/>
                  <a:pt x="0" y="1870"/>
                  <a:pt x="0" y="1858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7" name="图片 916"/>
          <p:cNvPicPr/>
          <p:nvPr/>
        </p:nvPicPr>
        <p:blipFill>
          <a:blip r:embed="rId8"/>
          <a:stretch/>
        </p:blipFill>
        <p:spPr>
          <a:xfrm>
            <a:off x="4955400" y="57661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8" name="文本框 917"/>
          <p:cNvSpPr txBox="1"/>
          <p:nvPr/>
        </p:nvSpPr>
        <p:spPr>
          <a:xfrm>
            <a:off x="6887160" y="50349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调用失败时的系统稳定性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9" name="图片 918"/>
          <p:cNvPicPr/>
          <p:nvPr/>
        </p:nvPicPr>
        <p:blipFill>
          <a:blip r:embed="rId9"/>
          <a:stretch/>
        </p:blipFill>
        <p:spPr>
          <a:xfrm>
            <a:off x="3142080" y="605844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0" name="文本框 919"/>
          <p:cNvSpPr txBox="1"/>
          <p:nvPr/>
        </p:nvSpPr>
        <p:spPr>
          <a:xfrm>
            <a:off x="5155920" y="57549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集成示例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1" name="图片 920"/>
          <p:cNvPicPr/>
          <p:nvPr/>
        </p:nvPicPr>
        <p:blipFill>
          <a:blip r:embed="rId10"/>
          <a:stretch/>
        </p:blipFill>
        <p:spPr>
          <a:xfrm>
            <a:off x="3869280" y="6058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2" name="图片 921"/>
          <p:cNvPicPr/>
          <p:nvPr/>
        </p:nvPicPr>
        <p:blipFill>
          <a:blip r:embed="rId11"/>
          <a:stretch/>
        </p:blipFill>
        <p:spPr>
          <a:xfrm>
            <a:off x="4069800" y="605844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3" name="文本框 922"/>
          <p:cNvSpPr txBox="1"/>
          <p:nvPr/>
        </p:nvSpPr>
        <p:spPr>
          <a:xfrm>
            <a:off x="3300840" y="6046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语音输入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4" name="图片 923"/>
          <p:cNvPicPr/>
          <p:nvPr/>
        </p:nvPicPr>
        <p:blipFill>
          <a:blip r:embed="rId10"/>
          <a:stretch/>
        </p:blipFill>
        <p:spPr>
          <a:xfrm>
            <a:off x="4855320" y="6058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5" name="图片 924"/>
          <p:cNvPicPr/>
          <p:nvPr/>
        </p:nvPicPr>
        <p:blipFill>
          <a:blip r:embed="rId12"/>
          <a:stretch/>
        </p:blipFill>
        <p:spPr>
          <a:xfrm>
            <a:off x="5055840" y="6058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6" name="文本框 925"/>
          <p:cNvSpPr txBox="1"/>
          <p:nvPr/>
        </p:nvSpPr>
        <p:spPr>
          <a:xfrm>
            <a:off x="4286880" y="6046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文本转换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7" name="图片 926"/>
          <p:cNvPicPr/>
          <p:nvPr/>
        </p:nvPicPr>
        <p:blipFill>
          <a:blip r:embed="rId10"/>
          <a:stretch/>
        </p:blipFill>
        <p:spPr>
          <a:xfrm>
            <a:off x="5791320" y="6058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8" name="图片 927"/>
          <p:cNvPicPr/>
          <p:nvPr/>
        </p:nvPicPr>
        <p:blipFill>
          <a:blip r:embed="rId13"/>
          <a:stretch/>
        </p:blipFill>
        <p:spPr>
          <a:xfrm>
            <a:off x="5991840" y="60584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9" name="文本框 928"/>
          <p:cNvSpPr txBox="1"/>
          <p:nvPr/>
        </p:nvSpPr>
        <p:spPr>
          <a:xfrm>
            <a:off x="5222880" y="6046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缓存检查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0" name="图片 929"/>
          <p:cNvPicPr/>
          <p:nvPr/>
        </p:nvPicPr>
        <p:blipFill>
          <a:blip r:embed="rId10"/>
          <a:stretch/>
        </p:blipFill>
        <p:spPr>
          <a:xfrm>
            <a:off x="6743880" y="6058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1" name="图片 930"/>
          <p:cNvPicPr/>
          <p:nvPr/>
        </p:nvPicPr>
        <p:blipFill>
          <a:blip r:embed="rId14"/>
          <a:stretch/>
        </p:blipFill>
        <p:spPr>
          <a:xfrm>
            <a:off x="6944400" y="605844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2" name="文本框 931"/>
          <p:cNvSpPr txBox="1"/>
          <p:nvPr/>
        </p:nvSpPr>
        <p:spPr>
          <a:xfrm>
            <a:off x="6175440" y="6046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翻译处理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3" name="文本框 932"/>
          <p:cNvSpPr txBox="1"/>
          <p:nvPr/>
        </p:nvSpPr>
        <p:spPr>
          <a:xfrm>
            <a:off x="7103160" y="6046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结果输出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4" name="图片 933"/>
          <p:cNvPicPr/>
          <p:nvPr/>
        </p:nvPicPr>
        <p:blipFill>
          <a:blip r:embed="rId15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5" name="文本框 934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11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任意多边形: 形状 935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7" name="图片 936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8" name="图片 937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9" name="任意多边形: 形状 938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275760" y="56268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语言辅助模块实现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1" name="任意多边形: 形状 940"/>
          <p:cNvSpPr/>
          <p:nvPr/>
        </p:nvSpPr>
        <p:spPr>
          <a:xfrm>
            <a:off x="409320" y="1654560"/>
            <a:ext cx="3167640" cy="3409920"/>
          </a:xfrm>
          <a:custGeom>
            <a:avLst/>
            <a:gdLst/>
            <a:ahLst/>
            <a:cxnLst/>
            <a:rect l="0" t="0" r="r" b="b"/>
            <a:pathLst>
              <a:path w="8799" h="9472">
                <a:moveTo>
                  <a:pt x="0" y="9286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8613" y="0"/>
                </a:lnTo>
                <a:cubicBezTo>
                  <a:pt x="8625" y="0"/>
                  <a:pt x="8637" y="1"/>
                  <a:pt x="8649" y="3"/>
                </a:cubicBezTo>
                <a:cubicBezTo>
                  <a:pt x="8661" y="6"/>
                  <a:pt x="8673" y="9"/>
                  <a:pt x="8684" y="14"/>
                </a:cubicBezTo>
                <a:cubicBezTo>
                  <a:pt x="8695" y="18"/>
                  <a:pt x="8706" y="24"/>
                  <a:pt x="8716" y="31"/>
                </a:cubicBezTo>
                <a:cubicBezTo>
                  <a:pt x="8726" y="38"/>
                  <a:pt x="8736" y="45"/>
                  <a:pt x="8744" y="54"/>
                </a:cubicBezTo>
                <a:cubicBezTo>
                  <a:pt x="8753" y="63"/>
                  <a:pt x="8761" y="72"/>
                  <a:pt x="8767" y="82"/>
                </a:cubicBezTo>
                <a:cubicBezTo>
                  <a:pt x="8774" y="92"/>
                  <a:pt x="8780" y="103"/>
                  <a:pt x="8785" y="114"/>
                </a:cubicBezTo>
                <a:cubicBezTo>
                  <a:pt x="8789" y="126"/>
                  <a:pt x="8793" y="137"/>
                  <a:pt x="8795" y="150"/>
                </a:cubicBezTo>
                <a:cubicBezTo>
                  <a:pt x="8797" y="162"/>
                  <a:pt x="8799" y="174"/>
                  <a:pt x="8799" y="186"/>
                </a:cubicBezTo>
                <a:lnTo>
                  <a:pt x="8799" y="9286"/>
                </a:lnTo>
                <a:cubicBezTo>
                  <a:pt x="8799" y="9298"/>
                  <a:pt x="8797" y="9310"/>
                  <a:pt x="8795" y="9322"/>
                </a:cubicBezTo>
                <a:cubicBezTo>
                  <a:pt x="8793" y="9334"/>
                  <a:pt x="8789" y="9346"/>
                  <a:pt x="8785" y="9357"/>
                </a:cubicBezTo>
                <a:cubicBezTo>
                  <a:pt x="8780" y="9368"/>
                  <a:pt x="8774" y="9379"/>
                  <a:pt x="8767" y="9389"/>
                </a:cubicBezTo>
                <a:cubicBezTo>
                  <a:pt x="8761" y="9399"/>
                  <a:pt x="8753" y="9409"/>
                  <a:pt x="8744" y="9417"/>
                </a:cubicBezTo>
                <a:cubicBezTo>
                  <a:pt x="8736" y="9426"/>
                  <a:pt x="8726" y="9434"/>
                  <a:pt x="8716" y="9440"/>
                </a:cubicBezTo>
                <a:cubicBezTo>
                  <a:pt x="8706" y="9447"/>
                  <a:pt x="8695" y="9453"/>
                  <a:pt x="8684" y="9457"/>
                </a:cubicBezTo>
                <a:cubicBezTo>
                  <a:pt x="8673" y="9462"/>
                  <a:pt x="8661" y="9466"/>
                  <a:pt x="8649" y="9468"/>
                </a:cubicBezTo>
                <a:cubicBezTo>
                  <a:pt x="8637" y="9470"/>
                  <a:pt x="8625" y="9472"/>
                  <a:pt x="8613" y="9472"/>
                </a:cubicBezTo>
                <a:lnTo>
                  <a:pt x="186" y="9472"/>
                </a:lnTo>
                <a:cubicBezTo>
                  <a:pt x="173" y="9472"/>
                  <a:pt x="161" y="9470"/>
                  <a:pt x="149" y="9468"/>
                </a:cubicBezTo>
                <a:cubicBezTo>
                  <a:pt x="137" y="9466"/>
                  <a:pt x="126" y="9462"/>
                  <a:pt x="115" y="9457"/>
                </a:cubicBezTo>
                <a:cubicBezTo>
                  <a:pt x="103" y="9453"/>
                  <a:pt x="93" y="9447"/>
                  <a:pt x="82" y="9440"/>
                </a:cubicBezTo>
                <a:cubicBezTo>
                  <a:pt x="72" y="9434"/>
                  <a:pt x="63" y="9426"/>
                  <a:pt x="54" y="9417"/>
                </a:cubicBezTo>
                <a:cubicBezTo>
                  <a:pt x="46" y="9409"/>
                  <a:pt x="38" y="9399"/>
                  <a:pt x="31" y="9389"/>
                </a:cubicBezTo>
                <a:cubicBezTo>
                  <a:pt x="24" y="9379"/>
                  <a:pt x="19" y="9368"/>
                  <a:pt x="14" y="9357"/>
                </a:cubicBezTo>
                <a:cubicBezTo>
                  <a:pt x="9" y="9346"/>
                  <a:pt x="6" y="9334"/>
                  <a:pt x="4" y="9322"/>
                </a:cubicBezTo>
                <a:cubicBezTo>
                  <a:pt x="1" y="9310"/>
                  <a:pt x="0" y="9298"/>
                  <a:pt x="0" y="92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2" name="任意多边形: 形状 941"/>
          <p:cNvSpPr/>
          <p:nvPr/>
        </p:nvSpPr>
        <p:spPr>
          <a:xfrm>
            <a:off x="588960" y="2590560"/>
            <a:ext cx="2820600" cy="1270440"/>
          </a:xfrm>
          <a:custGeom>
            <a:avLst/>
            <a:gdLst/>
            <a:ahLst/>
            <a:cxnLst/>
            <a:rect l="0" t="0" r="r" b="b"/>
            <a:pathLst>
              <a:path w="7835" h="3529">
                <a:moveTo>
                  <a:pt x="0" y="3436"/>
                </a:moveTo>
                <a:lnTo>
                  <a:pt x="0" y="92"/>
                </a:lnTo>
                <a:cubicBezTo>
                  <a:pt x="0" y="80"/>
                  <a:pt x="1" y="68"/>
                  <a:pt x="4" y="57"/>
                </a:cubicBezTo>
                <a:cubicBezTo>
                  <a:pt x="7" y="45"/>
                  <a:pt x="12" y="35"/>
                  <a:pt x="17" y="27"/>
                </a:cubicBezTo>
                <a:cubicBezTo>
                  <a:pt x="22" y="18"/>
                  <a:pt x="29" y="11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7743" y="0"/>
                </a:lnTo>
                <a:cubicBezTo>
                  <a:pt x="7755" y="0"/>
                  <a:pt x="7767" y="2"/>
                  <a:pt x="7778" y="7"/>
                </a:cubicBezTo>
                <a:cubicBezTo>
                  <a:pt x="7789" y="11"/>
                  <a:pt x="7800" y="18"/>
                  <a:pt x="7808" y="27"/>
                </a:cubicBezTo>
                <a:cubicBezTo>
                  <a:pt x="7817" y="35"/>
                  <a:pt x="7824" y="45"/>
                  <a:pt x="7828" y="57"/>
                </a:cubicBezTo>
                <a:cubicBezTo>
                  <a:pt x="7833" y="68"/>
                  <a:pt x="7835" y="80"/>
                  <a:pt x="7835" y="92"/>
                </a:cubicBezTo>
                <a:lnTo>
                  <a:pt x="7835" y="3436"/>
                </a:lnTo>
                <a:cubicBezTo>
                  <a:pt x="7835" y="3448"/>
                  <a:pt x="7833" y="3460"/>
                  <a:pt x="7828" y="3472"/>
                </a:cubicBezTo>
                <a:cubicBezTo>
                  <a:pt x="7824" y="3483"/>
                  <a:pt x="7817" y="3493"/>
                  <a:pt x="7808" y="3502"/>
                </a:cubicBezTo>
                <a:cubicBezTo>
                  <a:pt x="7800" y="3510"/>
                  <a:pt x="7789" y="3517"/>
                  <a:pt x="7778" y="3522"/>
                </a:cubicBezTo>
                <a:cubicBezTo>
                  <a:pt x="7767" y="3527"/>
                  <a:pt x="7755" y="3529"/>
                  <a:pt x="7743" y="3529"/>
                </a:cubicBezTo>
                <a:lnTo>
                  <a:pt x="58" y="3529"/>
                </a:lnTo>
                <a:cubicBezTo>
                  <a:pt x="50" y="3529"/>
                  <a:pt x="43" y="3527"/>
                  <a:pt x="36" y="3522"/>
                </a:cubicBezTo>
                <a:cubicBezTo>
                  <a:pt x="29" y="3517"/>
                  <a:pt x="22" y="3510"/>
                  <a:pt x="17" y="3502"/>
                </a:cubicBezTo>
                <a:cubicBezTo>
                  <a:pt x="12" y="3493"/>
                  <a:pt x="7" y="3483"/>
                  <a:pt x="4" y="3472"/>
                </a:cubicBezTo>
                <a:cubicBezTo>
                  <a:pt x="1" y="3460"/>
                  <a:pt x="0" y="3448"/>
                  <a:pt x="0" y="343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3" name="任意多边形: 形状 942"/>
          <p:cNvSpPr/>
          <p:nvPr/>
        </p:nvSpPr>
        <p:spPr>
          <a:xfrm>
            <a:off x="576360" y="2590560"/>
            <a:ext cx="33840" cy="1270440"/>
          </a:xfrm>
          <a:custGeom>
            <a:avLst/>
            <a:gdLst/>
            <a:ahLst/>
            <a:cxnLst/>
            <a:rect l="0" t="0" r="r" b="b"/>
            <a:pathLst>
              <a:path w="94" h="3529">
                <a:moveTo>
                  <a:pt x="78" y="27"/>
                </a:moveTo>
                <a:cubicBezTo>
                  <a:pt x="73" y="45"/>
                  <a:pt x="71" y="67"/>
                  <a:pt x="71" y="92"/>
                </a:cubicBezTo>
                <a:lnTo>
                  <a:pt x="71" y="3436"/>
                </a:lnTo>
                <a:cubicBezTo>
                  <a:pt x="71" y="3462"/>
                  <a:pt x="73" y="3484"/>
                  <a:pt x="78" y="3502"/>
                </a:cubicBezTo>
                <a:cubicBezTo>
                  <a:pt x="82" y="3520"/>
                  <a:pt x="88" y="3529"/>
                  <a:pt x="94" y="3529"/>
                </a:cubicBezTo>
                <a:cubicBezTo>
                  <a:pt x="68" y="3529"/>
                  <a:pt x="47" y="3520"/>
                  <a:pt x="28" y="3502"/>
                </a:cubicBezTo>
                <a:cubicBezTo>
                  <a:pt x="10" y="3484"/>
                  <a:pt x="0" y="3462"/>
                  <a:pt x="0" y="3436"/>
                </a:cubicBezTo>
                <a:lnTo>
                  <a:pt x="0" y="92"/>
                </a:lnTo>
                <a:cubicBezTo>
                  <a:pt x="0" y="67"/>
                  <a:pt x="10" y="45"/>
                  <a:pt x="28" y="27"/>
                </a:cubicBezTo>
                <a:cubicBezTo>
                  <a:pt x="47" y="9"/>
                  <a:pt x="68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4" name="任意多边形: 形状 943"/>
          <p:cNvSpPr/>
          <p:nvPr/>
        </p:nvSpPr>
        <p:spPr>
          <a:xfrm>
            <a:off x="576360" y="3960720"/>
            <a:ext cx="2833200" cy="669240"/>
          </a:xfrm>
          <a:custGeom>
            <a:avLst/>
            <a:gdLst/>
            <a:ahLst/>
            <a:cxnLst/>
            <a:rect l="0" t="0" r="r" b="b"/>
            <a:pathLst>
              <a:path w="7870" h="1859">
                <a:moveTo>
                  <a:pt x="0" y="0"/>
                </a:moveTo>
                <a:lnTo>
                  <a:pt x="7870" y="0"/>
                </a:lnTo>
                <a:lnTo>
                  <a:pt x="7870" y="1859"/>
                </a:lnTo>
                <a:lnTo>
                  <a:pt x="0" y="18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任意多边形: 形状 944"/>
          <p:cNvSpPr/>
          <p:nvPr/>
        </p:nvSpPr>
        <p:spPr>
          <a:xfrm>
            <a:off x="576360" y="3960720"/>
            <a:ext cx="25560" cy="669240"/>
          </a:xfrm>
          <a:custGeom>
            <a:avLst/>
            <a:gdLst/>
            <a:ahLst/>
            <a:cxnLst/>
            <a:rect l="0" t="0" r="r" b="b"/>
            <a:pathLst>
              <a:path w="71" h="1859">
                <a:moveTo>
                  <a:pt x="0" y="0"/>
                </a:moveTo>
                <a:lnTo>
                  <a:pt x="71" y="0"/>
                </a:lnTo>
                <a:lnTo>
                  <a:pt x="71" y="1859"/>
                </a:lnTo>
                <a:lnTo>
                  <a:pt x="0" y="1859"/>
                </a:lnTo>
                <a:lnTo>
                  <a:pt x="0" y="0"/>
                </a:ln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6" name="图片 945"/>
          <p:cNvPicPr/>
          <p:nvPr/>
        </p:nvPicPr>
        <p:blipFill>
          <a:blip r:embed="rId4"/>
          <a:stretch/>
        </p:blipFill>
        <p:spPr>
          <a:xfrm>
            <a:off x="576720" y="1838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7" name="文本框 946"/>
          <p:cNvSpPr txBox="1"/>
          <p:nvPr/>
        </p:nvSpPr>
        <p:spPr>
          <a:xfrm>
            <a:off x="409320" y="1266840"/>
            <a:ext cx="7644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语言辅助模块旨在提升用户在语言处理中的体验，提供语法建议、句子结构优化、替代表达建议等功能，使表达更加简洁和专业。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8" name="文本框 947"/>
          <p:cNvSpPr txBox="1"/>
          <p:nvPr/>
        </p:nvSpPr>
        <p:spPr>
          <a:xfrm>
            <a:off x="877320" y="18363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同义词替换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576720" y="21686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文本框 949"/>
          <p:cNvSpPr txBox="1"/>
          <p:nvPr/>
        </p:nvSpPr>
        <p:spPr>
          <a:xfrm>
            <a:off x="810720" y="2172960"/>
            <a:ext cx="302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NLTK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文本框 950"/>
          <p:cNvSpPr txBox="1"/>
          <p:nvPr/>
        </p:nvSpPr>
        <p:spPr>
          <a:xfrm>
            <a:off x="1095480" y="216864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库查找同义词，为用户提供替代表达，提升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2" name="文本框 951"/>
          <p:cNvSpPr txBox="1"/>
          <p:nvPr/>
        </p:nvSpPr>
        <p:spPr>
          <a:xfrm>
            <a:off x="576720" y="2335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语言多样性。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3" name="文本框 952"/>
          <p:cNvSpPr txBox="1"/>
          <p:nvPr/>
        </p:nvSpPr>
        <p:spPr>
          <a:xfrm>
            <a:off x="702000" y="2699280"/>
            <a:ext cx="1992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suggest_synonyms(self, word):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702000" y="283284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文本框 954"/>
          <p:cNvSpPr txBox="1"/>
          <p:nvPr/>
        </p:nvSpPr>
        <p:spPr>
          <a:xfrm>
            <a:off x="1123200" y="2819880"/>
            <a:ext cx="1207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为给定单词提供同义词建议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文本框 955"/>
          <p:cNvSpPr txBox="1"/>
          <p:nvPr/>
        </p:nvSpPr>
        <p:spPr>
          <a:xfrm>
            <a:off x="2326680" y="283284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文本框 956"/>
          <p:cNvSpPr txBox="1"/>
          <p:nvPr/>
        </p:nvSpPr>
        <p:spPr>
          <a:xfrm>
            <a:off x="702000" y="2966760"/>
            <a:ext cx="2173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synonyms = wordnet.synsets(word)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文本框 957"/>
          <p:cNvSpPr txBox="1"/>
          <p:nvPr/>
        </p:nvSpPr>
        <p:spPr>
          <a:xfrm>
            <a:off x="702000" y="3100320"/>
            <a:ext cx="1449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synonym_list = set()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文本框 958"/>
          <p:cNvSpPr txBox="1"/>
          <p:nvPr/>
        </p:nvSpPr>
        <p:spPr>
          <a:xfrm>
            <a:off x="702000" y="3234240"/>
            <a:ext cx="1449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for syn in synonyms: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0" name="文本框 959"/>
          <p:cNvSpPr txBox="1"/>
          <p:nvPr/>
        </p:nvSpPr>
        <p:spPr>
          <a:xfrm>
            <a:off x="702000" y="336780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for lemma in syn.lemmas():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文本框 960"/>
          <p:cNvSpPr txBox="1"/>
          <p:nvPr/>
        </p:nvSpPr>
        <p:spPr>
          <a:xfrm>
            <a:off x="702000" y="3501360"/>
            <a:ext cx="2535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    synonym_list.add(lemma.name())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702000" y="3635280"/>
            <a:ext cx="17510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list(synonym_list)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3" name="文本框 962"/>
          <p:cNvSpPr txBox="1"/>
          <p:nvPr/>
        </p:nvSpPr>
        <p:spPr>
          <a:xfrm>
            <a:off x="668520" y="403164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4" name="文本框 963"/>
          <p:cNvSpPr txBox="1"/>
          <p:nvPr/>
        </p:nvSpPr>
        <p:spPr>
          <a:xfrm>
            <a:off x="869040" y="4035240"/>
            <a:ext cx="937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"communication"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5" name="文本框 964"/>
          <p:cNvSpPr txBox="1"/>
          <p:nvPr/>
        </p:nvSpPr>
        <p:spPr>
          <a:xfrm>
            <a:off x="668520" y="416520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输出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6" name="文本框 965"/>
          <p:cNvSpPr txBox="1"/>
          <p:nvPr/>
        </p:nvSpPr>
        <p:spPr>
          <a:xfrm>
            <a:off x="869040" y="4168800"/>
            <a:ext cx="235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['communicating', 'communicate', 'message',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文本框 966"/>
          <p:cNvSpPr txBox="1"/>
          <p:nvPr/>
        </p:nvSpPr>
        <p:spPr>
          <a:xfrm>
            <a:off x="668520" y="4302720"/>
            <a:ext cx="20937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'intercourse', 'connection', 'transmission',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任意多边形: 形状 967"/>
          <p:cNvSpPr/>
          <p:nvPr/>
        </p:nvSpPr>
        <p:spPr>
          <a:xfrm>
            <a:off x="3777120" y="1654560"/>
            <a:ext cx="3159000" cy="3409920"/>
          </a:xfrm>
          <a:custGeom>
            <a:avLst/>
            <a:gdLst/>
            <a:ahLst/>
            <a:cxnLst/>
            <a:rect l="0" t="0" r="r" b="b"/>
            <a:pathLst>
              <a:path w="8775" h="9472">
                <a:moveTo>
                  <a:pt x="0" y="9286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8590" y="0"/>
                </a:lnTo>
                <a:cubicBezTo>
                  <a:pt x="8602" y="0"/>
                  <a:pt x="8614" y="1"/>
                  <a:pt x="8626" y="3"/>
                </a:cubicBezTo>
                <a:cubicBezTo>
                  <a:pt x="8638" y="6"/>
                  <a:pt x="8649" y="9"/>
                  <a:pt x="8661" y="14"/>
                </a:cubicBezTo>
                <a:cubicBezTo>
                  <a:pt x="8672" y="18"/>
                  <a:pt x="8683" y="24"/>
                  <a:pt x="8693" y="31"/>
                </a:cubicBezTo>
                <a:cubicBezTo>
                  <a:pt x="8703" y="38"/>
                  <a:pt x="8712" y="45"/>
                  <a:pt x="8721" y="54"/>
                </a:cubicBezTo>
                <a:cubicBezTo>
                  <a:pt x="8730" y="63"/>
                  <a:pt x="8737" y="72"/>
                  <a:pt x="8744" y="82"/>
                </a:cubicBezTo>
                <a:cubicBezTo>
                  <a:pt x="8751" y="92"/>
                  <a:pt x="8757" y="103"/>
                  <a:pt x="8761" y="114"/>
                </a:cubicBezTo>
                <a:cubicBezTo>
                  <a:pt x="8766" y="126"/>
                  <a:pt x="8769" y="137"/>
                  <a:pt x="8772" y="150"/>
                </a:cubicBezTo>
                <a:cubicBezTo>
                  <a:pt x="8774" y="162"/>
                  <a:pt x="8775" y="174"/>
                  <a:pt x="8775" y="186"/>
                </a:cubicBezTo>
                <a:lnTo>
                  <a:pt x="8775" y="9286"/>
                </a:lnTo>
                <a:cubicBezTo>
                  <a:pt x="8775" y="9298"/>
                  <a:pt x="8774" y="9310"/>
                  <a:pt x="8772" y="9322"/>
                </a:cubicBezTo>
                <a:cubicBezTo>
                  <a:pt x="8769" y="9334"/>
                  <a:pt x="8766" y="9346"/>
                  <a:pt x="8761" y="9357"/>
                </a:cubicBezTo>
                <a:cubicBezTo>
                  <a:pt x="8757" y="9368"/>
                  <a:pt x="8751" y="9379"/>
                  <a:pt x="8744" y="9389"/>
                </a:cubicBezTo>
                <a:cubicBezTo>
                  <a:pt x="8737" y="9399"/>
                  <a:pt x="8730" y="9409"/>
                  <a:pt x="8721" y="9417"/>
                </a:cubicBezTo>
                <a:cubicBezTo>
                  <a:pt x="8712" y="9426"/>
                  <a:pt x="8703" y="9434"/>
                  <a:pt x="8693" y="9440"/>
                </a:cubicBezTo>
                <a:cubicBezTo>
                  <a:pt x="8683" y="9447"/>
                  <a:pt x="8672" y="9453"/>
                  <a:pt x="8661" y="9457"/>
                </a:cubicBezTo>
                <a:cubicBezTo>
                  <a:pt x="8649" y="9462"/>
                  <a:pt x="8638" y="9466"/>
                  <a:pt x="8626" y="9468"/>
                </a:cubicBezTo>
                <a:cubicBezTo>
                  <a:pt x="8614" y="9470"/>
                  <a:pt x="8602" y="9472"/>
                  <a:pt x="8590" y="9472"/>
                </a:cubicBezTo>
                <a:lnTo>
                  <a:pt x="186" y="9472"/>
                </a:lnTo>
                <a:cubicBezTo>
                  <a:pt x="173" y="9472"/>
                  <a:pt x="161" y="9470"/>
                  <a:pt x="149" y="9468"/>
                </a:cubicBezTo>
                <a:cubicBezTo>
                  <a:pt x="137" y="9466"/>
                  <a:pt x="126" y="9462"/>
                  <a:pt x="114" y="9457"/>
                </a:cubicBezTo>
                <a:cubicBezTo>
                  <a:pt x="103" y="9453"/>
                  <a:pt x="92" y="9447"/>
                  <a:pt x="82" y="9440"/>
                </a:cubicBezTo>
                <a:cubicBezTo>
                  <a:pt x="72" y="9434"/>
                  <a:pt x="63" y="9426"/>
                  <a:pt x="54" y="9417"/>
                </a:cubicBezTo>
                <a:cubicBezTo>
                  <a:pt x="46" y="9409"/>
                  <a:pt x="38" y="9399"/>
                  <a:pt x="31" y="9389"/>
                </a:cubicBezTo>
                <a:cubicBezTo>
                  <a:pt x="24" y="9379"/>
                  <a:pt x="19" y="9368"/>
                  <a:pt x="14" y="9357"/>
                </a:cubicBezTo>
                <a:cubicBezTo>
                  <a:pt x="9" y="9346"/>
                  <a:pt x="6" y="9334"/>
                  <a:pt x="3" y="9322"/>
                </a:cubicBezTo>
                <a:cubicBezTo>
                  <a:pt x="1" y="9310"/>
                  <a:pt x="0" y="9298"/>
                  <a:pt x="0" y="92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9" name="任意多边形: 形状 968"/>
          <p:cNvSpPr/>
          <p:nvPr/>
        </p:nvSpPr>
        <p:spPr>
          <a:xfrm>
            <a:off x="3944160" y="2590560"/>
            <a:ext cx="33840" cy="1537920"/>
          </a:xfrm>
          <a:custGeom>
            <a:avLst/>
            <a:gdLst/>
            <a:ahLst/>
            <a:cxnLst/>
            <a:rect l="0" t="0" r="r" b="b"/>
            <a:pathLst>
              <a:path w="94" h="4272">
                <a:moveTo>
                  <a:pt x="77" y="27"/>
                </a:moveTo>
                <a:cubicBezTo>
                  <a:pt x="73" y="45"/>
                  <a:pt x="71" y="67"/>
                  <a:pt x="71" y="92"/>
                </a:cubicBezTo>
                <a:lnTo>
                  <a:pt x="71" y="4179"/>
                </a:lnTo>
                <a:cubicBezTo>
                  <a:pt x="71" y="4205"/>
                  <a:pt x="73" y="4226"/>
                  <a:pt x="77" y="4245"/>
                </a:cubicBezTo>
                <a:cubicBezTo>
                  <a:pt x="82" y="4263"/>
                  <a:pt x="88" y="4272"/>
                  <a:pt x="94" y="4272"/>
                </a:cubicBezTo>
                <a:cubicBezTo>
                  <a:pt x="68" y="4272"/>
                  <a:pt x="46" y="4263"/>
                  <a:pt x="27" y="4245"/>
                </a:cubicBezTo>
                <a:cubicBezTo>
                  <a:pt x="9" y="4226"/>
                  <a:pt x="0" y="4205"/>
                  <a:pt x="0" y="4179"/>
                </a:cubicBezTo>
                <a:lnTo>
                  <a:pt x="0" y="92"/>
                </a:lnTo>
                <a:cubicBezTo>
                  <a:pt x="0" y="67"/>
                  <a:pt x="9" y="45"/>
                  <a:pt x="27" y="27"/>
                </a:cubicBezTo>
                <a:cubicBezTo>
                  <a:pt x="46" y="9"/>
                  <a:pt x="68" y="0"/>
                  <a:pt x="94" y="0"/>
                </a:cubicBezTo>
                <a:cubicBezTo>
                  <a:pt x="88" y="0"/>
                  <a:pt x="82" y="9"/>
                  <a:pt x="77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任意多边形: 形状 969"/>
          <p:cNvSpPr/>
          <p:nvPr/>
        </p:nvSpPr>
        <p:spPr>
          <a:xfrm>
            <a:off x="3969360" y="2590560"/>
            <a:ext cx="2799720" cy="1537920"/>
          </a:xfrm>
          <a:custGeom>
            <a:avLst/>
            <a:gdLst/>
            <a:ahLst/>
            <a:cxnLst/>
            <a:rect l="0" t="0" r="r" b="b"/>
            <a:pathLst>
              <a:path w="7777" h="4272">
                <a:moveTo>
                  <a:pt x="0" y="4179"/>
                </a:moveTo>
                <a:lnTo>
                  <a:pt x="0" y="92"/>
                </a:lnTo>
                <a:cubicBezTo>
                  <a:pt x="0" y="67"/>
                  <a:pt x="2" y="45"/>
                  <a:pt x="6" y="27"/>
                </a:cubicBezTo>
                <a:cubicBezTo>
                  <a:pt x="11" y="9"/>
                  <a:pt x="17" y="0"/>
                  <a:pt x="23" y="0"/>
                </a:cubicBezTo>
                <a:lnTo>
                  <a:pt x="7684" y="0"/>
                </a:lnTo>
                <a:cubicBezTo>
                  <a:pt x="7710" y="0"/>
                  <a:pt x="7732" y="9"/>
                  <a:pt x="7750" y="27"/>
                </a:cubicBezTo>
                <a:cubicBezTo>
                  <a:pt x="7768" y="45"/>
                  <a:pt x="7777" y="67"/>
                  <a:pt x="7777" y="92"/>
                </a:cubicBezTo>
                <a:lnTo>
                  <a:pt x="7777" y="4179"/>
                </a:lnTo>
                <a:cubicBezTo>
                  <a:pt x="7777" y="4205"/>
                  <a:pt x="7768" y="4226"/>
                  <a:pt x="7750" y="4245"/>
                </a:cubicBezTo>
                <a:cubicBezTo>
                  <a:pt x="7732" y="4263"/>
                  <a:pt x="7710" y="4272"/>
                  <a:pt x="7684" y="4272"/>
                </a:cubicBezTo>
                <a:lnTo>
                  <a:pt x="23" y="4272"/>
                </a:lnTo>
                <a:cubicBezTo>
                  <a:pt x="17" y="4272"/>
                  <a:pt x="11" y="4263"/>
                  <a:pt x="6" y="4245"/>
                </a:cubicBezTo>
                <a:cubicBezTo>
                  <a:pt x="2" y="4226"/>
                  <a:pt x="0" y="4205"/>
                  <a:pt x="0" y="417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任意多边形: 形状 970"/>
          <p:cNvSpPr/>
          <p:nvPr/>
        </p:nvSpPr>
        <p:spPr>
          <a:xfrm>
            <a:off x="3944160" y="4228200"/>
            <a:ext cx="2824920" cy="535320"/>
          </a:xfrm>
          <a:custGeom>
            <a:avLst/>
            <a:gdLst/>
            <a:ahLst/>
            <a:cxnLst/>
            <a:rect l="0" t="0" r="r" b="b"/>
            <a:pathLst>
              <a:path w="7847" h="1487">
                <a:moveTo>
                  <a:pt x="0" y="0"/>
                </a:moveTo>
                <a:lnTo>
                  <a:pt x="7847" y="0"/>
                </a:lnTo>
                <a:lnTo>
                  <a:pt x="7847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任意多边形: 形状 971"/>
          <p:cNvSpPr/>
          <p:nvPr/>
        </p:nvSpPr>
        <p:spPr>
          <a:xfrm>
            <a:off x="3944160" y="4228200"/>
            <a:ext cx="25560" cy="535320"/>
          </a:xfrm>
          <a:custGeom>
            <a:avLst/>
            <a:gdLst/>
            <a:ahLst/>
            <a:cxnLst/>
            <a:rect l="0" t="0" r="r" b="b"/>
            <a:pathLst>
              <a:path w="71" h="1487">
                <a:moveTo>
                  <a:pt x="0" y="0"/>
                </a:moveTo>
                <a:lnTo>
                  <a:pt x="71" y="0"/>
                </a:lnTo>
                <a:lnTo>
                  <a:pt x="71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3" name="图片 972"/>
          <p:cNvPicPr/>
          <p:nvPr/>
        </p:nvPicPr>
        <p:blipFill>
          <a:blip r:embed="rId5"/>
          <a:stretch/>
        </p:blipFill>
        <p:spPr>
          <a:xfrm>
            <a:off x="3944520" y="1838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4" name="文本框 973"/>
          <p:cNvSpPr txBox="1"/>
          <p:nvPr/>
        </p:nvSpPr>
        <p:spPr>
          <a:xfrm>
            <a:off x="668520" y="4436280"/>
            <a:ext cx="6886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'communion']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5" name="文本框 974"/>
          <p:cNvSpPr txBox="1"/>
          <p:nvPr/>
        </p:nvSpPr>
        <p:spPr>
          <a:xfrm>
            <a:off x="4242240" y="18363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智能提示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6" name="文本框 975"/>
          <p:cNvSpPr txBox="1"/>
          <p:nvPr/>
        </p:nvSpPr>
        <p:spPr>
          <a:xfrm>
            <a:off x="3941640" y="2168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基于部分输入自动补全句子，利用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7" name="文本框 976"/>
          <p:cNvSpPr txBox="1"/>
          <p:nvPr/>
        </p:nvSpPr>
        <p:spPr>
          <a:xfrm>
            <a:off x="5696280" y="2172960"/>
            <a:ext cx="429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8" name="文本框 977"/>
          <p:cNvSpPr txBox="1"/>
          <p:nvPr/>
        </p:nvSpPr>
        <p:spPr>
          <a:xfrm>
            <a:off x="6123240" y="2168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模型生成完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9" name="文本框 978"/>
          <p:cNvSpPr txBox="1"/>
          <p:nvPr/>
        </p:nvSpPr>
        <p:spPr>
          <a:xfrm>
            <a:off x="3941640" y="23356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整内容，帮助快速撰写。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0" name="文本框 979"/>
          <p:cNvSpPr txBox="1"/>
          <p:nvPr/>
        </p:nvSpPr>
        <p:spPr>
          <a:xfrm>
            <a:off x="4066920" y="2699280"/>
            <a:ext cx="18115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auto_complete(self, 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1" name="文本框 980"/>
          <p:cNvSpPr txBox="1"/>
          <p:nvPr/>
        </p:nvSpPr>
        <p:spPr>
          <a:xfrm>
            <a:off x="4066920" y="283284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2" name="文本框 981"/>
          <p:cNvSpPr txBox="1"/>
          <p:nvPr/>
        </p:nvSpPr>
        <p:spPr>
          <a:xfrm>
            <a:off x="4488120" y="2819880"/>
            <a:ext cx="14090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基于部分输入内容自动补全句子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3" name="文本框 982"/>
          <p:cNvSpPr txBox="1"/>
          <p:nvPr/>
        </p:nvSpPr>
        <p:spPr>
          <a:xfrm>
            <a:off x="5892120" y="283284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4" name="文本框 983"/>
          <p:cNvSpPr txBox="1"/>
          <p:nvPr/>
        </p:nvSpPr>
        <p:spPr>
          <a:xfrm>
            <a:off x="4066920" y="2966760"/>
            <a:ext cx="2716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prompt = f"Complete the following sentenc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5" name="文本框 984"/>
          <p:cNvSpPr txBox="1"/>
          <p:nvPr/>
        </p:nvSpPr>
        <p:spPr>
          <a:xfrm>
            <a:off x="4066920" y="3100320"/>
            <a:ext cx="2415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response = openai.Completion.create(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6" name="文本框 985"/>
          <p:cNvSpPr txBox="1"/>
          <p:nvPr/>
        </p:nvSpPr>
        <p:spPr>
          <a:xfrm>
            <a:off x="4066920" y="323424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engine="text-davinci-003",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文本框 986"/>
          <p:cNvSpPr txBox="1"/>
          <p:nvPr/>
        </p:nvSpPr>
        <p:spPr>
          <a:xfrm>
            <a:off x="4066920" y="3367800"/>
            <a:ext cx="13287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prompt=prompt,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8" name="文本框 987"/>
          <p:cNvSpPr txBox="1"/>
          <p:nvPr/>
        </p:nvSpPr>
        <p:spPr>
          <a:xfrm>
            <a:off x="4066920" y="3501360"/>
            <a:ext cx="13287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max_tokens=50,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9" name="文本框 988"/>
          <p:cNvSpPr txBox="1"/>
          <p:nvPr/>
        </p:nvSpPr>
        <p:spPr>
          <a:xfrm>
            <a:off x="4066920" y="3635280"/>
            <a:ext cx="1449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temperature=0.7)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0" name="文本框 989"/>
          <p:cNvSpPr txBox="1"/>
          <p:nvPr/>
        </p:nvSpPr>
        <p:spPr>
          <a:xfrm>
            <a:off x="4066920" y="3768840"/>
            <a:ext cx="2716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completion = response.choices[0].text.str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1" name="文本框 990"/>
          <p:cNvSpPr txBox="1"/>
          <p:nvPr/>
        </p:nvSpPr>
        <p:spPr>
          <a:xfrm>
            <a:off x="4066920" y="3902760"/>
            <a:ext cx="12682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completion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2" name="文本框 991"/>
          <p:cNvSpPr txBox="1"/>
          <p:nvPr/>
        </p:nvSpPr>
        <p:spPr>
          <a:xfrm>
            <a:off x="4033440" y="42991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文本框 992"/>
          <p:cNvSpPr txBox="1"/>
          <p:nvPr/>
        </p:nvSpPr>
        <p:spPr>
          <a:xfrm>
            <a:off x="4233960" y="4302720"/>
            <a:ext cx="1729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"The future of technology lies in"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文本框 993"/>
          <p:cNvSpPr txBox="1"/>
          <p:nvPr/>
        </p:nvSpPr>
        <p:spPr>
          <a:xfrm>
            <a:off x="4033440" y="443268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补全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5" name="文本框 994"/>
          <p:cNvSpPr txBox="1"/>
          <p:nvPr/>
        </p:nvSpPr>
        <p:spPr>
          <a:xfrm>
            <a:off x="4233960" y="4436280"/>
            <a:ext cx="24753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"artiﬁcial intelligence, quantum computing, and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6" name="任意多边形: 形状 995"/>
          <p:cNvSpPr/>
          <p:nvPr/>
        </p:nvSpPr>
        <p:spPr>
          <a:xfrm>
            <a:off x="7136280" y="1654560"/>
            <a:ext cx="3167640" cy="3409920"/>
          </a:xfrm>
          <a:custGeom>
            <a:avLst/>
            <a:gdLst/>
            <a:ahLst/>
            <a:cxnLst/>
            <a:rect l="0" t="0" r="r" b="b"/>
            <a:pathLst>
              <a:path w="8799" h="9472">
                <a:moveTo>
                  <a:pt x="0" y="9286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7"/>
                  <a:pt x="10" y="126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9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8613" y="0"/>
                </a:lnTo>
                <a:cubicBezTo>
                  <a:pt x="8626" y="0"/>
                  <a:pt x="8638" y="1"/>
                  <a:pt x="8650" y="3"/>
                </a:cubicBezTo>
                <a:cubicBezTo>
                  <a:pt x="8662" y="6"/>
                  <a:pt x="8673" y="9"/>
                  <a:pt x="8685" y="14"/>
                </a:cubicBezTo>
                <a:cubicBezTo>
                  <a:pt x="8696" y="18"/>
                  <a:pt x="8707" y="24"/>
                  <a:pt x="8717" y="31"/>
                </a:cubicBezTo>
                <a:cubicBezTo>
                  <a:pt x="8727" y="38"/>
                  <a:pt x="8736" y="45"/>
                  <a:pt x="8745" y="54"/>
                </a:cubicBezTo>
                <a:cubicBezTo>
                  <a:pt x="8753" y="63"/>
                  <a:pt x="8761" y="72"/>
                  <a:pt x="8768" y="82"/>
                </a:cubicBezTo>
                <a:cubicBezTo>
                  <a:pt x="8775" y="92"/>
                  <a:pt x="8780" y="103"/>
                  <a:pt x="8785" y="114"/>
                </a:cubicBezTo>
                <a:cubicBezTo>
                  <a:pt x="8790" y="126"/>
                  <a:pt x="8793" y="137"/>
                  <a:pt x="8796" y="150"/>
                </a:cubicBezTo>
                <a:cubicBezTo>
                  <a:pt x="8798" y="162"/>
                  <a:pt x="8799" y="174"/>
                  <a:pt x="8799" y="186"/>
                </a:cubicBezTo>
                <a:lnTo>
                  <a:pt x="8799" y="9286"/>
                </a:lnTo>
                <a:cubicBezTo>
                  <a:pt x="8799" y="9298"/>
                  <a:pt x="8798" y="9310"/>
                  <a:pt x="8796" y="9322"/>
                </a:cubicBezTo>
                <a:cubicBezTo>
                  <a:pt x="8793" y="9334"/>
                  <a:pt x="8790" y="9346"/>
                  <a:pt x="8785" y="9357"/>
                </a:cubicBezTo>
                <a:cubicBezTo>
                  <a:pt x="8780" y="9368"/>
                  <a:pt x="8775" y="9379"/>
                  <a:pt x="8768" y="9389"/>
                </a:cubicBezTo>
                <a:cubicBezTo>
                  <a:pt x="8761" y="9399"/>
                  <a:pt x="8753" y="9409"/>
                  <a:pt x="8745" y="9417"/>
                </a:cubicBezTo>
                <a:cubicBezTo>
                  <a:pt x="8736" y="9426"/>
                  <a:pt x="8727" y="9434"/>
                  <a:pt x="8717" y="9440"/>
                </a:cubicBezTo>
                <a:cubicBezTo>
                  <a:pt x="8707" y="9447"/>
                  <a:pt x="8696" y="9453"/>
                  <a:pt x="8685" y="9457"/>
                </a:cubicBezTo>
                <a:cubicBezTo>
                  <a:pt x="8673" y="9462"/>
                  <a:pt x="8662" y="9466"/>
                  <a:pt x="8650" y="9468"/>
                </a:cubicBezTo>
                <a:cubicBezTo>
                  <a:pt x="8638" y="9470"/>
                  <a:pt x="8626" y="9472"/>
                  <a:pt x="8613" y="9472"/>
                </a:cubicBezTo>
                <a:lnTo>
                  <a:pt x="186" y="9472"/>
                </a:lnTo>
                <a:cubicBezTo>
                  <a:pt x="174" y="9472"/>
                  <a:pt x="162" y="9470"/>
                  <a:pt x="150" y="9468"/>
                </a:cubicBezTo>
                <a:cubicBezTo>
                  <a:pt x="138" y="9466"/>
                  <a:pt x="126" y="9462"/>
                  <a:pt x="115" y="9457"/>
                </a:cubicBezTo>
                <a:cubicBezTo>
                  <a:pt x="104" y="9453"/>
                  <a:pt x="93" y="9447"/>
                  <a:pt x="83" y="9440"/>
                </a:cubicBezTo>
                <a:cubicBezTo>
                  <a:pt x="73" y="9434"/>
                  <a:pt x="63" y="9426"/>
                  <a:pt x="55" y="9417"/>
                </a:cubicBezTo>
                <a:cubicBezTo>
                  <a:pt x="46" y="9409"/>
                  <a:pt x="39" y="9399"/>
                  <a:pt x="32" y="9389"/>
                </a:cubicBezTo>
                <a:cubicBezTo>
                  <a:pt x="25" y="9379"/>
                  <a:pt x="19" y="9368"/>
                  <a:pt x="15" y="9357"/>
                </a:cubicBezTo>
                <a:cubicBezTo>
                  <a:pt x="10" y="9346"/>
                  <a:pt x="6" y="9334"/>
                  <a:pt x="4" y="9322"/>
                </a:cubicBezTo>
                <a:cubicBezTo>
                  <a:pt x="2" y="9310"/>
                  <a:pt x="0" y="9298"/>
                  <a:pt x="0" y="92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7" name="任意多边形: 形状 996"/>
          <p:cNvSpPr/>
          <p:nvPr/>
        </p:nvSpPr>
        <p:spPr>
          <a:xfrm>
            <a:off x="7303680" y="2590560"/>
            <a:ext cx="33840" cy="1537920"/>
          </a:xfrm>
          <a:custGeom>
            <a:avLst/>
            <a:gdLst/>
            <a:ahLst/>
            <a:cxnLst/>
            <a:rect l="0" t="0" r="r" b="b"/>
            <a:pathLst>
              <a:path w="94" h="4272">
                <a:moveTo>
                  <a:pt x="0" y="0"/>
                </a:moveTo>
                <a:lnTo>
                  <a:pt x="94" y="0"/>
                </a:lnTo>
                <a:lnTo>
                  <a:pt x="94" y="4272"/>
                </a:lnTo>
                <a:lnTo>
                  <a:pt x="0" y="4272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任意多边形: 形状 997"/>
          <p:cNvSpPr/>
          <p:nvPr/>
        </p:nvSpPr>
        <p:spPr>
          <a:xfrm>
            <a:off x="7328520" y="2590560"/>
            <a:ext cx="2808360" cy="1537920"/>
          </a:xfrm>
          <a:custGeom>
            <a:avLst/>
            <a:gdLst/>
            <a:ahLst/>
            <a:cxnLst/>
            <a:rect l="0" t="0" r="r" b="b"/>
            <a:pathLst>
              <a:path w="7801" h="4272">
                <a:moveTo>
                  <a:pt x="0" y="4179"/>
                </a:moveTo>
                <a:lnTo>
                  <a:pt x="0" y="92"/>
                </a:lnTo>
                <a:cubicBezTo>
                  <a:pt x="0" y="67"/>
                  <a:pt x="3" y="45"/>
                  <a:pt x="7" y="27"/>
                </a:cubicBezTo>
                <a:cubicBezTo>
                  <a:pt x="12" y="9"/>
                  <a:pt x="17" y="0"/>
                  <a:pt x="24" y="0"/>
                </a:cubicBezTo>
                <a:lnTo>
                  <a:pt x="7708" y="0"/>
                </a:lnTo>
                <a:cubicBezTo>
                  <a:pt x="7734" y="0"/>
                  <a:pt x="7756" y="9"/>
                  <a:pt x="7774" y="27"/>
                </a:cubicBezTo>
                <a:cubicBezTo>
                  <a:pt x="7792" y="45"/>
                  <a:pt x="7801" y="67"/>
                  <a:pt x="7801" y="92"/>
                </a:cubicBezTo>
                <a:lnTo>
                  <a:pt x="7801" y="4179"/>
                </a:lnTo>
                <a:cubicBezTo>
                  <a:pt x="7801" y="4205"/>
                  <a:pt x="7792" y="4226"/>
                  <a:pt x="7774" y="4245"/>
                </a:cubicBezTo>
                <a:cubicBezTo>
                  <a:pt x="7756" y="4263"/>
                  <a:pt x="7734" y="4272"/>
                  <a:pt x="7708" y="4272"/>
                </a:cubicBezTo>
                <a:lnTo>
                  <a:pt x="24" y="4272"/>
                </a:lnTo>
                <a:cubicBezTo>
                  <a:pt x="17" y="4272"/>
                  <a:pt x="12" y="4263"/>
                  <a:pt x="7" y="4245"/>
                </a:cubicBezTo>
                <a:cubicBezTo>
                  <a:pt x="3" y="4226"/>
                  <a:pt x="0" y="4205"/>
                  <a:pt x="0" y="417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任意多边形: 形状 998"/>
          <p:cNvSpPr/>
          <p:nvPr/>
        </p:nvSpPr>
        <p:spPr>
          <a:xfrm>
            <a:off x="7303680" y="4228200"/>
            <a:ext cx="2833200" cy="668880"/>
          </a:xfrm>
          <a:custGeom>
            <a:avLst/>
            <a:gdLst/>
            <a:ahLst/>
            <a:cxnLst/>
            <a:rect l="0" t="0" r="r" b="b"/>
            <a:pathLst>
              <a:path w="7870" h="1858">
                <a:moveTo>
                  <a:pt x="0" y="0"/>
                </a:moveTo>
                <a:lnTo>
                  <a:pt x="7870" y="0"/>
                </a:lnTo>
                <a:lnTo>
                  <a:pt x="7870" y="1858"/>
                </a:lnTo>
                <a:lnTo>
                  <a:pt x="0" y="1858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0" name="任意多边形: 形状 999"/>
          <p:cNvSpPr/>
          <p:nvPr/>
        </p:nvSpPr>
        <p:spPr>
          <a:xfrm>
            <a:off x="7303680" y="4228200"/>
            <a:ext cx="25200" cy="668880"/>
          </a:xfrm>
          <a:custGeom>
            <a:avLst/>
            <a:gdLst/>
            <a:ahLst/>
            <a:cxnLst/>
            <a:rect l="0" t="0" r="r" b="b"/>
            <a:pathLst>
              <a:path w="70" h="1858">
                <a:moveTo>
                  <a:pt x="0" y="0"/>
                </a:moveTo>
                <a:lnTo>
                  <a:pt x="70" y="0"/>
                </a:lnTo>
                <a:lnTo>
                  <a:pt x="70" y="1858"/>
                </a:lnTo>
                <a:lnTo>
                  <a:pt x="0" y="1858"/>
                </a:lnTo>
                <a:lnTo>
                  <a:pt x="0" y="0"/>
                </a:ln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1" name="图片 1000"/>
          <p:cNvPicPr/>
          <p:nvPr/>
        </p:nvPicPr>
        <p:blipFill>
          <a:blip r:embed="rId6"/>
          <a:stretch/>
        </p:blipFill>
        <p:spPr>
          <a:xfrm>
            <a:off x="7303680" y="1838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2" name="文本框 1001"/>
          <p:cNvSpPr txBox="1"/>
          <p:nvPr/>
        </p:nvSpPr>
        <p:spPr>
          <a:xfrm>
            <a:off x="4033440" y="4569840"/>
            <a:ext cx="12913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blockchain technologies."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3" name="文本框 1002"/>
          <p:cNvSpPr txBox="1"/>
          <p:nvPr/>
        </p:nvSpPr>
        <p:spPr>
          <a:xfrm>
            <a:off x="7607160" y="18363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句子优化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文本框 1003"/>
          <p:cNvSpPr txBox="1"/>
          <p:nvPr/>
        </p:nvSpPr>
        <p:spPr>
          <a:xfrm>
            <a:off x="7306560" y="216864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通过模型调用优化用户句子，使其更加简洁清晰，符合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文本框 1004"/>
          <p:cNvSpPr txBox="1"/>
          <p:nvPr/>
        </p:nvSpPr>
        <p:spPr>
          <a:xfrm>
            <a:off x="7306560" y="233568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专业语言表达规范。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文本框 1005"/>
          <p:cNvSpPr txBox="1"/>
          <p:nvPr/>
        </p:nvSpPr>
        <p:spPr>
          <a:xfrm>
            <a:off x="7431840" y="269928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optimize_sentence(self, 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7" name="文本框 1006"/>
          <p:cNvSpPr txBox="1"/>
          <p:nvPr/>
        </p:nvSpPr>
        <p:spPr>
          <a:xfrm>
            <a:off x="7431840" y="283284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8" name="文本框 1007"/>
          <p:cNvSpPr txBox="1"/>
          <p:nvPr/>
        </p:nvSpPr>
        <p:spPr>
          <a:xfrm>
            <a:off x="7853040" y="281988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9" name="文本框 1008"/>
          <p:cNvSpPr txBox="1"/>
          <p:nvPr/>
        </p:nvSpPr>
        <p:spPr>
          <a:xfrm>
            <a:off x="8053560" y="2832840"/>
            <a:ext cx="362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OpenAI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0" name="文本框 1009"/>
          <p:cNvSpPr txBox="1"/>
          <p:nvPr/>
        </p:nvSpPr>
        <p:spPr>
          <a:xfrm>
            <a:off x="8414640" y="281988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模型优化句子结构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1" name="文本框 1010"/>
          <p:cNvSpPr txBox="1"/>
          <p:nvPr/>
        </p:nvSpPr>
        <p:spPr>
          <a:xfrm>
            <a:off x="9217080" y="283284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2" name="文本框 1011"/>
          <p:cNvSpPr txBox="1"/>
          <p:nvPr/>
        </p:nvSpPr>
        <p:spPr>
          <a:xfrm>
            <a:off x="7431840" y="2966760"/>
            <a:ext cx="2716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prompt = f"Optimize the following sentenc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3" name="文本框 1012"/>
          <p:cNvSpPr txBox="1"/>
          <p:nvPr/>
        </p:nvSpPr>
        <p:spPr>
          <a:xfrm>
            <a:off x="7431840" y="3100320"/>
            <a:ext cx="2415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response = openai.Completion.create(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文本框 1013"/>
          <p:cNvSpPr txBox="1"/>
          <p:nvPr/>
        </p:nvSpPr>
        <p:spPr>
          <a:xfrm>
            <a:off x="7431840" y="323424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engine="text-davinci-003",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5" name="文本框 1014"/>
          <p:cNvSpPr txBox="1"/>
          <p:nvPr/>
        </p:nvSpPr>
        <p:spPr>
          <a:xfrm>
            <a:off x="7431840" y="3367800"/>
            <a:ext cx="13287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prompt=prompt,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6" name="文本框 1015"/>
          <p:cNvSpPr txBox="1"/>
          <p:nvPr/>
        </p:nvSpPr>
        <p:spPr>
          <a:xfrm>
            <a:off x="7431840" y="3501360"/>
            <a:ext cx="1388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max_tokens=100,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文本框 1016"/>
          <p:cNvSpPr txBox="1"/>
          <p:nvPr/>
        </p:nvSpPr>
        <p:spPr>
          <a:xfrm>
            <a:off x="7431840" y="3635280"/>
            <a:ext cx="1449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temperature=0.5)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8" name="文本框 1017"/>
          <p:cNvSpPr txBox="1"/>
          <p:nvPr/>
        </p:nvSpPr>
        <p:spPr>
          <a:xfrm>
            <a:off x="7431840" y="3768840"/>
            <a:ext cx="27169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optimized_text = response.choices[0].text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9" name="文本框 1018"/>
          <p:cNvSpPr txBox="1"/>
          <p:nvPr/>
        </p:nvSpPr>
        <p:spPr>
          <a:xfrm>
            <a:off x="7431840" y="3902760"/>
            <a:ext cx="1509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optimized_text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0" name="文本框 1019"/>
          <p:cNvSpPr txBox="1"/>
          <p:nvPr/>
        </p:nvSpPr>
        <p:spPr>
          <a:xfrm>
            <a:off x="7398360" y="42991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原句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1" name="文本框 1020"/>
          <p:cNvSpPr txBox="1"/>
          <p:nvPr/>
        </p:nvSpPr>
        <p:spPr>
          <a:xfrm>
            <a:off x="7598880" y="4302720"/>
            <a:ext cx="24181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"The communication systems of the future are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2" name="文本框 1021"/>
          <p:cNvSpPr txBox="1"/>
          <p:nvPr/>
        </p:nvSpPr>
        <p:spPr>
          <a:xfrm>
            <a:off x="7398360" y="4436280"/>
            <a:ext cx="25678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expected to be extremely fast and highly reliable."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文本框 1022"/>
          <p:cNvSpPr txBox="1"/>
          <p:nvPr/>
        </p:nvSpPr>
        <p:spPr>
          <a:xfrm>
            <a:off x="7398360" y="456660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优化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文本框 1023"/>
          <p:cNvSpPr txBox="1"/>
          <p:nvPr/>
        </p:nvSpPr>
        <p:spPr>
          <a:xfrm>
            <a:off x="7598880" y="4569840"/>
            <a:ext cx="2395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"Future communication systems are expected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任意多边形: 形状 1024"/>
          <p:cNvSpPr/>
          <p:nvPr/>
        </p:nvSpPr>
        <p:spPr>
          <a:xfrm>
            <a:off x="409320" y="5264640"/>
            <a:ext cx="9894600" cy="1069920"/>
          </a:xfrm>
          <a:custGeom>
            <a:avLst/>
            <a:gdLst/>
            <a:ahLst/>
            <a:cxnLst/>
            <a:rect l="0" t="0" r="r" b="b"/>
            <a:pathLst>
              <a:path w="27485" h="2972">
                <a:moveTo>
                  <a:pt x="0" y="2972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27299" y="0"/>
                </a:lnTo>
                <a:cubicBezTo>
                  <a:pt x="27312" y="0"/>
                  <a:pt x="27324" y="1"/>
                  <a:pt x="27336" y="3"/>
                </a:cubicBezTo>
                <a:cubicBezTo>
                  <a:pt x="27348" y="6"/>
                  <a:pt x="27359" y="9"/>
                  <a:pt x="27371" y="14"/>
                </a:cubicBezTo>
                <a:cubicBezTo>
                  <a:pt x="27382" y="19"/>
                  <a:pt x="27393" y="24"/>
                  <a:pt x="27403" y="31"/>
                </a:cubicBezTo>
                <a:cubicBezTo>
                  <a:pt x="27413" y="38"/>
                  <a:pt x="27422" y="45"/>
                  <a:pt x="27431" y="54"/>
                </a:cubicBezTo>
                <a:cubicBezTo>
                  <a:pt x="27439" y="63"/>
                  <a:pt x="27447" y="72"/>
                  <a:pt x="27454" y="82"/>
                </a:cubicBezTo>
                <a:cubicBezTo>
                  <a:pt x="27461" y="92"/>
                  <a:pt x="27466" y="103"/>
                  <a:pt x="27471" y="114"/>
                </a:cubicBezTo>
                <a:cubicBezTo>
                  <a:pt x="27476" y="126"/>
                  <a:pt x="27479" y="137"/>
                  <a:pt x="27482" y="149"/>
                </a:cubicBezTo>
                <a:cubicBezTo>
                  <a:pt x="27484" y="161"/>
                  <a:pt x="27485" y="173"/>
                  <a:pt x="27485" y="185"/>
                </a:cubicBezTo>
                <a:lnTo>
                  <a:pt x="27485" y="2972"/>
                </a:lnTo>
                <a:lnTo>
                  <a:pt x="0" y="2972"/>
                </a:ln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6" name="图片 1025"/>
          <p:cNvPicPr/>
          <p:nvPr/>
        </p:nvPicPr>
        <p:blipFill>
          <a:blip r:embed="rId7"/>
          <a:stretch/>
        </p:blipFill>
        <p:spPr>
          <a:xfrm>
            <a:off x="543240" y="5448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7" name="文本框 1026"/>
          <p:cNvSpPr txBox="1"/>
          <p:nvPr/>
        </p:nvSpPr>
        <p:spPr>
          <a:xfrm>
            <a:off x="7398360" y="4703760"/>
            <a:ext cx="17953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to be ultra-fast and highly reliable."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8" name="任意多边形: 形状 1027"/>
          <p:cNvSpPr/>
          <p:nvPr/>
        </p:nvSpPr>
        <p:spPr>
          <a:xfrm>
            <a:off x="555480" y="5699160"/>
            <a:ext cx="4667760" cy="635400"/>
          </a:xfrm>
          <a:custGeom>
            <a:avLst/>
            <a:gdLst/>
            <a:ahLst/>
            <a:cxnLst/>
            <a:rect l="0" t="0" r="r" b="b"/>
            <a:pathLst>
              <a:path w="12966" h="1765">
                <a:moveTo>
                  <a:pt x="0" y="1765"/>
                </a:moveTo>
                <a:lnTo>
                  <a:pt x="0" y="93"/>
                </a:lnTo>
                <a:cubicBezTo>
                  <a:pt x="0" y="80"/>
                  <a:pt x="2" y="68"/>
                  <a:pt x="5" y="57"/>
                </a:cubicBezTo>
                <a:cubicBezTo>
                  <a:pt x="8" y="46"/>
                  <a:pt x="12" y="36"/>
                  <a:pt x="17" y="27"/>
                </a:cubicBezTo>
                <a:cubicBezTo>
                  <a:pt x="23" y="18"/>
                  <a:pt x="29" y="12"/>
                  <a:pt x="36" y="7"/>
                </a:cubicBezTo>
                <a:cubicBezTo>
                  <a:pt x="43" y="2"/>
                  <a:pt x="51" y="0"/>
                  <a:pt x="58" y="0"/>
                </a:cubicBezTo>
                <a:lnTo>
                  <a:pt x="12873" y="0"/>
                </a:lnTo>
                <a:cubicBezTo>
                  <a:pt x="12885" y="0"/>
                  <a:pt x="12897" y="2"/>
                  <a:pt x="12908" y="7"/>
                </a:cubicBezTo>
                <a:cubicBezTo>
                  <a:pt x="12920" y="12"/>
                  <a:pt x="12930" y="18"/>
                  <a:pt x="12938" y="27"/>
                </a:cubicBezTo>
                <a:cubicBezTo>
                  <a:pt x="12947" y="36"/>
                  <a:pt x="12954" y="46"/>
                  <a:pt x="12959" y="57"/>
                </a:cubicBezTo>
                <a:cubicBezTo>
                  <a:pt x="12963" y="68"/>
                  <a:pt x="12966" y="80"/>
                  <a:pt x="12966" y="93"/>
                </a:cubicBezTo>
                <a:lnTo>
                  <a:pt x="12966" y="1765"/>
                </a:lnTo>
                <a:lnTo>
                  <a:pt x="0" y="1765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任意多边形: 形状 1028"/>
          <p:cNvSpPr/>
          <p:nvPr/>
        </p:nvSpPr>
        <p:spPr>
          <a:xfrm>
            <a:off x="542880" y="5699160"/>
            <a:ext cx="33840" cy="635400"/>
          </a:xfrm>
          <a:custGeom>
            <a:avLst/>
            <a:gdLst/>
            <a:ahLst/>
            <a:cxnLst/>
            <a:rect l="0" t="0" r="r" b="b"/>
            <a:pathLst>
              <a:path w="94" h="1765">
                <a:moveTo>
                  <a:pt x="78" y="27"/>
                </a:moveTo>
                <a:cubicBezTo>
                  <a:pt x="73" y="45"/>
                  <a:pt x="71" y="67"/>
                  <a:pt x="71" y="93"/>
                </a:cubicBezTo>
                <a:lnTo>
                  <a:pt x="71" y="1765"/>
                </a:lnTo>
                <a:lnTo>
                  <a:pt x="0" y="1765"/>
                </a:lnTo>
                <a:lnTo>
                  <a:pt x="0" y="93"/>
                </a:lnTo>
                <a:cubicBezTo>
                  <a:pt x="0" y="67"/>
                  <a:pt x="9" y="45"/>
                  <a:pt x="29" y="27"/>
                </a:cubicBezTo>
                <a:cubicBezTo>
                  <a:pt x="47" y="9"/>
                  <a:pt x="69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文本框 1029"/>
          <p:cNvSpPr txBox="1"/>
          <p:nvPr/>
        </p:nvSpPr>
        <p:spPr>
          <a:xfrm>
            <a:off x="743760" y="542088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输入历史记录功能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1" name="文本框 1030"/>
          <p:cNvSpPr txBox="1"/>
          <p:nvPr/>
        </p:nvSpPr>
        <p:spPr>
          <a:xfrm>
            <a:off x="668520" y="5807880"/>
            <a:ext cx="18720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add_to_history(self, 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文本框 1031"/>
          <p:cNvSpPr txBox="1"/>
          <p:nvPr/>
        </p:nvSpPr>
        <p:spPr>
          <a:xfrm>
            <a:off x="668520" y="594180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文本框 1032"/>
          <p:cNvSpPr txBox="1"/>
          <p:nvPr/>
        </p:nvSpPr>
        <p:spPr>
          <a:xfrm>
            <a:off x="1089720" y="5928480"/>
            <a:ext cx="13082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将用户输入添加到历史记录中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文本框 1033"/>
          <p:cNvSpPr txBox="1"/>
          <p:nvPr/>
        </p:nvSpPr>
        <p:spPr>
          <a:xfrm>
            <a:off x="2393280" y="594180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任意多边形: 形状 1034"/>
          <p:cNvSpPr/>
          <p:nvPr/>
        </p:nvSpPr>
        <p:spPr>
          <a:xfrm>
            <a:off x="5490000" y="5933160"/>
            <a:ext cx="4680360" cy="401400"/>
          </a:xfrm>
          <a:custGeom>
            <a:avLst/>
            <a:gdLst/>
            <a:ahLst/>
            <a:cxnLst/>
            <a:rect l="0" t="0" r="r" b="b"/>
            <a:pathLst>
              <a:path w="13001" h="1115">
                <a:moveTo>
                  <a:pt x="0" y="0"/>
                </a:moveTo>
                <a:lnTo>
                  <a:pt x="13001" y="0"/>
                </a:lnTo>
                <a:lnTo>
                  <a:pt x="13001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6" name="任意多边形: 形状 1035"/>
          <p:cNvSpPr/>
          <p:nvPr/>
        </p:nvSpPr>
        <p:spPr>
          <a:xfrm>
            <a:off x="5490000" y="5933160"/>
            <a:ext cx="25560" cy="401400"/>
          </a:xfrm>
          <a:custGeom>
            <a:avLst/>
            <a:gdLst/>
            <a:ahLst/>
            <a:cxnLst/>
            <a:rect l="0" t="0" r="r" b="b"/>
            <a:pathLst>
              <a:path w="71" h="1115">
                <a:moveTo>
                  <a:pt x="0" y="0"/>
                </a:moveTo>
                <a:lnTo>
                  <a:pt x="71" y="0"/>
                </a:lnTo>
                <a:lnTo>
                  <a:pt x="71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668520" y="6075360"/>
            <a:ext cx="17510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self.history.append(text)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5490360" y="5712120"/>
            <a:ext cx="4460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通过记录和展示用户的输入历史，方便用户跟踪和管理编辑内容，提升整体工作效率。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文本框 1038"/>
          <p:cNvSpPr txBox="1"/>
          <p:nvPr/>
        </p:nvSpPr>
        <p:spPr>
          <a:xfrm>
            <a:off x="5582160" y="6007320"/>
            <a:ext cx="6847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Input History: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文本框 1039"/>
          <p:cNvSpPr txBox="1"/>
          <p:nvPr/>
        </p:nvSpPr>
        <p:spPr>
          <a:xfrm>
            <a:off x="5582160" y="6140880"/>
            <a:ext cx="448884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- The communication systems of the future are expected to be extremely fast and highly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文本框 1040"/>
          <p:cNvSpPr txBox="1"/>
          <p:nvPr/>
        </p:nvSpPr>
        <p:spPr>
          <a:xfrm>
            <a:off x="5582160" y="6274800"/>
            <a:ext cx="3751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reliable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2" name="图片 1041"/>
          <p:cNvPicPr/>
          <p:nvPr/>
        </p:nvPicPr>
        <p:blipFill>
          <a:blip r:embed="rId8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3" name="文本框 1042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12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任意多边形: 形状 1043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5" name="图片 1044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46" name="图片 1045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7" name="任意多边形: 形状 1046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8" name="图片 1047"/>
          <p:cNvPicPr/>
          <p:nvPr/>
        </p:nvPicPr>
        <p:blipFill>
          <a:blip r:embed="rId4"/>
          <a:stretch/>
        </p:blipFill>
        <p:spPr>
          <a:xfrm>
            <a:off x="409320" y="1278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9" name="文本框 1048"/>
          <p:cNvSpPr txBox="1"/>
          <p:nvPr/>
        </p:nvSpPr>
        <p:spPr>
          <a:xfrm>
            <a:off x="275760" y="562680"/>
            <a:ext cx="36036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智能翻译系统的部署与优化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0" name="图片 1049"/>
          <p:cNvPicPr/>
          <p:nvPr/>
        </p:nvPicPr>
        <p:blipFill>
          <a:blip r:embed="rId5"/>
          <a:stretch/>
        </p:blipFill>
        <p:spPr>
          <a:xfrm>
            <a:off x="5623920" y="1278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1" name="文本框 1050"/>
          <p:cNvSpPr txBox="1"/>
          <p:nvPr/>
        </p:nvSpPr>
        <p:spPr>
          <a:xfrm>
            <a:off x="710280" y="12610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系统部署流程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2" name="任意多边形: 形状 1051"/>
          <p:cNvSpPr/>
          <p:nvPr/>
        </p:nvSpPr>
        <p:spPr>
          <a:xfrm>
            <a:off x="5636520" y="1688040"/>
            <a:ext cx="4667400" cy="1504440"/>
          </a:xfrm>
          <a:custGeom>
            <a:avLst/>
            <a:gdLst/>
            <a:ahLst/>
            <a:cxnLst/>
            <a:rect l="0" t="0" r="r" b="b"/>
            <a:pathLst>
              <a:path w="12965" h="4179">
                <a:moveTo>
                  <a:pt x="0" y="4086"/>
                </a:moveTo>
                <a:lnTo>
                  <a:pt x="0" y="92"/>
                </a:lnTo>
                <a:cubicBezTo>
                  <a:pt x="0" y="80"/>
                  <a:pt x="1" y="68"/>
                  <a:pt x="4" y="57"/>
                </a:cubicBezTo>
                <a:cubicBezTo>
                  <a:pt x="7" y="45"/>
                  <a:pt x="11" y="35"/>
                  <a:pt x="17" y="27"/>
                </a:cubicBezTo>
                <a:cubicBezTo>
                  <a:pt x="22" y="18"/>
                  <a:pt x="28" y="11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2872" y="0"/>
                </a:lnTo>
                <a:cubicBezTo>
                  <a:pt x="12885" y="0"/>
                  <a:pt x="12897" y="2"/>
                  <a:pt x="12908" y="7"/>
                </a:cubicBezTo>
                <a:cubicBezTo>
                  <a:pt x="12919" y="11"/>
                  <a:pt x="12929" y="18"/>
                  <a:pt x="12938" y="27"/>
                </a:cubicBezTo>
                <a:cubicBezTo>
                  <a:pt x="12947" y="35"/>
                  <a:pt x="12953" y="45"/>
                  <a:pt x="12958" y="57"/>
                </a:cubicBezTo>
                <a:cubicBezTo>
                  <a:pt x="12963" y="68"/>
                  <a:pt x="12965" y="80"/>
                  <a:pt x="12965" y="92"/>
                </a:cubicBezTo>
                <a:lnTo>
                  <a:pt x="12965" y="4086"/>
                </a:lnTo>
                <a:cubicBezTo>
                  <a:pt x="12965" y="4098"/>
                  <a:pt x="12963" y="4110"/>
                  <a:pt x="12958" y="4122"/>
                </a:cubicBezTo>
                <a:cubicBezTo>
                  <a:pt x="12953" y="4133"/>
                  <a:pt x="12947" y="4143"/>
                  <a:pt x="12938" y="4152"/>
                </a:cubicBezTo>
                <a:cubicBezTo>
                  <a:pt x="12929" y="4160"/>
                  <a:pt x="12919" y="4167"/>
                  <a:pt x="12908" y="4172"/>
                </a:cubicBezTo>
                <a:cubicBezTo>
                  <a:pt x="12897" y="4177"/>
                  <a:pt x="12885" y="4179"/>
                  <a:pt x="12872" y="4179"/>
                </a:cubicBezTo>
                <a:lnTo>
                  <a:pt x="58" y="4179"/>
                </a:lnTo>
                <a:cubicBezTo>
                  <a:pt x="50" y="4179"/>
                  <a:pt x="43" y="4177"/>
                  <a:pt x="36" y="4172"/>
                </a:cubicBezTo>
                <a:cubicBezTo>
                  <a:pt x="28" y="4167"/>
                  <a:pt x="22" y="4160"/>
                  <a:pt x="17" y="4152"/>
                </a:cubicBezTo>
                <a:cubicBezTo>
                  <a:pt x="11" y="4143"/>
                  <a:pt x="7" y="4133"/>
                  <a:pt x="4" y="4122"/>
                </a:cubicBezTo>
                <a:cubicBezTo>
                  <a:pt x="1" y="4110"/>
                  <a:pt x="0" y="4098"/>
                  <a:pt x="0" y="40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3" name="任意多边形: 形状 1052"/>
          <p:cNvSpPr/>
          <p:nvPr/>
        </p:nvSpPr>
        <p:spPr>
          <a:xfrm>
            <a:off x="5623920" y="1688040"/>
            <a:ext cx="33840" cy="1504440"/>
          </a:xfrm>
          <a:custGeom>
            <a:avLst/>
            <a:gdLst/>
            <a:ahLst/>
            <a:cxnLst/>
            <a:rect l="0" t="0" r="r" b="b"/>
            <a:pathLst>
              <a:path w="94" h="4179">
                <a:moveTo>
                  <a:pt x="77" y="27"/>
                </a:moveTo>
                <a:cubicBezTo>
                  <a:pt x="73" y="45"/>
                  <a:pt x="71" y="67"/>
                  <a:pt x="71" y="92"/>
                </a:cubicBezTo>
                <a:lnTo>
                  <a:pt x="71" y="4086"/>
                </a:lnTo>
                <a:cubicBezTo>
                  <a:pt x="71" y="4112"/>
                  <a:pt x="73" y="4134"/>
                  <a:pt x="77" y="4152"/>
                </a:cubicBezTo>
                <a:cubicBezTo>
                  <a:pt x="82" y="4170"/>
                  <a:pt x="87" y="4179"/>
                  <a:pt x="94" y="4179"/>
                </a:cubicBezTo>
                <a:cubicBezTo>
                  <a:pt x="68" y="4179"/>
                  <a:pt x="45" y="4170"/>
                  <a:pt x="27" y="4152"/>
                </a:cubicBezTo>
                <a:cubicBezTo>
                  <a:pt x="9" y="4134"/>
                  <a:pt x="0" y="4112"/>
                  <a:pt x="0" y="4086"/>
                </a:cubicBezTo>
                <a:lnTo>
                  <a:pt x="0" y="92"/>
                </a:lnTo>
                <a:cubicBezTo>
                  <a:pt x="0" y="67"/>
                  <a:pt x="9" y="45"/>
                  <a:pt x="27" y="27"/>
                </a:cubicBezTo>
                <a:cubicBezTo>
                  <a:pt x="45" y="9"/>
                  <a:pt x="68" y="0"/>
                  <a:pt x="94" y="0"/>
                </a:cubicBezTo>
                <a:cubicBezTo>
                  <a:pt x="87" y="0"/>
                  <a:pt x="82" y="9"/>
                  <a:pt x="77" y="27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任意多边形: 形状 1053"/>
          <p:cNvSpPr/>
          <p:nvPr/>
        </p:nvSpPr>
        <p:spPr>
          <a:xfrm>
            <a:off x="5782680" y="2356560"/>
            <a:ext cx="4387680" cy="702000"/>
          </a:xfrm>
          <a:custGeom>
            <a:avLst/>
            <a:gdLst/>
            <a:ahLst/>
            <a:cxnLst/>
            <a:rect l="0" t="0" r="r" b="b"/>
            <a:pathLst>
              <a:path w="12188" h="1950">
                <a:moveTo>
                  <a:pt x="0" y="18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2095" y="0"/>
                </a:lnTo>
                <a:cubicBezTo>
                  <a:pt x="12107" y="0"/>
                  <a:pt x="12119" y="2"/>
                  <a:pt x="12130" y="7"/>
                </a:cubicBezTo>
                <a:cubicBezTo>
                  <a:pt x="12142" y="11"/>
                  <a:pt x="12152" y="18"/>
                  <a:pt x="12161" y="27"/>
                </a:cubicBezTo>
                <a:cubicBezTo>
                  <a:pt x="12169" y="35"/>
                  <a:pt x="12176" y="46"/>
                  <a:pt x="12181" y="57"/>
                </a:cubicBezTo>
                <a:cubicBezTo>
                  <a:pt x="12185" y="68"/>
                  <a:pt x="12188" y="80"/>
                  <a:pt x="12188" y="92"/>
                </a:cubicBezTo>
                <a:lnTo>
                  <a:pt x="12188" y="1858"/>
                </a:lnTo>
                <a:cubicBezTo>
                  <a:pt x="12188" y="1870"/>
                  <a:pt x="12185" y="1882"/>
                  <a:pt x="12181" y="1893"/>
                </a:cubicBezTo>
                <a:cubicBezTo>
                  <a:pt x="12176" y="1905"/>
                  <a:pt x="12169" y="1915"/>
                  <a:pt x="12161" y="1923"/>
                </a:cubicBezTo>
                <a:cubicBezTo>
                  <a:pt x="12152" y="1932"/>
                  <a:pt x="12142" y="1939"/>
                  <a:pt x="12130" y="1943"/>
                </a:cubicBezTo>
                <a:cubicBezTo>
                  <a:pt x="12119" y="1948"/>
                  <a:pt x="12107" y="1950"/>
                  <a:pt x="12095" y="1950"/>
                </a:cubicBezTo>
                <a:lnTo>
                  <a:pt x="93" y="1950"/>
                </a:lnTo>
                <a:cubicBezTo>
                  <a:pt x="80" y="1950"/>
                  <a:pt x="69" y="1948"/>
                  <a:pt x="57" y="1943"/>
                </a:cubicBezTo>
                <a:cubicBezTo>
                  <a:pt x="46" y="1939"/>
                  <a:pt x="36" y="1932"/>
                  <a:pt x="27" y="1923"/>
                </a:cubicBezTo>
                <a:cubicBezTo>
                  <a:pt x="18" y="1915"/>
                  <a:pt x="12" y="1905"/>
                  <a:pt x="7" y="1893"/>
                </a:cubicBezTo>
                <a:cubicBezTo>
                  <a:pt x="2" y="1882"/>
                  <a:pt x="0" y="1870"/>
                  <a:pt x="0" y="185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5" name="图片 1054"/>
          <p:cNvPicPr/>
          <p:nvPr/>
        </p:nvPicPr>
        <p:blipFill>
          <a:blip r:embed="rId6"/>
          <a:stretch/>
        </p:blipFill>
        <p:spPr>
          <a:xfrm>
            <a:off x="5782680" y="18550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6" name="文本框 1055"/>
          <p:cNvSpPr txBox="1"/>
          <p:nvPr/>
        </p:nvSpPr>
        <p:spPr>
          <a:xfrm>
            <a:off x="5924880" y="12610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系统性能优化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文本框 1056"/>
          <p:cNvSpPr txBox="1"/>
          <p:nvPr/>
        </p:nvSpPr>
        <p:spPr>
          <a:xfrm>
            <a:off x="6033600" y="184392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缓存机制实现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文本框 1057"/>
          <p:cNvSpPr txBox="1"/>
          <p:nvPr/>
        </p:nvSpPr>
        <p:spPr>
          <a:xfrm>
            <a:off x="5782680" y="2135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文本框 1058"/>
          <p:cNvSpPr txBox="1"/>
          <p:nvPr/>
        </p:nvSpPr>
        <p:spPr>
          <a:xfrm>
            <a:off x="6016680" y="2139480"/>
            <a:ext cx="407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0" name="文本框 1059"/>
          <p:cNvSpPr txBox="1"/>
          <p:nvPr/>
        </p:nvSpPr>
        <p:spPr>
          <a:xfrm>
            <a:off x="6422400" y="21351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字典存储已翻译内容，避免重复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文本框 1060"/>
          <p:cNvSpPr txBox="1"/>
          <p:nvPr/>
        </p:nvSpPr>
        <p:spPr>
          <a:xfrm>
            <a:off x="8060400" y="21394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文本框 1061"/>
          <p:cNvSpPr txBox="1"/>
          <p:nvPr/>
        </p:nvSpPr>
        <p:spPr>
          <a:xfrm>
            <a:off x="8245440" y="2135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调用，提升响应速度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文本框 1062"/>
          <p:cNvSpPr txBox="1"/>
          <p:nvPr/>
        </p:nvSpPr>
        <p:spPr>
          <a:xfrm>
            <a:off x="5866560" y="244296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self.translation_cache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文本框 1063"/>
          <p:cNvSpPr txBox="1"/>
          <p:nvPr/>
        </p:nvSpPr>
        <p:spPr>
          <a:xfrm>
            <a:off x="5866560" y="2576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5" name="文本框 1064"/>
          <p:cNvSpPr txBox="1"/>
          <p:nvPr/>
        </p:nvSpPr>
        <p:spPr>
          <a:xfrm>
            <a:off x="6006960" y="25614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缓存命中检查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6" name="文本框 1065"/>
          <p:cNvSpPr txBox="1"/>
          <p:nvPr/>
        </p:nvSpPr>
        <p:spPr>
          <a:xfrm>
            <a:off x="5866560" y="271044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if text in self.translation_cache: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任意多边形: 形状 1066"/>
          <p:cNvSpPr/>
          <p:nvPr/>
        </p:nvSpPr>
        <p:spPr>
          <a:xfrm>
            <a:off x="5636520" y="3325680"/>
            <a:ext cx="4667400" cy="735840"/>
          </a:xfrm>
          <a:custGeom>
            <a:avLst/>
            <a:gdLst/>
            <a:ahLst/>
            <a:cxnLst/>
            <a:rect l="0" t="0" r="r" b="b"/>
            <a:pathLst>
              <a:path w="12965" h="2044">
                <a:moveTo>
                  <a:pt x="0" y="1950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9"/>
                  <a:pt x="28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12872" y="0"/>
                </a:lnTo>
                <a:cubicBezTo>
                  <a:pt x="12885" y="0"/>
                  <a:pt x="12897" y="3"/>
                  <a:pt x="12908" y="7"/>
                </a:cubicBezTo>
                <a:cubicBezTo>
                  <a:pt x="12919" y="12"/>
                  <a:pt x="12929" y="19"/>
                  <a:pt x="12938" y="27"/>
                </a:cubicBezTo>
                <a:cubicBezTo>
                  <a:pt x="12947" y="36"/>
                  <a:pt x="12953" y="46"/>
                  <a:pt x="12958" y="58"/>
                </a:cubicBezTo>
                <a:cubicBezTo>
                  <a:pt x="12963" y="69"/>
                  <a:pt x="12965" y="81"/>
                  <a:pt x="12965" y="93"/>
                </a:cubicBezTo>
                <a:lnTo>
                  <a:pt x="12965" y="1950"/>
                </a:lnTo>
                <a:cubicBezTo>
                  <a:pt x="12965" y="1963"/>
                  <a:pt x="12963" y="1974"/>
                  <a:pt x="12958" y="1986"/>
                </a:cubicBezTo>
                <a:cubicBezTo>
                  <a:pt x="12953" y="1998"/>
                  <a:pt x="12947" y="2008"/>
                  <a:pt x="12938" y="2017"/>
                </a:cubicBezTo>
                <a:cubicBezTo>
                  <a:pt x="12929" y="2026"/>
                  <a:pt x="12919" y="2032"/>
                  <a:pt x="12908" y="2037"/>
                </a:cubicBezTo>
                <a:cubicBezTo>
                  <a:pt x="12897" y="2042"/>
                  <a:pt x="12885" y="2044"/>
                  <a:pt x="12872" y="2044"/>
                </a:cubicBezTo>
                <a:lnTo>
                  <a:pt x="58" y="2044"/>
                </a:lnTo>
                <a:cubicBezTo>
                  <a:pt x="50" y="2044"/>
                  <a:pt x="43" y="2042"/>
                  <a:pt x="36" y="2037"/>
                </a:cubicBezTo>
                <a:cubicBezTo>
                  <a:pt x="28" y="2032"/>
                  <a:pt x="22" y="2026"/>
                  <a:pt x="17" y="2017"/>
                </a:cubicBezTo>
                <a:cubicBezTo>
                  <a:pt x="11" y="2008"/>
                  <a:pt x="7" y="1998"/>
                  <a:pt x="4" y="1986"/>
                </a:cubicBezTo>
                <a:cubicBezTo>
                  <a:pt x="1" y="1974"/>
                  <a:pt x="0" y="1963"/>
                  <a:pt x="0" y="195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任意多边形: 形状 1067"/>
          <p:cNvSpPr/>
          <p:nvPr/>
        </p:nvSpPr>
        <p:spPr>
          <a:xfrm>
            <a:off x="5623920" y="3325680"/>
            <a:ext cx="33840" cy="735840"/>
          </a:xfrm>
          <a:custGeom>
            <a:avLst/>
            <a:gdLst/>
            <a:ahLst/>
            <a:cxnLst/>
            <a:rect l="0" t="0" r="r" b="b"/>
            <a:pathLst>
              <a:path w="94" h="2044">
                <a:moveTo>
                  <a:pt x="77" y="27"/>
                </a:moveTo>
                <a:cubicBezTo>
                  <a:pt x="73" y="46"/>
                  <a:pt x="71" y="68"/>
                  <a:pt x="71" y="93"/>
                </a:cubicBezTo>
                <a:lnTo>
                  <a:pt x="71" y="1950"/>
                </a:lnTo>
                <a:cubicBezTo>
                  <a:pt x="71" y="1976"/>
                  <a:pt x="73" y="1999"/>
                  <a:pt x="77" y="2017"/>
                </a:cubicBezTo>
                <a:cubicBezTo>
                  <a:pt x="82" y="2035"/>
                  <a:pt x="87" y="2044"/>
                  <a:pt x="94" y="2044"/>
                </a:cubicBezTo>
                <a:cubicBezTo>
                  <a:pt x="68" y="2044"/>
                  <a:pt x="45" y="2035"/>
                  <a:pt x="27" y="2017"/>
                </a:cubicBezTo>
                <a:cubicBezTo>
                  <a:pt x="9" y="1999"/>
                  <a:pt x="0" y="1976"/>
                  <a:pt x="0" y="1950"/>
                </a:cubicBezTo>
                <a:lnTo>
                  <a:pt x="0" y="93"/>
                </a:lnTo>
                <a:cubicBezTo>
                  <a:pt x="0" y="67"/>
                  <a:pt x="9" y="46"/>
                  <a:pt x="27" y="27"/>
                </a:cubicBezTo>
                <a:cubicBezTo>
                  <a:pt x="45" y="9"/>
                  <a:pt x="68" y="0"/>
                  <a:pt x="94" y="0"/>
                </a:cubicBezTo>
                <a:cubicBezTo>
                  <a:pt x="87" y="0"/>
                  <a:pt x="82" y="9"/>
                  <a:pt x="77" y="27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9" name="图片 1068"/>
          <p:cNvPicPr/>
          <p:nvPr/>
        </p:nvPicPr>
        <p:blipFill>
          <a:blip r:embed="rId7"/>
          <a:stretch/>
        </p:blipFill>
        <p:spPr>
          <a:xfrm>
            <a:off x="5782680" y="3493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0" name="文本框 1069"/>
          <p:cNvSpPr txBox="1"/>
          <p:nvPr/>
        </p:nvSpPr>
        <p:spPr>
          <a:xfrm>
            <a:off x="5866560" y="284400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return self.translation_cache[text]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1" name="文本框 1070"/>
          <p:cNvSpPr txBox="1"/>
          <p:nvPr/>
        </p:nvSpPr>
        <p:spPr>
          <a:xfrm>
            <a:off x="6050160" y="348192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错误处理与重试机制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2" name="文本框 1071"/>
          <p:cNvSpPr txBox="1"/>
          <p:nvPr/>
        </p:nvSpPr>
        <p:spPr>
          <a:xfrm>
            <a:off x="5782680" y="3773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3" name="文本框 1072"/>
          <p:cNvSpPr txBox="1"/>
          <p:nvPr/>
        </p:nvSpPr>
        <p:spPr>
          <a:xfrm>
            <a:off x="6016680" y="3777120"/>
            <a:ext cx="605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try-except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文本框 1073"/>
          <p:cNvSpPr txBox="1"/>
          <p:nvPr/>
        </p:nvSpPr>
        <p:spPr>
          <a:xfrm>
            <a:off x="6613560" y="3773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捕获异常，设计最多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5" name="文本框 1074"/>
          <p:cNvSpPr txBox="1"/>
          <p:nvPr/>
        </p:nvSpPr>
        <p:spPr>
          <a:xfrm>
            <a:off x="7666560" y="3777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6" name="任意多边形: 形状 1075"/>
          <p:cNvSpPr/>
          <p:nvPr/>
        </p:nvSpPr>
        <p:spPr>
          <a:xfrm>
            <a:off x="5636520" y="4194720"/>
            <a:ext cx="4667400" cy="1237320"/>
          </a:xfrm>
          <a:custGeom>
            <a:avLst/>
            <a:gdLst/>
            <a:ahLst/>
            <a:cxnLst/>
            <a:rect l="0" t="0" r="r" b="b"/>
            <a:pathLst>
              <a:path w="12965" h="3437">
                <a:moveTo>
                  <a:pt x="0" y="3344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8"/>
                </a:cubicBezTo>
                <a:cubicBezTo>
                  <a:pt x="22" y="19"/>
                  <a:pt x="28" y="12"/>
                  <a:pt x="36" y="8"/>
                </a:cubicBezTo>
                <a:cubicBezTo>
                  <a:pt x="43" y="3"/>
                  <a:pt x="50" y="0"/>
                  <a:pt x="58" y="0"/>
                </a:cubicBezTo>
                <a:lnTo>
                  <a:pt x="12872" y="0"/>
                </a:lnTo>
                <a:cubicBezTo>
                  <a:pt x="12885" y="0"/>
                  <a:pt x="12897" y="3"/>
                  <a:pt x="12908" y="8"/>
                </a:cubicBezTo>
                <a:cubicBezTo>
                  <a:pt x="12919" y="12"/>
                  <a:pt x="12929" y="19"/>
                  <a:pt x="12938" y="28"/>
                </a:cubicBezTo>
                <a:cubicBezTo>
                  <a:pt x="12947" y="36"/>
                  <a:pt x="12953" y="46"/>
                  <a:pt x="12958" y="58"/>
                </a:cubicBezTo>
                <a:cubicBezTo>
                  <a:pt x="12963" y="69"/>
                  <a:pt x="12965" y="81"/>
                  <a:pt x="12965" y="93"/>
                </a:cubicBezTo>
                <a:lnTo>
                  <a:pt x="12965" y="3344"/>
                </a:lnTo>
                <a:cubicBezTo>
                  <a:pt x="12965" y="3356"/>
                  <a:pt x="12963" y="3368"/>
                  <a:pt x="12958" y="3380"/>
                </a:cubicBezTo>
                <a:cubicBezTo>
                  <a:pt x="12953" y="3391"/>
                  <a:pt x="12947" y="3401"/>
                  <a:pt x="12938" y="3410"/>
                </a:cubicBezTo>
                <a:cubicBezTo>
                  <a:pt x="12929" y="3418"/>
                  <a:pt x="12919" y="3425"/>
                  <a:pt x="12908" y="3430"/>
                </a:cubicBezTo>
                <a:cubicBezTo>
                  <a:pt x="12897" y="3435"/>
                  <a:pt x="12885" y="3437"/>
                  <a:pt x="12872" y="3437"/>
                </a:cubicBezTo>
                <a:lnTo>
                  <a:pt x="58" y="3437"/>
                </a:lnTo>
                <a:cubicBezTo>
                  <a:pt x="50" y="3437"/>
                  <a:pt x="43" y="3435"/>
                  <a:pt x="36" y="3430"/>
                </a:cubicBezTo>
                <a:cubicBezTo>
                  <a:pt x="28" y="3425"/>
                  <a:pt x="22" y="3418"/>
                  <a:pt x="17" y="3410"/>
                </a:cubicBezTo>
                <a:cubicBezTo>
                  <a:pt x="11" y="3401"/>
                  <a:pt x="7" y="3391"/>
                  <a:pt x="4" y="3380"/>
                </a:cubicBezTo>
                <a:cubicBezTo>
                  <a:pt x="1" y="3368"/>
                  <a:pt x="0" y="3356"/>
                  <a:pt x="0" y="334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7" name="任意多边形: 形状 1076"/>
          <p:cNvSpPr/>
          <p:nvPr/>
        </p:nvSpPr>
        <p:spPr>
          <a:xfrm>
            <a:off x="5623920" y="4194720"/>
            <a:ext cx="33840" cy="1237320"/>
          </a:xfrm>
          <a:custGeom>
            <a:avLst/>
            <a:gdLst/>
            <a:ahLst/>
            <a:cxnLst/>
            <a:rect l="0" t="0" r="r" b="b"/>
            <a:pathLst>
              <a:path w="94" h="3437">
                <a:moveTo>
                  <a:pt x="77" y="28"/>
                </a:moveTo>
                <a:cubicBezTo>
                  <a:pt x="73" y="46"/>
                  <a:pt x="71" y="68"/>
                  <a:pt x="71" y="93"/>
                </a:cubicBezTo>
                <a:lnTo>
                  <a:pt x="71" y="3344"/>
                </a:lnTo>
                <a:cubicBezTo>
                  <a:pt x="71" y="3370"/>
                  <a:pt x="73" y="3392"/>
                  <a:pt x="77" y="3410"/>
                </a:cubicBezTo>
                <a:cubicBezTo>
                  <a:pt x="82" y="3428"/>
                  <a:pt x="87" y="3437"/>
                  <a:pt x="94" y="3437"/>
                </a:cubicBezTo>
                <a:cubicBezTo>
                  <a:pt x="68" y="3437"/>
                  <a:pt x="45" y="3428"/>
                  <a:pt x="27" y="3410"/>
                </a:cubicBezTo>
                <a:cubicBezTo>
                  <a:pt x="9" y="3392"/>
                  <a:pt x="0" y="3370"/>
                  <a:pt x="0" y="3344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ubicBezTo>
                  <a:pt x="45" y="10"/>
                  <a:pt x="68" y="0"/>
                  <a:pt x="94" y="0"/>
                </a:cubicBezTo>
                <a:cubicBezTo>
                  <a:pt x="87" y="0"/>
                  <a:pt x="82" y="10"/>
                  <a:pt x="77" y="28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任意多边形: 形状 1077"/>
          <p:cNvSpPr/>
          <p:nvPr/>
        </p:nvSpPr>
        <p:spPr>
          <a:xfrm>
            <a:off x="5782680" y="4863240"/>
            <a:ext cx="4387680" cy="435240"/>
          </a:xfrm>
          <a:custGeom>
            <a:avLst/>
            <a:gdLst/>
            <a:ahLst/>
            <a:cxnLst/>
            <a:rect l="0" t="0" r="r" b="b"/>
            <a:pathLst>
              <a:path w="12188" h="1209">
                <a:moveTo>
                  <a:pt x="0" y="1116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0" y="0"/>
                  <a:pt x="93" y="0"/>
                </a:cubicBezTo>
                <a:lnTo>
                  <a:pt x="12095" y="0"/>
                </a:lnTo>
                <a:cubicBezTo>
                  <a:pt x="12107" y="0"/>
                  <a:pt x="12119" y="3"/>
                  <a:pt x="12130" y="8"/>
                </a:cubicBezTo>
                <a:cubicBezTo>
                  <a:pt x="12142" y="12"/>
                  <a:pt x="12152" y="19"/>
                  <a:pt x="12161" y="28"/>
                </a:cubicBezTo>
                <a:cubicBezTo>
                  <a:pt x="12169" y="36"/>
                  <a:pt x="12176" y="46"/>
                  <a:pt x="12181" y="58"/>
                </a:cubicBezTo>
                <a:cubicBezTo>
                  <a:pt x="12185" y="69"/>
                  <a:pt x="12188" y="81"/>
                  <a:pt x="12188" y="93"/>
                </a:cubicBezTo>
                <a:lnTo>
                  <a:pt x="12188" y="1116"/>
                </a:lnTo>
                <a:cubicBezTo>
                  <a:pt x="12188" y="1128"/>
                  <a:pt x="12185" y="1140"/>
                  <a:pt x="12181" y="1151"/>
                </a:cubicBezTo>
                <a:cubicBezTo>
                  <a:pt x="12176" y="1163"/>
                  <a:pt x="12169" y="1173"/>
                  <a:pt x="12161" y="1181"/>
                </a:cubicBezTo>
                <a:cubicBezTo>
                  <a:pt x="12152" y="1190"/>
                  <a:pt x="12142" y="1197"/>
                  <a:pt x="12130" y="1202"/>
                </a:cubicBezTo>
                <a:cubicBezTo>
                  <a:pt x="12119" y="1206"/>
                  <a:pt x="12107" y="1209"/>
                  <a:pt x="12095" y="1209"/>
                </a:cubicBezTo>
                <a:lnTo>
                  <a:pt x="93" y="1209"/>
                </a:lnTo>
                <a:cubicBezTo>
                  <a:pt x="80" y="1209"/>
                  <a:pt x="69" y="1206"/>
                  <a:pt x="57" y="1202"/>
                </a:cubicBezTo>
                <a:cubicBezTo>
                  <a:pt x="46" y="1197"/>
                  <a:pt x="36" y="1190"/>
                  <a:pt x="27" y="1181"/>
                </a:cubicBezTo>
                <a:cubicBezTo>
                  <a:pt x="18" y="1173"/>
                  <a:pt x="12" y="1163"/>
                  <a:pt x="7" y="1151"/>
                </a:cubicBezTo>
                <a:cubicBezTo>
                  <a:pt x="2" y="1140"/>
                  <a:pt x="0" y="1128"/>
                  <a:pt x="0" y="111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9" name="图片 1078"/>
          <p:cNvPicPr/>
          <p:nvPr/>
        </p:nvPicPr>
        <p:blipFill>
          <a:blip r:embed="rId8"/>
          <a:stretch/>
        </p:blipFill>
        <p:spPr>
          <a:xfrm>
            <a:off x="5782680" y="436212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0" name="文本框 1079"/>
          <p:cNvSpPr txBox="1"/>
          <p:nvPr/>
        </p:nvSpPr>
        <p:spPr>
          <a:xfrm>
            <a:off x="7741080" y="37731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次的重试机制，确保系统稳定性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1" name="文本框 1080"/>
          <p:cNvSpPr txBox="1"/>
          <p:nvPr/>
        </p:nvSpPr>
        <p:spPr>
          <a:xfrm>
            <a:off x="6008400" y="43509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日志记录与监控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2" name="文本框 1081"/>
          <p:cNvSpPr txBox="1"/>
          <p:nvPr/>
        </p:nvSpPr>
        <p:spPr>
          <a:xfrm>
            <a:off x="5782680" y="4642200"/>
            <a:ext cx="2464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记录用户请求和系统响应，便于调试和性能监控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文本框 1082"/>
          <p:cNvSpPr txBox="1"/>
          <p:nvPr/>
        </p:nvSpPr>
        <p:spPr>
          <a:xfrm>
            <a:off x="5866560" y="495000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with open("translation_log.txt", "a") as log_file: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任意多边形: 形状 1083"/>
          <p:cNvSpPr/>
          <p:nvPr/>
        </p:nvSpPr>
        <p:spPr>
          <a:xfrm>
            <a:off x="5636520" y="5565240"/>
            <a:ext cx="4667400" cy="735840"/>
          </a:xfrm>
          <a:custGeom>
            <a:avLst/>
            <a:gdLst/>
            <a:ahLst/>
            <a:cxnLst/>
            <a:rect l="0" t="0" r="r" b="b"/>
            <a:pathLst>
              <a:path w="12965" h="2044">
                <a:moveTo>
                  <a:pt x="0" y="1951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8"/>
                </a:cubicBezTo>
                <a:cubicBezTo>
                  <a:pt x="22" y="19"/>
                  <a:pt x="28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12872" y="0"/>
                </a:lnTo>
                <a:cubicBezTo>
                  <a:pt x="12885" y="0"/>
                  <a:pt x="12897" y="3"/>
                  <a:pt x="12908" y="7"/>
                </a:cubicBezTo>
                <a:cubicBezTo>
                  <a:pt x="12919" y="12"/>
                  <a:pt x="12929" y="19"/>
                  <a:pt x="12938" y="28"/>
                </a:cubicBezTo>
                <a:cubicBezTo>
                  <a:pt x="12947" y="36"/>
                  <a:pt x="12953" y="46"/>
                  <a:pt x="12958" y="58"/>
                </a:cubicBezTo>
                <a:cubicBezTo>
                  <a:pt x="12963" y="69"/>
                  <a:pt x="12965" y="81"/>
                  <a:pt x="12965" y="93"/>
                </a:cubicBezTo>
                <a:lnTo>
                  <a:pt x="12965" y="1951"/>
                </a:lnTo>
                <a:cubicBezTo>
                  <a:pt x="12965" y="1964"/>
                  <a:pt x="12963" y="1975"/>
                  <a:pt x="12958" y="1987"/>
                </a:cubicBezTo>
                <a:cubicBezTo>
                  <a:pt x="12953" y="1998"/>
                  <a:pt x="12947" y="2008"/>
                  <a:pt x="12938" y="2017"/>
                </a:cubicBezTo>
                <a:cubicBezTo>
                  <a:pt x="12929" y="2026"/>
                  <a:pt x="12919" y="2032"/>
                  <a:pt x="12908" y="2037"/>
                </a:cubicBezTo>
                <a:cubicBezTo>
                  <a:pt x="12897" y="2042"/>
                  <a:pt x="12885" y="2044"/>
                  <a:pt x="12872" y="2044"/>
                </a:cubicBezTo>
                <a:lnTo>
                  <a:pt x="58" y="2044"/>
                </a:lnTo>
                <a:cubicBezTo>
                  <a:pt x="50" y="2044"/>
                  <a:pt x="43" y="2042"/>
                  <a:pt x="36" y="2037"/>
                </a:cubicBezTo>
                <a:cubicBezTo>
                  <a:pt x="28" y="2032"/>
                  <a:pt x="22" y="2026"/>
                  <a:pt x="17" y="2017"/>
                </a:cubicBezTo>
                <a:cubicBezTo>
                  <a:pt x="11" y="2008"/>
                  <a:pt x="7" y="1998"/>
                  <a:pt x="4" y="1987"/>
                </a:cubicBezTo>
                <a:cubicBezTo>
                  <a:pt x="1" y="1975"/>
                  <a:pt x="0" y="1964"/>
                  <a:pt x="0" y="19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5" name="任意多边形: 形状 1084"/>
          <p:cNvSpPr/>
          <p:nvPr/>
        </p:nvSpPr>
        <p:spPr>
          <a:xfrm>
            <a:off x="5623920" y="5565240"/>
            <a:ext cx="33840" cy="735840"/>
          </a:xfrm>
          <a:custGeom>
            <a:avLst/>
            <a:gdLst/>
            <a:ahLst/>
            <a:cxnLst/>
            <a:rect l="0" t="0" r="r" b="b"/>
            <a:pathLst>
              <a:path w="94" h="2044">
                <a:moveTo>
                  <a:pt x="77" y="28"/>
                </a:moveTo>
                <a:cubicBezTo>
                  <a:pt x="73" y="46"/>
                  <a:pt x="71" y="68"/>
                  <a:pt x="71" y="93"/>
                </a:cubicBezTo>
                <a:lnTo>
                  <a:pt x="71" y="1951"/>
                </a:lnTo>
                <a:cubicBezTo>
                  <a:pt x="71" y="1977"/>
                  <a:pt x="73" y="1999"/>
                  <a:pt x="77" y="2017"/>
                </a:cubicBezTo>
                <a:cubicBezTo>
                  <a:pt x="82" y="2035"/>
                  <a:pt x="87" y="2044"/>
                  <a:pt x="94" y="2044"/>
                </a:cubicBezTo>
                <a:cubicBezTo>
                  <a:pt x="68" y="2044"/>
                  <a:pt x="45" y="2035"/>
                  <a:pt x="27" y="2017"/>
                </a:cubicBezTo>
                <a:cubicBezTo>
                  <a:pt x="9" y="1999"/>
                  <a:pt x="0" y="1977"/>
                  <a:pt x="0" y="1951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ubicBezTo>
                  <a:pt x="45" y="9"/>
                  <a:pt x="68" y="0"/>
                  <a:pt x="94" y="0"/>
                </a:cubicBezTo>
                <a:cubicBezTo>
                  <a:pt x="87" y="0"/>
                  <a:pt x="82" y="9"/>
                  <a:pt x="77" y="28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6" name="图片 1085"/>
          <p:cNvPicPr/>
          <p:nvPr/>
        </p:nvPicPr>
        <p:blipFill>
          <a:blip r:embed="rId9"/>
          <a:stretch/>
        </p:blipFill>
        <p:spPr>
          <a:xfrm>
            <a:off x="5782680" y="57326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7" name="文本框 1086"/>
          <p:cNvSpPr txBox="1"/>
          <p:nvPr/>
        </p:nvSpPr>
        <p:spPr>
          <a:xfrm>
            <a:off x="5866560" y="508356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log_file.write(f"Input: {input_text}\n...")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8" name="文本框 1087"/>
          <p:cNvSpPr txBox="1"/>
          <p:nvPr/>
        </p:nvSpPr>
        <p:spPr>
          <a:xfrm>
            <a:off x="6091920" y="572148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负载均衡与扩展性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9" name="文本框 1088"/>
          <p:cNvSpPr txBox="1"/>
          <p:nvPr/>
        </p:nvSpPr>
        <p:spPr>
          <a:xfrm>
            <a:off x="5782680" y="60127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可配合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0" name="文本框 1089"/>
          <p:cNvSpPr txBox="1"/>
          <p:nvPr/>
        </p:nvSpPr>
        <p:spPr>
          <a:xfrm>
            <a:off x="6133680" y="6017040"/>
            <a:ext cx="339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Nginx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1" name="文本框 1090"/>
          <p:cNvSpPr txBox="1"/>
          <p:nvPr/>
        </p:nvSpPr>
        <p:spPr>
          <a:xfrm>
            <a:off x="6471360" y="601272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实现负载均衡，支持系统水平扩展应对高并发场景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2" name="文本框 1091"/>
          <p:cNvSpPr txBox="1"/>
          <p:nvPr/>
        </p:nvSpPr>
        <p:spPr>
          <a:xfrm>
            <a:off x="660240" y="1702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选择运行环境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文本框 1092"/>
          <p:cNvSpPr txBox="1"/>
          <p:nvPr/>
        </p:nvSpPr>
        <p:spPr>
          <a:xfrm>
            <a:off x="660240" y="20016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可选择云平台（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文本框 1093"/>
          <p:cNvSpPr txBox="1"/>
          <p:nvPr/>
        </p:nvSpPr>
        <p:spPr>
          <a:xfrm>
            <a:off x="1479240" y="2005560"/>
            <a:ext cx="271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AWS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文本框 1094"/>
          <p:cNvSpPr txBox="1"/>
          <p:nvPr/>
        </p:nvSpPr>
        <p:spPr>
          <a:xfrm>
            <a:off x="1742760" y="20016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6" name="文本框 1095"/>
          <p:cNvSpPr txBox="1"/>
          <p:nvPr/>
        </p:nvSpPr>
        <p:spPr>
          <a:xfrm>
            <a:off x="1859760" y="2005560"/>
            <a:ext cx="337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Azure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7" name="文本框 1096"/>
          <p:cNvSpPr txBox="1"/>
          <p:nvPr/>
        </p:nvSpPr>
        <p:spPr>
          <a:xfrm>
            <a:off x="2192760" y="20016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8" name="文本框 1097"/>
          <p:cNvSpPr txBox="1"/>
          <p:nvPr/>
        </p:nvSpPr>
        <p:spPr>
          <a:xfrm>
            <a:off x="2309760" y="2005560"/>
            <a:ext cx="786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Google Cloud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9" name="任意多边形: 形状 1098"/>
          <p:cNvSpPr/>
          <p:nvPr/>
        </p:nvSpPr>
        <p:spPr>
          <a:xfrm>
            <a:off x="509400" y="1938600"/>
            <a:ext cx="17280" cy="343080"/>
          </a:xfrm>
          <a:custGeom>
            <a:avLst/>
            <a:gdLst/>
            <a:ahLst/>
            <a:cxnLst/>
            <a:rect l="0" t="0" r="r" b="b"/>
            <a:pathLst>
              <a:path w="48" h="953">
                <a:moveTo>
                  <a:pt x="0" y="0"/>
                </a:moveTo>
                <a:lnTo>
                  <a:pt x="48" y="0"/>
                </a:lnTo>
                <a:lnTo>
                  <a:pt x="48" y="953"/>
                </a:lnTo>
                <a:lnTo>
                  <a:pt x="0" y="953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任意多边形: 形状 1099"/>
          <p:cNvSpPr/>
          <p:nvPr/>
        </p:nvSpPr>
        <p:spPr>
          <a:xfrm>
            <a:off x="659880" y="2623680"/>
            <a:ext cx="4429440" cy="343080"/>
          </a:xfrm>
          <a:custGeom>
            <a:avLst/>
            <a:gdLst/>
            <a:ahLst/>
            <a:cxnLst/>
            <a:rect l="0" t="0" r="r" b="b"/>
            <a:pathLst>
              <a:path w="12304" h="953">
                <a:moveTo>
                  <a:pt x="0" y="860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8" y="28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12211" y="0"/>
                </a:lnTo>
                <a:cubicBezTo>
                  <a:pt x="12224" y="0"/>
                  <a:pt x="12236" y="3"/>
                  <a:pt x="12247" y="7"/>
                </a:cubicBezTo>
                <a:cubicBezTo>
                  <a:pt x="12258" y="12"/>
                  <a:pt x="12268" y="19"/>
                  <a:pt x="12277" y="28"/>
                </a:cubicBezTo>
                <a:cubicBezTo>
                  <a:pt x="12286" y="36"/>
                  <a:pt x="12292" y="46"/>
                  <a:pt x="12297" y="58"/>
                </a:cubicBezTo>
                <a:cubicBezTo>
                  <a:pt x="12302" y="69"/>
                  <a:pt x="12304" y="81"/>
                  <a:pt x="12304" y="93"/>
                </a:cubicBezTo>
                <a:lnTo>
                  <a:pt x="12304" y="860"/>
                </a:lnTo>
                <a:cubicBezTo>
                  <a:pt x="12304" y="873"/>
                  <a:pt x="12302" y="884"/>
                  <a:pt x="12297" y="896"/>
                </a:cubicBezTo>
                <a:cubicBezTo>
                  <a:pt x="12292" y="907"/>
                  <a:pt x="12286" y="917"/>
                  <a:pt x="12277" y="926"/>
                </a:cubicBezTo>
                <a:cubicBezTo>
                  <a:pt x="12268" y="935"/>
                  <a:pt x="12258" y="941"/>
                  <a:pt x="12247" y="946"/>
                </a:cubicBezTo>
                <a:cubicBezTo>
                  <a:pt x="12236" y="951"/>
                  <a:pt x="12224" y="953"/>
                  <a:pt x="12211" y="953"/>
                </a:cubicBezTo>
                <a:lnTo>
                  <a:pt x="93" y="953"/>
                </a:lnTo>
                <a:cubicBezTo>
                  <a:pt x="81" y="953"/>
                  <a:pt x="69" y="951"/>
                  <a:pt x="58" y="946"/>
                </a:cubicBezTo>
                <a:cubicBezTo>
                  <a:pt x="46" y="941"/>
                  <a:pt x="36" y="935"/>
                  <a:pt x="28" y="926"/>
                </a:cubicBezTo>
                <a:cubicBezTo>
                  <a:pt x="19" y="917"/>
                  <a:pt x="12" y="907"/>
                  <a:pt x="7" y="896"/>
                </a:cubicBezTo>
                <a:cubicBezTo>
                  <a:pt x="3" y="884"/>
                  <a:pt x="0" y="873"/>
                  <a:pt x="0" y="86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文本框 1100"/>
          <p:cNvSpPr txBox="1"/>
          <p:nvPr/>
        </p:nvSpPr>
        <p:spPr>
          <a:xfrm>
            <a:off x="3093840" y="20016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）或本地服务器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文本框 1101"/>
          <p:cNvSpPr txBox="1"/>
          <p:nvPr/>
        </p:nvSpPr>
        <p:spPr>
          <a:xfrm>
            <a:off x="660240" y="23378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安装依赖库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3" name="任意多边形: 形状 1102"/>
          <p:cNvSpPr/>
          <p:nvPr/>
        </p:nvSpPr>
        <p:spPr>
          <a:xfrm>
            <a:off x="509400" y="2573640"/>
            <a:ext cx="17280" cy="518400"/>
          </a:xfrm>
          <a:custGeom>
            <a:avLst/>
            <a:gdLst/>
            <a:ahLst/>
            <a:cxnLst/>
            <a:rect l="0" t="0" r="r" b="b"/>
            <a:pathLst>
              <a:path w="48" h="1440">
                <a:moveTo>
                  <a:pt x="0" y="0"/>
                </a:moveTo>
                <a:lnTo>
                  <a:pt x="48" y="0"/>
                </a:lnTo>
                <a:lnTo>
                  <a:pt x="48" y="1440"/>
                </a:lnTo>
                <a:lnTo>
                  <a:pt x="0" y="1440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4" name="任意多边形: 形状 1103"/>
          <p:cNvSpPr/>
          <p:nvPr/>
        </p:nvSpPr>
        <p:spPr>
          <a:xfrm>
            <a:off x="659880" y="3434400"/>
            <a:ext cx="4429440" cy="343080"/>
          </a:xfrm>
          <a:custGeom>
            <a:avLst/>
            <a:gdLst/>
            <a:ahLst/>
            <a:cxnLst/>
            <a:rect l="0" t="0" r="r" b="b"/>
            <a:pathLst>
              <a:path w="12304" h="953">
                <a:moveTo>
                  <a:pt x="0" y="860"/>
                </a:moveTo>
                <a:lnTo>
                  <a:pt x="0" y="93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2211" y="0"/>
                </a:lnTo>
                <a:cubicBezTo>
                  <a:pt x="12224" y="0"/>
                  <a:pt x="12236" y="2"/>
                  <a:pt x="12247" y="7"/>
                </a:cubicBezTo>
                <a:cubicBezTo>
                  <a:pt x="12258" y="12"/>
                  <a:pt x="12268" y="19"/>
                  <a:pt x="12277" y="27"/>
                </a:cubicBezTo>
                <a:cubicBezTo>
                  <a:pt x="12286" y="36"/>
                  <a:pt x="12292" y="46"/>
                  <a:pt x="12297" y="57"/>
                </a:cubicBezTo>
                <a:cubicBezTo>
                  <a:pt x="12302" y="69"/>
                  <a:pt x="12304" y="81"/>
                  <a:pt x="12304" y="93"/>
                </a:cubicBezTo>
                <a:lnTo>
                  <a:pt x="12304" y="860"/>
                </a:lnTo>
                <a:cubicBezTo>
                  <a:pt x="12304" y="872"/>
                  <a:pt x="12302" y="884"/>
                  <a:pt x="12297" y="895"/>
                </a:cubicBezTo>
                <a:cubicBezTo>
                  <a:pt x="12292" y="907"/>
                  <a:pt x="12286" y="917"/>
                  <a:pt x="12277" y="926"/>
                </a:cubicBezTo>
                <a:cubicBezTo>
                  <a:pt x="12268" y="934"/>
                  <a:pt x="12258" y="941"/>
                  <a:pt x="12247" y="946"/>
                </a:cubicBezTo>
                <a:cubicBezTo>
                  <a:pt x="12236" y="950"/>
                  <a:pt x="12224" y="953"/>
                  <a:pt x="12211" y="953"/>
                </a:cubicBezTo>
                <a:lnTo>
                  <a:pt x="93" y="953"/>
                </a:lnTo>
                <a:cubicBezTo>
                  <a:pt x="81" y="953"/>
                  <a:pt x="69" y="950"/>
                  <a:pt x="58" y="946"/>
                </a:cubicBezTo>
                <a:cubicBezTo>
                  <a:pt x="46" y="941"/>
                  <a:pt x="36" y="934"/>
                  <a:pt x="28" y="926"/>
                </a:cubicBezTo>
                <a:cubicBezTo>
                  <a:pt x="19" y="917"/>
                  <a:pt x="12" y="907"/>
                  <a:pt x="7" y="895"/>
                </a:cubicBezTo>
                <a:cubicBezTo>
                  <a:pt x="3" y="884"/>
                  <a:pt x="0" y="872"/>
                  <a:pt x="0" y="86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5" name="文本框 1104"/>
          <p:cNvSpPr txBox="1"/>
          <p:nvPr/>
        </p:nvSpPr>
        <p:spPr>
          <a:xfrm>
            <a:off x="743760" y="272700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pip install openai flask langdetect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6" name="文本框 1105"/>
          <p:cNvSpPr txBox="1"/>
          <p:nvPr/>
        </p:nvSpPr>
        <p:spPr>
          <a:xfrm>
            <a:off x="660240" y="3154320"/>
            <a:ext cx="2660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7" name="文本框 1106"/>
          <p:cNvSpPr txBox="1"/>
          <p:nvPr/>
        </p:nvSpPr>
        <p:spPr>
          <a:xfrm>
            <a:off x="924480" y="31482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密钥配置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任意多边形: 形状 1107"/>
          <p:cNvSpPr/>
          <p:nvPr/>
        </p:nvSpPr>
        <p:spPr>
          <a:xfrm>
            <a:off x="509400" y="3384360"/>
            <a:ext cx="17280" cy="518400"/>
          </a:xfrm>
          <a:custGeom>
            <a:avLst/>
            <a:gdLst/>
            <a:ahLst/>
            <a:cxnLst/>
            <a:rect l="0" t="0" r="r" b="b"/>
            <a:pathLst>
              <a:path w="48" h="1440">
                <a:moveTo>
                  <a:pt x="0" y="0"/>
                </a:moveTo>
                <a:lnTo>
                  <a:pt x="48" y="0"/>
                </a:lnTo>
                <a:lnTo>
                  <a:pt x="48" y="1440"/>
                </a:lnTo>
                <a:lnTo>
                  <a:pt x="0" y="1440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9" name="任意多边形: 形状 1108"/>
          <p:cNvSpPr/>
          <p:nvPr/>
        </p:nvSpPr>
        <p:spPr>
          <a:xfrm>
            <a:off x="659880" y="4445640"/>
            <a:ext cx="4429440" cy="518400"/>
          </a:xfrm>
          <a:custGeom>
            <a:avLst/>
            <a:gdLst/>
            <a:ahLst/>
            <a:cxnLst/>
            <a:rect l="0" t="0" r="r" b="b"/>
            <a:pathLst>
              <a:path w="12304" h="1440">
                <a:moveTo>
                  <a:pt x="0" y="1347"/>
                </a:moveTo>
                <a:lnTo>
                  <a:pt x="0" y="93"/>
                </a:ln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2211" y="0"/>
                </a:lnTo>
                <a:cubicBezTo>
                  <a:pt x="12224" y="0"/>
                  <a:pt x="12236" y="2"/>
                  <a:pt x="12247" y="7"/>
                </a:cubicBezTo>
                <a:cubicBezTo>
                  <a:pt x="12258" y="12"/>
                  <a:pt x="12268" y="18"/>
                  <a:pt x="12277" y="27"/>
                </a:cubicBezTo>
                <a:cubicBezTo>
                  <a:pt x="12286" y="36"/>
                  <a:pt x="12292" y="46"/>
                  <a:pt x="12297" y="57"/>
                </a:cubicBezTo>
                <a:cubicBezTo>
                  <a:pt x="12302" y="69"/>
                  <a:pt x="12304" y="80"/>
                  <a:pt x="12304" y="93"/>
                </a:cubicBezTo>
                <a:lnTo>
                  <a:pt x="12304" y="1347"/>
                </a:lnTo>
                <a:cubicBezTo>
                  <a:pt x="12304" y="1360"/>
                  <a:pt x="12302" y="1371"/>
                  <a:pt x="12297" y="1383"/>
                </a:cubicBezTo>
                <a:cubicBezTo>
                  <a:pt x="12292" y="1394"/>
                  <a:pt x="12286" y="1404"/>
                  <a:pt x="12277" y="1413"/>
                </a:cubicBezTo>
                <a:cubicBezTo>
                  <a:pt x="12268" y="1422"/>
                  <a:pt x="12258" y="1428"/>
                  <a:pt x="12247" y="1433"/>
                </a:cubicBezTo>
                <a:cubicBezTo>
                  <a:pt x="12236" y="1438"/>
                  <a:pt x="12224" y="1440"/>
                  <a:pt x="12211" y="1440"/>
                </a:cubicBezTo>
                <a:lnTo>
                  <a:pt x="93" y="1440"/>
                </a:lnTo>
                <a:cubicBezTo>
                  <a:pt x="81" y="1440"/>
                  <a:pt x="69" y="1438"/>
                  <a:pt x="58" y="1433"/>
                </a:cubicBezTo>
                <a:cubicBezTo>
                  <a:pt x="46" y="1428"/>
                  <a:pt x="36" y="1422"/>
                  <a:pt x="28" y="1413"/>
                </a:cubicBezTo>
                <a:cubicBezTo>
                  <a:pt x="19" y="1404"/>
                  <a:pt x="12" y="1394"/>
                  <a:pt x="7" y="1383"/>
                </a:cubicBezTo>
                <a:cubicBezTo>
                  <a:pt x="3" y="1371"/>
                  <a:pt x="0" y="1360"/>
                  <a:pt x="0" y="134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0" name="文本框 1109"/>
          <p:cNvSpPr txBox="1"/>
          <p:nvPr/>
        </p:nvSpPr>
        <p:spPr>
          <a:xfrm>
            <a:off x="743760" y="353772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export OPENAI_API_KEY="your_openai_api_key"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1" name="文本框 1110"/>
          <p:cNvSpPr txBox="1"/>
          <p:nvPr/>
        </p:nvSpPr>
        <p:spPr>
          <a:xfrm>
            <a:off x="660240" y="3964680"/>
            <a:ext cx="430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2" name="文本框 1111"/>
          <p:cNvSpPr txBox="1"/>
          <p:nvPr/>
        </p:nvSpPr>
        <p:spPr>
          <a:xfrm>
            <a:off x="1089000" y="3958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应用开发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3" name="文本框 1112"/>
          <p:cNvSpPr txBox="1"/>
          <p:nvPr/>
        </p:nvSpPr>
        <p:spPr>
          <a:xfrm>
            <a:off x="660240" y="42577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创建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4" name="文本框 1113"/>
          <p:cNvSpPr txBox="1"/>
          <p:nvPr/>
        </p:nvSpPr>
        <p:spPr>
          <a:xfrm>
            <a:off x="894240" y="42620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5" name="文本框 1114"/>
          <p:cNvSpPr txBox="1"/>
          <p:nvPr/>
        </p:nvSpPr>
        <p:spPr>
          <a:xfrm>
            <a:off x="1079280" y="42577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端点处理翻译请求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文本框 1115"/>
          <p:cNvSpPr txBox="1"/>
          <p:nvPr/>
        </p:nvSpPr>
        <p:spPr>
          <a:xfrm>
            <a:off x="743760" y="454896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app = Flask(__name__)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任意多边形: 形状 1116"/>
          <p:cNvSpPr/>
          <p:nvPr/>
        </p:nvSpPr>
        <p:spPr>
          <a:xfrm>
            <a:off x="509400" y="4194720"/>
            <a:ext cx="17280" cy="894600"/>
          </a:xfrm>
          <a:custGeom>
            <a:avLst/>
            <a:gdLst/>
            <a:ahLst/>
            <a:cxnLst/>
            <a:rect l="0" t="0" r="r" b="b"/>
            <a:pathLst>
              <a:path w="48" h="2485">
                <a:moveTo>
                  <a:pt x="0" y="0"/>
                </a:moveTo>
                <a:lnTo>
                  <a:pt x="48" y="0"/>
                </a:lnTo>
                <a:lnTo>
                  <a:pt x="48" y="2485"/>
                </a:lnTo>
                <a:lnTo>
                  <a:pt x="0" y="2485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任意多边形: 形状 1117"/>
          <p:cNvSpPr/>
          <p:nvPr/>
        </p:nvSpPr>
        <p:spPr>
          <a:xfrm>
            <a:off x="659880" y="5431680"/>
            <a:ext cx="4429440" cy="343080"/>
          </a:xfrm>
          <a:custGeom>
            <a:avLst/>
            <a:gdLst/>
            <a:ahLst/>
            <a:cxnLst/>
            <a:rect l="0" t="0" r="r" b="b"/>
            <a:pathLst>
              <a:path w="12304" h="953">
                <a:moveTo>
                  <a:pt x="0" y="860"/>
                </a:moveTo>
                <a:lnTo>
                  <a:pt x="0" y="93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2211" y="0"/>
                </a:lnTo>
                <a:cubicBezTo>
                  <a:pt x="12224" y="0"/>
                  <a:pt x="12236" y="2"/>
                  <a:pt x="12247" y="7"/>
                </a:cubicBezTo>
                <a:cubicBezTo>
                  <a:pt x="12258" y="12"/>
                  <a:pt x="12268" y="18"/>
                  <a:pt x="12277" y="27"/>
                </a:cubicBezTo>
                <a:cubicBezTo>
                  <a:pt x="12286" y="36"/>
                  <a:pt x="12292" y="46"/>
                  <a:pt x="12297" y="57"/>
                </a:cubicBezTo>
                <a:cubicBezTo>
                  <a:pt x="12302" y="69"/>
                  <a:pt x="12304" y="81"/>
                  <a:pt x="12304" y="93"/>
                </a:cubicBezTo>
                <a:lnTo>
                  <a:pt x="12304" y="860"/>
                </a:lnTo>
                <a:cubicBezTo>
                  <a:pt x="12304" y="872"/>
                  <a:pt x="12302" y="884"/>
                  <a:pt x="12297" y="895"/>
                </a:cubicBezTo>
                <a:cubicBezTo>
                  <a:pt x="12292" y="907"/>
                  <a:pt x="12286" y="917"/>
                  <a:pt x="12277" y="926"/>
                </a:cubicBezTo>
                <a:cubicBezTo>
                  <a:pt x="12268" y="934"/>
                  <a:pt x="12258" y="941"/>
                  <a:pt x="12247" y="946"/>
                </a:cubicBezTo>
                <a:cubicBezTo>
                  <a:pt x="12236" y="950"/>
                  <a:pt x="12224" y="953"/>
                  <a:pt x="12211" y="953"/>
                </a:cubicBezTo>
                <a:lnTo>
                  <a:pt x="93" y="953"/>
                </a:lnTo>
                <a:cubicBezTo>
                  <a:pt x="81" y="953"/>
                  <a:pt x="69" y="950"/>
                  <a:pt x="58" y="946"/>
                </a:cubicBezTo>
                <a:cubicBezTo>
                  <a:pt x="46" y="941"/>
                  <a:pt x="36" y="934"/>
                  <a:pt x="28" y="926"/>
                </a:cubicBezTo>
                <a:cubicBezTo>
                  <a:pt x="19" y="917"/>
                  <a:pt x="12" y="907"/>
                  <a:pt x="7" y="895"/>
                </a:cubicBezTo>
                <a:cubicBezTo>
                  <a:pt x="3" y="884"/>
                  <a:pt x="0" y="872"/>
                  <a:pt x="0" y="86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文本框 1118"/>
          <p:cNvSpPr txBox="1"/>
          <p:nvPr/>
        </p:nvSpPr>
        <p:spPr>
          <a:xfrm>
            <a:off x="743760" y="472428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@app.route('/translate', methods=['POST'])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文本框 1119"/>
          <p:cNvSpPr txBox="1"/>
          <p:nvPr/>
        </p:nvSpPr>
        <p:spPr>
          <a:xfrm>
            <a:off x="660240" y="51454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启动服务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文本框 1120"/>
          <p:cNvSpPr txBox="1"/>
          <p:nvPr/>
        </p:nvSpPr>
        <p:spPr>
          <a:xfrm>
            <a:off x="743760" y="553500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app.run(host='0.0.0.0', port=5000)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2" name="图片 1121"/>
          <p:cNvPicPr/>
          <p:nvPr/>
        </p:nvPicPr>
        <p:blipFill>
          <a:blip r:embed="rId10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3" name="任意多边形: 形状 1122"/>
          <p:cNvSpPr/>
          <p:nvPr/>
        </p:nvSpPr>
        <p:spPr>
          <a:xfrm>
            <a:off x="409320" y="1729800"/>
            <a:ext cx="217440" cy="217440"/>
          </a:xfrm>
          <a:custGeom>
            <a:avLst/>
            <a:gdLst/>
            <a:ahLst/>
            <a:cxnLst/>
            <a:rect l="0" t="0" r="r" b="b"/>
            <a:pathLst>
              <a:path w="604" h="604">
                <a:moveTo>
                  <a:pt x="604" y="301"/>
                </a:moveTo>
                <a:cubicBezTo>
                  <a:pt x="604" y="322"/>
                  <a:pt x="603" y="342"/>
                  <a:pt x="599" y="361"/>
                </a:cubicBezTo>
                <a:cubicBezTo>
                  <a:pt x="595" y="381"/>
                  <a:pt x="589" y="400"/>
                  <a:pt x="582" y="418"/>
                </a:cubicBezTo>
                <a:cubicBezTo>
                  <a:pt x="574" y="436"/>
                  <a:pt x="565" y="454"/>
                  <a:pt x="554" y="470"/>
                </a:cubicBezTo>
                <a:cubicBezTo>
                  <a:pt x="543" y="487"/>
                  <a:pt x="530" y="502"/>
                  <a:pt x="516" y="516"/>
                </a:cubicBezTo>
                <a:cubicBezTo>
                  <a:pt x="502" y="530"/>
                  <a:pt x="487" y="542"/>
                  <a:pt x="470" y="553"/>
                </a:cubicBezTo>
                <a:cubicBezTo>
                  <a:pt x="454" y="564"/>
                  <a:pt x="436" y="574"/>
                  <a:pt x="418" y="581"/>
                </a:cubicBezTo>
                <a:cubicBezTo>
                  <a:pt x="400" y="589"/>
                  <a:pt x="381" y="594"/>
                  <a:pt x="361" y="598"/>
                </a:cubicBezTo>
                <a:cubicBezTo>
                  <a:pt x="341" y="602"/>
                  <a:pt x="322" y="604"/>
                  <a:pt x="302" y="604"/>
                </a:cubicBezTo>
                <a:cubicBezTo>
                  <a:pt x="282" y="604"/>
                  <a:pt x="262" y="602"/>
                  <a:pt x="243" y="598"/>
                </a:cubicBezTo>
                <a:cubicBezTo>
                  <a:pt x="223" y="594"/>
                  <a:pt x="205" y="589"/>
                  <a:pt x="186" y="581"/>
                </a:cubicBezTo>
                <a:cubicBezTo>
                  <a:pt x="168" y="574"/>
                  <a:pt x="151" y="564"/>
                  <a:pt x="134" y="553"/>
                </a:cubicBezTo>
                <a:cubicBezTo>
                  <a:pt x="118" y="542"/>
                  <a:pt x="102" y="530"/>
                  <a:pt x="88" y="516"/>
                </a:cubicBezTo>
                <a:cubicBezTo>
                  <a:pt x="74" y="502"/>
                  <a:pt x="62" y="487"/>
                  <a:pt x="51" y="470"/>
                </a:cubicBezTo>
                <a:cubicBezTo>
                  <a:pt x="40" y="454"/>
                  <a:pt x="30" y="436"/>
                  <a:pt x="23" y="418"/>
                </a:cubicBezTo>
                <a:cubicBezTo>
                  <a:pt x="15" y="400"/>
                  <a:pt x="10" y="381"/>
                  <a:pt x="6" y="361"/>
                </a:cubicBezTo>
                <a:cubicBezTo>
                  <a:pt x="2" y="342"/>
                  <a:pt x="0" y="322"/>
                  <a:pt x="0" y="301"/>
                </a:cubicBezTo>
                <a:cubicBezTo>
                  <a:pt x="0" y="282"/>
                  <a:pt x="2" y="262"/>
                  <a:pt x="6" y="242"/>
                </a:cubicBezTo>
                <a:cubicBezTo>
                  <a:pt x="10" y="223"/>
                  <a:pt x="15" y="204"/>
                  <a:pt x="23" y="186"/>
                </a:cubicBezTo>
                <a:cubicBezTo>
                  <a:pt x="30" y="168"/>
                  <a:pt x="40" y="150"/>
                  <a:pt x="51" y="134"/>
                </a:cubicBezTo>
                <a:cubicBezTo>
                  <a:pt x="62" y="117"/>
                  <a:pt x="74" y="102"/>
                  <a:pt x="88" y="88"/>
                </a:cubicBezTo>
                <a:cubicBezTo>
                  <a:pt x="102" y="74"/>
                  <a:pt x="118" y="61"/>
                  <a:pt x="134" y="50"/>
                </a:cubicBezTo>
                <a:cubicBezTo>
                  <a:pt x="151" y="39"/>
                  <a:pt x="168" y="30"/>
                  <a:pt x="186" y="23"/>
                </a:cubicBezTo>
                <a:cubicBezTo>
                  <a:pt x="205" y="15"/>
                  <a:pt x="223" y="9"/>
                  <a:pt x="243" y="5"/>
                </a:cubicBezTo>
                <a:cubicBezTo>
                  <a:pt x="262" y="2"/>
                  <a:pt x="282" y="0"/>
                  <a:pt x="302" y="0"/>
                </a:cubicBezTo>
                <a:cubicBezTo>
                  <a:pt x="322" y="0"/>
                  <a:pt x="341" y="2"/>
                  <a:pt x="361" y="5"/>
                </a:cubicBezTo>
                <a:cubicBezTo>
                  <a:pt x="381" y="9"/>
                  <a:pt x="400" y="15"/>
                  <a:pt x="418" y="23"/>
                </a:cubicBezTo>
                <a:cubicBezTo>
                  <a:pt x="436" y="30"/>
                  <a:pt x="454" y="39"/>
                  <a:pt x="470" y="50"/>
                </a:cubicBezTo>
                <a:cubicBezTo>
                  <a:pt x="487" y="61"/>
                  <a:pt x="502" y="74"/>
                  <a:pt x="516" y="88"/>
                </a:cubicBezTo>
                <a:cubicBezTo>
                  <a:pt x="530" y="102"/>
                  <a:pt x="543" y="117"/>
                  <a:pt x="554" y="134"/>
                </a:cubicBezTo>
                <a:cubicBezTo>
                  <a:pt x="565" y="150"/>
                  <a:pt x="574" y="168"/>
                  <a:pt x="582" y="186"/>
                </a:cubicBezTo>
                <a:cubicBezTo>
                  <a:pt x="589" y="204"/>
                  <a:pt x="595" y="223"/>
                  <a:pt x="599" y="242"/>
                </a:cubicBezTo>
                <a:cubicBezTo>
                  <a:pt x="603" y="262"/>
                  <a:pt x="604" y="282"/>
                  <a:pt x="604" y="301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4" name="文本框 1123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13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5" name="任意多边形: 形状 1124"/>
          <p:cNvSpPr/>
          <p:nvPr/>
        </p:nvSpPr>
        <p:spPr>
          <a:xfrm>
            <a:off x="409320" y="2364840"/>
            <a:ext cx="217440" cy="217440"/>
          </a:xfrm>
          <a:custGeom>
            <a:avLst/>
            <a:gdLst/>
            <a:ahLst/>
            <a:cxnLst/>
            <a:rect l="0" t="0" r="r" b="b"/>
            <a:pathLst>
              <a:path w="604" h="604">
                <a:moveTo>
                  <a:pt x="604" y="302"/>
                </a:moveTo>
                <a:cubicBezTo>
                  <a:pt x="604" y="321"/>
                  <a:pt x="603" y="341"/>
                  <a:pt x="599" y="360"/>
                </a:cubicBezTo>
                <a:cubicBezTo>
                  <a:pt x="595" y="381"/>
                  <a:pt x="589" y="400"/>
                  <a:pt x="582" y="418"/>
                </a:cubicBezTo>
                <a:cubicBezTo>
                  <a:pt x="574" y="436"/>
                  <a:pt x="565" y="454"/>
                  <a:pt x="554" y="470"/>
                </a:cubicBezTo>
                <a:cubicBezTo>
                  <a:pt x="543" y="487"/>
                  <a:pt x="530" y="502"/>
                  <a:pt x="516" y="516"/>
                </a:cubicBezTo>
                <a:cubicBezTo>
                  <a:pt x="502" y="530"/>
                  <a:pt x="487" y="542"/>
                  <a:pt x="470" y="553"/>
                </a:cubicBezTo>
                <a:cubicBezTo>
                  <a:pt x="454" y="564"/>
                  <a:pt x="436" y="574"/>
                  <a:pt x="418" y="581"/>
                </a:cubicBezTo>
                <a:cubicBezTo>
                  <a:pt x="400" y="589"/>
                  <a:pt x="381" y="595"/>
                  <a:pt x="361" y="599"/>
                </a:cubicBezTo>
                <a:cubicBezTo>
                  <a:pt x="341" y="602"/>
                  <a:pt x="322" y="604"/>
                  <a:pt x="302" y="604"/>
                </a:cubicBezTo>
                <a:cubicBezTo>
                  <a:pt x="282" y="604"/>
                  <a:pt x="262" y="602"/>
                  <a:pt x="243" y="599"/>
                </a:cubicBezTo>
                <a:cubicBezTo>
                  <a:pt x="223" y="595"/>
                  <a:pt x="205" y="589"/>
                  <a:pt x="186" y="581"/>
                </a:cubicBezTo>
                <a:cubicBezTo>
                  <a:pt x="168" y="574"/>
                  <a:pt x="151" y="564"/>
                  <a:pt x="134" y="553"/>
                </a:cubicBezTo>
                <a:cubicBezTo>
                  <a:pt x="118" y="542"/>
                  <a:pt x="102" y="530"/>
                  <a:pt x="88" y="516"/>
                </a:cubicBezTo>
                <a:cubicBezTo>
                  <a:pt x="74" y="502"/>
                  <a:pt x="62" y="487"/>
                  <a:pt x="51" y="470"/>
                </a:cubicBezTo>
                <a:cubicBezTo>
                  <a:pt x="40" y="454"/>
                  <a:pt x="30" y="436"/>
                  <a:pt x="23" y="418"/>
                </a:cubicBezTo>
                <a:cubicBezTo>
                  <a:pt x="15" y="400"/>
                  <a:pt x="10" y="381"/>
                  <a:pt x="6" y="360"/>
                </a:cubicBezTo>
                <a:cubicBezTo>
                  <a:pt x="2" y="341"/>
                  <a:pt x="0" y="321"/>
                  <a:pt x="0" y="302"/>
                </a:cubicBezTo>
                <a:cubicBezTo>
                  <a:pt x="0" y="282"/>
                  <a:pt x="2" y="262"/>
                  <a:pt x="6" y="243"/>
                </a:cubicBezTo>
                <a:cubicBezTo>
                  <a:pt x="10" y="223"/>
                  <a:pt x="15" y="204"/>
                  <a:pt x="23" y="186"/>
                </a:cubicBezTo>
                <a:cubicBezTo>
                  <a:pt x="30" y="168"/>
                  <a:pt x="40" y="150"/>
                  <a:pt x="51" y="134"/>
                </a:cubicBezTo>
                <a:cubicBezTo>
                  <a:pt x="62" y="117"/>
                  <a:pt x="74" y="102"/>
                  <a:pt x="88" y="88"/>
                </a:cubicBezTo>
                <a:cubicBezTo>
                  <a:pt x="102" y="74"/>
                  <a:pt x="118" y="62"/>
                  <a:pt x="134" y="51"/>
                </a:cubicBezTo>
                <a:cubicBezTo>
                  <a:pt x="151" y="40"/>
                  <a:pt x="168" y="30"/>
                  <a:pt x="186" y="23"/>
                </a:cubicBezTo>
                <a:cubicBezTo>
                  <a:pt x="205" y="15"/>
                  <a:pt x="223" y="9"/>
                  <a:pt x="243" y="6"/>
                </a:cubicBezTo>
                <a:cubicBezTo>
                  <a:pt x="262" y="2"/>
                  <a:pt x="282" y="0"/>
                  <a:pt x="302" y="0"/>
                </a:cubicBezTo>
                <a:cubicBezTo>
                  <a:pt x="322" y="0"/>
                  <a:pt x="341" y="2"/>
                  <a:pt x="361" y="6"/>
                </a:cubicBezTo>
                <a:cubicBezTo>
                  <a:pt x="381" y="9"/>
                  <a:pt x="400" y="15"/>
                  <a:pt x="418" y="23"/>
                </a:cubicBezTo>
                <a:cubicBezTo>
                  <a:pt x="436" y="30"/>
                  <a:pt x="454" y="40"/>
                  <a:pt x="470" y="51"/>
                </a:cubicBezTo>
                <a:cubicBezTo>
                  <a:pt x="487" y="62"/>
                  <a:pt x="502" y="74"/>
                  <a:pt x="516" y="88"/>
                </a:cubicBezTo>
                <a:cubicBezTo>
                  <a:pt x="530" y="102"/>
                  <a:pt x="543" y="117"/>
                  <a:pt x="554" y="134"/>
                </a:cubicBezTo>
                <a:cubicBezTo>
                  <a:pt x="565" y="150"/>
                  <a:pt x="574" y="168"/>
                  <a:pt x="582" y="186"/>
                </a:cubicBezTo>
                <a:cubicBezTo>
                  <a:pt x="589" y="204"/>
                  <a:pt x="595" y="223"/>
                  <a:pt x="599" y="243"/>
                </a:cubicBezTo>
                <a:cubicBezTo>
                  <a:pt x="603" y="262"/>
                  <a:pt x="604" y="282"/>
                  <a:pt x="604" y="302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文本框 1125"/>
          <p:cNvSpPr txBox="1"/>
          <p:nvPr/>
        </p:nvSpPr>
        <p:spPr>
          <a:xfrm>
            <a:off x="475560" y="1756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7" name="任意多边形: 形状 1126"/>
          <p:cNvSpPr/>
          <p:nvPr/>
        </p:nvSpPr>
        <p:spPr>
          <a:xfrm>
            <a:off x="409320" y="3175200"/>
            <a:ext cx="217440" cy="217800"/>
          </a:xfrm>
          <a:custGeom>
            <a:avLst/>
            <a:gdLst/>
            <a:ahLst/>
            <a:cxnLst/>
            <a:rect l="0" t="0" r="r" b="b"/>
            <a:pathLst>
              <a:path w="604" h="605">
                <a:moveTo>
                  <a:pt x="604" y="302"/>
                </a:moveTo>
                <a:cubicBezTo>
                  <a:pt x="604" y="322"/>
                  <a:pt x="603" y="342"/>
                  <a:pt x="599" y="361"/>
                </a:cubicBezTo>
                <a:cubicBezTo>
                  <a:pt x="595" y="381"/>
                  <a:pt x="589" y="399"/>
                  <a:pt x="582" y="418"/>
                </a:cubicBezTo>
                <a:cubicBezTo>
                  <a:pt x="574" y="436"/>
                  <a:pt x="565" y="453"/>
                  <a:pt x="554" y="470"/>
                </a:cubicBezTo>
                <a:cubicBezTo>
                  <a:pt x="543" y="486"/>
                  <a:pt x="530" y="502"/>
                  <a:pt x="516" y="516"/>
                </a:cubicBezTo>
                <a:cubicBezTo>
                  <a:pt x="502" y="531"/>
                  <a:pt x="487" y="543"/>
                  <a:pt x="470" y="554"/>
                </a:cubicBezTo>
                <a:cubicBezTo>
                  <a:pt x="454" y="565"/>
                  <a:pt x="436" y="574"/>
                  <a:pt x="418" y="582"/>
                </a:cubicBezTo>
                <a:cubicBezTo>
                  <a:pt x="400" y="590"/>
                  <a:pt x="381" y="595"/>
                  <a:pt x="361" y="599"/>
                </a:cubicBezTo>
                <a:cubicBezTo>
                  <a:pt x="341" y="603"/>
                  <a:pt x="322" y="605"/>
                  <a:pt x="302" y="605"/>
                </a:cubicBezTo>
                <a:cubicBezTo>
                  <a:pt x="282" y="605"/>
                  <a:pt x="262" y="603"/>
                  <a:pt x="243" y="599"/>
                </a:cubicBezTo>
                <a:cubicBezTo>
                  <a:pt x="223" y="595"/>
                  <a:pt x="205" y="590"/>
                  <a:pt x="186" y="582"/>
                </a:cubicBezTo>
                <a:cubicBezTo>
                  <a:pt x="168" y="574"/>
                  <a:pt x="151" y="565"/>
                  <a:pt x="134" y="554"/>
                </a:cubicBezTo>
                <a:cubicBezTo>
                  <a:pt x="118" y="543"/>
                  <a:pt x="102" y="531"/>
                  <a:pt x="88" y="516"/>
                </a:cubicBezTo>
                <a:cubicBezTo>
                  <a:pt x="74" y="502"/>
                  <a:pt x="62" y="486"/>
                  <a:pt x="51" y="470"/>
                </a:cubicBezTo>
                <a:cubicBezTo>
                  <a:pt x="40" y="453"/>
                  <a:pt x="30" y="436"/>
                  <a:pt x="23" y="418"/>
                </a:cubicBezTo>
                <a:cubicBezTo>
                  <a:pt x="15" y="399"/>
                  <a:pt x="10" y="381"/>
                  <a:pt x="6" y="361"/>
                </a:cubicBezTo>
                <a:cubicBezTo>
                  <a:pt x="2" y="342"/>
                  <a:pt x="0" y="322"/>
                  <a:pt x="0" y="302"/>
                </a:cubicBezTo>
                <a:cubicBezTo>
                  <a:pt x="0" y="282"/>
                  <a:pt x="2" y="263"/>
                  <a:pt x="6" y="243"/>
                </a:cubicBezTo>
                <a:cubicBezTo>
                  <a:pt x="10" y="224"/>
                  <a:pt x="15" y="205"/>
                  <a:pt x="23" y="187"/>
                </a:cubicBezTo>
                <a:cubicBezTo>
                  <a:pt x="30" y="168"/>
                  <a:pt x="40" y="151"/>
                  <a:pt x="51" y="135"/>
                </a:cubicBezTo>
                <a:cubicBezTo>
                  <a:pt x="62" y="118"/>
                  <a:pt x="74" y="103"/>
                  <a:pt x="88" y="89"/>
                </a:cubicBezTo>
                <a:cubicBezTo>
                  <a:pt x="102" y="75"/>
                  <a:pt x="118" y="62"/>
                  <a:pt x="134" y="51"/>
                </a:cubicBezTo>
                <a:cubicBezTo>
                  <a:pt x="151" y="40"/>
                  <a:pt x="168" y="31"/>
                  <a:pt x="186" y="23"/>
                </a:cubicBezTo>
                <a:cubicBezTo>
                  <a:pt x="205" y="16"/>
                  <a:pt x="223" y="10"/>
                  <a:pt x="243" y="6"/>
                </a:cubicBezTo>
                <a:cubicBezTo>
                  <a:pt x="262" y="2"/>
                  <a:pt x="282" y="0"/>
                  <a:pt x="302" y="0"/>
                </a:cubicBezTo>
                <a:cubicBezTo>
                  <a:pt x="322" y="0"/>
                  <a:pt x="341" y="2"/>
                  <a:pt x="361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6" y="31"/>
                  <a:pt x="454" y="40"/>
                  <a:pt x="470" y="51"/>
                </a:cubicBezTo>
                <a:cubicBezTo>
                  <a:pt x="487" y="62"/>
                  <a:pt x="502" y="75"/>
                  <a:pt x="516" y="89"/>
                </a:cubicBezTo>
                <a:cubicBezTo>
                  <a:pt x="530" y="103"/>
                  <a:pt x="543" y="118"/>
                  <a:pt x="554" y="135"/>
                </a:cubicBezTo>
                <a:cubicBezTo>
                  <a:pt x="565" y="151"/>
                  <a:pt x="574" y="168"/>
                  <a:pt x="582" y="187"/>
                </a:cubicBezTo>
                <a:cubicBezTo>
                  <a:pt x="589" y="205"/>
                  <a:pt x="595" y="224"/>
                  <a:pt x="599" y="243"/>
                </a:cubicBezTo>
                <a:cubicBezTo>
                  <a:pt x="603" y="263"/>
                  <a:pt x="604" y="282"/>
                  <a:pt x="604" y="302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8" name="文本框 1127"/>
          <p:cNvSpPr txBox="1"/>
          <p:nvPr/>
        </p:nvSpPr>
        <p:spPr>
          <a:xfrm>
            <a:off x="475560" y="2391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任意多边形: 形状 1128"/>
          <p:cNvSpPr/>
          <p:nvPr/>
        </p:nvSpPr>
        <p:spPr>
          <a:xfrm>
            <a:off x="409320" y="3985920"/>
            <a:ext cx="217440" cy="217800"/>
          </a:xfrm>
          <a:custGeom>
            <a:avLst/>
            <a:gdLst/>
            <a:ahLst/>
            <a:cxnLst/>
            <a:rect l="0" t="0" r="r" b="b"/>
            <a:pathLst>
              <a:path w="604" h="605">
                <a:moveTo>
                  <a:pt x="604" y="303"/>
                </a:moveTo>
                <a:cubicBezTo>
                  <a:pt x="604" y="323"/>
                  <a:pt x="603" y="342"/>
                  <a:pt x="599" y="362"/>
                </a:cubicBezTo>
                <a:cubicBezTo>
                  <a:pt x="595" y="381"/>
                  <a:pt x="589" y="400"/>
                  <a:pt x="582" y="418"/>
                </a:cubicBezTo>
                <a:cubicBezTo>
                  <a:pt x="574" y="437"/>
                  <a:pt x="565" y="454"/>
                  <a:pt x="554" y="471"/>
                </a:cubicBezTo>
                <a:cubicBezTo>
                  <a:pt x="543" y="487"/>
                  <a:pt x="530" y="502"/>
                  <a:pt x="516" y="516"/>
                </a:cubicBezTo>
                <a:cubicBezTo>
                  <a:pt x="502" y="530"/>
                  <a:pt x="487" y="543"/>
                  <a:pt x="470" y="554"/>
                </a:cubicBezTo>
                <a:cubicBezTo>
                  <a:pt x="454" y="565"/>
                  <a:pt x="436" y="574"/>
                  <a:pt x="418" y="582"/>
                </a:cubicBezTo>
                <a:cubicBezTo>
                  <a:pt x="400" y="589"/>
                  <a:pt x="381" y="595"/>
                  <a:pt x="361" y="599"/>
                </a:cubicBezTo>
                <a:cubicBezTo>
                  <a:pt x="341" y="603"/>
                  <a:pt x="322" y="605"/>
                  <a:pt x="302" y="605"/>
                </a:cubicBezTo>
                <a:cubicBezTo>
                  <a:pt x="282" y="605"/>
                  <a:pt x="262" y="603"/>
                  <a:pt x="243" y="599"/>
                </a:cubicBezTo>
                <a:cubicBezTo>
                  <a:pt x="223" y="595"/>
                  <a:pt x="205" y="589"/>
                  <a:pt x="186" y="582"/>
                </a:cubicBezTo>
                <a:cubicBezTo>
                  <a:pt x="168" y="574"/>
                  <a:pt x="151" y="565"/>
                  <a:pt x="134" y="554"/>
                </a:cubicBezTo>
                <a:cubicBezTo>
                  <a:pt x="118" y="543"/>
                  <a:pt x="102" y="530"/>
                  <a:pt x="88" y="516"/>
                </a:cubicBezTo>
                <a:cubicBezTo>
                  <a:pt x="74" y="502"/>
                  <a:pt x="62" y="487"/>
                  <a:pt x="51" y="471"/>
                </a:cubicBezTo>
                <a:cubicBezTo>
                  <a:pt x="40" y="454"/>
                  <a:pt x="30" y="437"/>
                  <a:pt x="23" y="418"/>
                </a:cubicBezTo>
                <a:cubicBezTo>
                  <a:pt x="15" y="400"/>
                  <a:pt x="10" y="381"/>
                  <a:pt x="6" y="362"/>
                </a:cubicBezTo>
                <a:cubicBezTo>
                  <a:pt x="2" y="342"/>
                  <a:pt x="0" y="323"/>
                  <a:pt x="0" y="303"/>
                </a:cubicBezTo>
                <a:cubicBezTo>
                  <a:pt x="0" y="283"/>
                  <a:pt x="2" y="263"/>
                  <a:pt x="6" y="244"/>
                </a:cubicBezTo>
                <a:cubicBezTo>
                  <a:pt x="10" y="225"/>
                  <a:pt x="15" y="206"/>
                  <a:pt x="23" y="187"/>
                </a:cubicBezTo>
                <a:cubicBezTo>
                  <a:pt x="30" y="169"/>
                  <a:pt x="40" y="152"/>
                  <a:pt x="51" y="135"/>
                </a:cubicBezTo>
                <a:cubicBezTo>
                  <a:pt x="62" y="119"/>
                  <a:pt x="74" y="104"/>
                  <a:pt x="88" y="90"/>
                </a:cubicBezTo>
                <a:cubicBezTo>
                  <a:pt x="102" y="75"/>
                  <a:pt x="118" y="62"/>
                  <a:pt x="134" y="51"/>
                </a:cubicBezTo>
                <a:cubicBezTo>
                  <a:pt x="151" y="40"/>
                  <a:pt x="168" y="31"/>
                  <a:pt x="186" y="23"/>
                </a:cubicBezTo>
                <a:cubicBezTo>
                  <a:pt x="205" y="16"/>
                  <a:pt x="223" y="10"/>
                  <a:pt x="243" y="6"/>
                </a:cubicBezTo>
                <a:cubicBezTo>
                  <a:pt x="262" y="2"/>
                  <a:pt x="282" y="0"/>
                  <a:pt x="302" y="0"/>
                </a:cubicBezTo>
                <a:cubicBezTo>
                  <a:pt x="322" y="0"/>
                  <a:pt x="341" y="2"/>
                  <a:pt x="361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6" y="31"/>
                  <a:pt x="454" y="40"/>
                  <a:pt x="470" y="51"/>
                </a:cubicBezTo>
                <a:cubicBezTo>
                  <a:pt x="487" y="62"/>
                  <a:pt x="502" y="75"/>
                  <a:pt x="516" y="90"/>
                </a:cubicBezTo>
                <a:cubicBezTo>
                  <a:pt x="530" y="104"/>
                  <a:pt x="543" y="119"/>
                  <a:pt x="554" y="135"/>
                </a:cubicBezTo>
                <a:cubicBezTo>
                  <a:pt x="565" y="152"/>
                  <a:pt x="574" y="169"/>
                  <a:pt x="582" y="187"/>
                </a:cubicBezTo>
                <a:cubicBezTo>
                  <a:pt x="589" y="206"/>
                  <a:pt x="595" y="225"/>
                  <a:pt x="599" y="244"/>
                </a:cubicBezTo>
                <a:cubicBezTo>
                  <a:pt x="603" y="263"/>
                  <a:pt x="604" y="283"/>
                  <a:pt x="604" y="303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0" name="文本框 1129"/>
          <p:cNvSpPr txBox="1"/>
          <p:nvPr/>
        </p:nvSpPr>
        <p:spPr>
          <a:xfrm>
            <a:off x="475560" y="32018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1" name="任意多边形: 形状 1130"/>
          <p:cNvSpPr/>
          <p:nvPr/>
        </p:nvSpPr>
        <p:spPr>
          <a:xfrm>
            <a:off x="409320" y="5172480"/>
            <a:ext cx="217440" cy="217800"/>
          </a:xfrm>
          <a:custGeom>
            <a:avLst/>
            <a:gdLst/>
            <a:ahLst/>
            <a:cxnLst/>
            <a:rect l="0" t="0" r="r" b="b"/>
            <a:pathLst>
              <a:path w="604" h="605">
                <a:moveTo>
                  <a:pt x="604" y="302"/>
                </a:moveTo>
                <a:cubicBezTo>
                  <a:pt x="604" y="322"/>
                  <a:pt x="603" y="342"/>
                  <a:pt x="599" y="361"/>
                </a:cubicBezTo>
                <a:cubicBezTo>
                  <a:pt x="595" y="380"/>
                  <a:pt x="589" y="399"/>
                  <a:pt x="582" y="419"/>
                </a:cubicBezTo>
                <a:cubicBezTo>
                  <a:pt x="574" y="437"/>
                  <a:pt x="565" y="454"/>
                  <a:pt x="554" y="471"/>
                </a:cubicBezTo>
                <a:cubicBezTo>
                  <a:pt x="543" y="487"/>
                  <a:pt x="530" y="503"/>
                  <a:pt x="516" y="517"/>
                </a:cubicBezTo>
                <a:cubicBezTo>
                  <a:pt x="502" y="531"/>
                  <a:pt x="487" y="543"/>
                  <a:pt x="470" y="554"/>
                </a:cubicBezTo>
                <a:cubicBezTo>
                  <a:pt x="454" y="565"/>
                  <a:pt x="436" y="574"/>
                  <a:pt x="418" y="582"/>
                </a:cubicBezTo>
                <a:cubicBezTo>
                  <a:pt x="400" y="590"/>
                  <a:pt x="381" y="595"/>
                  <a:pt x="361" y="599"/>
                </a:cubicBezTo>
                <a:cubicBezTo>
                  <a:pt x="341" y="603"/>
                  <a:pt x="322" y="605"/>
                  <a:pt x="302" y="605"/>
                </a:cubicBezTo>
                <a:cubicBezTo>
                  <a:pt x="282" y="605"/>
                  <a:pt x="262" y="603"/>
                  <a:pt x="243" y="599"/>
                </a:cubicBezTo>
                <a:cubicBezTo>
                  <a:pt x="223" y="595"/>
                  <a:pt x="205" y="590"/>
                  <a:pt x="186" y="582"/>
                </a:cubicBezTo>
                <a:cubicBezTo>
                  <a:pt x="168" y="574"/>
                  <a:pt x="151" y="565"/>
                  <a:pt x="134" y="554"/>
                </a:cubicBezTo>
                <a:cubicBezTo>
                  <a:pt x="118" y="543"/>
                  <a:pt x="102" y="531"/>
                  <a:pt x="88" y="517"/>
                </a:cubicBezTo>
                <a:cubicBezTo>
                  <a:pt x="74" y="503"/>
                  <a:pt x="62" y="487"/>
                  <a:pt x="51" y="471"/>
                </a:cubicBezTo>
                <a:cubicBezTo>
                  <a:pt x="40" y="454"/>
                  <a:pt x="30" y="437"/>
                  <a:pt x="23" y="419"/>
                </a:cubicBezTo>
                <a:cubicBezTo>
                  <a:pt x="15" y="399"/>
                  <a:pt x="10" y="380"/>
                  <a:pt x="6" y="361"/>
                </a:cubicBezTo>
                <a:cubicBezTo>
                  <a:pt x="2" y="342"/>
                  <a:pt x="0" y="322"/>
                  <a:pt x="0" y="302"/>
                </a:cubicBezTo>
                <a:cubicBezTo>
                  <a:pt x="0" y="282"/>
                  <a:pt x="2" y="263"/>
                  <a:pt x="6" y="243"/>
                </a:cubicBezTo>
                <a:cubicBezTo>
                  <a:pt x="10" y="224"/>
                  <a:pt x="15" y="205"/>
                  <a:pt x="23" y="187"/>
                </a:cubicBezTo>
                <a:cubicBezTo>
                  <a:pt x="30" y="168"/>
                  <a:pt x="40" y="151"/>
                  <a:pt x="51" y="134"/>
                </a:cubicBezTo>
                <a:cubicBezTo>
                  <a:pt x="62" y="118"/>
                  <a:pt x="74" y="103"/>
                  <a:pt x="88" y="89"/>
                </a:cubicBezTo>
                <a:cubicBezTo>
                  <a:pt x="102" y="75"/>
                  <a:pt x="118" y="62"/>
                  <a:pt x="134" y="51"/>
                </a:cubicBezTo>
                <a:cubicBezTo>
                  <a:pt x="151" y="40"/>
                  <a:pt x="168" y="31"/>
                  <a:pt x="186" y="23"/>
                </a:cubicBezTo>
                <a:cubicBezTo>
                  <a:pt x="205" y="16"/>
                  <a:pt x="223" y="10"/>
                  <a:pt x="243" y="6"/>
                </a:cubicBezTo>
                <a:cubicBezTo>
                  <a:pt x="262" y="2"/>
                  <a:pt x="282" y="0"/>
                  <a:pt x="302" y="0"/>
                </a:cubicBezTo>
                <a:cubicBezTo>
                  <a:pt x="322" y="0"/>
                  <a:pt x="341" y="2"/>
                  <a:pt x="361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6" y="31"/>
                  <a:pt x="454" y="40"/>
                  <a:pt x="470" y="51"/>
                </a:cubicBezTo>
                <a:cubicBezTo>
                  <a:pt x="487" y="62"/>
                  <a:pt x="502" y="75"/>
                  <a:pt x="516" y="89"/>
                </a:cubicBezTo>
                <a:cubicBezTo>
                  <a:pt x="530" y="103"/>
                  <a:pt x="543" y="118"/>
                  <a:pt x="554" y="134"/>
                </a:cubicBezTo>
                <a:cubicBezTo>
                  <a:pt x="565" y="151"/>
                  <a:pt x="574" y="168"/>
                  <a:pt x="582" y="187"/>
                </a:cubicBezTo>
                <a:cubicBezTo>
                  <a:pt x="589" y="205"/>
                  <a:pt x="595" y="224"/>
                  <a:pt x="599" y="243"/>
                </a:cubicBezTo>
                <a:cubicBezTo>
                  <a:pt x="603" y="263"/>
                  <a:pt x="604" y="282"/>
                  <a:pt x="604" y="302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2" name="文本框 1131"/>
          <p:cNvSpPr txBox="1"/>
          <p:nvPr/>
        </p:nvSpPr>
        <p:spPr>
          <a:xfrm>
            <a:off x="475560" y="4012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3" name="文本框 1132"/>
          <p:cNvSpPr txBox="1"/>
          <p:nvPr/>
        </p:nvSpPr>
        <p:spPr>
          <a:xfrm>
            <a:off x="475560" y="5199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任意多边形: 形状 1133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5" name="图片 1134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36" name="图片 1135"/>
          <p:cNvPicPr/>
          <p:nvPr/>
        </p:nvPicPr>
        <p:blipFill>
          <a:blip r:embed="rId3"/>
          <a:stretch/>
        </p:blipFill>
        <p:spPr>
          <a:xfrm>
            <a:off x="142200" y="56156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7" name="任意多边形: 形状 1136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8" name="文本框 1137"/>
          <p:cNvSpPr txBox="1"/>
          <p:nvPr/>
        </p:nvSpPr>
        <p:spPr>
          <a:xfrm>
            <a:off x="275760" y="573120"/>
            <a:ext cx="88956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任意多边形: 形状 1138"/>
          <p:cNvSpPr/>
          <p:nvPr/>
        </p:nvSpPr>
        <p:spPr>
          <a:xfrm>
            <a:off x="421920" y="618120"/>
            <a:ext cx="4934880" cy="1604880"/>
          </a:xfrm>
          <a:custGeom>
            <a:avLst/>
            <a:gdLst/>
            <a:ahLst/>
            <a:cxnLst/>
            <a:rect l="0" t="0" r="r" b="b"/>
            <a:pathLst>
              <a:path w="13708" h="4458">
                <a:moveTo>
                  <a:pt x="0" y="4365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9"/>
                  <a:pt x="28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13615" y="0"/>
                </a:lnTo>
                <a:cubicBezTo>
                  <a:pt x="13628" y="0"/>
                  <a:pt x="13639" y="3"/>
                  <a:pt x="13651" y="7"/>
                </a:cubicBezTo>
                <a:cubicBezTo>
                  <a:pt x="13662" y="12"/>
                  <a:pt x="13672" y="19"/>
                  <a:pt x="13681" y="27"/>
                </a:cubicBezTo>
                <a:cubicBezTo>
                  <a:pt x="13690" y="36"/>
                  <a:pt x="13696" y="46"/>
                  <a:pt x="13701" y="58"/>
                </a:cubicBezTo>
                <a:cubicBezTo>
                  <a:pt x="13706" y="69"/>
                  <a:pt x="13708" y="81"/>
                  <a:pt x="13708" y="93"/>
                </a:cubicBezTo>
                <a:lnTo>
                  <a:pt x="13708" y="4365"/>
                </a:lnTo>
                <a:cubicBezTo>
                  <a:pt x="13708" y="4378"/>
                  <a:pt x="13706" y="4389"/>
                  <a:pt x="13701" y="4401"/>
                </a:cubicBezTo>
                <a:cubicBezTo>
                  <a:pt x="13696" y="4412"/>
                  <a:pt x="13690" y="4422"/>
                  <a:pt x="13681" y="4431"/>
                </a:cubicBezTo>
                <a:cubicBezTo>
                  <a:pt x="13672" y="4440"/>
                  <a:pt x="13662" y="4446"/>
                  <a:pt x="13651" y="4451"/>
                </a:cubicBezTo>
                <a:cubicBezTo>
                  <a:pt x="13639" y="4456"/>
                  <a:pt x="13628" y="4458"/>
                  <a:pt x="13615" y="4458"/>
                </a:cubicBezTo>
                <a:lnTo>
                  <a:pt x="58" y="4458"/>
                </a:lnTo>
                <a:cubicBezTo>
                  <a:pt x="50" y="4458"/>
                  <a:pt x="43" y="4456"/>
                  <a:pt x="36" y="4451"/>
                </a:cubicBezTo>
                <a:cubicBezTo>
                  <a:pt x="28" y="4446"/>
                  <a:pt x="22" y="4440"/>
                  <a:pt x="17" y="4431"/>
                </a:cubicBezTo>
                <a:cubicBezTo>
                  <a:pt x="11" y="4422"/>
                  <a:pt x="7" y="4412"/>
                  <a:pt x="4" y="4401"/>
                </a:cubicBezTo>
                <a:cubicBezTo>
                  <a:pt x="1" y="4389"/>
                  <a:pt x="0" y="4378"/>
                  <a:pt x="0" y="43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0" name="任意多边形: 形状 1139"/>
          <p:cNvSpPr/>
          <p:nvPr/>
        </p:nvSpPr>
        <p:spPr>
          <a:xfrm>
            <a:off x="409320" y="618120"/>
            <a:ext cx="33840" cy="1604880"/>
          </a:xfrm>
          <a:custGeom>
            <a:avLst/>
            <a:gdLst/>
            <a:ahLst/>
            <a:cxnLst/>
            <a:rect l="0" t="0" r="r" b="b"/>
            <a:pathLst>
              <a:path w="94" h="4458">
                <a:moveTo>
                  <a:pt x="0" y="0"/>
                </a:moveTo>
                <a:lnTo>
                  <a:pt x="94" y="0"/>
                </a:lnTo>
                <a:lnTo>
                  <a:pt x="94" y="4458"/>
                </a:lnTo>
                <a:lnTo>
                  <a:pt x="0" y="4458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1" name="任意多边形: 形状 1140"/>
          <p:cNvSpPr/>
          <p:nvPr/>
        </p:nvSpPr>
        <p:spPr>
          <a:xfrm>
            <a:off x="421920" y="2791080"/>
            <a:ext cx="4934880" cy="2607480"/>
          </a:xfrm>
          <a:custGeom>
            <a:avLst/>
            <a:gdLst/>
            <a:ahLst/>
            <a:cxnLst/>
            <a:rect l="0" t="0" r="r" b="b"/>
            <a:pathLst>
              <a:path w="13708" h="7243">
                <a:moveTo>
                  <a:pt x="0" y="7150"/>
                </a:moveTo>
                <a:lnTo>
                  <a:pt x="0" y="93"/>
                </a:lnTo>
                <a:cubicBezTo>
                  <a:pt x="0" y="80"/>
                  <a:pt x="1" y="68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8"/>
                  <a:pt x="28" y="11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3615" y="0"/>
                </a:lnTo>
                <a:cubicBezTo>
                  <a:pt x="13628" y="0"/>
                  <a:pt x="13639" y="2"/>
                  <a:pt x="13651" y="7"/>
                </a:cubicBezTo>
                <a:cubicBezTo>
                  <a:pt x="13662" y="11"/>
                  <a:pt x="13672" y="18"/>
                  <a:pt x="13681" y="27"/>
                </a:cubicBezTo>
                <a:cubicBezTo>
                  <a:pt x="13690" y="36"/>
                  <a:pt x="13696" y="46"/>
                  <a:pt x="13701" y="57"/>
                </a:cubicBezTo>
                <a:cubicBezTo>
                  <a:pt x="13706" y="68"/>
                  <a:pt x="13708" y="80"/>
                  <a:pt x="13708" y="93"/>
                </a:cubicBezTo>
                <a:lnTo>
                  <a:pt x="13708" y="7150"/>
                </a:lnTo>
                <a:cubicBezTo>
                  <a:pt x="13708" y="7163"/>
                  <a:pt x="13706" y="7174"/>
                  <a:pt x="13701" y="7186"/>
                </a:cubicBezTo>
                <a:cubicBezTo>
                  <a:pt x="13696" y="7197"/>
                  <a:pt x="13690" y="7207"/>
                  <a:pt x="13681" y="7216"/>
                </a:cubicBezTo>
                <a:cubicBezTo>
                  <a:pt x="13672" y="7225"/>
                  <a:pt x="13662" y="7231"/>
                  <a:pt x="13651" y="7236"/>
                </a:cubicBezTo>
                <a:cubicBezTo>
                  <a:pt x="13639" y="7241"/>
                  <a:pt x="13628" y="7243"/>
                  <a:pt x="13615" y="7243"/>
                </a:cubicBezTo>
                <a:lnTo>
                  <a:pt x="58" y="7243"/>
                </a:lnTo>
                <a:cubicBezTo>
                  <a:pt x="50" y="7243"/>
                  <a:pt x="43" y="7241"/>
                  <a:pt x="36" y="7236"/>
                </a:cubicBezTo>
                <a:cubicBezTo>
                  <a:pt x="28" y="7231"/>
                  <a:pt x="22" y="7225"/>
                  <a:pt x="17" y="7216"/>
                </a:cubicBezTo>
                <a:cubicBezTo>
                  <a:pt x="11" y="7207"/>
                  <a:pt x="7" y="7197"/>
                  <a:pt x="4" y="7186"/>
                </a:cubicBezTo>
                <a:cubicBezTo>
                  <a:pt x="1" y="7174"/>
                  <a:pt x="0" y="7163"/>
                  <a:pt x="0" y="715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任意多边形: 形状 1141"/>
          <p:cNvSpPr/>
          <p:nvPr/>
        </p:nvSpPr>
        <p:spPr>
          <a:xfrm>
            <a:off x="409320" y="2791080"/>
            <a:ext cx="33840" cy="2607480"/>
          </a:xfrm>
          <a:custGeom>
            <a:avLst/>
            <a:gdLst/>
            <a:ahLst/>
            <a:cxnLst/>
            <a:rect l="0" t="0" r="r" b="b"/>
            <a:pathLst>
              <a:path w="94" h="7243">
                <a:moveTo>
                  <a:pt x="0" y="0"/>
                </a:moveTo>
                <a:lnTo>
                  <a:pt x="94" y="0"/>
                </a:lnTo>
                <a:lnTo>
                  <a:pt x="94" y="7243"/>
                </a:lnTo>
                <a:lnTo>
                  <a:pt x="0" y="724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3" name="图片 1142"/>
          <p:cNvPicPr/>
          <p:nvPr/>
        </p:nvPicPr>
        <p:blipFill>
          <a:blip r:embed="rId4"/>
          <a:stretch/>
        </p:blipFill>
        <p:spPr>
          <a:xfrm>
            <a:off x="409320" y="284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4" name="文本框 1143"/>
          <p:cNvSpPr txBox="1"/>
          <p:nvPr/>
        </p:nvSpPr>
        <p:spPr>
          <a:xfrm>
            <a:off x="1166400" y="56268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框架部署实践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5" name="文本框 1144"/>
          <p:cNvSpPr txBox="1"/>
          <p:nvPr/>
        </p:nvSpPr>
        <p:spPr>
          <a:xfrm>
            <a:off x="643320" y="271080"/>
            <a:ext cx="497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文本框 1145"/>
          <p:cNvSpPr txBox="1"/>
          <p:nvPr/>
        </p:nvSpPr>
        <p:spPr>
          <a:xfrm>
            <a:off x="1138320" y="2653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应用配置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文本框 1146"/>
          <p:cNvSpPr txBox="1"/>
          <p:nvPr/>
        </p:nvSpPr>
        <p:spPr>
          <a:xfrm>
            <a:off x="568080" y="771480"/>
            <a:ext cx="119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openai, os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文本框 1147"/>
          <p:cNvSpPr txBox="1"/>
          <p:nvPr/>
        </p:nvSpPr>
        <p:spPr>
          <a:xfrm>
            <a:off x="568080" y="93888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flask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Flask, request, jsonify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文本框 1148"/>
          <p:cNvSpPr txBox="1"/>
          <p:nvPr/>
        </p:nvSpPr>
        <p:spPr>
          <a:xfrm>
            <a:off x="568080" y="1272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文本框 1149"/>
          <p:cNvSpPr txBox="1"/>
          <p:nvPr/>
        </p:nvSpPr>
        <p:spPr>
          <a:xfrm>
            <a:off x="708840" y="12578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文本框 1150"/>
          <p:cNvSpPr txBox="1"/>
          <p:nvPr/>
        </p:nvSpPr>
        <p:spPr>
          <a:xfrm>
            <a:off x="1059480" y="127296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Flask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文本框 1151"/>
          <p:cNvSpPr txBox="1"/>
          <p:nvPr/>
        </p:nvSpPr>
        <p:spPr>
          <a:xfrm>
            <a:off x="1410840" y="12578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应用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3" name="文本框 1152"/>
          <p:cNvSpPr txBox="1"/>
          <p:nvPr/>
        </p:nvSpPr>
        <p:spPr>
          <a:xfrm>
            <a:off x="568080" y="144000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app = Flask(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__name__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4" name="文本框 1153"/>
          <p:cNvSpPr txBox="1"/>
          <p:nvPr/>
        </p:nvSpPr>
        <p:spPr>
          <a:xfrm>
            <a:off x="568080" y="17744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文本框 1154"/>
          <p:cNvSpPr txBox="1"/>
          <p:nvPr/>
        </p:nvSpPr>
        <p:spPr>
          <a:xfrm>
            <a:off x="708840" y="17593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从环境变量获取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文本框 1155"/>
          <p:cNvSpPr txBox="1"/>
          <p:nvPr/>
        </p:nvSpPr>
        <p:spPr>
          <a:xfrm>
            <a:off x="1527480" y="17744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7" name="文本框 1156"/>
          <p:cNvSpPr txBox="1"/>
          <p:nvPr/>
        </p:nvSpPr>
        <p:spPr>
          <a:xfrm>
            <a:off x="1738080" y="17593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8" name="图片 1157"/>
          <p:cNvPicPr/>
          <p:nvPr/>
        </p:nvPicPr>
        <p:blipFill>
          <a:blip r:embed="rId5"/>
          <a:stretch/>
        </p:blipFill>
        <p:spPr>
          <a:xfrm>
            <a:off x="409320" y="24570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9" name="文本框 1158"/>
          <p:cNvSpPr txBox="1"/>
          <p:nvPr/>
        </p:nvSpPr>
        <p:spPr>
          <a:xfrm>
            <a:off x="568080" y="1941480"/>
            <a:ext cx="309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openai.api_key = os.getenv(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"OPENAI_API_KEY"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0" name="文本框 1159"/>
          <p:cNvSpPr txBox="1"/>
          <p:nvPr/>
        </p:nvSpPr>
        <p:spPr>
          <a:xfrm>
            <a:off x="643320" y="2443680"/>
            <a:ext cx="315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1" name="文本框 1160"/>
          <p:cNvSpPr txBox="1"/>
          <p:nvPr/>
        </p:nvSpPr>
        <p:spPr>
          <a:xfrm>
            <a:off x="957600" y="2437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端点定义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68080" y="294444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@app.route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'/translate'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methods=[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'POST'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3" name="文本框 1162"/>
          <p:cNvSpPr txBox="1"/>
          <p:nvPr/>
        </p:nvSpPr>
        <p:spPr>
          <a:xfrm>
            <a:off x="568080" y="3111480"/>
            <a:ext cx="1127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translate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4" name="文本框 1163"/>
          <p:cNvSpPr txBox="1"/>
          <p:nvPr/>
        </p:nvSpPr>
        <p:spPr>
          <a:xfrm>
            <a:off x="568080" y="327852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data = request.get_json()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568080" y="344592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input_text = data.get(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'text'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6" name="文本框 1165"/>
          <p:cNvSpPr txBox="1"/>
          <p:nvPr/>
        </p:nvSpPr>
        <p:spPr>
          <a:xfrm>
            <a:off x="568080" y="3612960"/>
            <a:ext cx="3873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target_language = data.get(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'target_language'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'zh'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7" name="文本框 1166"/>
          <p:cNvSpPr txBox="1"/>
          <p:nvPr/>
        </p:nvSpPr>
        <p:spPr>
          <a:xfrm>
            <a:off x="568080" y="378000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568080" y="394704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if not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input_text: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9" name="文本框 1168"/>
          <p:cNvSpPr txBox="1"/>
          <p:nvPr/>
        </p:nvSpPr>
        <p:spPr>
          <a:xfrm>
            <a:off x="568080" y="4114440"/>
            <a:ext cx="4084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jsonify({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'error'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'No text provided'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}), 400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0" name="文本框 1169"/>
          <p:cNvSpPr txBox="1"/>
          <p:nvPr/>
        </p:nvSpPr>
        <p:spPr>
          <a:xfrm>
            <a:off x="568080" y="42814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1" name="文本框 1170"/>
          <p:cNvSpPr txBox="1"/>
          <p:nvPr/>
        </p:nvSpPr>
        <p:spPr>
          <a:xfrm>
            <a:off x="568080" y="44485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try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2" name="文本框 1171"/>
          <p:cNvSpPr txBox="1"/>
          <p:nvPr/>
        </p:nvSpPr>
        <p:spPr>
          <a:xfrm>
            <a:off x="568080" y="4615560"/>
            <a:ext cx="4859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translated_text = translate_text(input_text, target_language)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3" name="文本框 1172"/>
          <p:cNvSpPr txBox="1"/>
          <p:nvPr/>
        </p:nvSpPr>
        <p:spPr>
          <a:xfrm>
            <a:off x="568080" y="4782960"/>
            <a:ext cx="4578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jsonify({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'translated_text'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translated_text}), 200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4" name="文本框 1173"/>
          <p:cNvSpPr txBox="1"/>
          <p:nvPr/>
        </p:nvSpPr>
        <p:spPr>
          <a:xfrm>
            <a:off x="568080" y="495000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except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Exception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5" name="任意多边形: 形状 1174"/>
          <p:cNvSpPr/>
          <p:nvPr/>
        </p:nvSpPr>
        <p:spPr>
          <a:xfrm>
            <a:off x="5904000" y="618120"/>
            <a:ext cx="4399920" cy="602280"/>
          </a:xfrm>
          <a:custGeom>
            <a:avLst/>
            <a:gdLst/>
            <a:ahLst/>
            <a:cxnLst/>
            <a:rect l="0" t="0" r="r" b="b"/>
            <a:pathLst>
              <a:path w="12222" h="1673">
                <a:moveTo>
                  <a:pt x="0" y="1580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9"/>
                  <a:pt x="28" y="12"/>
                  <a:pt x="35" y="7"/>
                </a:cubicBezTo>
                <a:cubicBezTo>
                  <a:pt x="42" y="3"/>
                  <a:pt x="50" y="0"/>
                  <a:pt x="58" y="0"/>
                </a:cubicBezTo>
                <a:lnTo>
                  <a:pt x="12129" y="0"/>
                </a:lnTo>
                <a:cubicBezTo>
                  <a:pt x="12142" y="0"/>
                  <a:pt x="12153" y="3"/>
                  <a:pt x="12165" y="7"/>
                </a:cubicBezTo>
                <a:cubicBezTo>
                  <a:pt x="12176" y="12"/>
                  <a:pt x="12186" y="19"/>
                  <a:pt x="12195" y="27"/>
                </a:cubicBezTo>
                <a:cubicBezTo>
                  <a:pt x="12204" y="36"/>
                  <a:pt x="12210" y="46"/>
                  <a:pt x="12215" y="58"/>
                </a:cubicBezTo>
                <a:cubicBezTo>
                  <a:pt x="12220" y="69"/>
                  <a:pt x="12222" y="81"/>
                  <a:pt x="12222" y="93"/>
                </a:cubicBezTo>
                <a:lnTo>
                  <a:pt x="12222" y="1580"/>
                </a:lnTo>
                <a:cubicBezTo>
                  <a:pt x="12222" y="1592"/>
                  <a:pt x="12220" y="1604"/>
                  <a:pt x="12215" y="1615"/>
                </a:cubicBezTo>
                <a:cubicBezTo>
                  <a:pt x="12210" y="1627"/>
                  <a:pt x="12204" y="1637"/>
                  <a:pt x="12195" y="1645"/>
                </a:cubicBezTo>
                <a:cubicBezTo>
                  <a:pt x="12186" y="1654"/>
                  <a:pt x="12176" y="1661"/>
                  <a:pt x="12165" y="1666"/>
                </a:cubicBezTo>
                <a:cubicBezTo>
                  <a:pt x="12153" y="1670"/>
                  <a:pt x="12142" y="1673"/>
                  <a:pt x="12129" y="1673"/>
                </a:cubicBezTo>
                <a:lnTo>
                  <a:pt x="58" y="1673"/>
                </a:lnTo>
                <a:cubicBezTo>
                  <a:pt x="50" y="1673"/>
                  <a:pt x="42" y="1670"/>
                  <a:pt x="35" y="1666"/>
                </a:cubicBezTo>
                <a:cubicBezTo>
                  <a:pt x="28" y="1661"/>
                  <a:pt x="22" y="1654"/>
                  <a:pt x="17" y="1645"/>
                </a:cubicBezTo>
                <a:cubicBezTo>
                  <a:pt x="11" y="1637"/>
                  <a:pt x="7" y="1627"/>
                  <a:pt x="4" y="1615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任意多边形: 形状 1175"/>
          <p:cNvSpPr/>
          <p:nvPr/>
        </p:nvSpPr>
        <p:spPr>
          <a:xfrm>
            <a:off x="5891400" y="618120"/>
            <a:ext cx="33840" cy="602280"/>
          </a:xfrm>
          <a:custGeom>
            <a:avLst/>
            <a:gdLst/>
            <a:ahLst/>
            <a:cxnLst/>
            <a:rect l="0" t="0" r="r" b="b"/>
            <a:pathLst>
              <a:path w="94" h="1673">
                <a:moveTo>
                  <a:pt x="0" y="0"/>
                </a:moveTo>
                <a:lnTo>
                  <a:pt x="94" y="0"/>
                </a:lnTo>
                <a:lnTo>
                  <a:pt x="94" y="1673"/>
                </a:lnTo>
                <a:lnTo>
                  <a:pt x="0" y="167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任意多边形: 形状 1176"/>
          <p:cNvSpPr/>
          <p:nvPr/>
        </p:nvSpPr>
        <p:spPr>
          <a:xfrm>
            <a:off x="5895360" y="1424520"/>
            <a:ext cx="4404600" cy="2482560"/>
          </a:xfrm>
          <a:custGeom>
            <a:avLst/>
            <a:gdLst/>
            <a:ahLst/>
            <a:cxnLst/>
            <a:rect l="0" t="0" r="r" b="b"/>
            <a:pathLst>
              <a:path w="12235" h="6896">
                <a:moveTo>
                  <a:pt x="0" y="6722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12060" y="0"/>
                </a:lnTo>
                <a:cubicBezTo>
                  <a:pt x="12072" y="0"/>
                  <a:pt x="12083" y="1"/>
                  <a:pt x="12094" y="4"/>
                </a:cubicBezTo>
                <a:cubicBezTo>
                  <a:pt x="12106" y="6"/>
                  <a:pt x="12117" y="9"/>
                  <a:pt x="12127" y="14"/>
                </a:cubicBezTo>
                <a:cubicBezTo>
                  <a:pt x="12138" y="18"/>
                  <a:pt x="12148" y="23"/>
                  <a:pt x="12157" y="30"/>
                </a:cubicBezTo>
                <a:cubicBezTo>
                  <a:pt x="12167" y="36"/>
                  <a:pt x="12176" y="43"/>
                  <a:pt x="12184" y="51"/>
                </a:cubicBezTo>
                <a:cubicBezTo>
                  <a:pt x="12192" y="59"/>
                  <a:pt x="12199" y="68"/>
                  <a:pt x="12205" y="78"/>
                </a:cubicBezTo>
                <a:cubicBezTo>
                  <a:pt x="12212" y="87"/>
                  <a:pt x="12217" y="97"/>
                  <a:pt x="12221" y="108"/>
                </a:cubicBezTo>
                <a:cubicBezTo>
                  <a:pt x="12226" y="118"/>
                  <a:pt x="12229" y="129"/>
                  <a:pt x="12231" y="140"/>
                </a:cubicBezTo>
                <a:cubicBezTo>
                  <a:pt x="12233" y="152"/>
                  <a:pt x="12235" y="163"/>
                  <a:pt x="12235" y="174"/>
                </a:cubicBezTo>
                <a:lnTo>
                  <a:pt x="12235" y="6722"/>
                </a:lnTo>
                <a:cubicBezTo>
                  <a:pt x="12235" y="6733"/>
                  <a:pt x="12233" y="6744"/>
                  <a:pt x="12231" y="6755"/>
                </a:cubicBezTo>
                <a:cubicBezTo>
                  <a:pt x="12229" y="6767"/>
                  <a:pt x="12226" y="6778"/>
                  <a:pt x="12221" y="6788"/>
                </a:cubicBezTo>
                <a:cubicBezTo>
                  <a:pt x="12217" y="6799"/>
                  <a:pt x="12212" y="6809"/>
                  <a:pt x="12205" y="6818"/>
                </a:cubicBezTo>
                <a:cubicBezTo>
                  <a:pt x="12199" y="6828"/>
                  <a:pt x="12192" y="6837"/>
                  <a:pt x="12184" y="6845"/>
                </a:cubicBezTo>
                <a:cubicBezTo>
                  <a:pt x="12176" y="6853"/>
                  <a:pt x="12167" y="6860"/>
                  <a:pt x="12157" y="6866"/>
                </a:cubicBezTo>
                <a:cubicBezTo>
                  <a:pt x="12148" y="6873"/>
                  <a:pt x="12138" y="6878"/>
                  <a:pt x="12127" y="6882"/>
                </a:cubicBezTo>
                <a:cubicBezTo>
                  <a:pt x="12117" y="6887"/>
                  <a:pt x="12106" y="6890"/>
                  <a:pt x="12094" y="6892"/>
                </a:cubicBezTo>
                <a:cubicBezTo>
                  <a:pt x="12083" y="6894"/>
                  <a:pt x="12072" y="6896"/>
                  <a:pt x="12060" y="6896"/>
                </a:cubicBezTo>
                <a:lnTo>
                  <a:pt x="174" y="6896"/>
                </a:lnTo>
                <a:cubicBezTo>
                  <a:pt x="163" y="6896"/>
                  <a:pt x="152" y="6894"/>
                  <a:pt x="140" y="6892"/>
                </a:cubicBezTo>
                <a:cubicBezTo>
                  <a:pt x="129" y="6890"/>
                  <a:pt x="118" y="6887"/>
                  <a:pt x="108" y="6882"/>
                </a:cubicBezTo>
                <a:cubicBezTo>
                  <a:pt x="97" y="6878"/>
                  <a:pt x="87" y="6873"/>
                  <a:pt x="78" y="6866"/>
                </a:cubicBezTo>
                <a:cubicBezTo>
                  <a:pt x="68" y="6860"/>
                  <a:pt x="59" y="6853"/>
                  <a:pt x="51" y="6845"/>
                </a:cubicBezTo>
                <a:cubicBezTo>
                  <a:pt x="43" y="6837"/>
                  <a:pt x="36" y="6828"/>
                  <a:pt x="30" y="6818"/>
                </a:cubicBezTo>
                <a:cubicBezTo>
                  <a:pt x="23" y="6809"/>
                  <a:pt x="18" y="6799"/>
                  <a:pt x="14" y="6788"/>
                </a:cubicBezTo>
                <a:cubicBezTo>
                  <a:pt x="9" y="6778"/>
                  <a:pt x="6" y="6767"/>
                  <a:pt x="4" y="6755"/>
                </a:cubicBezTo>
                <a:cubicBezTo>
                  <a:pt x="1" y="6744"/>
                  <a:pt x="0" y="6733"/>
                  <a:pt x="0" y="6722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任意多边形: 形状 1177"/>
          <p:cNvSpPr/>
          <p:nvPr/>
        </p:nvSpPr>
        <p:spPr>
          <a:xfrm>
            <a:off x="5895360" y="1424520"/>
            <a:ext cx="4404600" cy="2482560"/>
          </a:xfrm>
          <a:custGeom>
            <a:avLst/>
            <a:gdLst/>
            <a:ahLst/>
            <a:cxnLst/>
            <a:rect l="0" t="0" r="r" b="b"/>
            <a:pathLst>
              <a:path w="12235" h="6896" fill="none">
                <a:moveTo>
                  <a:pt x="0" y="6722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12060" y="0"/>
                </a:lnTo>
                <a:cubicBezTo>
                  <a:pt x="12072" y="0"/>
                  <a:pt x="12083" y="1"/>
                  <a:pt x="12094" y="4"/>
                </a:cubicBezTo>
                <a:cubicBezTo>
                  <a:pt x="12106" y="6"/>
                  <a:pt x="12117" y="9"/>
                  <a:pt x="12127" y="14"/>
                </a:cubicBezTo>
                <a:cubicBezTo>
                  <a:pt x="12138" y="18"/>
                  <a:pt x="12148" y="23"/>
                  <a:pt x="12157" y="30"/>
                </a:cubicBezTo>
                <a:cubicBezTo>
                  <a:pt x="12167" y="36"/>
                  <a:pt x="12176" y="43"/>
                  <a:pt x="12184" y="51"/>
                </a:cubicBezTo>
                <a:cubicBezTo>
                  <a:pt x="12192" y="59"/>
                  <a:pt x="12199" y="68"/>
                  <a:pt x="12205" y="78"/>
                </a:cubicBezTo>
                <a:cubicBezTo>
                  <a:pt x="12212" y="87"/>
                  <a:pt x="12217" y="97"/>
                  <a:pt x="12221" y="108"/>
                </a:cubicBezTo>
                <a:cubicBezTo>
                  <a:pt x="12226" y="118"/>
                  <a:pt x="12229" y="129"/>
                  <a:pt x="12231" y="140"/>
                </a:cubicBezTo>
                <a:cubicBezTo>
                  <a:pt x="12233" y="152"/>
                  <a:pt x="12235" y="163"/>
                  <a:pt x="12235" y="174"/>
                </a:cubicBezTo>
                <a:lnTo>
                  <a:pt x="12235" y="6722"/>
                </a:lnTo>
                <a:cubicBezTo>
                  <a:pt x="12235" y="6733"/>
                  <a:pt x="12233" y="6744"/>
                  <a:pt x="12231" y="6755"/>
                </a:cubicBezTo>
                <a:cubicBezTo>
                  <a:pt x="12229" y="6767"/>
                  <a:pt x="12226" y="6778"/>
                  <a:pt x="12221" y="6788"/>
                </a:cubicBezTo>
                <a:cubicBezTo>
                  <a:pt x="12217" y="6799"/>
                  <a:pt x="12212" y="6809"/>
                  <a:pt x="12205" y="6818"/>
                </a:cubicBezTo>
                <a:cubicBezTo>
                  <a:pt x="12199" y="6828"/>
                  <a:pt x="12192" y="6837"/>
                  <a:pt x="12184" y="6845"/>
                </a:cubicBezTo>
                <a:cubicBezTo>
                  <a:pt x="12176" y="6853"/>
                  <a:pt x="12167" y="6860"/>
                  <a:pt x="12157" y="6866"/>
                </a:cubicBezTo>
                <a:cubicBezTo>
                  <a:pt x="12148" y="6873"/>
                  <a:pt x="12138" y="6878"/>
                  <a:pt x="12127" y="6882"/>
                </a:cubicBezTo>
                <a:cubicBezTo>
                  <a:pt x="12117" y="6887"/>
                  <a:pt x="12106" y="6890"/>
                  <a:pt x="12094" y="6892"/>
                </a:cubicBezTo>
                <a:cubicBezTo>
                  <a:pt x="12083" y="6894"/>
                  <a:pt x="12072" y="6896"/>
                  <a:pt x="12060" y="6896"/>
                </a:cubicBezTo>
                <a:lnTo>
                  <a:pt x="174" y="6896"/>
                </a:lnTo>
                <a:cubicBezTo>
                  <a:pt x="163" y="6896"/>
                  <a:pt x="152" y="6894"/>
                  <a:pt x="140" y="6892"/>
                </a:cubicBezTo>
                <a:cubicBezTo>
                  <a:pt x="129" y="6890"/>
                  <a:pt x="118" y="6887"/>
                  <a:pt x="108" y="6882"/>
                </a:cubicBezTo>
                <a:cubicBezTo>
                  <a:pt x="97" y="6878"/>
                  <a:pt x="87" y="6873"/>
                  <a:pt x="78" y="6866"/>
                </a:cubicBezTo>
                <a:cubicBezTo>
                  <a:pt x="68" y="6860"/>
                  <a:pt x="59" y="6853"/>
                  <a:pt x="51" y="6845"/>
                </a:cubicBezTo>
                <a:cubicBezTo>
                  <a:pt x="43" y="6837"/>
                  <a:pt x="36" y="6828"/>
                  <a:pt x="30" y="6818"/>
                </a:cubicBezTo>
                <a:cubicBezTo>
                  <a:pt x="23" y="6809"/>
                  <a:pt x="18" y="6799"/>
                  <a:pt x="14" y="6788"/>
                </a:cubicBezTo>
                <a:cubicBezTo>
                  <a:pt x="9" y="6778"/>
                  <a:pt x="6" y="6767"/>
                  <a:pt x="4" y="6755"/>
                </a:cubicBezTo>
                <a:cubicBezTo>
                  <a:pt x="1" y="6744"/>
                  <a:pt x="0" y="6733"/>
                  <a:pt x="0" y="6722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任意多边形: 形状 1178"/>
          <p:cNvSpPr/>
          <p:nvPr/>
        </p:nvSpPr>
        <p:spPr>
          <a:xfrm>
            <a:off x="6079320" y="2230920"/>
            <a:ext cx="4049280" cy="602280"/>
          </a:xfrm>
          <a:custGeom>
            <a:avLst/>
            <a:gdLst/>
            <a:ahLst/>
            <a:cxnLst/>
            <a:rect l="0" t="0" r="r" b="b"/>
            <a:pathLst>
              <a:path w="11248" h="1673">
                <a:moveTo>
                  <a:pt x="0" y="1580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2" y="36"/>
                  <a:pt x="17" y="28"/>
                </a:cubicBezTo>
                <a:cubicBezTo>
                  <a:pt x="22" y="19"/>
                  <a:pt x="29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11154" y="0"/>
                </a:lnTo>
                <a:cubicBezTo>
                  <a:pt x="11166" y="0"/>
                  <a:pt x="11178" y="3"/>
                  <a:pt x="11189" y="7"/>
                </a:cubicBezTo>
                <a:cubicBezTo>
                  <a:pt x="11201" y="12"/>
                  <a:pt x="11211" y="19"/>
                  <a:pt x="11220" y="28"/>
                </a:cubicBezTo>
                <a:cubicBezTo>
                  <a:pt x="11229" y="36"/>
                  <a:pt x="11236" y="46"/>
                  <a:pt x="11241" y="58"/>
                </a:cubicBezTo>
                <a:cubicBezTo>
                  <a:pt x="11245" y="69"/>
                  <a:pt x="11248" y="81"/>
                  <a:pt x="11248" y="93"/>
                </a:cubicBezTo>
                <a:lnTo>
                  <a:pt x="11248" y="1580"/>
                </a:lnTo>
                <a:cubicBezTo>
                  <a:pt x="11248" y="1592"/>
                  <a:pt x="11245" y="1604"/>
                  <a:pt x="11241" y="1615"/>
                </a:cubicBezTo>
                <a:cubicBezTo>
                  <a:pt x="11236" y="1627"/>
                  <a:pt x="11229" y="1637"/>
                  <a:pt x="11220" y="1646"/>
                </a:cubicBezTo>
                <a:cubicBezTo>
                  <a:pt x="11211" y="1654"/>
                  <a:pt x="11201" y="1661"/>
                  <a:pt x="11189" y="1666"/>
                </a:cubicBezTo>
                <a:cubicBezTo>
                  <a:pt x="11178" y="1670"/>
                  <a:pt x="11166" y="1673"/>
                  <a:pt x="11154" y="1673"/>
                </a:cubicBezTo>
                <a:lnTo>
                  <a:pt x="58" y="1673"/>
                </a:lnTo>
                <a:cubicBezTo>
                  <a:pt x="50" y="1673"/>
                  <a:pt x="43" y="1670"/>
                  <a:pt x="36" y="1666"/>
                </a:cubicBezTo>
                <a:cubicBezTo>
                  <a:pt x="29" y="1661"/>
                  <a:pt x="22" y="1654"/>
                  <a:pt x="17" y="1646"/>
                </a:cubicBezTo>
                <a:cubicBezTo>
                  <a:pt x="12" y="1637"/>
                  <a:pt x="7" y="1627"/>
                  <a:pt x="4" y="1615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0" name="任意多边形: 形状 1179"/>
          <p:cNvSpPr/>
          <p:nvPr/>
        </p:nvSpPr>
        <p:spPr>
          <a:xfrm>
            <a:off x="6066720" y="2230920"/>
            <a:ext cx="33840" cy="602280"/>
          </a:xfrm>
          <a:custGeom>
            <a:avLst/>
            <a:gdLst/>
            <a:ahLst/>
            <a:cxnLst/>
            <a:rect l="0" t="0" r="r" b="b"/>
            <a:pathLst>
              <a:path w="94" h="1673">
                <a:moveTo>
                  <a:pt x="0" y="0"/>
                </a:moveTo>
                <a:lnTo>
                  <a:pt x="94" y="0"/>
                </a:lnTo>
                <a:lnTo>
                  <a:pt x="94" y="1673"/>
                </a:lnTo>
                <a:lnTo>
                  <a:pt x="0" y="167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1" name="任意多边形: 形状 1180"/>
          <p:cNvSpPr/>
          <p:nvPr/>
        </p:nvSpPr>
        <p:spPr>
          <a:xfrm>
            <a:off x="6079320" y="3133440"/>
            <a:ext cx="4049280" cy="602280"/>
          </a:xfrm>
          <a:custGeom>
            <a:avLst/>
            <a:gdLst/>
            <a:ahLst/>
            <a:cxnLst/>
            <a:rect l="0" t="0" r="r" b="b"/>
            <a:pathLst>
              <a:path w="11248" h="1673">
                <a:moveTo>
                  <a:pt x="0" y="1580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2" y="36"/>
                  <a:pt x="17" y="28"/>
                </a:cubicBezTo>
                <a:cubicBezTo>
                  <a:pt x="22" y="19"/>
                  <a:pt x="29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11154" y="0"/>
                </a:lnTo>
                <a:cubicBezTo>
                  <a:pt x="11166" y="0"/>
                  <a:pt x="11178" y="3"/>
                  <a:pt x="11189" y="7"/>
                </a:cubicBezTo>
                <a:cubicBezTo>
                  <a:pt x="11201" y="12"/>
                  <a:pt x="11211" y="19"/>
                  <a:pt x="11220" y="28"/>
                </a:cubicBezTo>
                <a:cubicBezTo>
                  <a:pt x="11229" y="36"/>
                  <a:pt x="11236" y="46"/>
                  <a:pt x="11241" y="58"/>
                </a:cubicBezTo>
                <a:cubicBezTo>
                  <a:pt x="11245" y="69"/>
                  <a:pt x="11248" y="81"/>
                  <a:pt x="11248" y="93"/>
                </a:cubicBezTo>
                <a:lnTo>
                  <a:pt x="11248" y="1580"/>
                </a:lnTo>
                <a:cubicBezTo>
                  <a:pt x="11248" y="1592"/>
                  <a:pt x="11245" y="1604"/>
                  <a:pt x="11241" y="1615"/>
                </a:cubicBezTo>
                <a:cubicBezTo>
                  <a:pt x="11236" y="1627"/>
                  <a:pt x="11229" y="1637"/>
                  <a:pt x="11220" y="1646"/>
                </a:cubicBezTo>
                <a:cubicBezTo>
                  <a:pt x="11211" y="1654"/>
                  <a:pt x="11201" y="1661"/>
                  <a:pt x="11189" y="1666"/>
                </a:cubicBezTo>
                <a:cubicBezTo>
                  <a:pt x="11178" y="1670"/>
                  <a:pt x="11166" y="1673"/>
                  <a:pt x="11154" y="1673"/>
                </a:cubicBezTo>
                <a:lnTo>
                  <a:pt x="58" y="1673"/>
                </a:lnTo>
                <a:cubicBezTo>
                  <a:pt x="50" y="1673"/>
                  <a:pt x="43" y="1670"/>
                  <a:pt x="36" y="1666"/>
                </a:cubicBezTo>
                <a:cubicBezTo>
                  <a:pt x="29" y="1661"/>
                  <a:pt x="22" y="1654"/>
                  <a:pt x="17" y="1646"/>
                </a:cubicBezTo>
                <a:cubicBezTo>
                  <a:pt x="12" y="1637"/>
                  <a:pt x="7" y="1627"/>
                  <a:pt x="4" y="1615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2" name="任意多边形: 形状 1181"/>
          <p:cNvSpPr/>
          <p:nvPr/>
        </p:nvSpPr>
        <p:spPr>
          <a:xfrm>
            <a:off x="6066720" y="3133440"/>
            <a:ext cx="33840" cy="602280"/>
          </a:xfrm>
          <a:custGeom>
            <a:avLst/>
            <a:gdLst/>
            <a:ahLst/>
            <a:cxnLst/>
            <a:rect l="0" t="0" r="r" b="b"/>
            <a:pathLst>
              <a:path w="94" h="1673">
                <a:moveTo>
                  <a:pt x="0" y="0"/>
                </a:moveTo>
                <a:lnTo>
                  <a:pt x="94" y="0"/>
                </a:lnTo>
                <a:lnTo>
                  <a:pt x="94" y="1673"/>
                </a:lnTo>
                <a:lnTo>
                  <a:pt x="0" y="167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3" name="图片 1182"/>
          <p:cNvPicPr/>
          <p:nvPr/>
        </p:nvPicPr>
        <p:blipFill>
          <a:blip r:embed="rId6"/>
          <a:stretch/>
        </p:blipFill>
        <p:spPr>
          <a:xfrm>
            <a:off x="5891400" y="284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4" name="文本框 1183"/>
          <p:cNvSpPr txBox="1"/>
          <p:nvPr/>
        </p:nvSpPr>
        <p:spPr>
          <a:xfrm>
            <a:off x="568080" y="5117040"/>
            <a:ext cx="3240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jsonify({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'error'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 str(e)}), 500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文本框 1184"/>
          <p:cNvSpPr txBox="1"/>
          <p:nvPr/>
        </p:nvSpPr>
        <p:spPr>
          <a:xfrm>
            <a:off x="6125400" y="2653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部署与运行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文本框 1185"/>
          <p:cNvSpPr txBox="1"/>
          <p:nvPr/>
        </p:nvSpPr>
        <p:spPr>
          <a:xfrm>
            <a:off x="6050160" y="77148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__name__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==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'__main__'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7" name="图片 1186"/>
          <p:cNvPicPr/>
          <p:nvPr/>
        </p:nvPicPr>
        <p:blipFill>
          <a:blip r:embed="rId7"/>
          <a:stretch/>
        </p:blipFill>
        <p:spPr>
          <a:xfrm>
            <a:off x="6067080" y="162972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8" name="文本框 1187"/>
          <p:cNvSpPr txBox="1"/>
          <p:nvPr/>
        </p:nvSpPr>
        <p:spPr>
          <a:xfrm>
            <a:off x="6050160" y="93888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app.run(host=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'0.0.0.0'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port=5000)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9" name="文本框 1188"/>
          <p:cNvSpPr txBox="1"/>
          <p:nvPr/>
        </p:nvSpPr>
        <p:spPr>
          <a:xfrm>
            <a:off x="6284160" y="1623600"/>
            <a:ext cx="2840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0" name="文本框 1189"/>
          <p:cNvSpPr txBox="1"/>
          <p:nvPr/>
        </p:nvSpPr>
        <p:spPr>
          <a:xfrm>
            <a:off x="6566760" y="16185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测试方法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1" name="文本框 1190"/>
          <p:cNvSpPr txBox="1"/>
          <p:nvPr/>
        </p:nvSpPr>
        <p:spPr>
          <a:xfrm>
            <a:off x="6067080" y="1942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2" name="文本框 1191"/>
          <p:cNvSpPr txBox="1"/>
          <p:nvPr/>
        </p:nvSpPr>
        <p:spPr>
          <a:xfrm>
            <a:off x="6301080" y="1947240"/>
            <a:ext cx="220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curl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3" name="文本框 1192"/>
          <p:cNvSpPr txBox="1"/>
          <p:nvPr/>
        </p:nvSpPr>
        <p:spPr>
          <a:xfrm>
            <a:off x="6519960" y="1942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命令测试部署的翻译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4" name="文本框 1193"/>
          <p:cNvSpPr txBox="1"/>
          <p:nvPr/>
        </p:nvSpPr>
        <p:spPr>
          <a:xfrm>
            <a:off x="7572960" y="19472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5" name="文本框 1194"/>
          <p:cNvSpPr txBox="1"/>
          <p:nvPr/>
        </p:nvSpPr>
        <p:spPr>
          <a:xfrm>
            <a:off x="7758000" y="1942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6" name="文本框 1195"/>
          <p:cNvSpPr txBox="1"/>
          <p:nvPr/>
        </p:nvSpPr>
        <p:spPr>
          <a:xfrm>
            <a:off x="6192360" y="2340000"/>
            <a:ext cx="27774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curl -X POST http://localhost:5000/translate \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7" name="文本框 1196"/>
          <p:cNvSpPr txBox="1"/>
          <p:nvPr/>
        </p:nvSpPr>
        <p:spPr>
          <a:xfrm>
            <a:off x="6192360" y="2473560"/>
            <a:ext cx="22341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-H "Content-Type: application/json" \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8" name="文本框 1197"/>
          <p:cNvSpPr txBox="1"/>
          <p:nvPr/>
        </p:nvSpPr>
        <p:spPr>
          <a:xfrm>
            <a:off x="6192360" y="2607480"/>
            <a:ext cx="3199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-d '{"text": "What is 5G?", "target_language": "zh"}'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9" name="文本框 1198"/>
          <p:cNvSpPr txBox="1"/>
          <p:nvPr/>
        </p:nvSpPr>
        <p:spPr>
          <a:xfrm>
            <a:off x="6067080" y="298332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0" name="文本框 1199"/>
          <p:cNvSpPr txBox="1"/>
          <p:nvPr/>
        </p:nvSpPr>
        <p:spPr>
          <a:xfrm>
            <a:off x="6252120" y="29793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返回示例：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1" name="文本框 1200"/>
          <p:cNvSpPr txBox="1"/>
          <p:nvPr/>
        </p:nvSpPr>
        <p:spPr>
          <a:xfrm>
            <a:off x="6192360" y="324252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{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2" name="文本框 1201"/>
          <p:cNvSpPr txBox="1"/>
          <p:nvPr/>
        </p:nvSpPr>
        <p:spPr>
          <a:xfrm>
            <a:off x="6192360" y="3376080"/>
            <a:ext cx="13287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"translated_text": 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文本框 1202"/>
          <p:cNvSpPr txBox="1"/>
          <p:nvPr/>
        </p:nvSpPr>
        <p:spPr>
          <a:xfrm>
            <a:off x="7516080" y="3363120"/>
            <a:ext cx="3024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什么是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4" name="文本框 1203"/>
          <p:cNvSpPr txBox="1"/>
          <p:nvPr/>
        </p:nvSpPr>
        <p:spPr>
          <a:xfrm>
            <a:off x="7817040" y="337608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5G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5" name="文本框 1204"/>
          <p:cNvSpPr txBox="1"/>
          <p:nvPr/>
        </p:nvSpPr>
        <p:spPr>
          <a:xfrm>
            <a:off x="7937280" y="33631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？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6" name="文本框 1205"/>
          <p:cNvSpPr txBox="1"/>
          <p:nvPr/>
        </p:nvSpPr>
        <p:spPr>
          <a:xfrm>
            <a:off x="8037720" y="337608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7" name="任意多边形: 形状 1206"/>
          <p:cNvSpPr/>
          <p:nvPr/>
        </p:nvSpPr>
        <p:spPr>
          <a:xfrm>
            <a:off x="413640" y="5603040"/>
            <a:ext cx="9886320" cy="731520"/>
          </a:xfrm>
          <a:custGeom>
            <a:avLst/>
            <a:gdLst/>
            <a:ahLst/>
            <a:cxnLst/>
            <a:rect l="0" t="0" r="r" b="b"/>
            <a:pathLst>
              <a:path w="27462" h="2032">
                <a:moveTo>
                  <a:pt x="0" y="1893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1893"/>
                </a:lnTo>
                <a:cubicBezTo>
                  <a:pt x="27462" y="1904"/>
                  <a:pt x="27460" y="1915"/>
                  <a:pt x="27458" y="1927"/>
                </a:cubicBezTo>
                <a:cubicBezTo>
                  <a:pt x="27456" y="1938"/>
                  <a:pt x="27453" y="1949"/>
                  <a:pt x="27448" y="1959"/>
                </a:cubicBezTo>
                <a:cubicBezTo>
                  <a:pt x="27444" y="1970"/>
                  <a:pt x="27439" y="1980"/>
                  <a:pt x="27432" y="1989"/>
                </a:cubicBezTo>
                <a:cubicBezTo>
                  <a:pt x="27426" y="1999"/>
                  <a:pt x="27419" y="2008"/>
                  <a:pt x="27411" y="2016"/>
                </a:cubicBezTo>
                <a:cubicBezTo>
                  <a:pt x="27405" y="2022"/>
                  <a:pt x="27399" y="2027"/>
                  <a:pt x="27392" y="2032"/>
                </a:cubicBezTo>
                <a:lnTo>
                  <a:pt x="69" y="2032"/>
                </a:lnTo>
                <a:cubicBezTo>
                  <a:pt x="63" y="2027"/>
                  <a:pt x="56" y="2022"/>
                  <a:pt x="51" y="2016"/>
                </a:cubicBezTo>
                <a:cubicBezTo>
                  <a:pt x="42" y="2008"/>
                  <a:pt x="35" y="1999"/>
                  <a:pt x="29" y="1989"/>
                </a:cubicBezTo>
                <a:cubicBezTo>
                  <a:pt x="23" y="1980"/>
                  <a:pt x="17" y="1970"/>
                  <a:pt x="13" y="1959"/>
                </a:cubicBezTo>
                <a:cubicBezTo>
                  <a:pt x="8" y="1949"/>
                  <a:pt x="5" y="1938"/>
                  <a:pt x="3" y="1927"/>
                </a:cubicBezTo>
                <a:cubicBezTo>
                  <a:pt x="1" y="1915"/>
                  <a:pt x="0" y="1904"/>
                  <a:pt x="0" y="189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8" name="任意多边形: 形状 1207"/>
          <p:cNvSpPr/>
          <p:nvPr/>
        </p:nvSpPr>
        <p:spPr>
          <a:xfrm>
            <a:off x="413640" y="5603040"/>
            <a:ext cx="9886320" cy="731520"/>
          </a:xfrm>
          <a:custGeom>
            <a:avLst/>
            <a:gdLst/>
            <a:ahLst/>
            <a:cxnLst/>
            <a:rect l="0" t="0" r="r" b="b"/>
            <a:pathLst>
              <a:path w="27462" h="2032" fill="none">
                <a:moveTo>
                  <a:pt x="69" y="2032"/>
                </a:moveTo>
                <a:cubicBezTo>
                  <a:pt x="63" y="2027"/>
                  <a:pt x="56" y="2022"/>
                  <a:pt x="51" y="2016"/>
                </a:cubicBezTo>
                <a:cubicBezTo>
                  <a:pt x="42" y="2008"/>
                  <a:pt x="35" y="1999"/>
                  <a:pt x="29" y="1989"/>
                </a:cubicBezTo>
                <a:cubicBezTo>
                  <a:pt x="23" y="1980"/>
                  <a:pt x="17" y="1970"/>
                  <a:pt x="13" y="1959"/>
                </a:cubicBezTo>
                <a:cubicBezTo>
                  <a:pt x="8" y="1949"/>
                  <a:pt x="5" y="1938"/>
                  <a:pt x="3" y="1927"/>
                </a:cubicBezTo>
                <a:cubicBezTo>
                  <a:pt x="1" y="1915"/>
                  <a:pt x="0" y="1904"/>
                  <a:pt x="0" y="1893"/>
                </a:cubicBez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1893"/>
                </a:lnTo>
                <a:cubicBezTo>
                  <a:pt x="27462" y="1904"/>
                  <a:pt x="27460" y="1915"/>
                  <a:pt x="27458" y="1927"/>
                </a:cubicBezTo>
                <a:cubicBezTo>
                  <a:pt x="27456" y="1938"/>
                  <a:pt x="27453" y="1949"/>
                  <a:pt x="27448" y="1959"/>
                </a:cubicBezTo>
                <a:cubicBezTo>
                  <a:pt x="27444" y="1970"/>
                  <a:pt x="27439" y="1980"/>
                  <a:pt x="27432" y="1989"/>
                </a:cubicBezTo>
                <a:cubicBezTo>
                  <a:pt x="27426" y="1999"/>
                  <a:pt x="27419" y="2008"/>
                  <a:pt x="27411" y="2016"/>
                </a:cubicBezTo>
                <a:cubicBezTo>
                  <a:pt x="27405" y="2022"/>
                  <a:pt x="27399" y="2027"/>
                  <a:pt x="27392" y="2032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9" name="图片 1208"/>
          <p:cNvPicPr/>
          <p:nvPr/>
        </p:nvPicPr>
        <p:blipFill>
          <a:blip r:embed="rId8"/>
          <a:stretch/>
        </p:blipFill>
        <p:spPr>
          <a:xfrm>
            <a:off x="551520" y="578268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0" name="文本框 1209"/>
          <p:cNvSpPr txBox="1"/>
          <p:nvPr/>
        </p:nvSpPr>
        <p:spPr>
          <a:xfrm>
            <a:off x="6192360" y="351000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}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1" name="图片 1210"/>
          <p:cNvPicPr/>
          <p:nvPr/>
        </p:nvPicPr>
        <p:blipFill>
          <a:blip r:embed="rId9"/>
          <a:stretch/>
        </p:blipFill>
        <p:spPr>
          <a:xfrm>
            <a:off x="551520" y="6075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2" name="文本框 1211"/>
          <p:cNvSpPr txBox="1"/>
          <p:nvPr/>
        </p:nvSpPr>
        <p:spPr>
          <a:xfrm>
            <a:off x="735480" y="57632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部署提示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3" name="文本框 1212"/>
          <p:cNvSpPr txBox="1"/>
          <p:nvPr/>
        </p:nvSpPr>
        <p:spPr>
          <a:xfrm>
            <a:off x="752040" y="60544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在生产环境中使用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4" name="文本框 1213"/>
          <p:cNvSpPr txBox="1"/>
          <p:nvPr/>
        </p:nvSpPr>
        <p:spPr>
          <a:xfrm>
            <a:off x="1688040" y="6058800"/>
            <a:ext cx="377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HTTPS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5" name="文本框 1214"/>
          <p:cNvSpPr txBox="1"/>
          <p:nvPr/>
        </p:nvSpPr>
        <p:spPr>
          <a:xfrm>
            <a:off x="2061720" y="6054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保护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6" name="文本框 1215"/>
          <p:cNvSpPr txBox="1"/>
          <p:nvPr/>
        </p:nvSpPr>
        <p:spPr>
          <a:xfrm>
            <a:off x="2295720" y="605880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7" name="图片 1216"/>
          <p:cNvPicPr/>
          <p:nvPr/>
        </p:nvPicPr>
        <p:blipFill>
          <a:blip r:embed="rId10"/>
          <a:stretch/>
        </p:blipFill>
        <p:spPr>
          <a:xfrm>
            <a:off x="3802320" y="60753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8" name="文本框 1217"/>
          <p:cNvSpPr txBox="1"/>
          <p:nvPr/>
        </p:nvSpPr>
        <p:spPr>
          <a:xfrm>
            <a:off x="2480760" y="6054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通信安全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文本框 1218"/>
          <p:cNvSpPr txBox="1"/>
          <p:nvPr/>
        </p:nvSpPr>
        <p:spPr>
          <a:xfrm>
            <a:off x="4016520" y="6054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0" name="文本框 1219"/>
          <p:cNvSpPr txBox="1"/>
          <p:nvPr/>
        </p:nvSpPr>
        <p:spPr>
          <a:xfrm>
            <a:off x="4250520" y="6058800"/>
            <a:ext cx="53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Gunicorn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1" name="文本框 1220"/>
          <p:cNvSpPr txBox="1"/>
          <p:nvPr/>
        </p:nvSpPr>
        <p:spPr>
          <a:xfrm>
            <a:off x="4778280" y="60544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2" name="文本框 1221"/>
          <p:cNvSpPr txBox="1"/>
          <p:nvPr/>
        </p:nvSpPr>
        <p:spPr>
          <a:xfrm>
            <a:off x="4895280" y="6058800"/>
            <a:ext cx="391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uWSGI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3" name="文本框 1222"/>
          <p:cNvSpPr txBox="1"/>
          <p:nvPr/>
        </p:nvSpPr>
        <p:spPr>
          <a:xfrm>
            <a:off x="5284440" y="6054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作为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4" name="文本框 1223"/>
          <p:cNvSpPr txBox="1"/>
          <p:nvPr/>
        </p:nvSpPr>
        <p:spPr>
          <a:xfrm>
            <a:off x="5518440" y="6058800"/>
            <a:ext cx="316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WSGI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5" name="图片 1224"/>
          <p:cNvPicPr/>
          <p:nvPr/>
        </p:nvPicPr>
        <p:blipFill>
          <a:blip r:embed="rId11"/>
          <a:stretch/>
        </p:blipFill>
        <p:spPr>
          <a:xfrm>
            <a:off x="7044840" y="60753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6" name="文本框 1225"/>
          <p:cNvSpPr txBox="1"/>
          <p:nvPr/>
        </p:nvSpPr>
        <p:spPr>
          <a:xfrm>
            <a:off x="5833440" y="60544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服务器提高性能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7" name="文本框 1226"/>
          <p:cNvSpPr txBox="1"/>
          <p:nvPr/>
        </p:nvSpPr>
        <p:spPr>
          <a:xfrm>
            <a:off x="7281360" y="60544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添加请求频率限制，防止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8" name="文本框 1227"/>
          <p:cNvSpPr txBox="1"/>
          <p:nvPr/>
        </p:nvSpPr>
        <p:spPr>
          <a:xfrm>
            <a:off x="8568360" y="605880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9" name="任意多边形: 形状 1228"/>
          <p:cNvSpPr/>
          <p:nvPr/>
        </p:nvSpPr>
        <p:spPr>
          <a:xfrm>
            <a:off x="5891400" y="4111200"/>
            <a:ext cx="1069920" cy="635760"/>
          </a:xfrm>
          <a:custGeom>
            <a:avLst/>
            <a:gdLst/>
            <a:ahLst/>
            <a:cxnLst/>
            <a:rect l="0" t="0" r="r" b="b"/>
            <a:pathLst>
              <a:path w="2972" h="1766">
                <a:moveTo>
                  <a:pt x="0" y="1673"/>
                </a:moveTo>
                <a:lnTo>
                  <a:pt x="0" y="94"/>
                </a:lnTo>
                <a:cubicBezTo>
                  <a:pt x="0" y="82"/>
                  <a:pt x="2" y="70"/>
                  <a:pt x="7" y="59"/>
                </a:cubicBezTo>
                <a:cubicBezTo>
                  <a:pt x="11" y="47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3"/>
                  <a:pt x="80" y="0"/>
                  <a:pt x="93" y="0"/>
                </a:cubicBezTo>
                <a:lnTo>
                  <a:pt x="2878" y="0"/>
                </a:lnTo>
                <a:cubicBezTo>
                  <a:pt x="2890" y="0"/>
                  <a:pt x="2902" y="3"/>
                  <a:pt x="2914" y="7"/>
                </a:cubicBezTo>
                <a:cubicBezTo>
                  <a:pt x="2925" y="12"/>
                  <a:pt x="2935" y="19"/>
                  <a:pt x="2944" y="28"/>
                </a:cubicBezTo>
                <a:cubicBezTo>
                  <a:pt x="2953" y="36"/>
                  <a:pt x="2960" y="47"/>
                  <a:pt x="2965" y="59"/>
                </a:cubicBezTo>
                <a:cubicBezTo>
                  <a:pt x="2970" y="70"/>
                  <a:pt x="2972" y="82"/>
                  <a:pt x="2972" y="94"/>
                </a:cubicBezTo>
                <a:lnTo>
                  <a:pt x="2972" y="1673"/>
                </a:lnTo>
                <a:cubicBezTo>
                  <a:pt x="2972" y="1685"/>
                  <a:pt x="2970" y="1697"/>
                  <a:pt x="2965" y="1708"/>
                </a:cubicBezTo>
                <a:cubicBezTo>
                  <a:pt x="2960" y="1720"/>
                  <a:pt x="2953" y="1730"/>
                  <a:pt x="2944" y="1738"/>
                </a:cubicBezTo>
                <a:cubicBezTo>
                  <a:pt x="2935" y="1747"/>
                  <a:pt x="2925" y="1754"/>
                  <a:pt x="2914" y="1758"/>
                </a:cubicBezTo>
                <a:cubicBezTo>
                  <a:pt x="2902" y="1763"/>
                  <a:pt x="2890" y="1766"/>
                  <a:pt x="2878" y="1766"/>
                </a:cubicBezTo>
                <a:lnTo>
                  <a:pt x="93" y="1766"/>
                </a:lnTo>
                <a:cubicBezTo>
                  <a:pt x="80" y="1766"/>
                  <a:pt x="68" y="1763"/>
                  <a:pt x="57" y="1758"/>
                </a:cubicBezTo>
                <a:cubicBezTo>
                  <a:pt x="46" y="1754"/>
                  <a:pt x="36" y="1747"/>
                  <a:pt x="27" y="1738"/>
                </a:cubicBezTo>
                <a:cubicBezTo>
                  <a:pt x="18" y="1730"/>
                  <a:pt x="11" y="1720"/>
                  <a:pt x="7" y="1708"/>
                </a:cubicBezTo>
                <a:cubicBezTo>
                  <a:pt x="2" y="1697"/>
                  <a:pt x="0" y="1685"/>
                  <a:pt x="0" y="167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0" name="图片 1229"/>
          <p:cNvPicPr/>
          <p:nvPr/>
        </p:nvPicPr>
        <p:blipFill>
          <a:blip r:embed="rId12"/>
          <a:stretch/>
        </p:blipFill>
        <p:spPr>
          <a:xfrm>
            <a:off x="6301080" y="42116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1" name="文本框 1230"/>
          <p:cNvSpPr txBox="1"/>
          <p:nvPr/>
        </p:nvSpPr>
        <p:spPr>
          <a:xfrm>
            <a:off x="8753400" y="6054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滥用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2" name="任意多边形: 形状 1231"/>
          <p:cNvSpPr/>
          <p:nvPr/>
        </p:nvSpPr>
        <p:spPr>
          <a:xfrm>
            <a:off x="9234000" y="4111200"/>
            <a:ext cx="1069920" cy="635760"/>
          </a:xfrm>
          <a:custGeom>
            <a:avLst/>
            <a:gdLst/>
            <a:ahLst/>
            <a:cxnLst/>
            <a:rect l="0" t="0" r="r" b="b"/>
            <a:pathLst>
              <a:path w="2972" h="1766">
                <a:moveTo>
                  <a:pt x="0" y="1673"/>
                </a:moveTo>
                <a:lnTo>
                  <a:pt x="0" y="94"/>
                </a:lnTo>
                <a:cubicBezTo>
                  <a:pt x="0" y="82"/>
                  <a:pt x="2" y="70"/>
                  <a:pt x="7" y="59"/>
                </a:cubicBezTo>
                <a:cubicBezTo>
                  <a:pt x="12" y="47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2879" y="0"/>
                </a:lnTo>
                <a:cubicBezTo>
                  <a:pt x="2892" y="0"/>
                  <a:pt x="2903" y="3"/>
                  <a:pt x="2915" y="7"/>
                </a:cubicBezTo>
                <a:cubicBezTo>
                  <a:pt x="2926" y="12"/>
                  <a:pt x="2936" y="19"/>
                  <a:pt x="2945" y="28"/>
                </a:cubicBezTo>
                <a:cubicBezTo>
                  <a:pt x="2954" y="36"/>
                  <a:pt x="2960" y="47"/>
                  <a:pt x="2965" y="59"/>
                </a:cubicBezTo>
                <a:cubicBezTo>
                  <a:pt x="2970" y="70"/>
                  <a:pt x="2972" y="82"/>
                  <a:pt x="2972" y="94"/>
                </a:cubicBezTo>
                <a:lnTo>
                  <a:pt x="2972" y="1673"/>
                </a:lnTo>
                <a:cubicBezTo>
                  <a:pt x="2972" y="1685"/>
                  <a:pt x="2970" y="1697"/>
                  <a:pt x="2965" y="1708"/>
                </a:cubicBezTo>
                <a:cubicBezTo>
                  <a:pt x="2960" y="1720"/>
                  <a:pt x="2954" y="1730"/>
                  <a:pt x="2945" y="1738"/>
                </a:cubicBezTo>
                <a:cubicBezTo>
                  <a:pt x="2936" y="1747"/>
                  <a:pt x="2926" y="1754"/>
                  <a:pt x="2915" y="1758"/>
                </a:cubicBezTo>
                <a:cubicBezTo>
                  <a:pt x="2903" y="1763"/>
                  <a:pt x="2892" y="1766"/>
                  <a:pt x="2879" y="1766"/>
                </a:cubicBezTo>
                <a:lnTo>
                  <a:pt x="93" y="1766"/>
                </a:lnTo>
                <a:cubicBezTo>
                  <a:pt x="80" y="1766"/>
                  <a:pt x="69" y="1763"/>
                  <a:pt x="57" y="1758"/>
                </a:cubicBezTo>
                <a:cubicBezTo>
                  <a:pt x="46" y="1754"/>
                  <a:pt x="36" y="1747"/>
                  <a:pt x="27" y="1738"/>
                </a:cubicBezTo>
                <a:cubicBezTo>
                  <a:pt x="18" y="1730"/>
                  <a:pt x="12" y="1720"/>
                  <a:pt x="7" y="1708"/>
                </a:cubicBezTo>
                <a:cubicBezTo>
                  <a:pt x="2" y="1697"/>
                  <a:pt x="0" y="1685"/>
                  <a:pt x="0" y="167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3" name="图片 1232"/>
          <p:cNvPicPr/>
          <p:nvPr/>
        </p:nvPicPr>
        <p:blipFill>
          <a:blip r:embed="rId13"/>
          <a:stretch/>
        </p:blipFill>
        <p:spPr>
          <a:xfrm>
            <a:off x="9668880" y="42116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4" name="文本框 1233"/>
          <p:cNvSpPr txBox="1"/>
          <p:nvPr/>
        </p:nvSpPr>
        <p:spPr>
          <a:xfrm>
            <a:off x="6250680" y="44917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客户端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5" name="文本框 1234"/>
          <p:cNvSpPr txBox="1"/>
          <p:nvPr/>
        </p:nvSpPr>
        <p:spPr>
          <a:xfrm>
            <a:off x="9443160" y="4496040"/>
            <a:ext cx="301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6" name="任意多边形: 形状 1235"/>
          <p:cNvSpPr/>
          <p:nvPr/>
        </p:nvSpPr>
        <p:spPr>
          <a:xfrm>
            <a:off x="6960960" y="4512600"/>
            <a:ext cx="1838880" cy="16920"/>
          </a:xfrm>
          <a:custGeom>
            <a:avLst/>
            <a:gdLst/>
            <a:ahLst/>
            <a:cxnLst/>
            <a:rect l="0" t="0" r="r" b="b"/>
            <a:pathLst>
              <a:path w="5108" h="47">
                <a:moveTo>
                  <a:pt x="0" y="0"/>
                </a:moveTo>
                <a:lnTo>
                  <a:pt x="5108" y="0"/>
                </a:lnTo>
                <a:lnTo>
                  <a:pt x="5108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7" name="文本框 1236"/>
          <p:cNvSpPr txBox="1"/>
          <p:nvPr/>
        </p:nvSpPr>
        <p:spPr>
          <a:xfrm>
            <a:off x="9743400" y="44917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服务器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8" name="文本框 1237"/>
          <p:cNvSpPr txBox="1"/>
          <p:nvPr/>
        </p:nvSpPr>
        <p:spPr>
          <a:xfrm>
            <a:off x="7763400" y="4319280"/>
            <a:ext cx="2656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POST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9" name="文本框 1238"/>
          <p:cNvSpPr txBox="1"/>
          <p:nvPr/>
        </p:nvSpPr>
        <p:spPr>
          <a:xfrm>
            <a:off x="8027640" y="431568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请求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0" name="任意多边形: 形状 1239"/>
          <p:cNvSpPr/>
          <p:nvPr/>
        </p:nvSpPr>
        <p:spPr>
          <a:xfrm>
            <a:off x="7395480" y="4913640"/>
            <a:ext cx="1838880" cy="16920"/>
          </a:xfrm>
          <a:custGeom>
            <a:avLst/>
            <a:gdLst/>
            <a:ahLst/>
            <a:cxnLst/>
            <a:rect l="0" t="0" r="r" b="b"/>
            <a:pathLst>
              <a:path w="5108" h="47">
                <a:moveTo>
                  <a:pt x="0" y="0"/>
                </a:moveTo>
                <a:lnTo>
                  <a:pt x="5108" y="0"/>
                </a:lnTo>
                <a:lnTo>
                  <a:pt x="5108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22C55E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1" name="文本框 1240"/>
          <p:cNvSpPr txBox="1"/>
          <p:nvPr/>
        </p:nvSpPr>
        <p:spPr>
          <a:xfrm>
            <a:off x="8228160" y="4319280"/>
            <a:ext cx="51624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 /translate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2" name="文本框 1241"/>
          <p:cNvSpPr txBox="1"/>
          <p:nvPr/>
        </p:nvSpPr>
        <p:spPr>
          <a:xfrm>
            <a:off x="7984080" y="4854240"/>
            <a:ext cx="2487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34D399"/>
                </a:solidFill>
                <a:effectLst/>
                <a:uFillTx/>
                <a:latin typeface="DejaVuSans"/>
                <a:ea typeface="DejaVuSans"/>
              </a:rPr>
              <a:t>JSON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3" name="文本框 1242"/>
          <p:cNvSpPr txBox="1"/>
          <p:nvPr/>
        </p:nvSpPr>
        <p:spPr>
          <a:xfrm>
            <a:off x="8231400" y="485064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响应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4" name="图片 1243"/>
          <p:cNvPicPr/>
          <p:nvPr/>
        </p:nvPicPr>
        <p:blipFill>
          <a:blip r:embed="rId14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5" name="文本框 1244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14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任意多边形: 形状 1245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7" name="图片 1246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8" name="图片 1247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9" name="任意多边形: 形状 1248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0" name="任意多边形: 形状 1249"/>
          <p:cNvSpPr/>
          <p:nvPr/>
        </p:nvSpPr>
        <p:spPr>
          <a:xfrm>
            <a:off x="421920" y="4896720"/>
            <a:ext cx="9882000" cy="1103400"/>
          </a:xfrm>
          <a:custGeom>
            <a:avLst/>
            <a:gdLst/>
            <a:ahLst/>
            <a:cxnLst/>
            <a:rect l="0" t="0" r="r" b="b"/>
            <a:pathLst>
              <a:path w="27450" h="3065">
                <a:moveTo>
                  <a:pt x="0" y="2880"/>
                </a:moveTo>
                <a:lnTo>
                  <a:pt x="0" y="187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7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1" y="6"/>
                  <a:pt x="121" y="4"/>
                </a:cubicBezTo>
                <a:cubicBezTo>
                  <a:pt x="131" y="2"/>
                  <a:pt x="141" y="0"/>
                  <a:pt x="151" y="0"/>
                </a:cubicBezTo>
                <a:lnTo>
                  <a:pt x="27264" y="0"/>
                </a:lnTo>
                <a:cubicBezTo>
                  <a:pt x="27277" y="0"/>
                  <a:pt x="27289" y="2"/>
                  <a:pt x="27301" y="4"/>
                </a:cubicBezTo>
                <a:cubicBezTo>
                  <a:pt x="27313" y="6"/>
                  <a:pt x="27324" y="10"/>
                  <a:pt x="27336" y="14"/>
                </a:cubicBezTo>
                <a:cubicBezTo>
                  <a:pt x="27347" y="19"/>
                  <a:pt x="27358" y="25"/>
                  <a:pt x="27368" y="32"/>
                </a:cubicBezTo>
                <a:cubicBezTo>
                  <a:pt x="27378" y="38"/>
                  <a:pt x="27387" y="46"/>
                  <a:pt x="27396" y="55"/>
                </a:cubicBezTo>
                <a:cubicBezTo>
                  <a:pt x="27404" y="63"/>
                  <a:pt x="27412" y="73"/>
                  <a:pt x="27419" y="83"/>
                </a:cubicBezTo>
                <a:cubicBezTo>
                  <a:pt x="27426" y="93"/>
                  <a:pt x="27431" y="104"/>
                  <a:pt x="27436" y="115"/>
                </a:cubicBezTo>
                <a:cubicBezTo>
                  <a:pt x="27441" y="126"/>
                  <a:pt x="27444" y="138"/>
                  <a:pt x="27447" y="150"/>
                </a:cubicBezTo>
                <a:cubicBezTo>
                  <a:pt x="27449" y="162"/>
                  <a:pt x="27450" y="174"/>
                  <a:pt x="27450" y="187"/>
                </a:cubicBezTo>
                <a:lnTo>
                  <a:pt x="27450" y="2880"/>
                </a:lnTo>
                <a:cubicBezTo>
                  <a:pt x="27450" y="2892"/>
                  <a:pt x="27449" y="2904"/>
                  <a:pt x="27447" y="2916"/>
                </a:cubicBezTo>
                <a:cubicBezTo>
                  <a:pt x="27444" y="2928"/>
                  <a:pt x="27441" y="2940"/>
                  <a:pt x="27436" y="2951"/>
                </a:cubicBezTo>
                <a:cubicBezTo>
                  <a:pt x="27431" y="2962"/>
                  <a:pt x="27426" y="2973"/>
                  <a:pt x="27419" y="2983"/>
                </a:cubicBezTo>
                <a:cubicBezTo>
                  <a:pt x="27412" y="2993"/>
                  <a:pt x="27404" y="3002"/>
                  <a:pt x="27396" y="3011"/>
                </a:cubicBezTo>
                <a:cubicBezTo>
                  <a:pt x="27387" y="3020"/>
                  <a:pt x="27378" y="3027"/>
                  <a:pt x="27368" y="3034"/>
                </a:cubicBezTo>
                <a:cubicBezTo>
                  <a:pt x="27358" y="3041"/>
                  <a:pt x="27347" y="3047"/>
                  <a:pt x="27336" y="3051"/>
                </a:cubicBezTo>
                <a:cubicBezTo>
                  <a:pt x="27324" y="3056"/>
                  <a:pt x="27313" y="3060"/>
                  <a:pt x="27301" y="3062"/>
                </a:cubicBezTo>
                <a:cubicBezTo>
                  <a:pt x="27289" y="3064"/>
                  <a:pt x="27277" y="3065"/>
                  <a:pt x="27264" y="3065"/>
                </a:cubicBezTo>
                <a:lnTo>
                  <a:pt x="151" y="3065"/>
                </a:lnTo>
                <a:cubicBezTo>
                  <a:pt x="141" y="3065"/>
                  <a:pt x="131" y="3064"/>
                  <a:pt x="121" y="3062"/>
                </a:cubicBezTo>
                <a:cubicBezTo>
                  <a:pt x="111" y="3060"/>
                  <a:pt x="102" y="3056"/>
                  <a:pt x="93" y="3051"/>
                </a:cubicBezTo>
                <a:cubicBezTo>
                  <a:pt x="84" y="3047"/>
                  <a:pt x="75" y="3041"/>
                  <a:pt x="67" y="3034"/>
                </a:cubicBezTo>
                <a:cubicBezTo>
                  <a:pt x="59" y="3027"/>
                  <a:pt x="51" y="3020"/>
                  <a:pt x="44" y="3011"/>
                </a:cubicBezTo>
                <a:cubicBezTo>
                  <a:pt x="37" y="3002"/>
                  <a:pt x="31" y="2993"/>
                  <a:pt x="25" y="2983"/>
                </a:cubicBezTo>
                <a:cubicBezTo>
                  <a:pt x="20" y="2973"/>
                  <a:pt x="15" y="2962"/>
                  <a:pt x="11" y="2951"/>
                </a:cubicBezTo>
                <a:cubicBezTo>
                  <a:pt x="7" y="2940"/>
                  <a:pt x="5" y="2928"/>
                  <a:pt x="3" y="2916"/>
                </a:cubicBezTo>
                <a:cubicBezTo>
                  <a:pt x="1" y="2904"/>
                  <a:pt x="0" y="2892"/>
                  <a:pt x="0" y="288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任意多边形: 形状 1250"/>
          <p:cNvSpPr/>
          <p:nvPr/>
        </p:nvSpPr>
        <p:spPr>
          <a:xfrm>
            <a:off x="409320" y="4896720"/>
            <a:ext cx="67320" cy="1103400"/>
          </a:xfrm>
          <a:custGeom>
            <a:avLst/>
            <a:gdLst/>
            <a:ahLst/>
            <a:cxnLst/>
            <a:rect l="0" t="0" r="r" b="b"/>
            <a:pathLst>
              <a:path w="187" h="3065">
                <a:moveTo>
                  <a:pt x="0" y="0"/>
                </a:moveTo>
                <a:lnTo>
                  <a:pt x="187" y="0"/>
                </a:lnTo>
                <a:lnTo>
                  <a:pt x="187" y="3065"/>
                </a:lnTo>
                <a:lnTo>
                  <a:pt x="0" y="306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2" name="文本框 1251"/>
          <p:cNvSpPr txBox="1"/>
          <p:nvPr/>
        </p:nvSpPr>
        <p:spPr>
          <a:xfrm>
            <a:off x="275760" y="562680"/>
            <a:ext cx="15019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技术栈总结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3" name="文本框 1252"/>
          <p:cNvSpPr txBox="1"/>
          <p:nvPr/>
        </p:nvSpPr>
        <p:spPr>
          <a:xfrm>
            <a:off x="2153880" y="1275840"/>
            <a:ext cx="3923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智能翻译系统的技术架构涵盖多个层面，从核心编程语言到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4" name="文本框 1253"/>
          <p:cNvSpPr txBox="1"/>
          <p:nvPr/>
        </p:nvSpPr>
        <p:spPr>
          <a:xfrm>
            <a:off x="6064920" y="1280880"/>
            <a:ext cx="2394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5" name="文本框 1254"/>
          <p:cNvSpPr txBox="1"/>
          <p:nvPr/>
        </p:nvSpPr>
        <p:spPr>
          <a:xfrm>
            <a:off x="6302880" y="127584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调用、自然语言处理工具及部署环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6" name="任意多边形: 形状 1255"/>
          <p:cNvSpPr/>
          <p:nvPr/>
        </p:nvSpPr>
        <p:spPr>
          <a:xfrm>
            <a:off x="421920" y="1988640"/>
            <a:ext cx="3104640" cy="2574360"/>
          </a:xfrm>
          <a:custGeom>
            <a:avLst/>
            <a:gdLst/>
            <a:ahLst/>
            <a:cxnLst/>
            <a:rect l="0" t="0" r="r" b="b"/>
            <a:pathLst>
              <a:path w="8624" h="7151">
                <a:moveTo>
                  <a:pt x="0" y="69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7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1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8439" y="0"/>
                </a:lnTo>
                <a:cubicBezTo>
                  <a:pt x="8451" y="0"/>
                  <a:pt x="8463" y="1"/>
                  <a:pt x="8475" y="4"/>
                </a:cubicBezTo>
                <a:cubicBezTo>
                  <a:pt x="8487" y="6"/>
                  <a:pt x="8499" y="10"/>
                  <a:pt x="8510" y="14"/>
                </a:cubicBezTo>
                <a:cubicBezTo>
                  <a:pt x="8521" y="19"/>
                  <a:pt x="8532" y="25"/>
                  <a:pt x="8542" y="32"/>
                </a:cubicBezTo>
                <a:cubicBezTo>
                  <a:pt x="8552" y="38"/>
                  <a:pt x="8561" y="46"/>
                  <a:pt x="8570" y="55"/>
                </a:cubicBezTo>
                <a:cubicBezTo>
                  <a:pt x="8579" y="63"/>
                  <a:pt x="8586" y="73"/>
                  <a:pt x="8593" y="83"/>
                </a:cubicBezTo>
                <a:cubicBezTo>
                  <a:pt x="8600" y="93"/>
                  <a:pt x="8606" y="104"/>
                  <a:pt x="8610" y="115"/>
                </a:cubicBezTo>
                <a:cubicBezTo>
                  <a:pt x="8615" y="126"/>
                  <a:pt x="8618" y="138"/>
                  <a:pt x="8621" y="150"/>
                </a:cubicBezTo>
                <a:cubicBezTo>
                  <a:pt x="8623" y="162"/>
                  <a:pt x="8624" y="174"/>
                  <a:pt x="8624" y="186"/>
                </a:cubicBezTo>
                <a:lnTo>
                  <a:pt x="8624" y="6965"/>
                </a:lnTo>
                <a:cubicBezTo>
                  <a:pt x="8624" y="6977"/>
                  <a:pt x="8623" y="6989"/>
                  <a:pt x="8621" y="7001"/>
                </a:cubicBezTo>
                <a:cubicBezTo>
                  <a:pt x="8618" y="7013"/>
                  <a:pt x="8615" y="7025"/>
                  <a:pt x="8610" y="7036"/>
                </a:cubicBezTo>
                <a:cubicBezTo>
                  <a:pt x="8606" y="7047"/>
                  <a:pt x="8600" y="7058"/>
                  <a:pt x="8593" y="7068"/>
                </a:cubicBezTo>
                <a:cubicBezTo>
                  <a:pt x="8586" y="7078"/>
                  <a:pt x="8579" y="7088"/>
                  <a:pt x="8570" y="7096"/>
                </a:cubicBezTo>
                <a:cubicBezTo>
                  <a:pt x="8561" y="7105"/>
                  <a:pt x="8552" y="7113"/>
                  <a:pt x="8542" y="7120"/>
                </a:cubicBezTo>
                <a:cubicBezTo>
                  <a:pt x="8532" y="7126"/>
                  <a:pt x="8521" y="7132"/>
                  <a:pt x="8510" y="7137"/>
                </a:cubicBezTo>
                <a:cubicBezTo>
                  <a:pt x="8499" y="7141"/>
                  <a:pt x="8487" y="7145"/>
                  <a:pt x="8475" y="7147"/>
                </a:cubicBezTo>
                <a:cubicBezTo>
                  <a:pt x="8463" y="7150"/>
                  <a:pt x="8451" y="7151"/>
                  <a:pt x="8439" y="7151"/>
                </a:cubicBezTo>
                <a:lnTo>
                  <a:pt x="151" y="7151"/>
                </a:lnTo>
                <a:cubicBezTo>
                  <a:pt x="141" y="7151"/>
                  <a:pt x="131" y="7150"/>
                  <a:pt x="121" y="7147"/>
                </a:cubicBezTo>
                <a:cubicBezTo>
                  <a:pt x="111" y="7145"/>
                  <a:pt x="102" y="7141"/>
                  <a:pt x="93" y="7137"/>
                </a:cubicBezTo>
                <a:cubicBezTo>
                  <a:pt x="84" y="7132"/>
                  <a:pt x="75" y="7126"/>
                  <a:pt x="67" y="7120"/>
                </a:cubicBezTo>
                <a:cubicBezTo>
                  <a:pt x="59" y="7113"/>
                  <a:pt x="51" y="7105"/>
                  <a:pt x="44" y="7096"/>
                </a:cubicBezTo>
                <a:cubicBezTo>
                  <a:pt x="37" y="7088"/>
                  <a:pt x="31" y="7078"/>
                  <a:pt x="25" y="7068"/>
                </a:cubicBezTo>
                <a:cubicBezTo>
                  <a:pt x="20" y="7058"/>
                  <a:pt x="15" y="7047"/>
                  <a:pt x="11" y="7036"/>
                </a:cubicBezTo>
                <a:cubicBezTo>
                  <a:pt x="7" y="7025"/>
                  <a:pt x="5" y="7013"/>
                  <a:pt x="3" y="7001"/>
                </a:cubicBezTo>
                <a:cubicBezTo>
                  <a:pt x="1" y="6989"/>
                  <a:pt x="0" y="6977"/>
                  <a:pt x="0" y="69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任意多边形: 形状 1256"/>
          <p:cNvSpPr/>
          <p:nvPr/>
        </p:nvSpPr>
        <p:spPr>
          <a:xfrm>
            <a:off x="409320" y="1988640"/>
            <a:ext cx="67320" cy="2574360"/>
          </a:xfrm>
          <a:custGeom>
            <a:avLst/>
            <a:gdLst/>
            <a:ahLst/>
            <a:cxnLst/>
            <a:rect l="0" t="0" r="r" b="b"/>
            <a:pathLst>
              <a:path w="187" h="7151">
                <a:moveTo>
                  <a:pt x="0" y="0"/>
                </a:moveTo>
                <a:lnTo>
                  <a:pt x="187" y="0"/>
                </a:lnTo>
                <a:lnTo>
                  <a:pt x="187" y="7151"/>
                </a:lnTo>
                <a:lnTo>
                  <a:pt x="0" y="715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8" name="任意多边形: 形状 1257"/>
          <p:cNvSpPr/>
          <p:nvPr/>
        </p:nvSpPr>
        <p:spPr>
          <a:xfrm>
            <a:off x="601560" y="269064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7568" y="0"/>
                </a:lnTo>
                <a:cubicBezTo>
                  <a:pt x="7581" y="0"/>
                  <a:pt x="7592" y="2"/>
                  <a:pt x="7604" y="7"/>
                </a:cubicBezTo>
                <a:cubicBezTo>
                  <a:pt x="7615" y="12"/>
                  <a:pt x="7625" y="19"/>
                  <a:pt x="7634" y="27"/>
                </a:cubicBezTo>
                <a:cubicBezTo>
                  <a:pt x="7643" y="36"/>
                  <a:pt x="7649" y="46"/>
                  <a:pt x="7654" y="57"/>
                </a:cubicBezTo>
                <a:cubicBezTo>
                  <a:pt x="7659" y="69"/>
                  <a:pt x="7661" y="81"/>
                  <a:pt x="7661" y="93"/>
                </a:cubicBezTo>
                <a:lnTo>
                  <a:pt x="7661" y="1301"/>
                </a:lnTo>
                <a:cubicBezTo>
                  <a:pt x="7661" y="1313"/>
                  <a:pt x="7659" y="1325"/>
                  <a:pt x="7654" y="1337"/>
                </a:cubicBezTo>
                <a:cubicBezTo>
                  <a:pt x="7649" y="1348"/>
                  <a:pt x="7643" y="1358"/>
                  <a:pt x="7634" y="1367"/>
                </a:cubicBezTo>
                <a:cubicBezTo>
                  <a:pt x="7625" y="1375"/>
                  <a:pt x="7615" y="1382"/>
                  <a:pt x="7604" y="1387"/>
                </a:cubicBezTo>
                <a:cubicBezTo>
                  <a:pt x="7592" y="1392"/>
                  <a:pt x="7581" y="1394"/>
                  <a:pt x="7568" y="1394"/>
                </a:cubicBezTo>
                <a:lnTo>
                  <a:pt x="93" y="1394"/>
                </a:lnTo>
                <a:cubicBezTo>
                  <a:pt x="80" y="1394"/>
                  <a:pt x="69" y="1392"/>
                  <a:pt x="57" y="1387"/>
                </a:cubicBezTo>
                <a:cubicBezTo>
                  <a:pt x="46" y="1382"/>
                  <a:pt x="36" y="1375"/>
                  <a:pt x="27" y="1367"/>
                </a:cubicBezTo>
                <a:cubicBezTo>
                  <a:pt x="18" y="1358"/>
                  <a:pt x="12" y="1348"/>
                  <a:pt x="7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9" name="任意多边形: 形状 1258"/>
          <p:cNvSpPr/>
          <p:nvPr/>
        </p:nvSpPr>
        <p:spPr>
          <a:xfrm>
            <a:off x="601560" y="329220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0" y="0"/>
                  <a:pt x="93" y="0"/>
                </a:cubicBezTo>
                <a:lnTo>
                  <a:pt x="7568" y="0"/>
                </a:lnTo>
                <a:cubicBezTo>
                  <a:pt x="7581" y="0"/>
                  <a:pt x="7592" y="3"/>
                  <a:pt x="7604" y="8"/>
                </a:cubicBezTo>
                <a:cubicBezTo>
                  <a:pt x="7615" y="12"/>
                  <a:pt x="7625" y="19"/>
                  <a:pt x="7634" y="28"/>
                </a:cubicBezTo>
                <a:cubicBezTo>
                  <a:pt x="7643" y="36"/>
                  <a:pt x="7649" y="46"/>
                  <a:pt x="7654" y="58"/>
                </a:cubicBezTo>
                <a:cubicBezTo>
                  <a:pt x="7659" y="69"/>
                  <a:pt x="7661" y="81"/>
                  <a:pt x="7661" y="93"/>
                </a:cubicBezTo>
                <a:lnTo>
                  <a:pt x="7661" y="1301"/>
                </a:lnTo>
                <a:cubicBezTo>
                  <a:pt x="7661" y="1314"/>
                  <a:pt x="7659" y="1326"/>
                  <a:pt x="7654" y="1337"/>
                </a:cubicBezTo>
                <a:cubicBezTo>
                  <a:pt x="7649" y="1348"/>
                  <a:pt x="7643" y="1358"/>
                  <a:pt x="7634" y="1367"/>
                </a:cubicBezTo>
                <a:cubicBezTo>
                  <a:pt x="7625" y="1376"/>
                  <a:pt x="7615" y="1382"/>
                  <a:pt x="7604" y="1387"/>
                </a:cubicBezTo>
                <a:cubicBezTo>
                  <a:pt x="7592" y="1392"/>
                  <a:pt x="7581" y="1394"/>
                  <a:pt x="7568" y="1394"/>
                </a:cubicBezTo>
                <a:lnTo>
                  <a:pt x="93" y="1394"/>
                </a:lnTo>
                <a:cubicBezTo>
                  <a:pt x="80" y="1394"/>
                  <a:pt x="69" y="1392"/>
                  <a:pt x="57" y="1387"/>
                </a:cubicBezTo>
                <a:cubicBezTo>
                  <a:pt x="46" y="1382"/>
                  <a:pt x="36" y="1376"/>
                  <a:pt x="27" y="1367"/>
                </a:cubicBezTo>
                <a:cubicBezTo>
                  <a:pt x="18" y="1358"/>
                  <a:pt x="12" y="1348"/>
                  <a:pt x="7" y="1337"/>
                </a:cubicBezTo>
                <a:cubicBezTo>
                  <a:pt x="2" y="1326"/>
                  <a:pt x="0" y="1314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0" name="任意多边形: 形状 1259"/>
          <p:cNvSpPr/>
          <p:nvPr/>
        </p:nvSpPr>
        <p:spPr>
          <a:xfrm>
            <a:off x="601560" y="389412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7568" y="0"/>
                </a:lnTo>
                <a:cubicBezTo>
                  <a:pt x="7581" y="0"/>
                  <a:pt x="7592" y="2"/>
                  <a:pt x="7604" y="7"/>
                </a:cubicBezTo>
                <a:cubicBezTo>
                  <a:pt x="7615" y="12"/>
                  <a:pt x="7625" y="18"/>
                  <a:pt x="7634" y="27"/>
                </a:cubicBezTo>
                <a:cubicBezTo>
                  <a:pt x="7643" y="36"/>
                  <a:pt x="7649" y="46"/>
                  <a:pt x="7654" y="57"/>
                </a:cubicBezTo>
                <a:cubicBezTo>
                  <a:pt x="7659" y="68"/>
                  <a:pt x="7661" y="80"/>
                  <a:pt x="7661" y="93"/>
                </a:cubicBezTo>
                <a:lnTo>
                  <a:pt x="7661" y="1301"/>
                </a:lnTo>
                <a:cubicBezTo>
                  <a:pt x="7661" y="1313"/>
                  <a:pt x="7659" y="1325"/>
                  <a:pt x="7654" y="1336"/>
                </a:cubicBezTo>
                <a:cubicBezTo>
                  <a:pt x="7649" y="1348"/>
                  <a:pt x="7643" y="1358"/>
                  <a:pt x="7634" y="1366"/>
                </a:cubicBezTo>
                <a:cubicBezTo>
                  <a:pt x="7625" y="1375"/>
                  <a:pt x="7615" y="1382"/>
                  <a:pt x="7604" y="1386"/>
                </a:cubicBezTo>
                <a:cubicBezTo>
                  <a:pt x="7592" y="1391"/>
                  <a:pt x="7581" y="1394"/>
                  <a:pt x="7568" y="1394"/>
                </a:cubicBezTo>
                <a:lnTo>
                  <a:pt x="93" y="1394"/>
                </a:lnTo>
                <a:cubicBezTo>
                  <a:pt x="80" y="1394"/>
                  <a:pt x="69" y="1391"/>
                  <a:pt x="57" y="1386"/>
                </a:cubicBezTo>
                <a:cubicBezTo>
                  <a:pt x="46" y="1382"/>
                  <a:pt x="36" y="1375"/>
                  <a:pt x="27" y="1366"/>
                </a:cubicBezTo>
                <a:cubicBezTo>
                  <a:pt x="18" y="1358"/>
                  <a:pt x="12" y="1348"/>
                  <a:pt x="7" y="1336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1" name="任意多边形: 形状 1260"/>
          <p:cNvSpPr/>
          <p:nvPr/>
        </p:nvSpPr>
        <p:spPr>
          <a:xfrm>
            <a:off x="601560" y="21556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9"/>
                </a:moveTo>
                <a:cubicBezTo>
                  <a:pt x="1115" y="595"/>
                  <a:pt x="1110" y="631"/>
                  <a:pt x="1103" y="667"/>
                </a:cubicBezTo>
                <a:cubicBezTo>
                  <a:pt x="1096" y="703"/>
                  <a:pt x="1086" y="738"/>
                  <a:pt x="1072" y="772"/>
                </a:cubicBezTo>
                <a:cubicBezTo>
                  <a:pt x="1058" y="806"/>
                  <a:pt x="1040" y="838"/>
                  <a:pt x="1020" y="868"/>
                </a:cubicBezTo>
                <a:cubicBezTo>
                  <a:pt x="1000" y="899"/>
                  <a:pt x="977" y="927"/>
                  <a:pt x="951" y="953"/>
                </a:cubicBezTo>
                <a:cubicBezTo>
                  <a:pt x="925" y="978"/>
                  <a:pt x="897" y="1001"/>
                  <a:pt x="866" y="1022"/>
                </a:cubicBezTo>
                <a:cubicBezTo>
                  <a:pt x="836" y="1042"/>
                  <a:pt x="804" y="1059"/>
                  <a:pt x="770" y="1073"/>
                </a:cubicBezTo>
                <a:cubicBezTo>
                  <a:pt x="736" y="1087"/>
                  <a:pt x="702" y="1098"/>
                  <a:pt x="666" y="1105"/>
                </a:cubicBezTo>
                <a:cubicBezTo>
                  <a:pt x="630" y="1112"/>
                  <a:pt x="594" y="1116"/>
                  <a:pt x="557" y="1116"/>
                </a:cubicBezTo>
                <a:cubicBezTo>
                  <a:pt x="520" y="1116"/>
                  <a:pt x="484" y="1112"/>
                  <a:pt x="448" y="1105"/>
                </a:cubicBezTo>
                <a:cubicBezTo>
                  <a:pt x="412" y="1098"/>
                  <a:pt x="378" y="1087"/>
                  <a:pt x="344" y="1073"/>
                </a:cubicBezTo>
                <a:cubicBezTo>
                  <a:pt x="310" y="1059"/>
                  <a:pt x="278" y="1042"/>
                  <a:pt x="247" y="1022"/>
                </a:cubicBezTo>
                <a:cubicBezTo>
                  <a:pt x="217" y="1001"/>
                  <a:pt x="189" y="978"/>
                  <a:pt x="163" y="953"/>
                </a:cubicBezTo>
                <a:cubicBezTo>
                  <a:pt x="137" y="927"/>
                  <a:pt x="114" y="899"/>
                  <a:pt x="94" y="868"/>
                </a:cubicBezTo>
                <a:cubicBezTo>
                  <a:pt x="73" y="838"/>
                  <a:pt x="56" y="806"/>
                  <a:pt x="42" y="772"/>
                </a:cubicBezTo>
                <a:cubicBezTo>
                  <a:pt x="28" y="738"/>
                  <a:pt x="18" y="703"/>
                  <a:pt x="11" y="667"/>
                </a:cubicBezTo>
                <a:cubicBezTo>
                  <a:pt x="3" y="631"/>
                  <a:pt x="0" y="595"/>
                  <a:pt x="0" y="559"/>
                </a:cubicBezTo>
                <a:cubicBezTo>
                  <a:pt x="0" y="522"/>
                  <a:pt x="3" y="486"/>
                  <a:pt x="11" y="450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2"/>
                  <a:pt x="73" y="279"/>
                  <a:pt x="94" y="249"/>
                </a:cubicBezTo>
                <a:cubicBezTo>
                  <a:pt x="114" y="219"/>
                  <a:pt x="137" y="191"/>
                  <a:pt x="163" y="165"/>
                </a:cubicBezTo>
                <a:cubicBezTo>
                  <a:pt x="189" y="138"/>
                  <a:pt x="217" y="115"/>
                  <a:pt x="247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6" y="29"/>
                  <a:pt x="770" y="43"/>
                </a:cubicBezTo>
                <a:cubicBezTo>
                  <a:pt x="804" y="57"/>
                  <a:pt x="836" y="74"/>
                  <a:pt x="866" y="94"/>
                </a:cubicBezTo>
                <a:cubicBezTo>
                  <a:pt x="897" y="115"/>
                  <a:pt x="925" y="138"/>
                  <a:pt x="951" y="165"/>
                </a:cubicBezTo>
                <a:cubicBezTo>
                  <a:pt x="977" y="191"/>
                  <a:pt x="1000" y="219"/>
                  <a:pt x="1020" y="249"/>
                </a:cubicBezTo>
                <a:cubicBezTo>
                  <a:pt x="1040" y="279"/>
                  <a:pt x="1058" y="312"/>
                  <a:pt x="1072" y="345"/>
                </a:cubicBezTo>
                <a:cubicBezTo>
                  <a:pt x="1086" y="379"/>
                  <a:pt x="1096" y="414"/>
                  <a:pt x="1103" y="450"/>
                </a:cubicBezTo>
                <a:cubicBezTo>
                  <a:pt x="1110" y="486"/>
                  <a:pt x="1115" y="522"/>
                  <a:pt x="1115" y="55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2" name="图片 1261"/>
          <p:cNvPicPr/>
          <p:nvPr/>
        </p:nvPicPr>
        <p:blipFill>
          <a:blip r:embed="rId4"/>
          <a:stretch/>
        </p:blipFill>
        <p:spPr>
          <a:xfrm>
            <a:off x="676800" y="22564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3" name="文本框 1262"/>
          <p:cNvSpPr txBox="1"/>
          <p:nvPr/>
        </p:nvSpPr>
        <p:spPr>
          <a:xfrm>
            <a:off x="5281560" y="150984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境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4" name="图片 1263"/>
          <p:cNvPicPr/>
          <p:nvPr/>
        </p:nvPicPr>
        <p:blipFill>
          <a:blip r:embed="rId5"/>
          <a:stretch/>
        </p:blipFill>
        <p:spPr>
          <a:xfrm>
            <a:off x="668520" y="28663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5" name="文本框 1264"/>
          <p:cNvSpPr txBox="1"/>
          <p:nvPr/>
        </p:nvSpPr>
        <p:spPr>
          <a:xfrm>
            <a:off x="1103040" y="22539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核心编程技术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6" name="文本框 1265"/>
          <p:cNvSpPr txBox="1"/>
          <p:nvPr/>
        </p:nvSpPr>
        <p:spPr>
          <a:xfrm>
            <a:off x="902520" y="2775600"/>
            <a:ext cx="833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Python 3.7+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7" name="图片 1266"/>
          <p:cNvPicPr/>
          <p:nvPr/>
        </p:nvPicPr>
        <p:blipFill>
          <a:blip r:embed="rId6"/>
          <a:stretch/>
        </p:blipFill>
        <p:spPr>
          <a:xfrm>
            <a:off x="668520" y="346788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8" name="文本框 1267"/>
          <p:cNvSpPr txBox="1"/>
          <p:nvPr/>
        </p:nvSpPr>
        <p:spPr>
          <a:xfrm>
            <a:off x="902520" y="29710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系统核心逻辑与模块开发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9" name="文本框 1268"/>
          <p:cNvSpPr txBox="1"/>
          <p:nvPr/>
        </p:nvSpPr>
        <p:spPr>
          <a:xfrm>
            <a:off x="919080" y="3377520"/>
            <a:ext cx="344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文本框 1269"/>
          <p:cNvSpPr txBox="1"/>
          <p:nvPr/>
        </p:nvSpPr>
        <p:spPr>
          <a:xfrm>
            <a:off x="919080" y="3576600"/>
            <a:ext cx="26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Web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1" name="文本框 1270"/>
          <p:cNvSpPr txBox="1"/>
          <p:nvPr/>
        </p:nvSpPr>
        <p:spPr>
          <a:xfrm>
            <a:off x="1174320" y="357264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框架，创建服务接口和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2" name="文本框 1271"/>
          <p:cNvSpPr txBox="1"/>
          <p:nvPr/>
        </p:nvSpPr>
        <p:spPr>
          <a:xfrm>
            <a:off x="2344320" y="357660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3" name="图片 1272"/>
          <p:cNvPicPr/>
          <p:nvPr/>
        </p:nvPicPr>
        <p:blipFill>
          <a:blip r:embed="rId7"/>
          <a:stretch/>
        </p:blipFill>
        <p:spPr>
          <a:xfrm>
            <a:off x="668520" y="406980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4" name="文本框 1273"/>
          <p:cNvSpPr txBox="1"/>
          <p:nvPr/>
        </p:nvSpPr>
        <p:spPr>
          <a:xfrm>
            <a:off x="2529360" y="35726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端点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5" name="文本框 1274"/>
          <p:cNvSpPr txBox="1"/>
          <p:nvPr/>
        </p:nvSpPr>
        <p:spPr>
          <a:xfrm>
            <a:off x="902520" y="3979080"/>
            <a:ext cx="1195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Python Dictionary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6" name="任意多边形: 形状 1275"/>
          <p:cNvSpPr/>
          <p:nvPr/>
        </p:nvSpPr>
        <p:spPr>
          <a:xfrm>
            <a:off x="3806280" y="1988640"/>
            <a:ext cx="3113280" cy="2574360"/>
          </a:xfrm>
          <a:custGeom>
            <a:avLst/>
            <a:gdLst/>
            <a:ahLst/>
            <a:cxnLst/>
            <a:rect l="0" t="0" r="r" b="b"/>
            <a:pathLst>
              <a:path w="8648" h="7151">
                <a:moveTo>
                  <a:pt x="0" y="69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2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8462" y="0"/>
                </a:lnTo>
                <a:cubicBezTo>
                  <a:pt x="8474" y="0"/>
                  <a:pt x="8486" y="1"/>
                  <a:pt x="8498" y="4"/>
                </a:cubicBezTo>
                <a:cubicBezTo>
                  <a:pt x="8510" y="6"/>
                  <a:pt x="8522" y="10"/>
                  <a:pt x="8533" y="14"/>
                </a:cubicBezTo>
                <a:cubicBezTo>
                  <a:pt x="8545" y="19"/>
                  <a:pt x="8555" y="25"/>
                  <a:pt x="8565" y="32"/>
                </a:cubicBezTo>
                <a:cubicBezTo>
                  <a:pt x="8576" y="38"/>
                  <a:pt x="8585" y="46"/>
                  <a:pt x="8594" y="55"/>
                </a:cubicBezTo>
                <a:cubicBezTo>
                  <a:pt x="8602" y="63"/>
                  <a:pt x="8610" y="73"/>
                  <a:pt x="8617" y="83"/>
                </a:cubicBezTo>
                <a:cubicBezTo>
                  <a:pt x="8623" y="93"/>
                  <a:pt x="8629" y="104"/>
                  <a:pt x="8634" y="115"/>
                </a:cubicBezTo>
                <a:cubicBezTo>
                  <a:pt x="8638" y="126"/>
                  <a:pt x="8642" y="138"/>
                  <a:pt x="8644" y="150"/>
                </a:cubicBezTo>
                <a:cubicBezTo>
                  <a:pt x="8647" y="162"/>
                  <a:pt x="8648" y="174"/>
                  <a:pt x="8648" y="186"/>
                </a:cubicBezTo>
                <a:lnTo>
                  <a:pt x="8648" y="6965"/>
                </a:lnTo>
                <a:cubicBezTo>
                  <a:pt x="8648" y="6977"/>
                  <a:pt x="8647" y="6989"/>
                  <a:pt x="8644" y="7001"/>
                </a:cubicBezTo>
                <a:cubicBezTo>
                  <a:pt x="8642" y="7013"/>
                  <a:pt x="8638" y="7025"/>
                  <a:pt x="8634" y="7036"/>
                </a:cubicBezTo>
                <a:cubicBezTo>
                  <a:pt x="8629" y="7047"/>
                  <a:pt x="8623" y="7058"/>
                  <a:pt x="8617" y="7068"/>
                </a:cubicBezTo>
                <a:cubicBezTo>
                  <a:pt x="8610" y="7078"/>
                  <a:pt x="8602" y="7088"/>
                  <a:pt x="8594" y="7096"/>
                </a:cubicBezTo>
                <a:cubicBezTo>
                  <a:pt x="8585" y="7105"/>
                  <a:pt x="8576" y="7113"/>
                  <a:pt x="8565" y="7120"/>
                </a:cubicBezTo>
                <a:cubicBezTo>
                  <a:pt x="8555" y="7126"/>
                  <a:pt x="8545" y="7132"/>
                  <a:pt x="8533" y="7137"/>
                </a:cubicBezTo>
                <a:cubicBezTo>
                  <a:pt x="8522" y="7141"/>
                  <a:pt x="8510" y="7145"/>
                  <a:pt x="8498" y="7147"/>
                </a:cubicBezTo>
                <a:cubicBezTo>
                  <a:pt x="8486" y="7150"/>
                  <a:pt x="8474" y="7151"/>
                  <a:pt x="8462" y="7151"/>
                </a:cubicBezTo>
                <a:lnTo>
                  <a:pt x="151" y="7151"/>
                </a:lnTo>
                <a:cubicBezTo>
                  <a:pt x="141" y="7151"/>
                  <a:pt x="131" y="7150"/>
                  <a:pt x="121" y="7147"/>
                </a:cubicBezTo>
                <a:cubicBezTo>
                  <a:pt x="112" y="7145"/>
                  <a:pt x="102" y="7141"/>
                  <a:pt x="93" y="7137"/>
                </a:cubicBezTo>
                <a:cubicBezTo>
                  <a:pt x="84" y="7132"/>
                  <a:pt x="75" y="7126"/>
                  <a:pt x="67" y="7120"/>
                </a:cubicBezTo>
                <a:cubicBezTo>
                  <a:pt x="59" y="7113"/>
                  <a:pt x="51" y="7105"/>
                  <a:pt x="44" y="7096"/>
                </a:cubicBezTo>
                <a:cubicBezTo>
                  <a:pt x="37" y="7088"/>
                  <a:pt x="31" y="7078"/>
                  <a:pt x="25" y="7068"/>
                </a:cubicBezTo>
                <a:cubicBezTo>
                  <a:pt x="20" y="7058"/>
                  <a:pt x="15" y="7047"/>
                  <a:pt x="12" y="7036"/>
                </a:cubicBezTo>
                <a:cubicBezTo>
                  <a:pt x="8" y="7025"/>
                  <a:pt x="5" y="7013"/>
                  <a:pt x="3" y="7001"/>
                </a:cubicBezTo>
                <a:cubicBezTo>
                  <a:pt x="1" y="6989"/>
                  <a:pt x="0" y="6977"/>
                  <a:pt x="0" y="69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7" name="任意多边形: 形状 1276"/>
          <p:cNvSpPr/>
          <p:nvPr/>
        </p:nvSpPr>
        <p:spPr>
          <a:xfrm>
            <a:off x="3793680" y="1988640"/>
            <a:ext cx="67320" cy="2574360"/>
          </a:xfrm>
          <a:custGeom>
            <a:avLst/>
            <a:gdLst/>
            <a:ahLst/>
            <a:cxnLst/>
            <a:rect l="0" t="0" r="r" b="b"/>
            <a:pathLst>
              <a:path w="187" h="7151">
                <a:moveTo>
                  <a:pt x="0" y="0"/>
                </a:moveTo>
                <a:lnTo>
                  <a:pt x="187" y="0"/>
                </a:lnTo>
                <a:lnTo>
                  <a:pt x="187" y="7151"/>
                </a:lnTo>
                <a:lnTo>
                  <a:pt x="0" y="715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8" name="任意多边形: 形状 1277"/>
          <p:cNvSpPr/>
          <p:nvPr/>
        </p:nvSpPr>
        <p:spPr>
          <a:xfrm>
            <a:off x="3985920" y="2690640"/>
            <a:ext cx="2766600" cy="501840"/>
          </a:xfrm>
          <a:custGeom>
            <a:avLst/>
            <a:gdLst/>
            <a:ahLst/>
            <a:cxnLst/>
            <a:rect l="0" t="0" r="r" b="b"/>
            <a:pathLst>
              <a:path w="7685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7592" y="0"/>
                </a:lnTo>
                <a:cubicBezTo>
                  <a:pt x="7604" y="0"/>
                  <a:pt x="7616" y="2"/>
                  <a:pt x="7627" y="7"/>
                </a:cubicBezTo>
                <a:cubicBezTo>
                  <a:pt x="7639" y="12"/>
                  <a:pt x="7649" y="19"/>
                  <a:pt x="7657" y="27"/>
                </a:cubicBezTo>
                <a:cubicBezTo>
                  <a:pt x="7666" y="36"/>
                  <a:pt x="7673" y="46"/>
                  <a:pt x="7678" y="57"/>
                </a:cubicBezTo>
                <a:cubicBezTo>
                  <a:pt x="7682" y="69"/>
                  <a:pt x="7685" y="81"/>
                  <a:pt x="7685" y="93"/>
                </a:cubicBezTo>
                <a:lnTo>
                  <a:pt x="7685" y="1301"/>
                </a:lnTo>
                <a:cubicBezTo>
                  <a:pt x="7685" y="1313"/>
                  <a:pt x="7682" y="1325"/>
                  <a:pt x="7678" y="1337"/>
                </a:cubicBezTo>
                <a:cubicBezTo>
                  <a:pt x="7673" y="1348"/>
                  <a:pt x="7666" y="1358"/>
                  <a:pt x="7657" y="1367"/>
                </a:cubicBezTo>
                <a:cubicBezTo>
                  <a:pt x="7649" y="1375"/>
                  <a:pt x="7639" y="1382"/>
                  <a:pt x="7627" y="1387"/>
                </a:cubicBezTo>
                <a:cubicBezTo>
                  <a:pt x="7616" y="1392"/>
                  <a:pt x="7604" y="1394"/>
                  <a:pt x="7592" y="1394"/>
                </a:cubicBezTo>
                <a:lnTo>
                  <a:pt x="93" y="1394"/>
                </a:lnTo>
                <a:cubicBezTo>
                  <a:pt x="81" y="1394"/>
                  <a:pt x="69" y="1392"/>
                  <a:pt x="57" y="1387"/>
                </a:cubicBezTo>
                <a:cubicBezTo>
                  <a:pt x="46" y="1382"/>
                  <a:pt x="36" y="1375"/>
                  <a:pt x="27" y="1367"/>
                </a:cubicBezTo>
                <a:cubicBezTo>
                  <a:pt x="19" y="1358"/>
                  <a:pt x="12" y="1348"/>
                  <a:pt x="7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9" name="任意多边形: 形状 1278"/>
          <p:cNvSpPr/>
          <p:nvPr/>
        </p:nvSpPr>
        <p:spPr>
          <a:xfrm>
            <a:off x="3985920" y="3292200"/>
            <a:ext cx="2766600" cy="501840"/>
          </a:xfrm>
          <a:custGeom>
            <a:avLst/>
            <a:gdLst/>
            <a:ahLst/>
            <a:cxnLst/>
            <a:rect l="0" t="0" r="r" b="b"/>
            <a:pathLst>
              <a:path w="7685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1" y="0"/>
                  <a:pt x="93" y="0"/>
                </a:cubicBezTo>
                <a:lnTo>
                  <a:pt x="7592" y="0"/>
                </a:lnTo>
                <a:cubicBezTo>
                  <a:pt x="7604" y="0"/>
                  <a:pt x="7616" y="3"/>
                  <a:pt x="7627" y="8"/>
                </a:cubicBezTo>
                <a:cubicBezTo>
                  <a:pt x="7639" y="12"/>
                  <a:pt x="7649" y="19"/>
                  <a:pt x="7657" y="28"/>
                </a:cubicBezTo>
                <a:cubicBezTo>
                  <a:pt x="7666" y="36"/>
                  <a:pt x="7673" y="46"/>
                  <a:pt x="7678" y="58"/>
                </a:cubicBezTo>
                <a:cubicBezTo>
                  <a:pt x="7682" y="69"/>
                  <a:pt x="7685" y="81"/>
                  <a:pt x="7685" y="93"/>
                </a:cubicBezTo>
                <a:lnTo>
                  <a:pt x="7685" y="1301"/>
                </a:lnTo>
                <a:cubicBezTo>
                  <a:pt x="7685" y="1314"/>
                  <a:pt x="7682" y="1326"/>
                  <a:pt x="7678" y="1337"/>
                </a:cubicBezTo>
                <a:cubicBezTo>
                  <a:pt x="7673" y="1348"/>
                  <a:pt x="7666" y="1358"/>
                  <a:pt x="7657" y="1367"/>
                </a:cubicBezTo>
                <a:cubicBezTo>
                  <a:pt x="7649" y="1376"/>
                  <a:pt x="7639" y="1382"/>
                  <a:pt x="7627" y="1387"/>
                </a:cubicBezTo>
                <a:cubicBezTo>
                  <a:pt x="7616" y="1392"/>
                  <a:pt x="7604" y="1394"/>
                  <a:pt x="7592" y="1394"/>
                </a:cubicBezTo>
                <a:lnTo>
                  <a:pt x="93" y="1394"/>
                </a:lnTo>
                <a:cubicBezTo>
                  <a:pt x="81" y="1394"/>
                  <a:pt x="69" y="1392"/>
                  <a:pt x="57" y="1387"/>
                </a:cubicBezTo>
                <a:cubicBezTo>
                  <a:pt x="46" y="1382"/>
                  <a:pt x="36" y="1376"/>
                  <a:pt x="27" y="1367"/>
                </a:cubicBezTo>
                <a:cubicBezTo>
                  <a:pt x="19" y="1358"/>
                  <a:pt x="12" y="1348"/>
                  <a:pt x="7" y="1337"/>
                </a:cubicBezTo>
                <a:cubicBezTo>
                  <a:pt x="2" y="1326"/>
                  <a:pt x="0" y="1314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0" name="任意多边形: 形状 1279"/>
          <p:cNvSpPr/>
          <p:nvPr/>
        </p:nvSpPr>
        <p:spPr>
          <a:xfrm>
            <a:off x="3985920" y="3894120"/>
            <a:ext cx="2766600" cy="501840"/>
          </a:xfrm>
          <a:custGeom>
            <a:avLst/>
            <a:gdLst/>
            <a:ahLst/>
            <a:cxnLst/>
            <a:rect l="0" t="0" r="r" b="b"/>
            <a:pathLst>
              <a:path w="7685" h="1394">
                <a:moveTo>
                  <a:pt x="0" y="130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7592" y="0"/>
                </a:lnTo>
                <a:cubicBezTo>
                  <a:pt x="7604" y="0"/>
                  <a:pt x="7616" y="2"/>
                  <a:pt x="7627" y="7"/>
                </a:cubicBezTo>
                <a:cubicBezTo>
                  <a:pt x="7639" y="12"/>
                  <a:pt x="7649" y="18"/>
                  <a:pt x="7657" y="27"/>
                </a:cubicBezTo>
                <a:cubicBezTo>
                  <a:pt x="7666" y="36"/>
                  <a:pt x="7673" y="46"/>
                  <a:pt x="7678" y="57"/>
                </a:cubicBezTo>
                <a:cubicBezTo>
                  <a:pt x="7682" y="68"/>
                  <a:pt x="7685" y="80"/>
                  <a:pt x="7685" y="93"/>
                </a:cubicBezTo>
                <a:lnTo>
                  <a:pt x="7685" y="1301"/>
                </a:lnTo>
                <a:cubicBezTo>
                  <a:pt x="7685" y="1313"/>
                  <a:pt x="7682" y="1325"/>
                  <a:pt x="7678" y="1336"/>
                </a:cubicBezTo>
                <a:cubicBezTo>
                  <a:pt x="7673" y="1348"/>
                  <a:pt x="7666" y="1358"/>
                  <a:pt x="7657" y="1366"/>
                </a:cubicBezTo>
                <a:cubicBezTo>
                  <a:pt x="7649" y="1375"/>
                  <a:pt x="7639" y="1382"/>
                  <a:pt x="7627" y="1386"/>
                </a:cubicBezTo>
                <a:cubicBezTo>
                  <a:pt x="7616" y="1391"/>
                  <a:pt x="7604" y="1394"/>
                  <a:pt x="7592" y="1394"/>
                </a:cubicBezTo>
                <a:lnTo>
                  <a:pt x="93" y="1394"/>
                </a:lnTo>
                <a:cubicBezTo>
                  <a:pt x="81" y="1394"/>
                  <a:pt x="69" y="1391"/>
                  <a:pt x="57" y="1386"/>
                </a:cubicBezTo>
                <a:cubicBezTo>
                  <a:pt x="46" y="1382"/>
                  <a:pt x="36" y="1375"/>
                  <a:pt x="27" y="1366"/>
                </a:cubicBezTo>
                <a:cubicBezTo>
                  <a:pt x="19" y="1358"/>
                  <a:pt x="12" y="1348"/>
                  <a:pt x="7" y="1336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1" name="任意多边形: 形状 1280"/>
          <p:cNvSpPr/>
          <p:nvPr/>
        </p:nvSpPr>
        <p:spPr>
          <a:xfrm>
            <a:off x="3985920" y="21556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9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8"/>
                  <a:pt x="1073" y="772"/>
                </a:cubicBezTo>
                <a:cubicBezTo>
                  <a:pt x="1059" y="806"/>
                  <a:pt x="1042" y="838"/>
                  <a:pt x="1021" y="868"/>
                </a:cubicBezTo>
                <a:cubicBezTo>
                  <a:pt x="1001" y="899"/>
                  <a:pt x="978" y="927"/>
                  <a:pt x="952" y="953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8"/>
                  <a:pt x="667" y="1105"/>
                </a:cubicBezTo>
                <a:cubicBezTo>
                  <a:pt x="631" y="1112"/>
                  <a:pt x="594" y="1116"/>
                  <a:pt x="557" y="1116"/>
                </a:cubicBezTo>
                <a:cubicBezTo>
                  <a:pt x="521" y="1116"/>
                  <a:pt x="484" y="1112"/>
                  <a:pt x="449" y="1105"/>
                </a:cubicBezTo>
                <a:cubicBezTo>
                  <a:pt x="413" y="1098"/>
                  <a:pt x="378" y="1087"/>
                  <a:pt x="344" y="1073"/>
                </a:cubicBezTo>
                <a:cubicBezTo>
                  <a:pt x="310" y="1059"/>
                  <a:pt x="278" y="1042"/>
                  <a:pt x="248" y="1022"/>
                </a:cubicBezTo>
                <a:cubicBezTo>
                  <a:pt x="217" y="1001"/>
                  <a:pt x="189" y="978"/>
                  <a:pt x="163" y="953"/>
                </a:cubicBezTo>
                <a:cubicBezTo>
                  <a:pt x="137" y="927"/>
                  <a:pt x="114" y="899"/>
                  <a:pt x="94" y="868"/>
                </a:cubicBezTo>
                <a:cubicBezTo>
                  <a:pt x="74" y="838"/>
                  <a:pt x="57" y="806"/>
                  <a:pt x="43" y="772"/>
                </a:cubicBezTo>
                <a:cubicBezTo>
                  <a:pt x="29" y="738"/>
                  <a:pt x="18" y="703"/>
                  <a:pt x="11" y="667"/>
                </a:cubicBezTo>
                <a:cubicBezTo>
                  <a:pt x="4" y="631"/>
                  <a:pt x="0" y="595"/>
                  <a:pt x="0" y="559"/>
                </a:cubicBezTo>
                <a:cubicBezTo>
                  <a:pt x="0" y="522"/>
                  <a:pt x="4" y="486"/>
                  <a:pt x="11" y="450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2"/>
                  <a:pt x="74" y="279"/>
                  <a:pt x="94" y="249"/>
                </a:cubicBezTo>
                <a:cubicBezTo>
                  <a:pt x="114" y="219"/>
                  <a:pt x="137" y="191"/>
                  <a:pt x="163" y="165"/>
                </a:cubicBezTo>
                <a:cubicBezTo>
                  <a:pt x="189" y="138"/>
                  <a:pt x="217" y="115"/>
                  <a:pt x="248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3" y="18"/>
                  <a:pt x="449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1" y="4"/>
                  <a:pt x="667" y="11"/>
                </a:cubicBezTo>
                <a:cubicBezTo>
                  <a:pt x="703" y="18"/>
                  <a:pt x="738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5"/>
                  <a:pt x="926" y="138"/>
                  <a:pt x="952" y="165"/>
                </a:cubicBezTo>
                <a:cubicBezTo>
                  <a:pt x="978" y="191"/>
                  <a:pt x="1001" y="219"/>
                  <a:pt x="1021" y="249"/>
                </a:cubicBezTo>
                <a:cubicBezTo>
                  <a:pt x="1042" y="279"/>
                  <a:pt x="1059" y="312"/>
                  <a:pt x="1073" y="345"/>
                </a:cubicBezTo>
                <a:cubicBezTo>
                  <a:pt x="1087" y="379"/>
                  <a:pt x="1098" y="414"/>
                  <a:pt x="1105" y="450"/>
                </a:cubicBezTo>
                <a:cubicBezTo>
                  <a:pt x="1112" y="486"/>
                  <a:pt x="1115" y="522"/>
                  <a:pt x="1115" y="55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2" name="图片 1281"/>
          <p:cNvPicPr/>
          <p:nvPr/>
        </p:nvPicPr>
        <p:blipFill>
          <a:blip r:embed="rId8"/>
          <a:stretch/>
        </p:blipFill>
        <p:spPr>
          <a:xfrm>
            <a:off x="4111560" y="22564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3" name="文本框 1282"/>
          <p:cNvSpPr txBox="1"/>
          <p:nvPr/>
        </p:nvSpPr>
        <p:spPr>
          <a:xfrm>
            <a:off x="902520" y="417420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缓存机制，提高系统响应速度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4" name="文本框 1283"/>
          <p:cNvSpPr txBox="1"/>
          <p:nvPr/>
        </p:nvSpPr>
        <p:spPr>
          <a:xfrm>
            <a:off x="4490280" y="2260080"/>
            <a:ext cx="315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5" name="图片 1284"/>
          <p:cNvPicPr/>
          <p:nvPr/>
        </p:nvPicPr>
        <p:blipFill>
          <a:blip r:embed="rId9"/>
          <a:stretch/>
        </p:blipFill>
        <p:spPr>
          <a:xfrm>
            <a:off x="4052880" y="286632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6" name="文本框 1285"/>
          <p:cNvSpPr txBox="1"/>
          <p:nvPr/>
        </p:nvSpPr>
        <p:spPr>
          <a:xfrm>
            <a:off x="4804200" y="22539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与自然语言处理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7" name="文本框 1286"/>
          <p:cNvSpPr txBox="1"/>
          <p:nvPr/>
        </p:nvSpPr>
        <p:spPr>
          <a:xfrm>
            <a:off x="4306320" y="2775600"/>
            <a:ext cx="744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8" name="图片 1287"/>
          <p:cNvPicPr/>
          <p:nvPr/>
        </p:nvPicPr>
        <p:blipFill>
          <a:blip r:embed="rId10"/>
          <a:stretch/>
        </p:blipFill>
        <p:spPr>
          <a:xfrm>
            <a:off x="4052880" y="346788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9" name="文本框 1288"/>
          <p:cNvSpPr txBox="1"/>
          <p:nvPr/>
        </p:nvSpPr>
        <p:spPr>
          <a:xfrm>
            <a:off x="4306320" y="29710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模型调用，翻译与文本生成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0" name="文本框 1289"/>
          <p:cNvSpPr txBox="1"/>
          <p:nvPr/>
        </p:nvSpPr>
        <p:spPr>
          <a:xfrm>
            <a:off x="4348080" y="3377520"/>
            <a:ext cx="719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langdetect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1" name="图片 1290"/>
          <p:cNvPicPr/>
          <p:nvPr/>
        </p:nvPicPr>
        <p:blipFill>
          <a:blip r:embed="rId11"/>
          <a:stretch/>
        </p:blipFill>
        <p:spPr>
          <a:xfrm>
            <a:off x="4052880" y="406980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2" name="文本框 1291"/>
          <p:cNvSpPr txBox="1"/>
          <p:nvPr/>
        </p:nvSpPr>
        <p:spPr>
          <a:xfrm>
            <a:off x="4348080" y="357264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语言检测，识别输入文本语言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3" name="文本框 1292"/>
          <p:cNvSpPr txBox="1"/>
          <p:nvPr/>
        </p:nvSpPr>
        <p:spPr>
          <a:xfrm>
            <a:off x="4289760" y="3979080"/>
            <a:ext cx="1045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NLTK (wordnet)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4" name="任意多边形: 形状 1293"/>
          <p:cNvSpPr/>
          <p:nvPr/>
        </p:nvSpPr>
        <p:spPr>
          <a:xfrm>
            <a:off x="7199280" y="1988640"/>
            <a:ext cx="3104640" cy="2574360"/>
          </a:xfrm>
          <a:custGeom>
            <a:avLst/>
            <a:gdLst/>
            <a:ahLst/>
            <a:cxnLst/>
            <a:rect l="0" t="0" r="r" b="b"/>
            <a:pathLst>
              <a:path w="8624" h="7151">
                <a:moveTo>
                  <a:pt x="0" y="6965"/>
                </a:moveTo>
                <a:lnTo>
                  <a:pt x="0" y="186"/>
                </a:lnTo>
                <a:cubicBezTo>
                  <a:pt x="0" y="174"/>
                  <a:pt x="1" y="162"/>
                  <a:pt x="2" y="150"/>
                </a:cubicBezTo>
                <a:cubicBezTo>
                  <a:pt x="4" y="138"/>
                  <a:pt x="7" y="126"/>
                  <a:pt x="11" y="115"/>
                </a:cubicBezTo>
                <a:cubicBezTo>
                  <a:pt x="15" y="104"/>
                  <a:pt x="19" y="93"/>
                  <a:pt x="25" y="83"/>
                </a:cubicBezTo>
                <a:cubicBezTo>
                  <a:pt x="30" y="73"/>
                  <a:pt x="37" y="63"/>
                  <a:pt x="44" y="55"/>
                </a:cubicBezTo>
                <a:cubicBezTo>
                  <a:pt x="51" y="46"/>
                  <a:pt x="58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1" y="6"/>
                  <a:pt x="121" y="4"/>
                </a:cubicBezTo>
                <a:cubicBezTo>
                  <a:pt x="131" y="1"/>
                  <a:pt x="141" y="0"/>
                  <a:pt x="150" y="0"/>
                </a:cubicBezTo>
                <a:lnTo>
                  <a:pt x="8438" y="0"/>
                </a:lnTo>
                <a:cubicBezTo>
                  <a:pt x="8451" y="0"/>
                  <a:pt x="8463" y="1"/>
                  <a:pt x="8475" y="4"/>
                </a:cubicBezTo>
                <a:cubicBezTo>
                  <a:pt x="8487" y="6"/>
                  <a:pt x="8498" y="10"/>
                  <a:pt x="8510" y="14"/>
                </a:cubicBezTo>
                <a:cubicBezTo>
                  <a:pt x="8521" y="19"/>
                  <a:pt x="8532" y="25"/>
                  <a:pt x="8542" y="32"/>
                </a:cubicBezTo>
                <a:cubicBezTo>
                  <a:pt x="8552" y="38"/>
                  <a:pt x="8561" y="46"/>
                  <a:pt x="8570" y="55"/>
                </a:cubicBezTo>
                <a:cubicBezTo>
                  <a:pt x="8578" y="63"/>
                  <a:pt x="8586" y="73"/>
                  <a:pt x="8593" y="83"/>
                </a:cubicBezTo>
                <a:cubicBezTo>
                  <a:pt x="8600" y="93"/>
                  <a:pt x="8605" y="104"/>
                  <a:pt x="8610" y="115"/>
                </a:cubicBezTo>
                <a:cubicBezTo>
                  <a:pt x="8615" y="126"/>
                  <a:pt x="8618" y="138"/>
                  <a:pt x="8621" y="150"/>
                </a:cubicBezTo>
                <a:cubicBezTo>
                  <a:pt x="8623" y="162"/>
                  <a:pt x="8624" y="174"/>
                  <a:pt x="8624" y="186"/>
                </a:cubicBezTo>
                <a:lnTo>
                  <a:pt x="8624" y="6965"/>
                </a:lnTo>
                <a:cubicBezTo>
                  <a:pt x="8624" y="6977"/>
                  <a:pt x="8623" y="6989"/>
                  <a:pt x="8621" y="7001"/>
                </a:cubicBezTo>
                <a:cubicBezTo>
                  <a:pt x="8618" y="7013"/>
                  <a:pt x="8615" y="7025"/>
                  <a:pt x="8610" y="7036"/>
                </a:cubicBezTo>
                <a:cubicBezTo>
                  <a:pt x="8605" y="7047"/>
                  <a:pt x="8600" y="7058"/>
                  <a:pt x="8593" y="7068"/>
                </a:cubicBezTo>
                <a:cubicBezTo>
                  <a:pt x="8586" y="7078"/>
                  <a:pt x="8578" y="7088"/>
                  <a:pt x="8570" y="7096"/>
                </a:cubicBezTo>
                <a:cubicBezTo>
                  <a:pt x="8561" y="7105"/>
                  <a:pt x="8552" y="7113"/>
                  <a:pt x="8542" y="7120"/>
                </a:cubicBezTo>
                <a:cubicBezTo>
                  <a:pt x="8532" y="7126"/>
                  <a:pt x="8521" y="7132"/>
                  <a:pt x="8510" y="7137"/>
                </a:cubicBezTo>
                <a:cubicBezTo>
                  <a:pt x="8498" y="7141"/>
                  <a:pt x="8487" y="7145"/>
                  <a:pt x="8475" y="7147"/>
                </a:cubicBezTo>
                <a:cubicBezTo>
                  <a:pt x="8463" y="7150"/>
                  <a:pt x="8451" y="7151"/>
                  <a:pt x="8438" y="7151"/>
                </a:cubicBezTo>
                <a:lnTo>
                  <a:pt x="150" y="7151"/>
                </a:lnTo>
                <a:cubicBezTo>
                  <a:pt x="141" y="7151"/>
                  <a:pt x="131" y="7150"/>
                  <a:pt x="121" y="7147"/>
                </a:cubicBezTo>
                <a:cubicBezTo>
                  <a:pt x="111" y="7145"/>
                  <a:pt x="102" y="7141"/>
                  <a:pt x="93" y="7137"/>
                </a:cubicBezTo>
                <a:cubicBezTo>
                  <a:pt x="84" y="7132"/>
                  <a:pt x="75" y="7126"/>
                  <a:pt x="67" y="7120"/>
                </a:cubicBezTo>
                <a:cubicBezTo>
                  <a:pt x="58" y="7113"/>
                  <a:pt x="51" y="7105"/>
                  <a:pt x="44" y="7096"/>
                </a:cubicBezTo>
                <a:cubicBezTo>
                  <a:pt x="37" y="7088"/>
                  <a:pt x="30" y="7078"/>
                  <a:pt x="25" y="7068"/>
                </a:cubicBezTo>
                <a:cubicBezTo>
                  <a:pt x="19" y="7058"/>
                  <a:pt x="15" y="7047"/>
                  <a:pt x="11" y="7036"/>
                </a:cubicBezTo>
                <a:cubicBezTo>
                  <a:pt x="7" y="7025"/>
                  <a:pt x="4" y="7013"/>
                  <a:pt x="2" y="7001"/>
                </a:cubicBezTo>
                <a:cubicBezTo>
                  <a:pt x="1" y="6989"/>
                  <a:pt x="0" y="6977"/>
                  <a:pt x="0" y="69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5" name="任意多边形: 形状 1294"/>
          <p:cNvSpPr/>
          <p:nvPr/>
        </p:nvSpPr>
        <p:spPr>
          <a:xfrm>
            <a:off x="7186680" y="1988640"/>
            <a:ext cx="66960" cy="2574360"/>
          </a:xfrm>
          <a:custGeom>
            <a:avLst/>
            <a:gdLst/>
            <a:ahLst/>
            <a:cxnLst/>
            <a:rect l="0" t="0" r="r" b="b"/>
            <a:pathLst>
              <a:path w="186" h="7151">
                <a:moveTo>
                  <a:pt x="0" y="0"/>
                </a:moveTo>
                <a:lnTo>
                  <a:pt x="186" y="0"/>
                </a:lnTo>
                <a:lnTo>
                  <a:pt x="186" y="7151"/>
                </a:lnTo>
                <a:lnTo>
                  <a:pt x="0" y="715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6" name="任意多边形: 形状 1295"/>
          <p:cNvSpPr/>
          <p:nvPr/>
        </p:nvSpPr>
        <p:spPr>
          <a:xfrm>
            <a:off x="7378920" y="269064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7568" y="0"/>
                </a:lnTo>
                <a:cubicBezTo>
                  <a:pt x="7580" y="0"/>
                  <a:pt x="7592" y="2"/>
                  <a:pt x="7604" y="7"/>
                </a:cubicBezTo>
                <a:cubicBezTo>
                  <a:pt x="7615" y="12"/>
                  <a:pt x="7625" y="19"/>
                  <a:pt x="7634" y="27"/>
                </a:cubicBezTo>
                <a:cubicBezTo>
                  <a:pt x="7642" y="36"/>
                  <a:pt x="7649" y="46"/>
                  <a:pt x="7654" y="57"/>
                </a:cubicBezTo>
                <a:cubicBezTo>
                  <a:pt x="7659" y="69"/>
                  <a:pt x="7661" y="81"/>
                  <a:pt x="7661" y="93"/>
                </a:cubicBezTo>
                <a:lnTo>
                  <a:pt x="7661" y="1301"/>
                </a:lnTo>
                <a:cubicBezTo>
                  <a:pt x="7661" y="1313"/>
                  <a:pt x="7659" y="1325"/>
                  <a:pt x="7654" y="1337"/>
                </a:cubicBezTo>
                <a:cubicBezTo>
                  <a:pt x="7649" y="1348"/>
                  <a:pt x="7642" y="1358"/>
                  <a:pt x="7634" y="1367"/>
                </a:cubicBezTo>
                <a:cubicBezTo>
                  <a:pt x="7625" y="1375"/>
                  <a:pt x="7615" y="1382"/>
                  <a:pt x="7604" y="1387"/>
                </a:cubicBezTo>
                <a:cubicBezTo>
                  <a:pt x="7592" y="1392"/>
                  <a:pt x="7580" y="1394"/>
                  <a:pt x="7568" y="1394"/>
                </a:cubicBezTo>
                <a:lnTo>
                  <a:pt x="92" y="1394"/>
                </a:lnTo>
                <a:cubicBezTo>
                  <a:pt x="80" y="1394"/>
                  <a:pt x="68" y="1392"/>
                  <a:pt x="57" y="1387"/>
                </a:cubicBezTo>
                <a:cubicBezTo>
                  <a:pt x="46" y="1382"/>
                  <a:pt x="36" y="1375"/>
                  <a:pt x="27" y="1367"/>
                </a:cubicBezTo>
                <a:cubicBezTo>
                  <a:pt x="18" y="1358"/>
                  <a:pt x="11" y="1348"/>
                  <a:pt x="7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7" name="任意多边形: 形状 1296"/>
          <p:cNvSpPr/>
          <p:nvPr/>
        </p:nvSpPr>
        <p:spPr>
          <a:xfrm>
            <a:off x="7378920" y="329220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8" y="3"/>
                  <a:pt x="80" y="0"/>
                  <a:pt x="92" y="0"/>
                </a:cubicBezTo>
                <a:lnTo>
                  <a:pt x="7568" y="0"/>
                </a:lnTo>
                <a:cubicBezTo>
                  <a:pt x="7580" y="0"/>
                  <a:pt x="7592" y="3"/>
                  <a:pt x="7604" y="8"/>
                </a:cubicBezTo>
                <a:cubicBezTo>
                  <a:pt x="7615" y="12"/>
                  <a:pt x="7625" y="19"/>
                  <a:pt x="7634" y="28"/>
                </a:cubicBezTo>
                <a:cubicBezTo>
                  <a:pt x="7642" y="36"/>
                  <a:pt x="7649" y="46"/>
                  <a:pt x="7654" y="58"/>
                </a:cubicBezTo>
                <a:cubicBezTo>
                  <a:pt x="7659" y="69"/>
                  <a:pt x="7661" y="81"/>
                  <a:pt x="7661" y="93"/>
                </a:cubicBezTo>
                <a:lnTo>
                  <a:pt x="7661" y="1301"/>
                </a:lnTo>
                <a:cubicBezTo>
                  <a:pt x="7661" y="1314"/>
                  <a:pt x="7659" y="1326"/>
                  <a:pt x="7654" y="1337"/>
                </a:cubicBezTo>
                <a:cubicBezTo>
                  <a:pt x="7649" y="1348"/>
                  <a:pt x="7642" y="1358"/>
                  <a:pt x="7634" y="1367"/>
                </a:cubicBezTo>
                <a:cubicBezTo>
                  <a:pt x="7625" y="1376"/>
                  <a:pt x="7615" y="1382"/>
                  <a:pt x="7604" y="1387"/>
                </a:cubicBezTo>
                <a:cubicBezTo>
                  <a:pt x="7592" y="1392"/>
                  <a:pt x="7580" y="1394"/>
                  <a:pt x="7568" y="1394"/>
                </a:cubicBezTo>
                <a:lnTo>
                  <a:pt x="92" y="1394"/>
                </a:lnTo>
                <a:cubicBezTo>
                  <a:pt x="80" y="1394"/>
                  <a:pt x="68" y="1392"/>
                  <a:pt x="57" y="1387"/>
                </a:cubicBezTo>
                <a:cubicBezTo>
                  <a:pt x="46" y="1382"/>
                  <a:pt x="36" y="1376"/>
                  <a:pt x="27" y="1367"/>
                </a:cubicBezTo>
                <a:cubicBezTo>
                  <a:pt x="18" y="1358"/>
                  <a:pt x="11" y="1348"/>
                  <a:pt x="7" y="1337"/>
                </a:cubicBezTo>
                <a:cubicBezTo>
                  <a:pt x="2" y="1326"/>
                  <a:pt x="0" y="1314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8" name="任意多边形: 形状 1297"/>
          <p:cNvSpPr/>
          <p:nvPr/>
        </p:nvSpPr>
        <p:spPr>
          <a:xfrm>
            <a:off x="7378920" y="3894120"/>
            <a:ext cx="2757960" cy="501840"/>
          </a:xfrm>
          <a:custGeom>
            <a:avLst/>
            <a:gdLst/>
            <a:ahLst/>
            <a:cxnLst/>
            <a:rect l="0" t="0" r="r" b="b"/>
            <a:pathLst>
              <a:path w="7661" h="1394">
                <a:moveTo>
                  <a:pt x="0" y="130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7568" y="0"/>
                </a:lnTo>
                <a:cubicBezTo>
                  <a:pt x="7580" y="0"/>
                  <a:pt x="7592" y="2"/>
                  <a:pt x="7604" y="7"/>
                </a:cubicBezTo>
                <a:cubicBezTo>
                  <a:pt x="7615" y="12"/>
                  <a:pt x="7625" y="18"/>
                  <a:pt x="7634" y="27"/>
                </a:cubicBezTo>
                <a:cubicBezTo>
                  <a:pt x="7642" y="36"/>
                  <a:pt x="7649" y="46"/>
                  <a:pt x="7654" y="57"/>
                </a:cubicBezTo>
                <a:cubicBezTo>
                  <a:pt x="7659" y="68"/>
                  <a:pt x="7661" y="80"/>
                  <a:pt x="7661" y="93"/>
                </a:cubicBezTo>
                <a:lnTo>
                  <a:pt x="7661" y="1301"/>
                </a:lnTo>
                <a:cubicBezTo>
                  <a:pt x="7661" y="1313"/>
                  <a:pt x="7659" y="1325"/>
                  <a:pt x="7654" y="1336"/>
                </a:cubicBezTo>
                <a:cubicBezTo>
                  <a:pt x="7649" y="1348"/>
                  <a:pt x="7642" y="1358"/>
                  <a:pt x="7634" y="1366"/>
                </a:cubicBezTo>
                <a:cubicBezTo>
                  <a:pt x="7625" y="1375"/>
                  <a:pt x="7615" y="1382"/>
                  <a:pt x="7604" y="1386"/>
                </a:cubicBezTo>
                <a:cubicBezTo>
                  <a:pt x="7592" y="1391"/>
                  <a:pt x="7580" y="1394"/>
                  <a:pt x="7568" y="1394"/>
                </a:cubicBezTo>
                <a:lnTo>
                  <a:pt x="92" y="1394"/>
                </a:lnTo>
                <a:cubicBezTo>
                  <a:pt x="80" y="1394"/>
                  <a:pt x="68" y="1391"/>
                  <a:pt x="57" y="1386"/>
                </a:cubicBezTo>
                <a:cubicBezTo>
                  <a:pt x="46" y="1382"/>
                  <a:pt x="36" y="1375"/>
                  <a:pt x="27" y="1366"/>
                </a:cubicBezTo>
                <a:cubicBezTo>
                  <a:pt x="18" y="1358"/>
                  <a:pt x="11" y="1348"/>
                  <a:pt x="7" y="1336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9" name="任意多边形: 形状 1298"/>
          <p:cNvSpPr/>
          <p:nvPr/>
        </p:nvSpPr>
        <p:spPr>
          <a:xfrm>
            <a:off x="7378920" y="21556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9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2"/>
                </a:cubicBezTo>
                <a:cubicBezTo>
                  <a:pt x="1058" y="806"/>
                  <a:pt x="1041" y="838"/>
                  <a:pt x="1021" y="868"/>
                </a:cubicBezTo>
                <a:cubicBezTo>
                  <a:pt x="1001" y="899"/>
                  <a:pt x="978" y="927"/>
                  <a:pt x="952" y="953"/>
                </a:cubicBezTo>
                <a:cubicBezTo>
                  <a:pt x="926" y="978"/>
                  <a:pt x="898" y="1001"/>
                  <a:pt x="867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2" y="1098"/>
                  <a:pt x="666" y="1105"/>
                </a:cubicBezTo>
                <a:cubicBezTo>
                  <a:pt x="631" y="1112"/>
                  <a:pt x="594" y="1116"/>
                  <a:pt x="558" y="1116"/>
                </a:cubicBezTo>
                <a:cubicBezTo>
                  <a:pt x="521" y="1116"/>
                  <a:pt x="485" y="1112"/>
                  <a:pt x="449" y="1105"/>
                </a:cubicBezTo>
                <a:cubicBezTo>
                  <a:pt x="413" y="1098"/>
                  <a:pt x="378" y="1087"/>
                  <a:pt x="345" y="1073"/>
                </a:cubicBezTo>
                <a:cubicBezTo>
                  <a:pt x="311" y="1059"/>
                  <a:pt x="279" y="1042"/>
                  <a:pt x="248" y="1022"/>
                </a:cubicBezTo>
                <a:cubicBezTo>
                  <a:pt x="218" y="1001"/>
                  <a:pt x="190" y="978"/>
                  <a:pt x="164" y="953"/>
                </a:cubicBezTo>
                <a:cubicBezTo>
                  <a:pt x="138" y="927"/>
                  <a:pt x="115" y="899"/>
                  <a:pt x="94" y="868"/>
                </a:cubicBezTo>
                <a:cubicBezTo>
                  <a:pt x="73" y="838"/>
                  <a:pt x="56" y="806"/>
                  <a:pt x="42" y="772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9"/>
                </a:cubicBezTo>
                <a:cubicBezTo>
                  <a:pt x="0" y="522"/>
                  <a:pt x="3" y="486"/>
                  <a:pt x="10" y="450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2"/>
                  <a:pt x="73" y="279"/>
                  <a:pt x="94" y="249"/>
                </a:cubicBezTo>
                <a:cubicBezTo>
                  <a:pt x="115" y="219"/>
                  <a:pt x="138" y="191"/>
                  <a:pt x="164" y="165"/>
                </a:cubicBezTo>
                <a:cubicBezTo>
                  <a:pt x="190" y="138"/>
                  <a:pt x="218" y="115"/>
                  <a:pt x="248" y="94"/>
                </a:cubicBezTo>
                <a:cubicBezTo>
                  <a:pt x="279" y="74"/>
                  <a:pt x="311" y="57"/>
                  <a:pt x="345" y="43"/>
                </a:cubicBezTo>
                <a:cubicBezTo>
                  <a:pt x="378" y="29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1" y="4"/>
                  <a:pt x="666" y="11"/>
                </a:cubicBezTo>
                <a:cubicBezTo>
                  <a:pt x="702" y="18"/>
                  <a:pt x="737" y="29"/>
                  <a:pt x="771" y="43"/>
                </a:cubicBezTo>
                <a:cubicBezTo>
                  <a:pt x="805" y="57"/>
                  <a:pt x="837" y="74"/>
                  <a:pt x="867" y="94"/>
                </a:cubicBezTo>
                <a:cubicBezTo>
                  <a:pt x="898" y="115"/>
                  <a:pt x="926" y="138"/>
                  <a:pt x="952" y="165"/>
                </a:cubicBezTo>
                <a:cubicBezTo>
                  <a:pt x="978" y="191"/>
                  <a:pt x="1001" y="219"/>
                  <a:pt x="1021" y="249"/>
                </a:cubicBezTo>
                <a:cubicBezTo>
                  <a:pt x="1041" y="279"/>
                  <a:pt x="1058" y="312"/>
                  <a:pt x="1072" y="345"/>
                </a:cubicBezTo>
                <a:cubicBezTo>
                  <a:pt x="1086" y="379"/>
                  <a:pt x="1097" y="414"/>
                  <a:pt x="1104" y="450"/>
                </a:cubicBezTo>
                <a:cubicBezTo>
                  <a:pt x="1111" y="486"/>
                  <a:pt x="1115" y="522"/>
                  <a:pt x="1115" y="55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0" name="图片 1299"/>
          <p:cNvPicPr/>
          <p:nvPr/>
        </p:nvPicPr>
        <p:blipFill>
          <a:blip r:embed="rId12"/>
          <a:stretch/>
        </p:blipFill>
        <p:spPr>
          <a:xfrm>
            <a:off x="7504200" y="22564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1" name="文本框 1300"/>
          <p:cNvSpPr txBox="1"/>
          <p:nvPr/>
        </p:nvSpPr>
        <p:spPr>
          <a:xfrm>
            <a:off x="4289760" y="417420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同义词查找与自然语言处理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2" name="图片 1301"/>
          <p:cNvPicPr/>
          <p:nvPr/>
        </p:nvPicPr>
        <p:blipFill>
          <a:blip r:embed="rId13"/>
          <a:stretch/>
        </p:blipFill>
        <p:spPr>
          <a:xfrm>
            <a:off x="7445880" y="286632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3" name="文本框 1302"/>
          <p:cNvSpPr txBox="1"/>
          <p:nvPr/>
        </p:nvSpPr>
        <p:spPr>
          <a:xfrm>
            <a:off x="7877520" y="22539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输入输出与部署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4" name="文本框 1303"/>
          <p:cNvSpPr txBox="1"/>
          <p:nvPr/>
        </p:nvSpPr>
        <p:spPr>
          <a:xfrm>
            <a:off x="7693560" y="2775600"/>
            <a:ext cx="1290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SpeechRecognition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5" name="图片 1304"/>
          <p:cNvPicPr/>
          <p:nvPr/>
        </p:nvPicPr>
        <p:blipFill>
          <a:blip r:embed="rId14"/>
          <a:stretch/>
        </p:blipFill>
        <p:spPr>
          <a:xfrm>
            <a:off x="7445880" y="346788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6" name="文本框 1305"/>
          <p:cNvSpPr txBox="1"/>
          <p:nvPr/>
        </p:nvSpPr>
        <p:spPr>
          <a:xfrm>
            <a:off x="7693560" y="29710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语音输入，转换用户语音为文本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7" name="文本框 1306"/>
          <p:cNvSpPr txBox="1"/>
          <p:nvPr/>
        </p:nvSpPr>
        <p:spPr>
          <a:xfrm>
            <a:off x="7660080" y="3372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8" name="文本框 1307"/>
          <p:cNvSpPr txBox="1"/>
          <p:nvPr/>
        </p:nvSpPr>
        <p:spPr>
          <a:xfrm>
            <a:off x="7927560" y="3377520"/>
            <a:ext cx="191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I/O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9" name="图片 1308"/>
          <p:cNvPicPr/>
          <p:nvPr/>
        </p:nvPicPr>
        <p:blipFill>
          <a:blip r:embed="rId15"/>
          <a:stretch/>
        </p:blipFill>
        <p:spPr>
          <a:xfrm>
            <a:off x="7445880" y="406980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0" name="文本框 1309"/>
          <p:cNvSpPr txBox="1"/>
          <p:nvPr/>
        </p:nvSpPr>
        <p:spPr>
          <a:xfrm>
            <a:off x="7660080" y="357264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日志记录，便于调试与监控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1" name="文本框 1310"/>
          <p:cNvSpPr txBox="1"/>
          <p:nvPr/>
        </p:nvSpPr>
        <p:spPr>
          <a:xfrm>
            <a:off x="7735320" y="3974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部署平台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2" name="任意多边形: 形状 1311"/>
          <p:cNvSpPr/>
          <p:nvPr/>
        </p:nvSpPr>
        <p:spPr>
          <a:xfrm>
            <a:off x="601560" y="50641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5"/>
                </a:cubicBezTo>
                <a:cubicBezTo>
                  <a:pt x="914" y="585"/>
                  <a:pt x="906" y="614"/>
                  <a:pt x="894" y="643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2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5" y="926"/>
                  <a:pt x="495" y="929"/>
                  <a:pt x="464" y="929"/>
                </a:cubicBezTo>
                <a:cubicBezTo>
                  <a:pt x="434" y="929"/>
                  <a:pt x="403" y="926"/>
                  <a:pt x="374" y="920"/>
                </a:cubicBezTo>
                <a:cubicBezTo>
                  <a:pt x="344" y="914"/>
                  <a:pt x="315" y="905"/>
                  <a:pt x="286" y="894"/>
                </a:cubicBezTo>
                <a:cubicBezTo>
                  <a:pt x="258" y="882"/>
                  <a:pt x="232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1"/>
                  <a:pt x="35" y="643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3"/>
                  <a:pt x="344" y="14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4"/>
                  <a:pt x="614" y="23"/>
                  <a:pt x="642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3" name="图片 1312"/>
          <p:cNvPicPr/>
          <p:nvPr/>
        </p:nvPicPr>
        <p:blipFill>
          <a:blip r:embed="rId16"/>
          <a:stretch/>
        </p:blipFill>
        <p:spPr>
          <a:xfrm>
            <a:off x="676800" y="514764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4" name="文本框 1313"/>
          <p:cNvSpPr txBox="1"/>
          <p:nvPr/>
        </p:nvSpPr>
        <p:spPr>
          <a:xfrm>
            <a:off x="7735320" y="41742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本地服务器或云平台运行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5" name="任意多边形: 形状 1314"/>
          <p:cNvSpPr/>
          <p:nvPr/>
        </p:nvSpPr>
        <p:spPr>
          <a:xfrm>
            <a:off x="601560" y="5532120"/>
            <a:ext cx="785880" cy="234360"/>
          </a:xfrm>
          <a:custGeom>
            <a:avLst/>
            <a:gdLst/>
            <a:ahLst/>
            <a:cxnLst/>
            <a:rect l="0" t="0" r="r" b="b"/>
            <a:pathLst>
              <a:path w="2183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5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2090" y="0"/>
                </a:lnTo>
                <a:cubicBezTo>
                  <a:pt x="2102" y="0"/>
                  <a:pt x="2114" y="2"/>
                  <a:pt x="2126" y="7"/>
                </a:cubicBezTo>
                <a:cubicBezTo>
                  <a:pt x="2137" y="11"/>
                  <a:pt x="2147" y="18"/>
                  <a:pt x="2156" y="27"/>
                </a:cubicBezTo>
                <a:cubicBezTo>
                  <a:pt x="2164" y="35"/>
                  <a:pt x="2171" y="45"/>
                  <a:pt x="2176" y="57"/>
                </a:cubicBezTo>
                <a:cubicBezTo>
                  <a:pt x="2181" y="68"/>
                  <a:pt x="2183" y="80"/>
                  <a:pt x="2183" y="92"/>
                </a:cubicBezTo>
                <a:lnTo>
                  <a:pt x="2183" y="558"/>
                </a:lnTo>
                <a:cubicBezTo>
                  <a:pt x="2183" y="570"/>
                  <a:pt x="2181" y="582"/>
                  <a:pt x="2176" y="593"/>
                </a:cubicBezTo>
                <a:cubicBezTo>
                  <a:pt x="2171" y="605"/>
                  <a:pt x="2164" y="615"/>
                  <a:pt x="2156" y="623"/>
                </a:cubicBezTo>
                <a:cubicBezTo>
                  <a:pt x="2147" y="632"/>
                  <a:pt x="2137" y="639"/>
                  <a:pt x="2126" y="643"/>
                </a:cubicBezTo>
                <a:cubicBezTo>
                  <a:pt x="2114" y="648"/>
                  <a:pt x="2102" y="651"/>
                  <a:pt x="2090" y="651"/>
                </a:cubicBezTo>
                <a:lnTo>
                  <a:pt x="93" y="651"/>
                </a:lnTo>
                <a:cubicBezTo>
                  <a:pt x="80" y="651"/>
                  <a:pt x="69" y="648"/>
                  <a:pt x="57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2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6" name="图片 1315"/>
          <p:cNvPicPr/>
          <p:nvPr/>
        </p:nvPicPr>
        <p:blipFill>
          <a:blip r:embed="rId17"/>
          <a:stretch/>
        </p:blipFill>
        <p:spPr>
          <a:xfrm>
            <a:off x="702000" y="5590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7" name="文本框 1316"/>
          <p:cNvSpPr txBox="1"/>
          <p:nvPr/>
        </p:nvSpPr>
        <p:spPr>
          <a:xfrm>
            <a:off x="1036080" y="513648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项目依赖库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8" name="任意多边形: 形状 1317"/>
          <p:cNvSpPr/>
          <p:nvPr/>
        </p:nvSpPr>
        <p:spPr>
          <a:xfrm>
            <a:off x="1520640" y="5532120"/>
            <a:ext cx="1011600" cy="234360"/>
          </a:xfrm>
          <a:custGeom>
            <a:avLst/>
            <a:gdLst/>
            <a:ahLst/>
            <a:cxnLst/>
            <a:rect l="0" t="0" r="r" b="b"/>
            <a:pathLst>
              <a:path w="2810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3" y="68"/>
                  <a:pt x="7" y="57"/>
                </a:cubicBezTo>
                <a:cubicBezTo>
                  <a:pt x="12" y="45"/>
                  <a:pt x="19" y="35"/>
                  <a:pt x="27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716" y="0"/>
                </a:lnTo>
                <a:cubicBezTo>
                  <a:pt x="2729" y="0"/>
                  <a:pt x="2740" y="2"/>
                  <a:pt x="2752" y="7"/>
                </a:cubicBezTo>
                <a:cubicBezTo>
                  <a:pt x="2763" y="11"/>
                  <a:pt x="2773" y="18"/>
                  <a:pt x="2782" y="27"/>
                </a:cubicBezTo>
                <a:cubicBezTo>
                  <a:pt x="2791" y="35"/>
                  <a:pt x="2798" y="45"/>
                  <a:pt x="2803" y="57"/>
                </a:cubicBezTo>
                <a:cubicBezTo>
                  <a:pt x="2808" y="68"/>
                  <a:pt x="2810" y="80"/>
                  <a:pt x="2810" y="92"/>
                </a:cubicBezTo>
                <a:lnTo>
                  <a:pt x="2810" y="558"/>
                </a:lnTo>
                <a:cubicBezTo>
                  <a:pt x="2810" y="570"/>
                  <a:pt x="2808" y="582"/>
                  <a:pt x="2803" y="593"/>
                </a:cubicBezTo>
                <a:cubicBezTo>
                  <a:pt x="2798" y="605"/>
                  <a:pt x="2791" y="615"/>
                  <a:pt x="2782" y="623"/>
                </a:cubicBezTo>
                <a:cubicBezTo>
                  <a:pt x="2773" y="632"/>
                  <a:pt x="2763" y="639"/>
                  <a:pt x="2752" y="643"/>
                </a:cubicBezTo>
                <a:cubicBezTo>
                  <a:pt x="2740" y="648"/>
                  <a:pt x="2729" y="651"/>
                  <a:pt x="2716" y="651"/>
                </a:cubicBezTo>
                <a:lnTo>
                  <a:pt x="93" y="651"/>
                </a:lnTo>
                <a:cubicBezTo>
                  <a:pt x="81" y="651"/>
                  <a:pt x="69" y="648"/>
                  <a:pt x="58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9" y="615"/>
                  <a:pt x="12" y="605"/>
                  <a:pt x="7" y="593"/>
                </a:cubicBezTo>
                <a:cubicBezTo>
                  <a:pt x="3" y="582"/>
                  <a:pt x="0" y="570"/>
                  <a:pt x="0" y="55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9" name="图片 1318"/>
          <p:cNvPicPr/>
          <p:nvPr/>
        </p:nvPicPr>
        <p:blipFill>
          <a:blip r:embed="rId18"/>
          <a:stretch/>
        </p:blipFill>
        <p:spPr>
          <a:xfrm>
            <a:off x="1621080" y="5590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0" name="文本框 1319"/>
          <p:cNvSpPr txBox="1"/>
          <p:nvPr/>
        </p:nvSpPr>
        <p:spPr>
          <a:xfrm>
            <a:off x="852480" y="5582520"/>
            <a:ext cx="435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1" name="任意多边形: 形状 1320"/>
          <p:cNvSpPr/>
          <p:nvPr/>
        </p:nvSpPr>
        <p:spPr>
          <a:xfrm>
            <a:off x="2665440" y="5532120"/>
            <a:ext cx="894600" cy="234360"/>
          </a:xfrm>
          <a:custGeom>
            <a:avLst/>
            <a:gdLst/>
            <a:ahLst/>
            <a:cxnLst/>
            <a:rect l="0" t="0" r="r" b="b"/>
            <a:pathLst>
              <a:path w="2485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3" y="68"/>
                  <a:pt x="8" y="57"/>
                </a:cubicBezTo>
                <a:cubicBezTo>
                  <a:pt x="12" y="45"/>
                  <a:pt x="19" y="35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392" y="0"/>
                </a:lnTo>
                <a:cubicBezTo>
                  <a:pt x="2405" y="0"/>
                  <a:pt x="2417" y="2"/>
                  <a:pt x="2428" y="7"/>
                </a:cubicBezTo>
                <a:cubicBezTo>
                  <a:pt x="2439" y="11"/>
                  <a:pt x="2449" y="18"/>
                  <a:pt x="2458" y="27"/>
                </a:cubicBezTo>
                <a:cubicBezTo>
                  <a:pt x="2467" y="35"/>
                  <a:pt x="2473" y="45"/>
                  <a:pt x="2478" y="57"/>
                </a:cubicBezTo>
                <a:cubicBezTo>
                  <a:pt x="2483" y="68"/>
                  <a:pt x="2485" y="80"/>
                  <a:pt x="2485" y="92"/>
                </a:cubicBezTo>
                <a:lnTo>
                  <a:pt x="2485" y="558"/>
                </a:lnTo>
                <a:cubicBezTo>
                  <a:pt x="2485" y="570"/>
                  <a:pt x="2483" y="582"/>
                  <a:pt x="2478" y="593"/>
                </a:cubicBezTo>
                <a:cubicBezTo>
                  <a:pt x="2473" y="605"/>
                  <a:pt x="2467" y="615"/>
                  <a:pt x="2458" y="623"/>
                </a:cubicBezTo>
                <a:cubicBezTo>
                  <a:pt x="2449" y="632"/>
                  <a:pt x="2439" y="639"/>
                  <a:pt x="2428" y="643"/>
                </a:cubicBezTo>
                <a:cubicBezTo>
                  <a:pt x="2417" y="648"/>
                  <a:pt x="2405" y="651"/>
                  <a:pt x="2392" y="651"/>
                </a:cubicBezTo>
                <a:lnTo>
                  <a:pt x="93" y="651"/>
                </a:lnTo>
                <a:cubicBezTo>
                  <a:pt x="81" y="651"/>
                  <a:pt x="69" y="648"/>
                  <a:pt x="58" y="643"/>
                </a:cubicBezTo>
                <a:cubicBezTo>
                  <a:pt x="46" y="639"/>
                  <a:pt x="36" y="632"/>
                  <a:pt x="28" y="623"/>
                </a:cubicBezTo>
                <a:cubicBezTo>
                  <a:pt x="19" y="615"/>
                  <a:pt x="12" y="605"/>
                  <a:pt x="8" y="593"/>
                </a:cubicBezTo>
                <a:cubicBezTo>
                  <a:pt x="3" y="582"/>
                  <a:pt x="0" y="570"/>
                  <a:pt x="0" y="55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2" name="图片 1321"/>
          <p:cNvPicPr/>
          <p:nvPr/>
        </p:nvPicPr>
        <p:blipFill>
          <a:blip r:embed="rId17"/>
          <a:stretch/>
        </p:blipFill>
        <p:spPr>
          <a:xfrm>
            <a:off x="2766240" y="5590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3" name="文本框 1322"/>
          <p:cNvSpPr txBox="1"/>
          <p:nvPr/>
        </p:nvSpPr>
        <p:spPr>
          <a:xfrm>
            <a:off x="1770480" y="5582520"/>
            <a:ext cx="6667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langdetect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4" name="任意多边形: 形状 1323"/>
          <p:cNvSpPr/>
          <p:nvPr/>
        </p:nvSpPr>
        <p:spPr>
          <a:xfrm>
            <a:off x="3693600" y="5532120"/>
            <a:ext cx="610200" cy="234360"/>
          </a:xfrm>
          <a:custGeom>
            <a:avLst/>
            <a:gdLst/>
            <a:ahLst/>
            <a:cxnLst/>
            <a:rect l="0" t="0" r="r" b="b"/>
            <a:pathLst>
              <a:path w="1695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1" y="45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602" y="0"/>
                </a:lnTo>
                <a:cubicBezTo>
                  <a:pt x="1615" y="0"/>
                  <a:pt x="1627" y="2"/>
                  <a:pt x="1638" y="7"/>
                </a:cubicBezTo>
                <a:cubicBezTo>
                  <a:pt x="1649" y="11"/>
                  <a:pt x="1659" y="18"/>
                  <a:pt x="1668" y="27"/>
                </a:cubicBezTo>
                <a:cubicBezTo>
                  <a:pt x="1677" y="35"/>
                  <a:pt x="1683" y="45"/>
                  <a:pt x="1688" y="57"/>
                </a:cubicBezTo>
                <a:cubicBezTo>
                  <a:pt x="1693" y="68"/>
                  <a:pt x="1695" y="80"/>
                  <a:pt x="1695" y="92"/>
                </a:cubicBezTo>
                <a:lnTo>
                  <a:pt x="1695" y="558"/>
                </a:lnTo>
                <a:cubicBezTo>
                  <a:pt x="1695" y="570"/>
                  <a:pt x="1693" y="582"/>
                  <a:pt x="1688" y="593"/>
                </a:cubicBezTo>
                <a:cubicBezTo>
                  <a:pt x="1683" y="605"/>
                  <a:pt x="1677" y="615"/>
                  <a:pt x="1668" y="623"/>
                </a:cubicBezTo>
                <a:cubicBezTo>
                  <a:pt x="1659" y="632"/>
                  <a:pt x="1649" y="639"/>
                  <a:pt x="1638" y="643"/>
                </a:cubicBezTo>
                <a:cubicBezTo>
                  <a:pt x="1627" y="648"/>
                  <a:pt x="1615" y="651"/>
                  <a:pt x="1602" y="651"/>
                </a:cubicBezTo>
                <a:lnTo>
                  <a:pt x="93" y="651"/>
                </a:lnTo>
                <a:cubicBezTo>
                  <a:pt x="80" y="651"/>
                  <a:pt x="68" y="648"/>
                  <a:pt x="57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1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5" name="图片 1324"/>
          <p:cNvPicPr/>
          <p:nvPr/>
        </p:nvPicPr>
        <p:blipFill>
          <a:blip r:embed="rId17"/>
          <a:stretch/>
        </p:blipFill>
        <p:spPr>
          <a:xfrm>
            <a:off x="3794040" y="5590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6" name="文本框 1325"/>
          <p:cNvSpPr txBox="1"/>
          <p:nvPr/>
        </p:nvSpPr>
        <p:spPr>
          <a:xfrm>
            <a:off x="2919240" y="5582520"/>
            <a:ext cx="547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requests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7" name="任意多边形: 形状 1326"/>
          <p:cNvSpPr/>
          <p:nvPr/>
        </p:nvSpPr>
        <p:spPr>
          <a:xfrm>
            <a:off x="4437360" y="5532120"/>
            <a:ext cx="1521000" cy="234360"/>
          </a:xfrm>
          <a:custGeom>
            <a:avLst/>
            <a:gdLst/>
            <a:ahLst/>
            <a:cxnLst/>
            <a:rect l="0" t="0" r="r" b="b"/>
            <a:pathLst>
              <a:path w="4225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1" y="45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4133" y="0"/>
                </a:lnTo>
                <a:cubicBezTo>
                  <a:pt x="4145" y="0"/>
                  <a:pt x="4157" y="2"/>
                  <a:pt x="4168" y="7"/>
                </a:cubicBezTo>
                <a:cubicBezTo>
                  <a:pt x="4179" y="11"/>
                  <a:pt x="4190" y="18"/>
                  <a:pt x="4198" y="27"/>
                </a:cubicBezTo>
                <a:cubicBezTo>
                  <a:pt x="4207" y="35"/>
                  <a:pt x="4214" y="45"/>
                  <a:pt x="4218" y="57"/>
                </a:cubicBezTo>
                <a:cubicBezTo>
                  <a:pt x="4223" y="68"/>
                  <a:pt x="4225" y="80"/>
                  <a:pt x="4225" y="92"/>
                </a:cubicBezTo>
                <a:lnTo>
                  <a:pt x="4225" y="558"/>
                </a:lnTo>
                <a:cubicBezTo>
                  <a:pt x="4225" y="570"/>
                  <a:pt x="4223" y="582"/>
                  <a:pt x="4218" y="593"/>
                </a:cubicBezTo>
                <a:cubicBezTo>
                  <a:pt x="4214" y="605"/>
                  <a:pt x="4207" y="615"/>
                  <a:pt x="4198" y="623"/>
                </a:cubicBezTo>
                <a:cubicBezTo>
                  <a:pt x="4190" y="632"/>
                  <a:pt x="4179" y="639"/>
                  <a:pt x="4168" y="643"/>
                </a:cubicBezTo>
                <a:cubicBezTo>
                  <a:pt x="4157" y="648"/>
                  <a:pt x="4145" y="651"/>
                  <a:pt x="4133" y="651"/>
                </a:cubicBezTo>
                <a:lnTo>
                  <a:pt x="92" y="651"/>
                </a:lnTo>
                <a:cubicBezTo>
                  <a:pt x="80" y="651"/>
                  <a:pt x="68" y="648"/>
                  <a:pt x="57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1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8" name="图片 1327"/>
          <p:cNvPicPr/>
          <p:nvPr/>
        </p:nvPicPr>
        <p:blipFill>
          <a:blip r:embed="rId17"/>
          <a:stretch/>
        </p:blipFill>
        <p:spPr>
          <a:xfrm>
            <a:off x="4537800" y="5590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9" name="文本框 1328"/>
          <p:cNvSpPr txBox="1"/>
          <p:nvPr/>
        </p:nvSpPr>
        <p:spPr>
          <a:xfrm>
            <a:off x="3946680" y="5582520"/>
            <a:ext cx="258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nltk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0" name="文本框 1329"/>
          <p:cNvSpPr txBox="1"/>
          <p:nvPr/>
        </p:nvSpPr>
        <p:spPr>
          <a:xfrm>
            <a:off x="4689000" y="5582520"/>
            <a:ext cx="1178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speech_recognition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1" name="图片 1330"/>
          <p:cNvPicPr/>
          <p:nvPr/>
        </p:nvPicPr>
        <p:blipFill>
          <a:blip r:embed="rId19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2" name="文本框 1331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15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任意多边形: 形状 1332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4" name="图片 1333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35" name="图片 1334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6" name="任意多边形: 形状 1335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7" name="任意多边形: 形状 1336"/>
          <p:cNvSpPr/>
          <p:nvPr/>
        </p:nvSpPr>
        <p:spPr>
          <a:xfrm>
            <a:off x="413640" y="4266000"/>
            <a:ext cx="6234120" cy="1078200"/>
          </a:xfrm>
          <a:custGeom>
            <a:avLst/>
            <a:gdLst/>
            <a:ahLst/>
            <a:cxnLst/>
            <a:rect l="0" t="0" r="r" b="b"/>
            <a:pathLst>
              <a:path w="17317" h="2995">
                <a:moveTo>
                  <a:pt x="0" y="282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7143" y="0"/>
                </a:lnTo>
                <a:cubicBezTo>
                  <a:pt x="17155" y="0"/>
                  <a:pt x="17166" y="1"/>
                  <a:pt x="17177" y="3"/>
                </a:cubicBezTo>
                <a:cubicBezTo>
                  <a:pt x="17189" y="5"/>
                  <a:pt x="17199" y="9"/>
                  <a:pt x="17210" y="13"/>
                </a:cubicBezTo>
                <a:cubicBezTo>
                  <a:pt x="17221" y="17"/>
                  <a:pt x="17231" y="23"/>
                  <a:pt x="17240" y="29"/>
                </a:cubicBezTo>
                <a:cubicBezTo>
                  <a:pt x="17250" y="35"/>
                  <a:pt x="17258" y="43"/>
                  <a:pt x="17266" y="51"/>
                </a:cubicBezTo>
                <a:cubicBezTo>
                  <a:pt x="17275" y="59"/>
                  <a:pt x="17282" y="68"/>
                  <a:pt x="17288" y="77"/>
                </a:cubicBezTo>
                <a:cubicBezTo>
                  <a:pt x="17294" y="87"/>
                  <a:pt x="17300" y="97"/>
                  <a:pt x="17304" y="107"/>
                </a:cubicBezTo>
                <a:cubicBezTo>
                  <a:pt x="17309" y="118"/>
                  <a:pt x="17312" y="129"/>
                  <a:pt x="17314" y="140"/>
                </a:cubicBezTo>
                <a:cubicBezTo>
                  <a:pt x="17316" y="151"/>
                  <a:pt x="17317" y="162"/>
                  <a:pt x="17317" y="174"/>
                </a:cubicBezTo>
                <a:lnTo>
                  <a:pt x="17317" y="2821"/>
                </a:lnTo>
                <a:cubicBezTo>
                  <a:pt x="17317" y="2833"/>
                  <a:pt x="17316" y="2844"/>
                  <a:pt x="17314" y="2855"/>
                </a:cubicBezTo>
                <a:cubicBezTo>
                  <a:pt x="17312" y="2866"/>
                  <a:pt x="17309" y="2877"/>
                  <a:pt x="17304" y="2888"/>
                </a:cubicBezTo>
                <a:cubicBezTo>
                  <a:pt x="17300" y="2898"/>
                  <a:pt x="17294" y="2908"/>
                  <a:pt x="17288" y="2918"/>
                </a:cubicBezTo>
                <a:cubicBezTo>
                  <a:pt x="17282" y="2927"/>
                  <a:pt x="17275" y="2936"/>
                  <a:pt x="17266" y="2944"/>
                </a:cubicBezTo>
                <a:cubicBezTo>
                  <a:pt x="17258" y="2952"/>
                  <a:pt x="17250" y="2960"/>
                  <a:pt x="17240" y="2966"/>
                </a:cubicBezTo>
                <a:cubicBezTo>
                  <a:pt x="17231" y="2972"/>
                  <a:pt x="17221" y="2978"/>
                  <a:pt x="17210" y="2982"/>
                </a:cubicBezTo>
                <a:cubicBezTo>
                  <a:pt x="17199" y="2986"/>
                  <a:pt x="17189" y="2990"/>
                  <a:pt x="17177" y="2992"/>
                </a:cubicBezTo>
                <a:cubicBezTo>
                  <a:pt x="17166" y="2994"/>
                  <a:pt x="17155" y="2995"/>
                  <a:pt x="17143" y="2995"/>
                </a:cubicBezTo>
                <a:lnTo>
                  <a:pt x="174" y="2995"/>
                </a:lnTo>
                <a:cubicBezTo>
                  <a:pt x="162" y="2995"/>
                  <a:pt x="151" y="2994"/>
                  <a:pt x="140" y="2992"/>
                </a:cubicBezTo>
                <a:cubicBezTo>
                  <a:pt x="128" y="2990"/>
                  <a:pt x="118" y="2986"/>
                  <a:pt x="107" y="2982"/>
                </a:cubicBezTo>
                <a:cubicBezTo>
                  <a:pt x="96" y="2978"/>
                  <a:pt x="86" y="2972"/>
                  <a:pt x="77" y="2966"/>
                </a:cubicBezTo>
                <a:cubicBezTo>
                  <a:pt x="67" y="2960"/>
                  <a:pt x="59" y="2952"/>
                  <a:pt x="51" y="2944"/>
                </a:cubicBezTo>
                <a:cubicBezTo>
                  <a:pt x="42" y="2936"/>
                  <a:pt x="35" y="2927"/>
                  <a:pt x="29" y="2918"/>
                </a:cubicBezTo>
                <a:cubicBezTo>
                  <a:pt x="23" y="2908"/>
                  <a:pt x="17" y="2898"/>
                  <a:pt x="13" y="2888"/>
                </a:cubicBezTo>
                <a:cubicBezTo>
                  <a:pt x="8" y="2877"/>
                  <a:pt x="5" y="2866"/>
                  <a:pt x="3" y="2855"/>
                </a:cubicBezTo>
                <a:cubicBezTo>
                  <a:pt x="1" y="2844"/>
                  <a:pt x="0" y="2833"/>
                  <a:pt x="0" y="282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38" name="任意多边形: 形状 1337"/>
          <p:cNvSpPr/>
          <p:nvPr/>
        </p:nvSpPr>
        <p:spPr>
          <a:xfrm>
            <a:off x="413640" y="4266000"/>
            <a:ext cx="6234120" cy="1078200"/>
          </a:xfrm>
          <a:custGeom>
            <a:avLst/>
            <a:gdLst/>
            <a:ahLst/>
            <a:cxnLst/>
            <a:rect l="0" t="0" r="r" b="b"/>
            <a:pathLst>
              <a:path w="17317" h="2995" fill="none">
                <a:moveTo>
                  <a:pt x="0" y="282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7143" y="0"/>
                </a:lnTo>
                <a:cubicBezTo>
                  <a:pt x="17155" y="0"/>
                  <a:pt x="17166" y="1"/>
                  <a:pt x="17177" y="3"/>
                </a:cubicBezTo>
                <a:cubicBezTo>
                  <a:pt x="17189" y="5"/>
                  <a:pt x="17199" y="9"/>
                  <a:pt x="17210" y="13"/>
                </a:cubicBezTo>
                <a:cubicBezTo>
                  <a:pt x="17221" y="17"/>
                  <a:pt x="17231" y="23"/>
                  <a:pt x="17240" y="29"/>
                </a:cubicBezTo>
                <a:cubicBezTo>
                  <a:pt x="17250" y="35"/>
                  <a:pt x="17258" y="43"/>
                  <a:pt x="17266" y="51"/>
                </a:cubicBezTo>
                <a:cubicBezTo>
                  <a:pt x="17275" y="59"/>
                  <a:pt x="17282" y="68"/>
                  <a:pt x="17288" y="77"/>
                </a:cubicBezTo>
                <a:cubicBezTo>
                  <a:pt x="17294" y="87"/>
                  <a:pt x="17300" y="97"/>
                  <a:pt x="17304" y="107"/>
                </a:cubicBezTo>
                <a:cubicBezTo>
                  <a:pt x="17309" y="118"/>
                  <a:pt x="17312" y="129"/>
                  <a:pt x="17314" y="140"/>
                </a:cubicBezTo>
                <a:cubicBezTo>
                  <a:pt x="17316" y="151"/>
                  <a:pt x="17317" y="162"/>
                  <a:pt x="17317" y="174"/>
                </a:cubicBezTo>
                <a:lnTo>
                  <a:pt x="17317" y="2821"/>
                </a:lnTo>
                <a:cubicBezTo>
                  <a:pt x="17317" y="2833"/>
                  <a:pt x="17316" y="2844"/>
                  <a:pt x="17314" y="2855"/>
                </a:cubicBezTo>
                <a:cubicBezTo>
                  <a:pt x="17312" y="2866"/>
                  <a:pt x="17309" y="2877"/>
                  <a:pt x="17304" y="2888"/>
                </a:cubicBezTo>
                <a:cubicBezTo>
                  <a:pt x="17300" y="2898"/>
                  <a:pt x="17294" y="2908"/>
                  <a:pt x="17288" y="2918"/>
                </a:cubicBezTo>
                <a:cubicBezTo>
                  <a:pt x="17282" y="2927"/>
                  <a:pt x="17275" y="2936"/>
                  <a:pt x="17266" y="2944"/>
                </a:cubicBezTo>
                <a:cubicBezTo>
                  <a:pt x="17258" y="2952"/>
                  <a:pt x="17250" y="2960"/>
                  <a:pt x="17240" y="2966"/>
                </a:cubicBezTo>
                <a:cubicBezTo>
                  <a:pt x="17231" y="2972"/>
                  <a:pt x="17221" y="2978"/>
                  <a:pt x="17210" y="2982"/>
                </a:cubicBezTo>
                <a:cubicBezTo>
                  <a:pt x="17199" y="2986"/>
                  <a:pt x="17189" y="2990"/>
                  <a:pt x="17177" y="2992"/>
                </a:cubicBezTo>
                <a:cubicBezTo>
                  <a:pt x="17166" y="2994"/>
                  <a:pt x="17155" y="2995"/>
                  <a:pt x="17143" y="2995"/>
                </a:cubicBezTo>
                <a:lnTo>
                  <a:pt x="174" y="2995"/>
                </a:lnTo>
                <a:cubicBezTo>
                  <a:pt x="162" y="2995"/>
                  <a:pt x="151" y="2994"/>
                  <a:pt x="140" y="2992"/>
                </a:cubicBezTo>
                <a:cubicBezTo>
                  <a:pt x="128" y="2990"/>
                  <a:pt x="118" y="2986"/>
                  <a:pt x="107" y="2982"/>
                </a:cubicBezTo>
                <a:cubicBezTo>
                  <a:pt x="96" y="2978"/>
                  <a:pt x="86" y="2972"/>
                  <a:pt x="77" y="2966"/>
                </a:cubicBezTo>
                <a:cubicBezTo>
                  <a:pt x="67" y="2960"/>
                  <a:pt x="59" y="2952"/>
                  <a:pt x="51" y="2944"/>
                </a:cubicBezTo>
                <a:cubicBezTo>
                  <a:pt x="42" y="2936"/>
                  <a:pt x="35" y="2927"/>
                  <a:pt x="29" y="2918"/>
                </a:cubicBezTo>
                <a:cubicBezTo>
                  <a:pt x="23" y="2908"/>
                  <a:pt x="17" y="2898"/>
                  <a:pt x="13" y="2888"/>
                </a:cubicBezTo>
                <a:cubicBezTo>
                  <a:pt x="8" y="2877"/>
                  <a:pt x="5" y="2866"/>
                  <a:pt x="3" y="2855"/>
                </a:cubicBezTo>
                <a:cubicBezTo>
                  <a:pt x="1" y="2844"/>
                  <a:pt x="0" y="2833"/>
                  <a:pt x="0" y="282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9" name="任意多边形: 形状 1338"/>
          <p:cNvSpPr/>
          <p:nvPr/>
        </p:nvSpPr>
        <p:spPr>
          <a:xfrm>
            <a:off x="421920" y="1253160"/>
            <a:ext cx="3004560" cy="1270800"/>
          </a:xfrm>
          <a:custGeom>
            <a:avLst/>
            <a:gdLst/>
            <a:ahLst/>
            <a:cxnLst/>
            <a:rect l="0" t="0" r="r" b="b"/>
            <a:pathLst>
              <a:path w="8346" h="3530">
                <a:moveTo>
                  <a:pt x="0" y="3437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8"/>
                </a:cubicBezTo>
                <a:cubicBezTo>
                  <a:pt x="22" y="19"/>
                  <a:pt x="28" y="12"/>
                  <a:pt x="36" y="8"/>
                </a:cubicBezTo>
                <a:cubicBezTo>
                  <a:pt x="43" y="3"/>
                  <a:pt x="50" y="0"/>
                  <a:pt x="58" y="0"/>
                </a:cubicBezTo>
                <a:lnTo>
                  <a:pt x="8253" y="0"/>
                </a:lnTo>
                <a:cubicBezTo>
                  <a:pt x="8265" y="0"/>
                  <a:pt x="8277" y="3"/>
                  <a:pt x="8289" y="8"/>
                </a:cubicBezTo>
                <a:cubicBezTo>
                  <a:pt x="8300" y="12"/>
                  <a:pt x="8310" y="19"/>
                  <a:pt x="8319" y="28"/>
                </a:cubicBezTo>
                <a:cubicBezTo>
                  <a:pt x="8327" y="36"/>
                  <a:pt x="8334" y="46"/>
                  <a:pt x="8339" y="58"/>
                </a:cubicBezTo>
                <a:cubicBezTo>
                  <a:pt x="8343" y="69"/>
                  <a:pt x="8346" y="81"/>
                  <a:pt x="8346" y="93"/>
                </a:cubicBezTo>
                <a:lnTo>
                  <a:pt x="8346" y="3437"/>
                </a:lnTo>
                <a:cubicBezTo>
                  <a:pt x="8346" y="3449"/>
                  <a:pt x="8343" y="3461"/>
                  <a:pt x="8339" y="3473"/>
                </a:cubicBezTo>
                <a:cubicBezTo>
                  <a:pt x="8334" y="3484"/>
                  <a:pt x="8327" y="3494"/>
                  <a:pt x="8319" y="3503"/>
                </a:cubicBezTo>
                <a:cubicBezTo>
                  <a:pt x="8310" y="3511"/>
                  <a:pt x="8300" y="3518"/>
                  <a:pt x="8289" y="3523"/>
                </a:cubicBezTo>
                <a:cubicBezTo>
                  <a:pt x="8277" y="3527"/>
                  <a:pt x="8265" y="3530"/>
                  <a:pt x="8253" y="3530"/>
                </a:cubicBezTo>
                <a:lnTo>
                  <a:pt x="58" y="3530"/>
                </a:lnTo>
                <a:cubicBezTo>
                  <a:pt x="50" y="3530"/>
                  <a:pt x="43" y="3527"/>
                  <a:pt x="36" y="3523"/>
                </a:cubicBezTo>
                <a:cubicBezTo>
                  <a:pt x="28" y="3518"/>
                  <a:pt x="22" y="3511"/>
                  <a:pt x="17" y="3503"/>
                </a:cubicBezTo>
                <a:cubicBezTo>
                  <a:pt x="11" y="3494"/>
                  <a:pt x="7" y="3484"/>
                  <a:pt x="4" y="3473"/>
                </a:cubicBezTo>
                <a:cubicBezTo>
                  <a:pt x="1" y="3461"/>
                  <a:pt x="0" y="3449"/>
                  <a:pt x="0" y="343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0" name="任意多边形: 形状 1339"/>
          <p:cNvSpPr/>
          <p:nvPr/>
        </p:nvSpPr>
        <p:spPr>
          <a:xfrm>
            <a:off x="409320" y="1253160"/>
            <a:ext cx="33840" cy="1270800"/>
          </a:xfrm>
          <a:custGeom>
            <a:avLst/>
            <a:gdLst/>
            <a:ahLst/>
            <a:cxnLst/>
            <a:rect l="0" t="0" r="r" b="b"/>
            <a:pathLst>
              <a:path w="94" h="3530">
                <a:moveTo>
                  <a:pt x="0" y="0"/>
                </a:moveTo>
                <a:lnTo>
                  <a:pt x="94" y="0"/>
                </a:lnTo>
                <a:lnTo>
                  <a:pt x="94" y="3530"/>
                </a:lnTo>
                <a:lnTo>
                  <a:pt x="0" y="3530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1" name="图片 1340"/>
          <p:cNvPicPr/>
          <p:nvPr/>
        </p:nvPicPr>
        <p:blipFill>
          <a:blip r:embed="rId4"/>
          <a:stretch/>
        </p:blipFill>
        <p:spPr>
          <a:xfrm>
            <a:off x="601560" y="14374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2" name="文本框 1341"/>
          <p:cNvSpPr txBox="1"/>
          <p:nvPr/>
        </p:nvSpPr>
        <p:spPr>
          <a:xfrm>
            <a:off x="275760" y="56268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系统扩展与未来展望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3" name="文本框 1342"/>
          <p:cNvSpPr txBox="1"/>
          <p:nvPr/>
        </p:nvSpPr>
        <p:spPr>
          <a:xfrm>
            <a:off x="952560" y="14353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更多语言支持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4" name="文本框 1343"/>
          <p:cNvSpPr txBox="1"/>
          <p:nvPr/>
        </p:nvSpPr>
        <p:spPr>
          <a:xfrm>
            <a:off x="601560" y="17683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扩展系统以支持更多语言，并实现自动检测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5" name="文本框 1344"/>
          <p:cNvSpPr txBox="1"/>
          <p:nvPr/>
        </p:nvSpPr>
        <p:spPr>
          <a:xfrm>
            <a:off x="601560" y="19688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输入语言的区域差异（如美式英语与英式英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6" name="任意多边形: 形状 1345"/>
          <p:cNvSpPr/>
          <p:nvPr/>
        </p:nvSpPr>
        <p:spPr>
          <a:xfrm>
            <a:off x="3639240" y="1253160"/>
            <a:ext cx="3012840" cy="1270800"/>
          </a:xfrm>
          <a:custGeom>
            <a:avLst/>
            <a:gdLst/>
            <a:ahLst/>
            <a:cxnLst/>
            <a:rect l="0" t="0" r="r" b="b"/>
            <a:pathLst>
              <a:path w="8369" h="3530">
                <a:moveTo>
                  <a:pt x="0" y="3437"/>
                </a:moveTo>
                <a:lnTo>
                  <a:pt x="0" y="93"/>
                </a:lnTo>
                <a:cubicBezTo>
                  <a:pt x="0" y="81"/>
                  <a:pt x="1" y="69"/>
                  <a:pt x="4" y="58"/>
                </a:cubicBezTo>
                <a:cubicBezTo>
                  <a:pt x="7" y="46"/>
                  <a:pt x="11" y="36"/>
                  <a:pt x="17" y="28"/>
                </a:cubicBezTo>
                <a:cubicBezTo>
                  <a:pt x="22" y="19"/>
                  <a:pt x="28" y="12"/>
                  <a:pt x="36" y="8"/>
                </a:cubicBezTo>
                <a:cubicBezTo>
                  <a:pt x="43" y="3"/>
                  <a:pt x="50" y="0"/>
                  <a:pt x="58" y="0"/>
                </a:cubicBezTo>
                <a:lnTo>
                  <a:pt x="8276" y="0"/>
                </a:lnTo>
                <a:cubicBezTo>
                  <a:pt x="8289" y="0"/>
                  <a:pt x="8300" y="3"/>
                  <a:pt x="8312" y="8"/>
                </a:cubicBezTo>
                <a:cubicBezTo>
                  <a:pt x="8323" y="12"/>
                  <a:pt x="8333" y="19"/>
                  <a:pt x="8342" y="28"/>
                </a:cubicBezTo>
                <a:cubicBezTo>
                  <a:pt x="8351" y="36"/>
                  <a:pt x="8357" y="46"/>
                  <a:pt x="8362" y="58"/>
                </a:cubicBezTo>
                <a:cubicBezTo>
                  <a:pt x="8367" y="69"/>
                  <a:pt x="8369" y="81"/>
                  <a:pt x="8369" y="93"/>
                </a:cubicBezTo>
                <a:lnTo>
                  <a:pt x="8369" y="3437"/>
                </a:lnTo>
                <a:cubicBezTo>
                  <a:pt x="8369" y="3449"/>
                  <a:pt x="8367" y="3461"/>
                  <a:pt x="8362" y="3473"/>
                </a:cubicBezTo>
                <a:cubicBezTo>
                  <a:pt x="8357" y="3484"/>
                  <a:pt x="8351" y="3494"/>
                  <a:pt x="8342" y="3503"/>
                </a:cubicBezTo>
                <a:cubicBezTo>
                  <a:pt x="8333" y="3511"/>
                  <a:pt x="8323" y="3518"/>
                  <a:pt x="8312" y="3523"/>
                </a:cubicBezTo>
                <a:cubicBezTo>
                  <a:pt x="8300" y="3527"/>
                  <a:pt x="8289" y="3530"/>
                  <a:pt x="8276" y="3530"/>
                </a:cubicBezTo>
                <a:lnTo>
                  <a:pt x="58" y="3530"/>
                </a:lnTo>
                <a:cubicBezTo>
                  <a:pt x="50" y="3530"/>
                  <a:pt x="43" y="3527"/>
                  <a:pt x="36" y="3523"/>
                </a:cubicBezTo>
                <a:cubicBezTo>
                  <a:pt x="28" y="3518"/>
                  <a:pt x="22" y="3511"/>
                  <a:pt x="17" y="3503"/>
                </a:cubicBezTo>
                <a:cubicBezTo>
                  <a:pt x="11" y="3494"/>
                  <a:pt x="7" y="3484"/>
                  <a:pt x="4" y="3473"/>
                </a:cubicBezTo>
                <a:cubicBezTo>
                  <a:pt x="1" y="3461"/>
                  <a:pt x="0" y="3449"/>
                  <a:pt x="0" y="343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7" name="任意多边形: 形状 1346"/>
          <p:cNvSpPr/>
          <p:nvPr/>
        </p:nvSpPr>
        <p:spPr>
          <a:xfrm>
            <a:off x="3626640" y="1253160"/>
            <a:ext cx="33840" cy="1270800"/>
          </a:xfrm>
          <a:custGeom>
            <a:avLst/>
            <a:gdLst/>
            <a:ahLst/>
            <a:cxnLst/>
            <a:rect l="0" t="0" r="r" b="b"/>
            <a:pathLst>
              <a:path w="94" h="3530">
                <a:moveTo>
                  <a:pt x="0" y="0"/>
                </a:moveTo>
                <a:lnTo>
                  <a:pt x="94" y="0"/>
                </a:lnTo>
                <a:lnTo>
                  <a:pt x="94" y="3530"/>
                </a:lnTo>
                <a:lnTo>
                  <a:pt x="0" y="3530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8" name="图片 1347"/>
          <p:cNvPicPr/>
          <p:nvPr/>
        </p:nvPicPr>
        <p:blipFill>
          <a:blip r:embed="rId5"/>
          <a:stretch/>
        </p:blipFill>
        <p:spPr>
          <a:xfrm>
            <a:off x="3818880" y="14374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9" name="文本框 1348"/>
          <p:cNvSpPr txBox="1"/>
          <p:nvPr/>
        </p:nvSpPr>
        <p:spPr>
          <a:xfrm>
            <a:off x="601560" y="2169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语），确保翻译符合不同地区的语言习惯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0" name="文本框 1349"/>
          <p:cNvSpPr txBox="1"/>
          <p:nvPr/>
        </p:nvSpPr>
        <p:spPr>
          <a:xfrm>
            <a:off x="4172760" y="14353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云平台集成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1" name="文本框 1350"/>
          <p:cNvSpPr txBox="1"/>
          <p:nvPr/>
        </p:nvSpPr>
        <p:spPr>
          <a:xfrm>
            <a:off x="3821760" y="17683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将智能翻译系统与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2" name="文本框 1351"/>
          <p:cNvSpPr txBox="1"/>
          <p:nvPr/>
        </p:nvSpPr>
        <p:spPr>
          <a:xfrm>
            <a:off x="4891320" y="1773000"/>
            <a:ext cx="8928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AWS Lambda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3" name="文本框 1352"/>
          <p:cNvSpPr txBox="1"/>
          <p:nvPr/>
        </p:nvSpPr>
        <p:spPr>
          <a:xfrm>
            <a:off x="5773680" y="17683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4" name="文本框 1353"/>
          <p:cNvSpPr txBox="1"/>
          <p:nvPr/>
        </p:nvSpPr>
        <p:spPr>
          <a:xfrm>
            <a:off x="5907240" y="1773000"/>
            <a:ext cx="473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Google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5" name="文本框 1354"/>
          <p:cNvSpPr txBox="1"/>
          <p:nvPr/>
        </p:nvSpPr>
        <p:spPr>
          <a:xfrm>
            <a:off x="3821760" y="1973520"/>
            <a:ext cx="10742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Cloud Functions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6" name="文本框 1355"/>
          <p:cNvSpPr txBox="1"/>
          <p:nvPr/>
        </p:nvSpPr>
        <p:spPr>
          <a:xfrm>
            <a:off x="4884480" y="19688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等云平台集成，实现弹性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7" name="任意多边形: 形状 1356"/>
          <p:cNvSpPr/>
          <p:nvPr/>
        </p:nvSpPr>
        <p:spPr>
          <a:xfrm>
            <a:off x="421920" y="2724120"/>
            <a:ext cx="3004560" cy="1270440"/>
          </a:xfrm>
          <a:custGeom>
            <a:avLst/>
            <a:gdLst/>
            <a:ahLst/>
            <a:cxnLst/>
            <a:rect l="0" t="0" r="r" b="b"/>
            <a:pathLst>
              <a:path w="8346" h="3529">
                <a:moveTo>
                  <a:pt x="0" y="3436"/>
                </a:moveTo>
                <a:lnTo>
                  <a:pt x="0" y="93"/>
                </a:lnTo>
                <a:cubicBezTo>
                  <a:pt x="0" y="80"/>
                  <a:pt x="1" y="69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8"/>
                  <a:pt x="28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253" y="0"/>
                </a:lnTo>
                <a:cubicBezTo>
                  <a:pt x="8265" y="0"/>
                  <a:pt x="8277" y="2"/>
                  <a:pt x="8289" y="7"/>
                </a:cubicBezTo>
                <a:cubicBezTo>
                  <a:pt x="8300" y="12"/>
                  <a:pt x="8310" y="18"/>
                  <a:pt x="8319" y="27"/>
                </a:cubicBezTo>
                <a:cubicBezTo>
                  <a:pt x="8327" y="36"/>
                  <a:pt x="8334" y="46"/>
                  <a:pt x="8339" y="57"/>
                </a:cubicBezTo>
                <a:cubicBezTo>
                  <a:pt x="8343" y="69"/>
                  <a:pt x="8346" y="80"/>
                  <a:pt x="8346" y="93"/>
                </a:cubicBezTo>
                <a:lnTo>
                  <a:pt x="8346" y="3436"/>
                </a:lnTo>
                <a:cubicBezTo>
                  <a:pt x="8346" y="3449"/>
                  <a:pt x="8343" y="3461"/>
                  <a:pt x="8339" y="3472"/>
                </a:cubicBezTo>
                <a:cubicBezTo>
                  <a:pt x="8334" y="3483"/>
                  <a:pt x="8327" y="3493"/>
                  <a:pt x="8319" y="3502"/>
                </a:cubicBezTo>
                <a:cubicBezTo>
                  <a:pt x="8310" y="3511"/>
                  <a:pt x="8300" y="3518"/>
                  <a:pt x="8289" y="3522"/>
                </a:cubicBezTo>
                <a:cubicBezTo>
                  <a:pt x="8277" y="3527"/>
                  <a:pt x="8265" y="3529"/>
                  <a:pt x="8253" y="3529"/>
                </a:cubicBezTo>
                <a:lnTo>
                  <a:pt x="58" y="3529"/>
                </a:lnTo>
                <a:cubicBezTo>
                  <a:pt x="50" y="3529"/>
                  <a:pt x="43" y="3527"/>
                  <a:pt x="36" y="3522"/>
                </a:cubicBezTo>
                <a:cubicBezTo>
                  <a:pt x="28" y="3518"/>
                  <a:pt x="22" y="3511"/>
                  <a:pt x="17" y="3502"/>
                </a:cubicBezTo>
                <a:cubicBezTo>
                  <a:pt x="11" y="3493"/>
                  <a:pt x="7" y="3483"/>
                  <a:pt x="4" y="3472"/>
                </a:cubicBezTo>
                <a:cubicBezTo>
                  <a:pt x="1" y="3461"/>
                  <a:pt x="0" y="3449"/>
                  <a:pt x="0" y="343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8" name="任意多边形: 形状 1357"/>
          <p:cNvSpPr/>
          <p:nvPr/>
        </p:nvSpPr>
        <p:spPr>
          <a:xfrm>
            <a:off x="409320" y="2724120"/>
            <a:ext cx="33840" cy="1270440"/>
          </a:xfrm>
          <a:custGeom>
            <a:avLst/>
            <a:gdLst/>
            <a:ahLst/>
            <a:cxnLst/>
            <a:rect l="0" t="0" r="r" b="b"/>
            <a:pathLst>
              <a:path w="94" h="3529">
                <a:moveTo>
                  <a:pt x="0" y="0"/>
                </a:moveTo>
                <a:lnTo>
                  <a:pt x="94" y="0"/>
                </a:lnTo>
                <a:lnTo>
                  <a:pt x="94" y="3529"/>
                </a:lnTo>
                <a:lnTo>
                  <a:pt x="0" y="3529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59" name="图片 1358"/>
          <p:cNvPicPr/>
          <p:nvPr/>
        </p:nvPicPr>
        <p:blipFill>
          <a:blip r:embed="rId6"/>
          <a:stretch/>
        </p:blipFill>
        <p:spPr>
          <a:xfrm>
            <a:off x="601560" y="29080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0" name="文本框 1359"/>
          <p:cNvSpPr txBox="1"/>
          <p:nvPr/>
        </p:nvSpPr>
        <p:spPr>
          <a:xfrm>
            <a:off x="3821760" y="21693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扩展和高可用性，应对不同规模的翻译需求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1" name="文本框 1360"/>
          <p:cNvSpPr txBox="1"/>
          <p:nvPr/>
        </p:nvSpPr>
        <p:spPr>
          <a:xfrm>
            <a:off x="927720" y="2905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性能优化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2" name="文本框 1361"/>
          <p:cNvSpPr txBox="1"/>
          <p:nvPr/>
        </p:nvSpPr>
        <p:spPr>
          <a:xfrm>
            <a:off x="601560" y="3238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3" name="文本框 1362"/>
          <p:cNvSpPr txBox="1"/>
          <p:nvPr/>
        </p:nvSpPr>
        <p:spPr>
          <a:xfrm>
            <a:off x="869040" y="324360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4" name="文本框 1363"/>
          <p:cNvSpPr txBox="1"/>
          <p:nvPr/>
        </p:nvSpPr>
        <p:spPr>
          <a:xfrm>
            <a:off x="1080720" y="32389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调用优化、数据传输优化和系统架构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5" name="文本框 1364"/>
          <p:cNvSpPr txBox="1"/>
          <p:nvPr/>
        </p:nvSpPr>
        <p:spPr>
          <a:xfrm>
            <a:off x="601560" y="343944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改进，进一步提升系统响应速度，并使用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6" name="文本框 1365"/>
          <p:cNvSpPr txBox="1"/>
          <p:nvPr/>
        </p:nvSpPr>
        <p:spPr>
          <a:xfrm>
            <a:off x="601560" y="3644640"/>
            <a:ext cx="3877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Nginx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7" name="文本框 1366"/>
          <p:cNvSpPr txBox="1"/>
          <p:nvPr/>
        </p:nvSpPr>
        <p:spPr>
          <a:xfrm>
            <a:off x="987480" y="3639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8" name="文本框 1367"/>
          <p:cNvSpPr txBox="1"/>
          <p:nvPr/>
        </p:nvSpPr>
        <p:spPr>
          <a:xfrm>
            <a:off x="1121400" y="3644640"/>
            <a:ext cx="344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Flask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9" name="任意多边形: 形状 1368"/>
          <p:cNvSpPr/>
          <p:nvPr/>
        </p:nvSpPr>
        <p:spPr>
          <a:xfrm>
            <a:off x="3639240" y="2724120"/>
            <a:ext cx="3012840" cy="1270440"/>
          </a:xfrm>
          <a:custGeom>
            <a:avLst/>
            <a:gdLst/>
            <a:ahLst/>
            <a:cxnLst/>
            <a:rect l="0" t="0" r="r" b="b"/>
            <a:pathLst>
              <a:path w="8369" h="3529">
                <a:moveTo>
                  <a:pt x="0" y="3436"/>
                </a:moveTo>
                <a:lnTo>
                  <a:pt x="0" y="93"/>
                </a:lnTo>
                <a:cubicBezTo>
                  <a:pt x="0" y="80"/>
                  <a:pt x="1" y="69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8"/>
                  <a:pt x="28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276" y="0"/>
                </a:lnTo>
                <a:cubicBezTo>
                  <a:pt x="8289" y="0"/>
                  <a:pt x="8300" y="2"/>
                  <a:pt x="8312" y="7"/>
                </a:cubicBezTo>
                <a:cubicBezTo>
                  <a:pt x="8323" y="12"/>
                  <a:pt x="8333" y="18"/>
                  <a:pt x="8342" y="27"/>
                </a:cubicBezTo>
                <a:cubicBezTo>
                  <a:pt x="8351" y="36"/>
                  <a:pt x="8357" y="46"/>
                  <a:pt x="8362" y="57"/>
                </a:cubicBezTo>
                <a:cubicBezTo>
                  <a:pt x="8367" y="69"/>
                  <a:pt x="8369" y="80"/>
                  <a:pt x="8369" y="93"/>
                </a:cubicBezTo>
                <a:lnTo>
                  <a:pt x="8369" y="3436"/>
                </a:lnTo>
                <a:cubicBezTo>
                  <a:pt x="8369" y="3449"/>
                  <a:pt x="8367" y="3461"/>
                  <a:pt x="8362" y="3472"/>
                </a:cubicBezTo>
                <a:cubicBezTo>
                  <a:pt x="8357" y="3483"/>
                  <a:pt x="8351" y="3493"/>
                  <a:pt x="8342" y="3502"/>
                </a:cubicBezTo>
                <a:cubicBezTo>
                  <a:pt x="8333" y="3511"/>
                  <a:pt x="8323" y="3518"/>
                  <a:pt x="8312" y="3522"/>
                </a:cubicBezTo>
                <a:cubicBezTo>
                  <a:pt x="8300" y="3527"/>
                  <a:pt x="8289" y="3529"/>
                  <a:pt x="8276" y="3529"/>
                </a:cubicBezTo>
                <a:lnTo>
                  <a:pt x="58" y="3529"/>
                </a:lnTo>
                <a:cubicBezTo>
                  <a:pt x="50" y="3529"/>
                  <a:pt x="43" y="3527"/>
                  <a:pt x="36" y="3522"/>
                </a:cubicBezTo>
                <a:cubicBezTo>
                  <a:pt x="28" y="3518"/>
                  <a:pt x="22" y="3511"/>
                  <a:pt x="17" y="3502"/>
                </a:cubicBezTo>
                <a:cubicBezTo>
                  <a:pt x="11" y="3493"/>
                  <a:pt x="7" y="3483"/>
                  <a:pt x="4" y="3472"/>
                </a:cubicBezTo>
                <a:cubicBezTo>
                  <a:pt x="1" y="3461"/>
                  <a:pt x="0" y="3449"/>
                  <a:pt x="0" y="343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0" name="任意多边形: 形状 1369"/>
          <p:cNvSpPr/>
          <p:nvPr/>
        </p:nvSpPr>
        <p:spPr>
          <a:xfrm>
            <a:off x="3626640" y="2724120"/>
            <a:ext cx="33840" cy="1270440"/>
          </a:xfrm>
          <a:custGeom>
            <a:avLst/>
            <a:gdLst/>
            <a:ahLst/>
            <a:cxnLst/>
            <a:rect l="0" t="0" r="r" b="b"/>
            <a:pathLst>
              <a:path w="94" h="3529">
                <a:moveTo>
                  <a:pt x="0" y="0"/>
                </a:moveTo>
                <a:lnTo>
                  <a:pt x="94" y="0"/>
                </a:lnTo>
                <a:lnTo>
                  <a:pt x="94" y="3529"/>
                </a:lnTo>
                <a:lnTo>
                  <a:pt x="0" y="3529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71" name="图片 1370"/>
          <p:cNvPicPr/>
          <p:nvPr/>
        </p:nvPicPr>
        <p:blipFill>
          <a:blip r:embed="rId7"/>
          <a:stretch/>
        </p:blipFill>
        <p:spPr>
          <a:xfrm>
            <a:off x="3818880" y="2908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2" name="文本框 1371"/>
          <p:cNvSpPr txBox="1"/>
          <p:nvPr/>
        </p:nvSpPr>
        <p:spPr>
          <a:xfrm>
            <a:off x="1464480" y="36399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搭建负载均衡系统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3" name="文本框 1372"/>
          <p:cNvSpPr txBox="1"/>
          <p:nvPr/>
        </p:nvSpPr>
        <p:spPr>
          <a:xfrm>
            <a:off x="4122720" y="2905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功能扩展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4" name="文本框 1373"/>
          <p:cNvSpPr txBox="1"/>
          <p:nvPr/>
        </p:nvSpPr>
        <p:spPr>
          <a:xfrm>
            <a:off x="3821760" y="32389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增强语音识别能力，提升语法建议的智能化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5" name="文本框 1374"/>
          <p:cNvSpPr txBox="1"/>
          <p:nvPr/>
        </p:nvSpPr>
        <p:spPr>
          <a:xfrm>
            <a:off x="3821760" y="34394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程度，并增加文档翻译中的格式保留功能，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76" name="图片 1375"/>
          <p:cNvPicPr/>
          <p:nvPr/>
        </p:nvPicPr>
        <p:blipFill>
          <a:blip r:embed="rId8"/>
          <a:stretch/>
        </p:blipFill>
        <p:spPr>
          <a:xfrm>
            <a:off x="585000" y="44708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7" name="文本框 1376"/>
          <p:cNvSpPr txBox="1"/>
          <p:nvPr/>
        </p:nvSpPr>
        <p:spPr>
          <a:xfrm>
            <a:off x="3821760" y="363996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使系统能适应更多专业领域的应用场景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8" name="文本框 1377"/>
          <p:cNvSpPr txBox="1"/>
          <p:nvPr/>
        </p:nvSpPr>
        <p:spPr>
          <a:xfrm>
            <a:off x="777240" y="4452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未来发展方向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9" name="文本框 1378"/>
          <p:cNvSpPr txBox="1"/>
          <p:nvPr/>
        </p:nvSpPr>
        <p:spPr>
          <a:xfrm>
            <a:off x="585000" y="4785120"/>
            <a:ext cx="5767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智能翻译系统将不断向多模态、高性能和深度定制化方向发展，通过跨领域知识融合和深度学习技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0" name="任意多边形: 形状 1379"/>
          <p:cNvSpPr/>
          <p:nvPr/>
        </p:nvSpPr>
        <p:spPr>
          <a:xfrm>
            <a:off x="7186680" y="1253160"/>
            <a:ext cx="3117240" cy="2774880"/>
          </a:xfrm>
          <a:custGeom>
            <a:avLst/>
            <a:gdLst/>
            <a:ahLst/>
            <a:cxnLst/>
            <a:rect l="0" t="0" r="r" b="b"/>
            <a:pathLst>
              <a:path w="8659" h="7708">
                <a:moveTo>
                  <a:pt x="0" y="7522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9"/>
                  <a:pt x="82" y="32"/>
                </a:cubicBezTo>
                <a:cubicBezTo>
                  <a:pt x="92" y="25"/>
                  <a:pt x="103" y="19"/>
                  <a:pt x="114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5" y="0"/>
                </a:cubicBezTo>
                <a:lnTo>
                  <a:pt x="8473" y="0"/>
                </a:lnTo>
                <a:cubicBezTo>
                  <a:pt x="8486" y="0"/>
                  <a:pt x="8498" y="2"/>
                  <a:pt x="8510" y="4"/>
                </a:cubicBezTo>
                <a:cubicBezTo>
                  <a:pt x="8522" y="6"/>
                  <a:pt x="8533" y="10"/>
                  <a:pt x="8545" y="15"/>
                </a:cubicBezTo>
                <a:cubicBezTo>
                  <a:pt x="8556" y="19"/>
                  <a:pt x="8567" y="25"/>
                  <a:pt x="8577" y="32"/>
                </a:cubicBezTo>
                <a:cubicBezTo>
                  <a:pt x="8587" y="39"/>
                  <a:pt x="8596" y="46"/>
                  <a:pt x="8605" y="55"/>
                </a:cubicBezTo>
                <a:cubicBezTo>
                  <a:pt x="8613" y="63"/>
                  <a:pt x="8621" y="73"/>
                  <a:pt x="8628" y="83"/>
                </a:cubicBezTo>
                <a:cubicBezTo>
                  <a:pt x="8635" y="93"/>
                  <a:pt x="8640" y="104"/>
                  <a:pt x="8645" y="115"/>
                </a:cubicBezTo>
                <a:cubicBezTo>
                  <a:pt x="8650" y="126"/>
                  <a:pt x="8653" y="138"/>
                  <a:pt x="8656" y="150"/>
                </a:cubicBezTo>
                <a:cubicBezTo>
                  <a:pt x="8658" y="162"/>
                  <a:pt x="8659" y="174"/>
                  <a:pt x="8659" y="186"/>
                </a:cubicBezTo>
                <a:lnTo>
                  <a:pt x="8659" y="7522"/>
                </a:lnTo>
                <a:cubicBezTo>
                  <a:pt x="8659" y="7535"/>
                  <a:pt x="8658" y="7547"/>
                  <a:pt x="8656" y="7559"/>
                </a:cubicBezTo>
                <a:cubicBezTo>
                  <a:pt x="8653" y="7571"/>
                  <a:pt x="8650" y="7582"/>
                  <a:pt x="8645" y="7594"/>
                </a:cubicBezTo>
                <a:cubicBezTo>
                  <a:pt x="8640" y="7605"/>
                  <a:pt x="8635" y="7616"/>
                  <a:pt x="8628" y="7626"/>
                </a:cubicBezTo>
                <a:cubicBezTo>
                  <a:pt x="8621" y="7636"/>
                  <a:pt x="8613" y="7645"/>
                  <a:pt x="8605" y="7654"/>
                </a:cubicBezTo>
                <a:cubicBezTo>
                  <a:pt x="8596" y="7662"/>
                  <a:pt x="8587" y="7670"/>
                  <a:pt x="8577" y="7677"/>
                </a:cubicBezTo>
                <a:cubicBezTo>
                  <a:pt x="8567" y="7684"/>
                  <a:pt x="8556" y="7689"/>
                  <a:pt x="8545" y="7694"/>
                </a:cubicBezTo>
                <a:cubicBezTo>
                  <a:pt x="8533" y="7699"/>
                  <a:pt x="8522" y="7702"/>
                  <a:pt x="8510" y="7705"/>
                </a:cubicBezTo>
                <a:cubicBezTo>
                  <a:pt x="8498" y="7707"/>
                  <a:pt x="8486" y="7708"/>
                  <a:pt x="8473" y="7708"/>
                </a:cubicBezTo>
                <a:lnTo>
                  <a:pt x="185" y="7708"/>
                </a:lnTo>
                <a:cubicBezTo>
                  <a:pt x="173" y="7708"/>
                  <a:pt x="161" y="7707"/>
                  <a:pt x="149" y="7705"/>
                </a:cubicBezTo>
                <a:cubicBezTo>
                  <a:pt x="137" y="7702"/>
                  <a:pt x="126" y="7699"/>
                  <a:pt x="114" y="7694"/>
                </a:cubicBezTo>
                <a:cubicBezTo>
                  <a:pt x="103" y="7689"/>
                  <a:pt x="92" y="7684"/>
                  <a:pt x="82" y="7677"/>
                </a:cubicBezTo>
                <a:cubicBezTo>
                  <a:pt x="72" y="7670"/>
                  <a:pt x="63" y="7662"/>
                  <a:pt x="54" y="7654"/>
                </a:cubicBezTo>
                <a:cubicBezTo>
                  <a:pt x="45" y="7645"/>
                  <a:pt x="38" y="7636"/>
                  <a:pt x="31" y="7626"/>
                </a:cubicBezTo>
                <a:cubicBezTo>
                  <a:pt x="24" y="7616"/>
                  <a:pt x="19" y="7605"/>
                  <a:pt x="14" y="7594"/>
                </a:cubicBezTo>
                <a:cubicBezTo>
                  <a:pt x="9" y="7582"/>
                  <a:pt x="6" y="7571"/>
                  <a:pt x="3" y="7559"/>
                </a:cubicBezTo>
                <a:cubicBezTo>
                  <a:pt x="1" y="7547"/>
                  <a:pt x="0" y="7535"/>
                  <a:pt x="0" y="7522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1" name="文本框 1380"/>
          <p:cNvSpPr txBox="1"/>
          <p:nvPr/>
        </p:nvSpPr>
        <p:spPr>
          <a:xfrm>
            <a:off x="585000" y="4985640"/>
            <a:ext cx="4828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术，为用户提供更加精准、自然的语言翻译服务，实现真正的无障碍跨语言沟通。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82" name="图片 1381"/>
          <p:cNvPicPr/>
          <p:nvPr/>
        </p:nvPicPr>
        <p:blipFill>
          <a:blip r:embed="rId9"/>
          <a:stretch/>
        </p:blipFill>
        <p:spPr>
          <a:xfrm>
            <a:off x="7320600" y="1755000"/>
            <a:ext cx="2849400" cy="2130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3" name="任意多边形: 形状 1382"/>
          <p:cNvSpPr/>
          <p:nvPr/>
        </p:nvSpPr>
        <p:spPr>
          <a:xfrm>
            <a:off x="7186680" y="4228200"/>
            <a:ext cx="3117240" cy="1604880"/>
          </a:xfrm>
          <a:custGeom>
            <a:avLst/>
            <a:gdLst/>
            <a:ahLst/>
            <a:cxnLst/>
            <a:rect l="0" t="0" r="r" b="b"/>
            <a:pathLst>
              <a:path w="8659" h="4458">
                <a:moveTo>
                  <a:pt x="0" y="4273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8473" y="0"/>
                </a:lnTo>
                <a:cubicBezTo>
                  <a:pt x="8486" y="0"/>
                  <a:pt x="8498" y="1"/>
                  <a:pt x="8510" y="4"/>
                </a:cubicBezTo>
                <a:cubicBezTo>
                  <a:pt x="8522" y="6"/>
                  <a:pt x="8533" y="10"/>
                  <a:pt x="8545" y="14"/>
                </a:cubicBezTo>
                <a:cubicBezTo>
                  <a:pt x="8556" y="19"/>
                  <a:pt x="8567" y="25"/>
                  <a:pt x="8577" y="32"/>
                </a:cubicBezTo>
                <a:cubicBezTo>
                  <a:pt x="8587" y="38"/>
                  <a:pt x="8596" y="46"/>
                  <a:pt x="8605" y="55"/>
                </a:cubicBezTo>
                <a:cubicBezTo>
                  <a:pt x="8613" y="63"/>
                  <a:pt x="8621" y="73"/>
                  <a:pt x="8628" y="83"/>
                </a:cubicBezTo>
                <a:cubicBezTo>
                  <a:pt x="8635" y="93"/>
                  <a:pt x="8640" y="104"/>
                  <a:pt x="8645" y="115"/>
                </a:cubicBezTo>
                <a:cubicBezTo>
                  <a:pt x="8650" y="126"/>
                  <a:pt x="8653" y="138"/>
                  <a:pt x="8656" y="150"/>
                </a:cubicBezTo>
                <a:cubicBezTo>
                  <a:pt x="8658" y="162"/>
                  <a:pt x="8659" y="174"/>
                  <a:pt x="8659" y="186"/>
                </a:cubicBezTo>
                <a:lnTo>
                  <a:pt x="8659" y="4273"/>
                </a:lnTo>
                <a:cubicBezTo>
                  <a:pt x="8659" y="4285"/>
                  <a:pt x="8658" y="4297"/>
                  <a:pt x="8656" y="4309"/>
                </a:cubicBezTo>
                <a:cubicBezTo>
                  <a:pt x="8653" y="4321"/>
                  <a:pt x="8650" y="4332"/>
                  <a:pt x="8645" y="4344"/>
                </a:cubicBezTo>
                <a:cubicBezTo>
                  <a:pt x="8640" y="4355"/>
                  <a:pt x="8635" y="4366"/>
                  <a:pt x="8628" y="4376"/>
                </a:cubicBezTo>
                <a:cubicBezTo>
                  <a:pt x="8621" y="4386"/>
                  <a:pt x="8613" y="4395"/>
                  <a:pt x="8605" y="4404"/>
                </a:cubicBezTo>
                <a:cubicBezTo>
                  <a:pt x="8596" y="4412"/>
                  <a:pt x="8587" y="4420"/>
                  <a:pt x="8577" y="4427"/>
                </a:cubicBezTo>
                <a:cubicBezTo>
                  <a:pt x="8567" y="4434"/>
                  <a:pt x="8556" y="4439"/>
                  <a:pt x="8545" y="4444"/>
                </a:cubicBezTo>
                <a:cubicBezTo>
                  <a:pt x="8533" y="4449"/>
                  <a:pt x="8522" y="4452"/>
                  <a:pt x="8510" y="4455"/>
                </a:cubicBezTo>
                <a:cubicBezTo>
                  <a:pt x="8498" y="4457"/>
                  <a:pt x="8486" y="4458"/>
                  <a:pt x="8473" y="4458"/>
                </a:cubicBezTo>
                <a:lnTo>
                  <a:pt x="185" y="4458"/>
                </a:lnTo>
                <a:cubicBezTo>
                  <a:pt x="173" y="4458"/>
                  <a:pt x="161" y="4457"/>
                  <a:pt x="149" y="4455"/>
                </a:cubicBezTo>
                <a:cubicBezTo>
                  <a:pt x="137" y="4452"/>
                  <a:pt x="126" y="4449"/>
                  <a:pt x="114" y="4444"/>
                </a:cubicBezTo>
                <a:cubicBezTo>
                  <a:pt x="103" y="4439"/>
                  <a:pt x="92" y="4434"/>
                  <a:pt x="82" y="4427"/>
                </a:cubicBezTo>
                <a:cubicBezTo>
                  <a:pt x="72" y="4420"/>
                  <a:pt x="63" y="4412"/>
                  <a:pt x="54" y="4404"/>
                </a:cubicBezTo>
                <a:cubicBezTo>
                  <a:pt x="45" y="4395"/>
                  <a:pt x="38" y="4386"/>
                  <a:pt x="31" y="4376"/>
                </a:cubicBezTo>
                <a:cubicBezTo>
                  <a:pt x="24" y="4366"/>
                  <a:pt x="19" y="4355"/>
                  <a:pt x="14" y="4344"/>
                </a:cubicBezTo>
                <a:cubicBezTo>
                  <a:pt x="9" y="4332"/>
                  <a:pt x="6" y="4321"/>
                  <a:pt x="3" y="4309"/>
                </a:cubicBezTo>
                <a:cubicBezTo>
                  <a:pt x="1" y="4297"/>
                  <a:pt x="0" y="4285"/>
                  <a:pt x="0" y="427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4" name="文本框 1383"/>
          <p:cNvSpPr txBox="1"/>
          <p:nvPr/>
        </p:nvSpPr>
        <p:spPr>
          <a:xfrm>
            <a:off x="8242560" y="14018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系统发展路线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85" name="图片 1384"/>
          <p:cNvPicPr/>
          <p:nvPr/>
        </p:nvPicPr>
        <p:blipFill>
          <a:blip r:embed="rId10"/>
          <a:stretch/>
        </p:blipFill>
        <p:spPr>
          <a:xfrm>
            <a:off x="7320600" y="4730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6" name="文本框 1385"/>
          <p:cNvSpPr txBox="1"/>
          <p:nvPr/>
        </p:nvSpPr>
        <p:spPr>
          <a:xfrm>
            <a:off x="8292600" y="438444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关键扩展领域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7" name="文本框 1386"/>
          <p:cNvSpPr txBox="1"/>
          <p:nvPr/>
        </p:nvSpPr>
        <p:spPr>
          <a:xfrm>
            <a:off x="7518240" y="47098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跨平台部署与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8320680" y="471456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89" name="图片 1388"/>
          <p:cNvPicPr/>
          <p:nvPr/>
        </p:nvPicPr>
        <p:blipFill>
          <a:blip r:embed="rId10"/>
          <a:stretch/>
        </p:blipFill>
        <p:spPr>
          <a:xfrm>
            <a:off x="7320600" y="4997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0" name="文本框 1389"/>
          <p:cNvSpPr txBox="1"/>
          <p:nvPr/>
        </p:nvSpPr>
        <p:spPr>
          <a:xfrm>
            <a:off x="8532000" y="47098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兼容性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1" name="图片 1390"/>
          <p:cNvPicPr/>
          <p:nvPr/>
        </p:nvPicPr>
        <p:blipFill>
          <a:blip r:embed="rId10"/>
          <a:stretch/>
        </p:blipFill>
        <p:spPr>
          <a:xfrm>
            <a:off x="7320600" y="5264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2" name="文本框 1391"/>
          <p:cNvSpPr txBox="1"/>
          <p:nvPr/>
        </p:nvSpPr>
        <p:spPr>
          <a:xfrm>
            <a:off x="7518240" y="49773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专业领域术语库扩展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3" name="图片 1392"/>
          <p:cNvPicPr/>
          <p:nvPr/>
        </p:nvPicPr>
        <p:blipFill>
          <a:blip r:embed="rId10"/>
          <a:stretch/>
        </p:blipFill>
        <p:spPr>
          <a:xfrm>
            <a:off x="7320600" y="5532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4" name="文本框 1393"/>
          <p:cNvSpPr txBox="1"/>
          <p:nvPr/>
        </p:nvSpPr>
        <p:spPr>
          <a:xfrm>
            <a:off x="7518240" y="52444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实时音视频翻译能力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5" name="文本框 1394"/>
          <p:cNvSpPr txBox="1"/>
          <p:nvPr/>
        </p:nvSpPr>
        <p:spPr>
          <a:xfrm>
            <a:off x="7518240" y="5511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多模态交互翻译体验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6" name="文本框 1395"/>
          <p:cNvSpPr txBox="1"/>
          <p:nvPr/>
        </p:nvSpPr>
        <p:spPr>
          <a:xfrm>
            <a:off x="3478320" y="58554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感谢您的关注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7" name="文本框 1396"/>
          <p:cNvSpPr txBox="1"/>
          <p:nvPr/>
        </p:nvSpPr>
        <p:spPr>
          <a:xfrm>
            <a:off x="4380840" y="58604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|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8" name="文本框 1397"/>
          <p:cNvSpPr txBox="1"/>
          <p:nvPr/>
        </p:nvSpPr>
        <p:spPr>
          <a:xfrm>
            <a:off x="4527000" y="5855400"/>
            <a:ext cx="2716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智能翻译系统：开发、实现与部署全流程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9" name="图片 1398"/>
          <p:cNvPicPr/>
          <p:nvPr/>
        </p:nvPicPr>
        <p:blipFill>
          <a:blip r:embed="rId11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0" name="文本框 1399"/>
          <p:cNvSpPr txBox="1"/>
          <p:nvPr/>
        </p:nvSpPr>
        <p:spPr>
          <a:xfrm>
            <a:off x="10159560" y="605016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16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" name="图片 37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" name="图片 38"/>
          <p:cNvPicPr/>
          <p:nvPr/>
        </p:nvPicPr>
        <p:blipFill>
          <a:blip r:embed="rId3"/>
          <a:stretch/>
        </p:blipFill>
        <p:spPr>
          <a:xfrm>
            <a:off x="142200" y="13356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任意多边形: 形状 39"/>
          <p:cNvSpPr/>
          <p:nvPr/>
        </p:nvSpPr>
        <p:spPr>
          <a:xfrm>
            <a:off x="275760" y="668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: 形状 40"/>
          <p:cNvSpPr/>
          <p:nvPr/>
        </p:nvSpPr>
        <p:spPr>
          <a:xfrm>
            <a:off x="413640" y="1608480"/>
            <a:ext cx="3092040" cy="1613160"/>
          </a:xfrm>
          <a:custGeom>
            <a:avLst/>
            <a:gdLst/>
            <a:ahLst/>
            <a:cxnLst/>
            <a:rect l="0" t="0" r="r" b="b"/>
            <a:pathLst>
              <a:path w="8589" h="4481">
                <a:moveTo>
                  <a:pt x="0" y="4307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415" y="0"/>
                </a:lnTo>
                <a:cubicBezTo>
                  <a:pt x="8427" y="0"/>
                  <a:pt x="8438" y="1"/>
                  <a:pt x="8449" y="3"/>
                </a:cubicBezTo>
                <a:cubicBezTo>
                  <a:pt x="8460" y="6"/>
                  <a:pt x="8471" y="9"/>
                  <a:pt x="8482" y="13"/>
                </a:cubicBezTo>
                <a:cubicBezTo>
                  <a:pt x="8492" y="18"/>
                  <a:pt x="8502" y="23"/>
                  <a:pt x="8512" y="29"/>
                </a:cubicBezTo>
                <a:cubicBezTo>
                  <a:pt x="8522" y="36"/>
                  <a:pt x="8530" y="43"/>
                  <a:pt x="8538" y="51"/>
                </a:cubicBezTo>
                <a:cubicBezTo>
                  <a:pt x="8546" y="59"/>
                  <a:pt x="8554" y="68"/>
                  <a:pt x="8560" y="77"/>
                </a:cubicBezTo>
                <a:cubicBezTo>
                  <a:pt x="8566" y="87"/>
                  <a:pt x="8572" y="97"/>
                  <a:pt x="8576" y="107"/>
                </a:cubicBezTo>
                <a:cubicBezTo>
                  <a:pt x="8580" y="118"/>
                  <a:pt x="8584" y="129"/>
                  <a:pt x="8586" y="140"/>
                </a:cubicBezTo>
                <a:cubicBezTo>
                  <a:pt x="8588" y="151"/>
                  <a:pt x="8589" y="163"/>
                  <a:pt x="8589" y="174"/>
                </a:cubicBezTo>
                <a:lnTo>
                  <a:pt x="8589" y="4307"/>
                </a:lnTo>
                <a:cubicBezTo>
                  <a:pt x="8589" y="4318"/>
                  <a:pt x="8588" y="4330"/>
                  <a:pt x="8586" y="4341"/>
                </a:cubicBezTo>
                <a:cubicBezTo>
                  <a:pt x="8584" y="4352"/>
                  <a:pt x="8580" y="4363"/>
                  <a:pt x="8576" y="4374"/>
                </a:cubicBezTo>
                <a:cubicBezTo>
                  <a:pt x="8572" y="4384"/>
                  <a:pt x="8566" y="4394"/>
                  <a:pt x="8560" y="4404"/>
                </a:cubicBezTo>
                <a:cubicBezTo>
                  <a:pt x="8554" y="4413"/>
                  <a:pt x="8546" y="4422"/>
                  <a:pt x="8538" y="4430"/>
                </a:cubicBezTo>
                <a:cubicBezTo>
                  <a:pt x="8530" y="4438"/>
                  <a:pt x="8522" y="4445"/>
                  <a:pt x="8512" y="4452"/>
                </a:cubicBezTo>
                <a:cubicBezTo>
                  <a:pt x="8502" y="4458"/>
                  <a:pt x="8492" y="4464"/>
                  <a:pt x="8482" y="4468"/>
                </a:cubicBezTo>
                <a:cubicBezTo>
                  <a:pt x="8471" y="4472"/>
                  <a:pt x="8460" y="4476"/>
                  <a:pt x="8449" y="4478"/>
                </a:cubicBezTo>
                <a:cubicBezTo>
                  <a:pt x="8438" y="4480"/>
                  <a:pt x="8427" y="4481"/>
                  <a:pt x="8415" y="4481"/>
                </a:cubicBezTo>
                <a:lnTo>
                  <a:pt x="174" y="4481"/>
                </a:lnTo>
                <a:cubicBezTo>
                  <a:pt x="162" y="4481"/>
                  <a:pt x="151" y="4480"/>
                  <a:pt x="140" y="4478"/>
                </a:cubicBezTo>
                <a:cubicBezTo>
                  <a:pt x="128" y="4476"/>
                  <a:pt x="118" y="4472"/>
                  <a:pt x="107" y="4468"/>
                </a:cubicBezTo>
                <a:cubicBezTo>
                  <a:pt x="96" y="4464"/>
                  <a:pt x="86" y="4458"/>
                  <a:pt x="77" y="4452"/>
                </a:cubicBezTo>
                <a:cubicBezTo>
                  <a:pt x="67" y="4445"/>
                  <a:pt x="59" y="4438"/>
                  <a:pt x="51" y="4430"/>
                </a:cubicBezTo>
                <a:cubicBezTo>
                  <a:pt x="42" y="4422"/>
                  <a:pt x="35" y="4413"/>
                  <a:pt x="29" y="4404"/>
                </a:cubicBezTo>
                <a:cubicBezTo>
                  <a:pt x="23" y="4394"/>
                  <a:pt x="17" y="4384"/>
                  <a:pt x="13" y="4374"/>
                </a:cubicBezTo>
                <a:cubicBezTo>
                  <a:pt x="8" y="4363"/>
                  <a:pt x="5" y="4352"/>
                  <a:pt x="3" y="4341"/>
                </a:cubicBezTo>
                <a:cubicBezTo>
                  <a:pt x="1" y="4330"/>
                  <a:pt x="0" y="4318"/>
                  <a:pt x="0" y="430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413640" y="1608480"/>
            <a:ext cx="3092040" cy="1613160"/>
          </a:xfrm>
          <a:custGeom>
            <a:avLst/>
            <a:gdLst/>
            <a:ahLst/>
            <a:cxnLst/>
            <a:rect l="0" t="0" r="r" b="b"/>
            <a:pathLst>
              <a:path w="8589" h="4481" fill="none">
                <a:moveTo>
                  <a:pt x="0" y="4307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415" y="0"/>
                </a:lnTo>
                <a:cubicBezTo>
                  <a:pt x="8427" y="0"/>
                  <a:pt x="8438" y="1"/>
                  <a:pt x="8449" y="3"/>
                </a:cubicBezTo>
                <a:cubicBezTo>
                  <a:pt x="8460" y="6"/>
                  <a:pt x="8471" y="9"/>
                  <a:pt x="8482" y="13"/>
                </a:cubicBezTo>
                <a:cubicBezTo>
                  <a:pt x="8492" y="18"/>
                  <a:pt x="8502" y="23"/>
                  <a:pt x="8512" y="29"/>
                </a:cubicBezTo>
                <a:cubicBezTo>
                  <a:pt x="8522" y="36"/>
                  <a:pt x="8530" y="43"/>
                  <a:pt x="8538" y="51"/>
                </a:cubicBezTo>
                <a:cubicBezTo>
                  <a:pt x="8546" y="59"/>
                  <a:pt x="8554" y="68"/>
                  <a:pt x="8560" y="77"/>
                </a:cubicBezTo>
                <a:cubicBezTo>
                  <a:pt x="8566" y="87"/>
                  <a:pt x="8572" y="97"/>
                  <a:pt x="8576" y="107"/>
                </a:cubicBezTo>
                <a:cubicBezTo>
                  <a:pt x="8580" y="118"/>
                  <a:pt x="8584" y="129"/>
                  <a:pt x="8586" y="140"/>
                </a:cubicBezTo>
                <a:cubicBezTo>
                  <a:pt x="8588" y="151"/>
                  <a:pt x="8589" y="163"/>
                  <a:pt x="8589" y="174"/>
                </a:cubicBezTo>
                <a:lnTo>
                  <a:pt x="8589" y="4307"/>
                </a:lnTo>
                <a:cubicBezTo>
                  <a:pt x="8589" y="4318"/>
                  <a:pt x="8588" y="4330"/>
                  <a:pt x="8586" y="4341"/>
                </a:cubicBezTo>
                <a:cubicBezTo>
                  <a:pt x="8584" y="4352"/>
                  <a:pt x="8580" y="4363"/>
                  <a:pt x="8576" y="4374"/>
                </a:cubicBezTo>
                <a:cubicBezTo>
                  <a:pt x="8572" y="4384"/>
                  <a:pt x="8566" y="4394"/>
                  <a:pt x="8560" y="4404"/>
                </a:cubicBezTo>
                <a:cubicBezTo>
                  <a:pt x="8554" y="4413"/>
                  <a:pt x="8546" y="4422"/>
                  <a:pt x="8538" y="4430"/>
                </a:cubicBezTo>
                <a:cubicBezTo>
                  <a:pt x="8530" y="4438"/>
                  <a:pt x="8522" y="4445"/>
                  <a:pt x="8512" y="4452"/>
                </a:cubicBezTo>
                <a:cubicBezTo>
                  <a:pt x="8502" y="4458"/>
                  <a:pt x="8492" y="4464"/>
                  <a:pt x="8482" y="4468"/>
                </a:cubicBezTo>
                <a:cubicBezTo>
                  <a:pt x="8471" y="4472"/>
                  <a:pt x="8460" y="4476"/>
                  <a:pt x="8449" y="4478"/>
                </a:cubicBezTo>
                <a:cubicBezTo>
                  <a:pt x="8438" y="4480"/>
                  <a:pt x="8427" y="4481"/>
                  <a:pt x="8415" y="4481"/>
                </a:cubicBezTo>
                <a:lnTo>
                  <a:pt x="174" y="4481"/>
                </a:lnTo>
                <a:cubicBezTo>
                  <a:pt x="162" y="4481"/>
                  <a:pt x="151" y="4480"/>
                  <a:pt x="140" y="4478"/>
                </a:cubicBezTo>
                <a:cubicBezTo>
                  <a:pt x="128" y="4476"/>
                  <a:pt x="118" y="4472"/>
                  <a:pt x="107" y="4468"/>
                </a:cubicBezTo>
                <a:cubicBezTo>
                  <a:pt x="96" y="4464"/>
                  <a:pt x="86" y="4458"/>
                  <a:pt x="77" y="4452"/>
                </a:cubicBezTo>
                <a:cubicBezTo>
                  <a:pt x="67" y="4445"/>
                  <a:pt x="59" y="4438"/>
                  <a:pt x="51" y="4430"/>
                </a:cubicBezTo>
                <a:cubicBezTo>
                  <a:pt x="42" y="4422"/>
                  <a:pt x="35" y="4413"/>
                  <a:pt x="29" y="4404"/>
                </a:cubicBezTo>
                <a:cubicBezTo>
                  <a:pt x="23" y="4394"/>
                  <a:pt x="17" y="4384"/>
                  <a:pt x="13" y="4374"/>
                </a:cubicBezTo>
                <a:cubicBezTo>
                  <a:pt x="8" y="4363"/>
                  <a:pt x="5" y="4352"/>
                  <a:pt x="3" y="4341"/>
                </a:cubicBezTo>
                <a:cubicBezTo>
                  <a:pt x="1" y="4330"/>
                  <a:pt x="0" y="4318"/>
                  <a:pt x="0" y="4307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57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需求分析与目标定义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9320" y="958320"/>
            <a:ext cx="3018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智能翻译系统的核心在于</a:t>
            </a:r>
            <a:r>
              <a:rPr lang="zh-CN" sz="1180" b="0" u="none" strike="noStrike">
                <a:solidFill>
                  <a:srgbClr val="F59E0B"/>
                </a:solidFill>
                <a:effectLst/>
                <a:uFillTx/>
                <a:latin typeface="WenQuanYiZenHei"/>
                <a:ea typeface="WenQuanYiZenHei"/>
              </a:rPr>
              <a:t>准确理解用户需求</a:t>
            </a:r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4"/>
          <a:stretch/>
        </p:blipFill>
        <p:spPr>
          <a:xfrm>
            <a:off x="551520" y="1779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文本框 45"/>
          <p:cNvSpPr txBox="1"/>
          <p:nvPr/>
        </p:nvSpPr>
        <p:spPr>
          <a:xfrm>
            <a:off x="409320" y="119232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并为不同场景提供可靠的翻译支持。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" name="图片 46"/>
          <p:cNvPicPr/>
          <p:nvPr/>
        </p:nvPicPr>
        <p:blipFill>
          <a:blip r:embed="rId5"/>
          <a:stretch/>
        </p:blipFill>
        <p:spPr>
          <a:xfrm>
            <a:off x="551520" y="211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文本框 47"/>
          <p:cNvSpPr txBox="1"/>
          <p:nvPr/>
        </p:nvSpPr>
        <p:spPr>
          <a:xfrm>
            <a:off x="785520" y="17611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核心目标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" name="图片 48"/>
          <p:cNvPicPr/>
          <p:nvPr/>
        </p:nvPicPr>
        <p:blipFill>
          <a:blip r:embed="rId5"/>
          <a:stretch/>
        </p:blipFill>
        <p:spPr>
          <a:xfrm>
            <a:off x="551520" y="2381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752040" y="20941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提供语义准确的翻译结果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" name="图片 50"/>
          <p:cNvPicPr/>
          <p:nvPr/>
        </p:nvPicPr>
        <p:blipFill>
          <a:blip r:embed="rId5"/>
          <a:stretch/>
        </p:blipFill>
        <p:spPr>
          <a:xfrm>
            <a:off x="551520" y="2649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" name="文本框 51"/>
          <p:cNvSpPr txBox="1"/>
          <p:nvPr/>
        </p:nvSpPr>
        <p:spPr>
          <a:xfrm>
            <a:off x="752040" y="236160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确保翻译的自然性与专业性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" name="图片 52"/>
          <p:cNvPicPr/>
          <p:nvPr/>
        </p:nvPicPr>
        <p:blipFill>
          <a:blip r:embed="rId5"/>
          <a:stretch/>
        </p:blipFill>
        <p:spPr>
          <a:xfrm>
            <a:off x="551520" y="2916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" name="文本框 53"/>
          <p:cNvSpPr txBox="1"/>
          <p:nvPr/>
        </p:nvSpPr>
        <p:spPr>
          <a:xfrm>
            <a:off x="752040" y="26290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保持术语一致性与技术精确度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" name="图片 54"/>
          <p:cNvPicPr/>
          <p:nvPr/>
        </p:nvPicPr>
        <p:blipFill>
          <a:blip r:embed="rId6"/>
          <a:stretch/>
        </p:blipFill>
        <p:spPr>
          <a:xfrm>
            <a:off x="3911040" y="96948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752040" y="289620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支持多轮翻译与上下文记忆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3923280" y="1303560"/>
            <a:ext cx="3113280" cy="869400"/>
          </a:xfrm>
          <a:custGeom>
            <a:avLst/>
            <a:gdLst/>
            <a:ahLst/>
            <a:cxnLst/>
            <a:rect l="0" t="0" r="r" b="b"/>
            <a:pathLst>
              <a:path w="8648" h="2415">
                <a:moveTo>
                  <a:pt x="0" y="2321"/>
                </a:moveTo>
                <a:lnTo>
                  <a:pt x="0" y="93"/>
                </a:lnTo>
                <a:cubicBezTo>
                  <a:pt x="0" y="80"/>
                  <a:pt x="2" y="68"/>
                  <a:pt x="4" y="57"/>
                </a:cubicBezTo>
                <a:cubicBezTo>
                  <a:pt x="7" y="46"/>
                  <a:pt x="12" y="36"/>
                  <a:pt x="17" y="27"/>
                </a:cubicBezTo>
                <a:cubicBezTo>
                  <a:pt x="22" y="18"/>
                  <a:pt x="29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555" y="0"/>
                </a:lnTo>
                <a:cubicBezTo>
                  <a:pt x="8567" y="0"/>
                  <a:pt x="8579" y="2"/>
                  <a:pt x="8591" y="7"/>
                </a:cubicBezTo>
                <a:cubicBezTo>
                  <a:pt x="8602" y="12"/>
                  <a:pt x="8612" y="18"/>
                  <a:pt x="8621" y="27"/>
                </a:cubicBezTo>
                <a:cubicBezTo>
                  <a:pt x="8629" y="36"/>
                  <a:pt x="8636" y="46"/>
                  <a:pt x="8641" y="57"/>
                </a:cubicBezTo>
                <a:cubicBezTo>
                  <a:pt x="8646" y="68"/>
                  <a:pt x="8648" y="80"/>
                  <a:pt x="8648" y="93"/>
                </a:cubicBezTo>
                <a:lnTo>
                  <a:pt x="8648" y="2321"/>
                </a:lnTo>
                <a:cubicBezTo>
                  <a:pt x="8648" y="2333"/>
                  <a:pt x="8646" y="2345"/>
                  <a:pt x="8641" y="2357"/>
                </a:cubicBezTo>
                <a:cubicBezTo>
                  <a:pt x="8636" y="2368"/>
                  <a:pt x="8629" y="2378"/>
                  <a:pt x="8621" y="2387"/>
                </a:cubicBezTo>
                <a:cubicBezTo>
                  <a:pt x="8612" y="2395"/>
                  <a:pt x="8602" y="2402"/>
                  <a:pt x="8591" y="2407"/>
                </a:cubicBezTo>
                <a:cubicBezTo>
                  <a:pt x="8579" y="2412"/>
                  <a:pt x="8567" y="2415"/>
                  <a:pt x="8555" y="2415"/>
                </a:cubicBezTo>
                <a:lnTo>
                  <a:pt x="58" y="2415"/>
                </a:lnTo>
                <a:cubicBezTo>
                  <a:pt x="50" y="2415"/>
                  <a:pt x="43" y="2412"/>
                  <a:pt x="36" y="2407"/>
                </a:cubicBezTo>
                <a:cubicBezTo>
                  <a:pt x="29" y="2402"/>
                  <a:pt x="22" y="2395"/>
                  <a:pt x="17" y="2387"/>
                </a:cubicBezTo>
                <a:cubicBezTo>
                  <a:pt x="12" y="2378"/>
                  <a:pt x="7" y="2368"/>
                  <a:pt x="4" y="2357"/>
                </a:cubicBezTo>
                <a:cubicBezTo>
                  <a:pt x="2" y="2345"/>
                  <a:pt x="0" y="2333"/>
                  <a:pt x="0" y="232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3910680" y="13035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78" y="27"/>
                </a:moveTo>
                <a:cubicBezTo>
                  <a:pt x="73" y="45"/>
                  <a:pt x="71" y="67"/>
                  <a:pt x="71" y="93"/>
                </a:cubicBezTo>
                <a:lnTo>
                  <a:pt x="71" y="2321"/>
                </a:lnTo>
                <a:cubicBezTo>
                  <a:pt x="71" y="2347"/>
                  <a:pt x="73" y="2369"/>
                  <a:pt x="78" y="2387"/>
                </a:cubicBezTo>
                <a:cubicBezTo>
                  <a:pt x="82" y="2405"/>
                  <a:pt x="88" y="2415"/>
                  <a:pt x="94" y="2415"/>
                </a:cubicBezTo>
                <a:cubicBezTo>
                  <a:pt x="68" y="2415"/>
                  <a:pt x="47" y="2405"/>
                  <a:pt x="27" y="2387"/>
                </a:cubicBezTo>
                <a:cubicBezTo>
                  <a:pt x="9" y="2369"/>
                  <a:pt x="0" y="2347"/>
                  <a:pt x="0" y="2321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7" y="9"/>
                  <a:pt x="68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9" name="图片 58"/>
          <p:cNvPicPr/>
          <p:nvPr/>
        </p:nvPicPr>
        <p:blipFill>
          <a:blip r:embed="rId7"/>
          <a:stretch/>
        </p:blipFill>
        <p:spPr>
          <a:xfrm>
            <a:off x="4069800" y="1470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4100400" y="9504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用户需求与实现目标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300920" y="14508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语义准确性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66920" y="171756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保证词语和句子在不同语言间的语义保持一致，避免歧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任意多边形: 形状 62"/>
          <p:cNvSpPr/>
          <p:nvPr/>
        </p:nvSpPr>
        <p:spPr>
          <a:xfrm>
            <a:off x="7182360" y="1303560"/>
            <a:ext cx="3121560" cy="869400"/>
          </a:xfrm>
          <a:custGeom>
            <a:avLst/>
            <a:gdLst/>
            <a:ahLst/>
            <a:cxnLst/>
            <a:rect l="0" t="0" r="r" b="b"/>
            <a:pathLst>
              <a:path w="8671" h="2415">
                <a:moveTo>
                  <a:pt x="0" y="2321"/>
                </a:moveTo>
                <a:lnTo>
                  <a:pt x="0" y="93"/>
                </a:lnTo>
                <a:cubicBezTo>
                  <a:pt x="0" y="80"/>
                  <a:pt x="2" y="68"/>
                  <a:pt x="5" y="57"/>
                </a:cubicBezTo>
                <a:cubicBezTo>
                  <a:pt x="7" y="46"/>
                  <a:pt x="12" y="36"/>
                  <a:pt x="17" y="27"/>
                </a:cubicBezTo>
                <a:cubicBezTo>
                  <a:pt x="23" y="18"/>
                  <a:pt x="29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578" y="0"/>
                </a:lnTo>
                <a:cubicBezTo>
                  <a:pt x="8591" y="0"/>
                  <a:pt x="8603" y="2"/>
                  <a:pt x="8614" y="7"/>
                </a:cubicBezTo>
                <a:cubicBezTo>
                  <a:pt x="8625" y="12"/>
                  <a:pt x="8635" y="18"/>
                  <a:pt x="8644" y="27"/>
                </a:cubicBezTo>
                <a:cubicBezTo>
                  <a:pt x="8653" y="36"/>
                  <a:pt x="8659" y="46"/>
                  <a:pt x="8664" y="57"/>
                </a:cubicBezTo>
                <a:cubicBezTo>
                  <a:pt x="8669" y="68"/>
                  <a:pt x="8671" y="80"/>
                  <a:pt x="8671" y="93"/>
                </a:cubicBezTo>
                <a:lnTo>
                  <a:pt x="8671" y="2321"/>
                </a:lnTo>
                <a:cubicBezTo>
                  <a:pt x="8671" y="2333"/>
                  <a:pt x="8669" y="2345"/>
                  <a:pt x="8664" y="2357"/>
                </a:cubicBezTo>
                <a:cubicBezTo>
                  <a:pt x="8659" y="2368"/>
                  <a:pt x="8653" y="2378"/>
                  <a:pt x="8644" y="2387"/>
                </a:cubicBezTo>
                <a:cubicBezTo>
                  <a:pt x="8635" y="2395"/>
                  <a:pt x="8625" y="2402"/>
                  <a:pt x="8614" y="2407"/>
                </a:cubicBezTo>
                <a:cubicBezTo>
                  <a:pt x="8603" y="2412"/>
                  <a:pt x="8591" y="2415"/>
                  <a:pt x="8578" y="2415"/>
                </a:cubicBezTo>
                <a:lnTo>
                  <a:pt x="58" y="2415"/>
                </a:lnTo>
                <a:cubicBezTo>
                  <a:pt x="50" y="2415"/>
                  <a:pt x="43" y="2412"/>
                  <a:pt x="36" y="2407"/>
                </a:cubicBezTo>
                <a:cubicBezTo>
                  <a:pt x="29" y="2402"/>
                  <a:pt x="23" y="2395"/>
                  <a:pt x="17" y="2387"/>
                </a:cubicBezTo>
                <a:cubicBezTo>
                  <a:pt x="12" y="2378"/>
                  <a:pt x="7" y="2368"/>
                  <a:pt x="5" y="2357"/>
                </a:cubicBezTo>
                <a:cubicBezTo>
                  <a:pt x="2" y="2345"/>
                  <a:pt x="0" y="2333"/>
                  <a:pt x="0" y="232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任意多边形: 形状 63"/>
          <p:cNvSpPr/>
          <p:nvPr/>
        </p:nvSpPr>
        <p:spPr>
          <a:xfrm>
            <a:off x="7169760" y="13035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5" name="图片 64"/>
          <p:cNvPicPr/>
          <p:nvPr/>
        </p:nvPicPr>
        <p:blipFill>
          <a:blip r:embed="rId8"/>
          <a:stretch/>
        </p:blipFill>
        <p:spPr>
          <a:xfrm>
            <a:off x="7328880" y="14706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文本框 65"/>
          <p:cNvSpPr txBox="1"/>
          <p:nvPr/>
        </p:nvSpPr>
        <p:spPr>
          <a:xfrm>
            <a:off x="4066920" y="18846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98880" y="14508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自然表达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31400" y="171756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生成自然流畅的句子结构，符合语言文化特点，避免生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任意多边形: 形状 68"/>
          <p:cNvSpPr/>
          <p:nvPr/>
        </p:nvSpPr>
        <p:spPr>
          <a:xfrm>
            <a:off x="3923280" y="2306160"/>
            <a:ext cx="3113280" cy="869400"/>
          </a:xfrm>
          <a:custGeom>
            <a:avLst/>
            <a:gdLst/>
            <a:ahLst/>
            <a:cxnLst/>
            <a:rect l="0" t="0" r="r" b="b"/>
            <a:pathLst>
              <a:path w="8648" h="2415">
                <a:moveTo>
                  <a:pt x="0" y="2323"/>
                </a:moveTo>
                <a:lnTo>
                  <a:pt x="0" y="93"/>
                </a:lnTo>
                <a:cubicBezTo>
                  <a:pt x="0" y="81"/>
                  <a:pt x="2" y="69"/>
                  <a:pt x="4" y="58"/>
                </a:cubicBezTo>
                <a:cubicBezTo>
                  <a:pt x="7" y="46"/>
                  <a:pt x="12" y="36"/>
                  <a:pt x="17" y="27"/>
                </a:cubicBezTo>
                <a:cubicBezTo>
                  <a:pt x="22" y="19"/>
                  <a:pt x="29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8555" y="0"/>
                </a:lnTo>
                <a:cubicBezTo>
                  <a:pt x="8567" y="0"/>
                  <a:pt x="8579" y="3"/>
                  <a:pt x="8591" y="7"/>
                </a:cubicBezTo>
                <a:cubicBezTo>
                  <a:pt x="8602" y="12"/>
                  <a:pt x="8612" y="19"/>
                  <a:pt x="8621" y="27"/>
                </a:cubicBezTo>
                <a:cubicBezTo>
                  <a:pt x="8629" y="36"/>
                  <a:pt x="8636" y="46"/>
                  <a:pt x="8641" y="58"/>
                </a:cubicBezTo>
                <a:cubicBezTo>
                  <a:pt x="8646" y="69"/>
                  <a:pt x="8648" y="81"/>
                  <a:pt x="8648" y="93"/>
                </a:cubicBezTo>
                <a:lnTo>
                  <a:pt x="8648" y="2323"/>
                </a:lnTo>
                <a:cubicBezTo>
                  <a:pt x="8648" y="2335"/>
                  <a:pt x="8646" y="2347"/>
                  <a:pt x="8641" y="2358"/>
                </a:cubicBezTo>
                <a:cubicBezTo>
                  <a:pt x="8636" y="2370"/>
                  <a:pt x="8629" y="2380"/>
                  <a:pt x="8621" y="2388"/>
                </a:cubicBezTo>
                <a:cubicBezTo>
                  <a:pt x="8612" y="2397"/>
                  <a:pt x="8602" y="2404"/>
                  <a:pt x="8591" y="2408"/>
                </a:cubicBezTo>
                <a:cubicBezTo>
                  <a:pt x="8579" y="2413"/>
                  <a:pt x="8567" y="2415"/>
                  <a:pt x="8555" y="2415"/>
                </a:cubicBezTo>
                <a:lnTo>
                  <a:pt x="58" y="2415"/>
                </a:lnTo>
                <a:cubicBezTo>
                  <a:pt x="50" y="2415"/>
                  <a:pt x="43" y="2413"/>
                  <a:pt x="36" y="2408"/>
                </a:cubicBezTo>
                <a:cubicBezTo>
                  <a:pt x="29" y="2404"/>
                  <a:pt x="22" y="2397"/>
                  <a:pt x="17" y="2388"/>
                </a:cubicBezTo>
                <a:cubicBezTo>
                  <a:pt x="12" y="2380"/>
                  <a:pt x="7" y="2370"/>
                  <a:pt x="4" y="2358"/>
                </a:cubicBezTo>
                <a:cubicBezTo>
                  <a:pt x="2" y="2347"/>
                  <a:pt x="0" y="2335"/>
                  <a:pt x="0" y="232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3910680" y="23061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78" y="27"/>
                </a:moveTo>
                <a:cubicBezTo>
                  <a:pt x="73" y="46"/>
                  <a:pt x="71" y="68"/>
                  <a:pt x="71" y="93"/>
                </a:cubicBezTo>
                <a:lnTo>
                  <a:pt x="71" y="2323"/>
                </a:lnTo>
                <a:cubicBezTo>
                  <a:pt x="71" y="2348"/>
                  <a:pt x="73" y="2370"/>
                  <a:pt x="78" y="2388"/>
                </a:cubicBezTo>
                <a:cubicBezTo>
                  <a:pt x="82" y="2406"/>
                  <a:pt x="88" y="2415"/>
                  <a:pt x="94" y="2415"/>
                </a:cubicBezTo>
                <a:cubicBezTo>
                  <a:pt x="68" y="2415"/>
                  <a:pt x="47" y="2406"/>
                  <a:pt x="27" y="2388"/>
                </a:cubicBezTo>
                <a:cubicBezTo>
                  <a:pt x="9" y="2370"/>
                  <a:pt x="0" y="2348"/>
                  <a:pt x="0" y="2323"/>
                </a:cubicBezTo>
                <a:lnTo>
                  <a:pt x="0" y="93"/>
                </a:lnTo>
                <a:cubicBezTo>
                  <a:pt x="0" y="68"/>
                  <a:pt x="9" y="46"/>
                  <a:pt x="27" y="27"/>
                </a:cubicBezTo>
                <a:cubicBezTo>
                  <a:pt x="47" y="9"/>
                  <a:pt x="68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" name="图片 70"/>
          <p:cNvPicPr/>
          <p:nvPr/>
        </p:nvPicPr>
        <p:blipFill>
          <a:blip r:embed="rId9"/>
          <a:stretch/>
        </p:blipFill>
        <p:spPr>
          <a:xfrm>
            <a:off x="4069800" y="24735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文本框 71"/>
          <p:cNvSpPr txBox="1"/>
          <p:nvPr/>
        </p:nvSpPr>
        <p:spPr>
          <a:xfrm>
            <a:off x="7331400" y="18846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硬直译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284000" y="24534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066920" y="272016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实现术语的自动识别与校准，确保技术文档中术语的文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任意多边形: 形状 74"/>
          <p:cNvSpPr/>
          <p:nvPr/>
        </p:nvSpPr>
        <p:spPr>
          <a:xfrm>
            <a:off x="7182360" y="2306160"/>
            <a:ext cx="3121560" cy="869400"/>
          </a:xfrm>
          <a:custGeom>
            <a:avLst/>
            <a:gdLst/>
            <a:ahLst/>
            <a:cxnLst/>
            <a:rect l="0" t="0" r="r" b="b"/>
            <a:pathLst>
              <a:path w="8671" h="2415">
                <a:moveTo>
                  <a:pt x="0" y="2323"/>
                </a:moveTo>
                <a:lnTo>
                  <a:pt x="0" y="93"/>
                </a:lnTo>
                <a:cubicBezTo>
                  <a:pt x="0" y="81"/>
                  <a:pt x="2" y="69"/>
                  <a:pt x="5" y="58"/>
                </a:cubicBezTo>
                <a:cubicBezTo>
                  <a:pt x="7" y="46"/>
                  <a:pt x="12" y="36"/>
                  <a:pt x="17" y="27"/>
                </a:cubicBezTo>
                <a:cubicBezTo>
                  <a:pt x="23" y="19"/>
                  <a:pt x="29" y="12"/>
                  <a:pt x="36" y="7"/>
                </a:cubicBezTo>
                <a:cubicBezTo>
                  <a:pt x="43" y="3"/>
                  <a:pt x="50" y="0"/>
                  <a:pt x="58" y="0"/>
                </a:cubicBezTo>
                <a:lnTo>
                  <a:pt x="8578" y="0"/>
                </a:lnTo>
                <a:cubicBezTo>
                  <a:pt x="8591" y="0"/>
                  <a:pt x="8603" y="3"/>
                  <a:pt x="8614" y="7"/>
                </a:cubicBezTo>
                <a:cubicBezTo>
                  <a:pt x="8625" y="12"/>
                  <a:pt x="8635" y="19"/>
                  <a:pt x="8644" y="27"/>
                </a:cubicBezTo>
                <a:cubicBezTo>
                  <a:pt x="8653" y="36"/>
                  <a:pt x="8659" y="46"/>
                  <a:pt x="8664" y="58"/>
                </a:cubicBezTo>
                <a:cubicBezTo>
                  <a:pt x="8669" y="69"/>
                  <a:pt x="8671" y="81"/>
                  <a:pt x="8671" y="93"/>
                </a:cubicBezTo>
                <a:lnTo>
                  <a:pt x="8671" y="2323"/>
                </a:lnTo>
                <a:cubicBezTo>
                  <a:pt x="8671" y="2335"/>
                  <a:pt x="8669" y="2347"/>
                  <a:pt x="8664" y="2358"/>
                </a:cubicBezTo>
                <a:cubicBezTo>
                  <a:pt x="8659" y="2370"/>
                  <a:pt x="8653" y="2380"/>
                  <a:pt x="8644" y="2388"/>
                </a:cubicBezTo>
                <a:cubicBezTo>
                  <a:pt x="8635" y="2397"/>
                  <a:pt x="8625" y="2404"/>
                  <a:pt x="8614" y="2408"/>
                </a:cubicBezTo>
                <a:cubicBezTo>
                  <a:pt x="8603" y="2413"/>
                  <a:pt x="8591" y="2415"/>
                  <a:pt x="8578" y="2415"/>
                </a:cubicBezTo>
                <a:lnTo>
                  <a:pt x="58" y="2415"/>
                </a:lnTo>
                <a:cubicBezTo>
                  <a:pt x="50" y="2415"/>
                  <a:pt x="43" y="2413"/>
                  <a:pt x="36" y="2408"/>
                </a:cubicBezTo>
                <a:cubicBezTo>
                  <a:pt x="29" y="2404"/>
                  <a:pt x="23" y="2397"/>
                  <a:pt x="17" y="2388"/>
                </a:cubicBezTo>
                <a:cubicBezTo>
                  <a:pt x="12" y="2380"/>
                  <a:pt x="7" y="2370"/>
                  <a:pt x="5" y="2358"/>
                </a:cubicBezTo>
                <a:cubicBezTo>
                  <a:pt x="2" y="2347"/>
                  <a:pt x="0" y="2335"/>
                  <a:pt x="0" y="232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任意多边形: 形状 75"/>
          <p:cNvSpPr/>
          <p:nvPr/>
        </p:nvSpPr>
        <p:spPr>
          <a:xfrm>
            <a:off x="7169760" y="23061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7" name="图片 76"/>
          <p:cNvPicPr/>
          <p:nvPr/>
        </p:nvPicPr>
        <p:blipFill>
          <a:blip r:embed="rId10"/>
          <a:stretch/>
        </p:blipFill>
        <p:spPr>
          <a:xfrm>
            <a:off x="7328880" y="24735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文本框 77"/>
          <p:cNvSpPr txBox="1"/>
          <p:nvPr/>
        </p:nvSpPr>
        <p:spPr>
          <a:xfrm>
            <a:off x="4066920" y="28875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内一致性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531920" y="2453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实时翻译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331400" y="272016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降低延迟，提高响应速度，保证视频会议或客服对话的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任意多边形: 形状 80"/>
          <p:cNvSpPr/>
          <p:nvPr/>
        </p:nvSpPr>
        <p:spPr>
          <a:xfrm>
            <a:off x="3923280" y="3309120"/>
            <a:ext cx="3113280" cy="869400"/>
          </a:xfrm>
          <a:custGeom>
            <a:avLst/>
            <a:gdLst/>
            <a:ahLst/>
            <a:cxnLst/>
            <a:rect l="0" t="0" r="r" b="b"/>
            <a:pathLst>
              <a:path w="8648" h="2415">
                <a:moveTo>
                  <a:pt x="0" y="2322"/>
                </a:moveTo>
                <a:lnTo>
                  <a:pt x="0" y="93"/>
                </a:lnTo>
                <a:cubicBezTo>
                  <a:pt x="0" y="80"/>
                  <a:pt x="2" y="69"/>
                  <a:pt x="4" y="57"/>
                </a:cubicBezTo>
                <a:cubicBezTo>
                  <a:pt x="7" y="46"/>
                  <a:pt x="12" y="36"/>
                  <a:pt x="17" y="27"/>
                </a:cubicBezTo>
                <a:cubicBezTo>
                  <a:pt x="22" y="18"/>
                  <a:pt x="29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555" y="0"/>
                </a:lnTo>
                <a:cubicBezTo>
                  <a:pt x="8567" y="0"/>
                  <a:pt x="8579" y="2"/>
                  <a:pt x="8591" y="7"/>
                </a:cubicBezTo>
                <a:cubicBezTo>
                  <a:pt x="8602" y="12"/>
                  <a:pt x="8612" y="18"/>
                  <a:pt x="8621" y="27"/>
                </a:cubicBezTo>
                <a:cubicBezTo>
                  <a:pt x="8629" y="36"/>
                  <a:pt x="8636" y="46"/>
                  <a:pt x="8641" y="57"/>
                </a:cubicBezTo>
                <a:cubicBezTo>
                  <a:pt x="8646" y="69"/>
                  <a:pt x="8648" y="80"/>
                  <a:pt x="8648" y="93"/>
                </a:cubicBezTo>
                <a:lnTo>
                  <a:pt x="8648" y="2322"/>
                </a:lnTo>
                <a:cubicBezTo>
                  <a:pt x="8648" y="2334"/>
                  <a:pt x="8646" y="2346"/>
                  <a:pt x="8641" y="2358"/>
                </a:cubicBezTo>
                <a:cubicBezTo>
                  <a:pt x="8636" y="2369"/>
                  <a:pt x="8629" y="2379"/>
                  <a:pt x="8621" y="2388"/>
                </a:cubicBezTo>
                <a:cubicBezTo>
                  <a:pt x="8612" y="2397"/>
                  <a:pt x="8602" y="2403"/>
                  <a:pt x="8591" y="2408"/>
                </a:cubicBezTo>
                <a:cubicBezTo>
                  <a:pt x="8579" y="2413"/>
                  <a:pt x="8567" y="2415"/>
                  <a:pt x="8555" y="2415"/>
                </a:cubicBezTo>
                <a:lnTo>
                  <a:pt x="58" y="2415"/>
                </a:lnTo>
                <a:cubicBezTo>
                  <a:pt x="50" y="2415"/>
                  <a:pt x="43" y="2413"/>
                  <a:pt x="36" y="2408"/>
                </a:cubicBezTo>
                <a:cubicBezTo>
                  <a:pt x="29" y="2403"/>
                  <a:pt x="22" y="2397"/>
                  <a:pt x="17" y="2388"/>
                </a:cubicBezTo>
                <a:cubicBezTo>
                  <a:pt x="12" y="2379"/>
                  <a:pt x="7" y="2369"/>
                  <a:pt x="4" y="2358"/>
                </a:cubicBezTo>
                <a:cubicBezTo>
                  <a:pt x="2" y="2346"/>
                  <a:pt x="0" y="2334"/>
                  <a:pt x="0" y="23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任意多边形: 形状 81"/>
          <p:cNvSpPr/>
          <p:nvPr/>
        </p:nvSpPr>
        <p:spPr>
          <a:xfrm>
            <a:off x="3910680" y="330912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78" y="27"/>
                </a:moveTo>
                <a:cubicBezTo>
                  <a:pt x="73" y="45"/>
                  <a:pt x="71" y="67"/>
                  <a:pt x="71" y="93"/>
                </a:cubicBezTo>
                <a:lnTo>
                  <a:pt x="71" y="2322"/>
                </a:lnTo>
                <a:cubicBezTo>
                  <a:pt x="71" y="2348"/>
                  <a:pt x="73" y="2370"/>
                  <a:pt x="78" y="2388"/>
                </a:cubicBezTo>
                <a:cubicBezTo>
                  <a:pt x="82" y="2406"/>
                  <a:pt x="88" y="2415"/>
                  <a:pt x="94" y="2415"/>
                </a:cubicBezTo>
                <a:cubicBezTo>
                  <a:pt x="68" y="2415"/>
                  <a:pt x="47" y="2406"/>
                  <a:pt x="27" y="2388"/>
                </a:cubicBezTo>
                <a:cubicBezTo>
                  <a:pt x="9" y="2370"/>
                  <a:pt x="0" y="2348"/>
                  <a:pt x="0" y="2322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7" y="9"/>
                  <a:pt x="68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" name="图片 82"/>
          <p:cNvPicPr/>
          <p:nvPr/>
        </p:nvPicPr>
        <p:blipFill>
          <a:blip r:embed="rId11"/>
          <a:stretch/>
        </p:blipFill>
        <p:spPr>
          <a:xfrm>
            <a:off x="4069800" y="3476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文本框 83"/>
          <p:cNvSpPr txBox="1"/>
          <p:nvPr/>
        </p:nvSpPr>
        <p:spPr>
          <a:xfrm>
            <a:off x="7331400" y="28875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流畅互动体验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300920" y="34563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上下文记忆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066920" y="372312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通过记忆上下文，实现多轮交互翻译中逻辑连贯的翻译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任意多边形: 形状 86"/>
          <p:cNvSpPr/>
          <p:nvPr/>
        </p:nvSpPr>
        <p:spPr>
          <a:xfrm>
            <a:off x="7182360" y="3309120"/>
            <a:ext cx="3121560" cy="869400"/>
          </a:xfrm>
          <a:custGeom>
            <a:avLst/>
            <a:gdLst/>
            <a:ahLst/>
            <a:cxnLst/>
            <a:rect l="0" t="0" r="r" b="b"/>
            <a:pathLst>
              <a:path w="8671" h="2415">
                <a:moveTo>
                  <a:pt x="0" y="2322"/>
                </a:moveTo>
                <a:lnTo>
                  <a:pt x="0" y="93"/>
                </a:lnTo>
                <a:cubicBezTo>
                  <a:pt x="0" y="80"/>
                  <a:pt x="2" y="69"/>
                  <a:pt x="5" y="57"/>
                </a:cubicBezTo>
                <a:cubicBezTo>
                  <a:pt x="7" y="46"/>
                  <a:pt x="12" y="36"/>
                  <a:pt x="17" y="27"/>
                </a:cubicBezTo>
                <a:cubicBezTo>
                  <a:pt x="23" y="18"/>
                  <a:pt x="29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8578" y="0"/>
                </a:lnTo>
                <a:cubicBezTo>
                  <a:pt x="8591" y="0"/>
                  <a:pt x="8603" y="2"/>
                  <a:pt x="8614" y="7"/>
                </a:cubicBezTo>
                <a:cubicBezTo>
                  <a:pt x="8625" y="12"/>
                  <a:pt x="8635" y="18"/>
                  <a:pt x="8644" y="27"/>
                </a:cubicBezTo>
                <a:cubicBezTo>
                  <a:pt x="8653" y="36"/>
                  <a:pt x="8659" y="46"/>
                  <a:pt x="8664" y="57"/>
                </a:cubicBezTo>
                <a:cubicBezTo>
                  <a:pt x="8669" y="69"/>
                  <a:pt x="8671" y="80"/>
                  <a:pt x="8671" y="93"/>
                </a:cubicBezTo>
                <a:lnTo>
                  <a:pt x="8671" y="2322"/>
                </a:lnTo>
                <a:cubicBezTo>
                  <a:pt x="8671" y="2334"/>
                  <a:pt x="8669" y="2346"/>
                  <a:pt x="8664" y="2358"/>
                </a:cubicBezTo>
                <a:cubicBezTo>
                  <a:pt x="8659" y="2369"/>
                  <a:pt x="8653" y="2379"/>
                  <a:pt x="8644" y="2388"/>
                </a:cubicBezTo>
                <a:cubicBezTo>
                  <a:pt x="8635" y="2397"/>
                  <a:pt x="8625" y="2403"/>
                  <a:pt x="8614" y="2408"/>
                </a:cubicBezTo>
                <a:cubicBezTo>
                  <a:pt x="8603" y="2413"/>
                  <a:pt x="8591" y="2415"/>
                  <a:pt x="8578" y="2415"/>
                </a:cubicBezTo>
                <a:lnTo>
                  <a:pt x="58" y="2415"/>
                </a:lnTo>
                <a:cubicBezTo>
                  <a:pt x="50" y="2415"/>
                  <a:pt x="43" y="2413"/>
                  <a:pt x="36" y="2408"/>
                </a:cubicBezTo>
                <a:cubicBezTo>
                  <a:pt x="29" y="2403"/>
                  <a:pt x="23" y="2397"/>
                  <a:pt x="17" y="2388"/>
                </a:cubicBezTo>
                <a:cubicBezTo>
                  <a:pt x="12" y="2379"/>
                  <a:pt x="7" y="2369"/>
                  <a:pt x="5" y="2358"/>
                </a:cubicBezTo>
                <a:cubicBezTo>
                  <a:pt x="2" y="2346"/>
                  <a:pt x="0" y="2334"/>
                  <a:pt x="0" y="23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任意多边形: 形状 87"/>
          <p:cNvSpPr/>
          <p:nvPr/>
        </p:nvSpPr>
        <p:spPr>
          <a:xfrm>
            <a:off x="7169760" y="330912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9" name="图片 88"/>
          <p:cNvPicPr/>
          <p:nvPr/>
        </p:nvPicPr>
        <p:blipFill>
          <a:blip r:embed="rId12"/>
          <a:stretch/>
        </p:blipFill>
        <p:spPr>
          <a:xfrm>
            <a:off x="7328880" y="3476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文本框 89"/>
          <p:cNvSpPr txBox="1"/>
          <p:nvPr/>
        </p:nvSpPr>
        <p:spPr>
          <a:xfrm>
            <a:off x="4066920" y="3890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565400" y="34563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331400" y="372312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实现主流语言及少数语言的高质量翻译，考虑语言间文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任意多边形: 形状 92"/>
          <p:cNvSpPr/>
          <p:nvPr/>
        </p:nvSpPr>
        <p:spPr>
          <a:xfrm>
            <a:off x="3923280" y="4311720"/>
            <a:ext cx="3113280" cy="869760"/>
          </a:xfrm>
          <a:custGeom>
            <a:avLst/>
            <a:gdLst/>
            <a:ahLst/>
            <a:cxnLst/>
            <a:rect l="0" t="0" r="r" b="b"/>
            <a:pathLst>
              <a:path w="8648" h="2416">
                <a:moveTo>
                  <a:pt x="0" y="2323"/>
                </a:moveTo>
                <a:lnTo>
                  <a:pt x="0" y="93"/>
                </a:lnTo>
                <a:cubicBezTo>
                  <a:pt x="0" y="81"/>
                  <a:pt x="2" y="69"/>
                  <a:pt x="4" y="58"/>
                </a:cubicBezTo>
                <a:cubicBezTo>
                  <a:pt x="7" y="46"/>
                  <a:pt x="12" y="36"/>
                  <a:pt x="17" y="28"/>
                </a:cubicBezTo>
                <a:cubicBezTo>
                  <a:pt x="22" y="19"/>
                  <a:pt x="29" y="12"/>
                  <a:pt x="36" y="8"/>
                </a:cubicBezTo>
                <a:cubicBezTo>
                  <a:pt x="43" y="3"/>
                  <a:pt x="50" y="0"/>
                  <a:pt x="58" y="0"/>
                </a:cubicBezTo>
                <a:lnTo>
                  <a:pt x="8555" y="0"/>
                </a:lnTo>
                <a:cubicBezTo>
                  <a:pt x="8567" y="0"/>
                  <a:pt x="8579" y="3"/>
                  <a:pt x="8591" y="8"/>
                </a:cubicBezTo>
                <a:cubicBezTo>
                  <a:pt x="8602" y="12"/>
                  <a:pt x="8612" y="19"/>
                  <a:pt x="8621" y="28"/>
                </a:cubicBezTo>
                <a:cubicBezTo>
                  <a:pt x="8629" y="36"/>
                  <a:pt x="8636" y="46"/>
                  <a:pt x="8641" y="58"/>
                </a:cubicBezTo>
                <a:cubicBezTo>
                  <a:pt x="8646" y="69"/>
                  <a:pt x="8648" y="81"/>
                  <a:pt x="8648" y="93"/>
                </a:cubicBezTo>
                <a:lnTo>
                  <a:pt x="8648" y="2323"/>
                </a:lnTo>
                <a:cubicBezTo>
                  <a:pt x="8648" y="2335"/>
                  <a:pt x="8646" y="2347"/>
                  <a:pt x="8641" y="2358"/>
                </a:cubicBezTo>
                <a:cubicBezTo>
                  <a:pt x="8636" y="2370"/>
                  <a:pt x="8629" y="2380"/>
                  <a:pt x="8621" y="2388"/>
                </a:cubicBezTo>
                <a:cubicBezTo>
                  <a:pt x="8612" y="2397"/>
                  <a:pt x="8602" y="2404"/>
                  <a:pt x="8591" y="2409"/>
                </a:cubicBezTo>
                <a:cubicBezTo>
                  <a:pt x="8579" y="2413"/>
                  <a:pt x="8567" y="2416"/>
                  <a:pt x="8555" y="2416"/>
                </a:cubicBezTo>
                <a:lnTo>
                  <a:pt x="58" y="2416"/>
                </a:lnTo>
                <a:cubicBezTo>
                  <a:pt x="50" y="2416"/>
                  <a:pt x="43" y="2413"/>
                  <a:pt x="36" y="2409"/>
                </a:cubicBezTo>
                <a:cubicBezTo>
                  <a:pt x="29" y="2404"/>
                  <a:pt x="22" y="2397"/>
                  <a:pt x="17" y="2388"/>
                </a:cubicBezTo>
                <a:cubicBezTo>
                  <a:pt x="12" y="2380"/>
                  <a:pt x="7" y="2370"/>
                  <a:pt x="4" y="2358"/>
                </a:cubicBezTo>
                <a:cubicBezTo>
                  <a:pt x="2" y="2347"/>
                  <a:pt x="0" y="2335"/>
                  <a:pt x="0" y="232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任意多边形: 形状 93"/>
          <p:cNvSpPr/>
          <p:nvPr/>
        </p:nvSpPr>
        <p:spPr>
          <a:xfrm>
            <a:off x="3910680" y="4311720"/>
            <a:ext cx="33840" cy="869760"/>
          </a:xfrm>
          <a:custGeom>
            <a:avLst/>
            <a:gdLst/>
            <a:ahLst/>
            <a:cxnLst/>
            <a:rect l="0" t="0" r="r" b="b"/>
            <a:pathLst>
              <a:path w="94" h="2416">
                <a:moveTo>
                  <a:pt x="78" y="28"/>
                </a:moveTo>
                <a:cubicBezTo>
                  <a:pt x="73" y="46"/>
                  <a:pt x="71" y="68"/>
                  <a:pt x="71" y="93"/>
                </a:cubicBezTo>
                <a:lnTo>
                  <a:pt x="71" y="2323"/>
                </a:lnTo>
                <a:cubicBezTo>
                  <a:pt x="71" y="2348"/>
                  <a:pt x="73" y="2370"/>
                  <a:pt x="78" y="2388"/>
                </a:cubicBezTo>
                <a:cubicBezTo>
                  <a:pt x="82" y="2407"/>
                  <a:pt x="88" y="2416"/>
                  <a:pt x="94" y="2416"/>
                </a:cubicBezTo>
                <a:cubicBezTo>
                  <a:pt x="68" y="2416"/>
                  <a:pt x="47" y="2407"/>
                  <a:pt x="27" y="2388"/>
                </a:cubicBezTo>
                <a:cubicBezTo>
                  <a:pt x="9" y="2370"/>
                  <a:pt x="0" y="2348"/>
                  <a:pt x="0" y="2323"/>
                </a:cubicBezTo>
                <a:lnTo>
                  <a:pt x="0" y="93"/>
                </a:lnTo>
                <a:cubicBezTo>
                  <a:pt x="0" y="68"/>
                  <a:pt x="9" y="46"/>
                  <a:pt x="27" y="28"/>
                </a:cubicBezTo>
                <a:cubicBezTo>
                  <a:pt x="47" y="10"/>
                  <a:pt x="68" y="0"/>
                  <a:pt x="94" y="0"/>
                </a:cubicBezTo>
                <a:cubicBezTo>
                  <a:pt x="88" y="0"/>
                  <a:pt x="82" y="10"/>
                  <a:pt x="78" y="28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" name="图片 94"/>
          <p:cNvPicPr/>
          <p:nvPr/>
        </p:nvPicPr>
        <p:blipFill>
          <a:blip r:embed="rId13"/>
          <a:stretch/>
        </p:blipFill>
        <p:spPr>
          <a:xfrm>
            <a:off x="4069800" y="44791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" name="文本框 95"/>
          <p:cNvSpPr txBox="1"/>
          <p:nvPr/>
        </p:nvSpPr>
        <p:spPr>
          <a:xfrm>
            <a:off x="7331400" y="38901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化差异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267440" y="44589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格式保留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任意多边形: 形状 97"/>
          <p:cNvSpPr/>
          <p:nvPr/>
        </p:nvSpPr>
        <p:spPr>
          <a:xfrm>
            <a:off x="7182360" y="4311720"/>
            <a:ext cx="3121560" cy="869760"/>
          </a:xfrm>
          <a:custGeom>
            <a:avLst/>
            <a:gdLst/>
            <a:ahLst/>
            <a:cxnLst/>
            <a:rect l="0" t="0" r="r" b="b"/>
            <a:pathLst>
              <a:path w="8671" h="2416">
                <a:moveTo>
                  <a:pt x="0" y="2323"/>
                </a:moveTo>
                <a:lnTo>
                  <a:pt x="0" y="93"/>
                </a:lnTo>
                <a:cubicBezTo>
                  <a:pt x="0" y="81"/>
                  <a:pt x="2" y="69"/>
                  <a:pt x="5" y="58"/>
                </a:cubicBezTo>
                <a:cubicBezTo>
                  <a:pt x="7" y="46"/>
                  <a:pt x="12" y="36"/>
                  <a:pt x="17" y="28"/>
                </a:cubicBezTo>
                <a:cubicBezTo>
                  <a:pt x="23" y="19"/>
                  <a:pt x="29" y="12"/>
                  <a:pt x="36" y="8"/>
                </a:cubicBezTo>
                <a:cubicBezTo>
                  <a:pt x="43" y="3"/>
                  <a:pt x="50" y="0"/>
                  <a:pt x="58" y="0"/>
                </a:cubicBezTo>
                <a:lnTo>
                  <a:pt x="8578" y="0"/>
                </a:lnTo>
                <a:cubicBezTo>
                  <a:pt x="8591" y="0"/>
                  <a:pt x="8603" y="3"/>
                  <a:pt x="8614" y="8"/>
                </a:cubicBezTo>
                <a:cubicBezTo>
                  <a:pt x="8625" y="12"/>
                  <a:pt x="8635" y="19"/>
                  <a:pt x="8644" y="28"/>
                </a:cubicBezTo>
                <a:cubicBezTo>
                  <a:pt x="8653" y="36"/>
                  <a:pt x="8659" y="46"/>
                  <a:pt x="8664" y="58"/>
                </a:cubicBezTo>
                <a:cubicBezTo>
                  <a:pt x="8669" y="69"/>
                  <a:pt x="8671" y="81"/>
                  <a:pt x="8671" y="93"/>
                </a:cubicBezTo>
                <a:lnTo>
                  <a:pt x="8671" y="2323"/>
                </a:lnTo>
                <a:cubicBezTo>
                  <a:pt x="8671" y="2335"/>
                  <a:pt x="8669" y="2347"/>
                  <a:pt x="8664" y="2358"/>
                </a:cubicBezTo>
                <a:cubicBezTo>
                  <a:pt x="8659" y="2370"/>
                  <a:pt x="8653" y="2380"/>
                  <a:pt x="8644" y="2388"/>
                </a:cubicBezTo>
                <a:cubicBezTo>
                  <a:pt x="8635" y="2397"/>
                  <a:pt x="8625" y="2404"/>
                  <a:pt x="8614" y="2409"/>
                </a:cubicBezTo>
                <a:cubicBezTo>
                  <a:pt x="8603" y="2413"/>
                  <a:pt x="8591" y="2416"/>
                  <a:pt x="8578" y="2416"/>
                </a:cubicBezTo>
                <a:lnTo>
                  <a:pt x="58" y="2416"/>
                </a:lnTo>
                <a:cubicBezTo>
                  <a:pt x="50" y="2416"/>
                  <a:pt x="43" y="2413"/>
                  <a:pt x="36" y="2409"/>
                </a:cubicBezTo>
                <a:cubicBezTo>
                  <a:pt x="29" y="2404"/>
                  <a:pt x="23" y="2397"/>
                  <a:pt x="17" y="2388"/>
                </a:cubicBezTo>
                <a:cubicBezTo>
                  <a:pt x="12" y="2380"/>
                  <a:pt x="7" y="2370"/>
                  <a:pt x="5" y="2358"/>
                </a:cubicBezTo>
                <a:cubicBezTo>
                  <a:pt x="2" y="2347"/>
                  <a:pt x="0" y="2335"/>
                  <a:pt x="0" y="232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任意多边形: 形状 98"/>
          <p:cNvSpPr/>
          <p:nvPr/>
        </p:nvSpPr>
        <p:spPr>
          <a:xfrm>
            <a:off x="7169760" y="4311720"/>
            <a:ext cx="33840" cy="869760"/>
          </a:xfrm>
          <a:custGeom>
            <a:avLst/>
            <a:gdLst/>
            <a:ahLst/>
            <a:cxnLst/>
            <a:rect l="0" t="0" r="r" b="b"/>
            <a:pathLst>
              <a:path w="94" h="2416">
                <a:moveTo>
                  <a:pt x="0" y="0"/>
                </a:moveTo>
                <a:lnTo>
                  <a:pt x="94" y="0"/>
                </a:lnTo>
                <a:lnTo>
                  <a:pt x="94" y="2416"/>
                </a:lnTo>
                <a:lnTo>
                  <a:pt x="0" y="2416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4"/>
          <a:stretch/>
        </p:blipFill>
        <p:spPr>
          <a:xfrm>
            <a:off x="7328880" y="4479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066920" y="4725720"/>
            <a:ext cx="26996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支持保留原文格式，如表格、引用格式、段落缩进等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565400" y="44589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331400" y="472572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设计错误提示和替代建议，提高用户参与度和系统可靠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331400" y="48931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835800" y="576216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系统设计基于用户需求，为多种应用场景提供专业翻译支持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5"/>
          <a:stretch/>
        </p:blipFill>
        <p:spPr>
          <a:xfrm>
            <a:off x="8280" y="598356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1023408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2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任意多边形: 形状 107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0" name="图片 109"/>
          <p:cNvPicPr/>
          <p:nvPr/>
        </p:nvPicPr>
        <p:blipFill>
          <a:blip r:embed="rId3"/>
          <a:stretch/>
        </p:blipFill>
        <p:spPr>
          <a:xfrm>
            <a:off x="8565480" y="0"/>
            <a:ext cx="2139120" cy="2139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" name="任意多边形: 形状 110"/>
          <p:cNvSpPr/>
          <p:nvPr/>
        </p:nvSpPr>
        <p:spPr>
          <a:xfrm>
            <a:off x="275760" y="668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任意多边形: 形状 111"/>
          <p:cNvSpPr/>
          <p:nvPr/>
        </p:nvSpPr>
        <p:spPr>
          <a:xfrm>
            <a:off x="409320" y="401040"/>
            <a:ext cx="4746960" cy="1036440"/>
          </a:xfrm>
          <a:custGeom>
            <a:avLst/>
            <a:gdLst/>
            <a:ahLst/>
            <a:cxnLst/>
            <a:rect l="0" t="0" r="r" b="b"/>
            <a:pathLst>
              <a:path w="13186" h="2879">
                <a:moveTo>
                  <a:pt x="0" y="2693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3" y="19"/>
                  <a:pt x="13093" y="24"/>
                  <a:pt x="13103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2693"/>
                </a:lnTo>
                <a:cubicBezTo>
                  <a:pt x="13186" y="2706"/>
                  <a:pt x="13185" y="2718"/>
                  <a:pt x="13182" y="2730"/>
                </a:cubicBezTo>
                <a:cubicBezTo>
                  <a:pt x="13180" y="2742"/>
                  <a:pt x="13176" y="2753"/>
                  <a:pt x="13172" y="2765"/>
                </a:cubicBezTo>
                <a:cubicBezTo>
                  <a:pt x="13167" y="2776"/>
                  <a:pt x="13161" y="2786"/>
                  <a:pt x="13155" y="2797"/>
                </a:cubicBezTo>
                <a:cubicBezTo>
                  <a:pt x="13148" y="2807"/>
                  <a:pt x="13140" y="2816"/>
                  <a:pt x="13132" y="2825"/>
                </a:cubicBezTo>
                <a:cubicBezTo>
                  <a:pt x="13123" y="2833"/>
                  <a:pt x="13114" y="2841"/>
                  <a:pt x="13103" y="2848"/>
                </a:cubicBezTo>
                <a:cubicBezTo>
                  <a:pt x="13093" y="2855"/>
                  <a:pt x="13083" y="2860"/>
                  <a:pt x="13071" y="2865"/>
                </a:cubicBezTo>
                <a:cubicBezTo>
                  <a:pt x="13060" y="2870"/>
                  <a:pt x="13048" y="2873"/>
                  <a:pt x="13036" y="2876"/>
                </a:cubicBezTo>
                <a:cubicBezTo>
                  <a:pt x="13025" y="2878"/>
                  <a:pt x="13012" y="2879"/>
                  <a:pt x="13000" y="2879"/>
                </a:cubicBezTo>
                <a:lnTo>
                  <a:pt x="186" y="2879"/>
                </a:lnTo>
                <a:cubicBezTo>
                  <a:pt x="173" y="2879"/>
                  <a:pt x="161" y="2878"/>
                  <a:pt x="149" y="2876"/>
                </a:cubicBezTo>
                <a:cubicBezTo>
                  <a:pt x="137" y="2873"/>
                  <a:pt x="126" y="2870"/>
                  <a:pt x="115" y="2865"/>
                </a:cubicBezTo>
                <a:cubicBezTo>
                  <a:pt x="103" y="2860"/>
                  <a:pt x="93" y="2855"/>
                  <a:pt x="82" y="2848"/>
                </a:cubicBezTo>
                <a:cubicBezTo>
                  <a:pt x="72" y="2841"/>
                  <a:pt x="63" y="2833"/>
                  <a:pt x="54" y="2825"/>
                </a:cubicBezTo>
                <a:cubicBezTo>
                  <a:pt x="46" y="2816"/>
                  <a:pt x="38" y="2807"/>
                  <a:pt x="31" y="2797"/>
                </a:cubicBezTo>
                <a:cubicBezTo>
                  <a:pt x="24" y="2786"/>
                  <a:pt x="19" y="2776"/>
                  <a:pt x="14" y="2765"/>
                </a:cubicBezTo>
                <a:cubicBezTo>
                  <a:pt x="9" y="2753"/>
                  <a:pt x="6" y="2742"/>
                  <a:pt x="4" y="2730"/>
                </a:cubicBezTo>
                <a:cubicBezTo>
                  <a:pt x="1" y="2718"/>
                  <a:pt x="0" y="2706"/>
                  <a:pt x="0" y="269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542880" y="1036080"/>
            <a:ext cx="4479840" cy="267840"/>
          </a:xfrm>
          <a:custGeom>
            <a:avLst/>
            <a:gdLst/>
            <a:ahLst/>
            <a:cxnLst/>
            <a:rect l="0" t="0" r="r" b="b"/>
            <a:pathLst>
              <a:path w="12444" h="744">
                <a:moveTo>
                  <a:pt x="0" y="0"/>
                </a:moveTo>
                <a:lnTo>
                  <a:pt x="12444" y="0"/>
                </a:lnTo>
                <a:lnTo>
                  <a:pt x="12444" y="744"/>
                </a:lnTo>
                <a:lnTo>
                  <a:pt x="0" y="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: 形状 113"/>
          <p:cNvSpPr/>
          <p:nvPr/>
        </p:nvSpPr>
        <p:spPr>
          <a:xfrm>
            <a:off x="542880" y="1036080"/>
            <a:ext cx="25560" cy="267840"/>
          </a:xfrm>
          <a:custGeom>
            <a:avLst/>
            <a:gdLst/>
            <a:ahLst/>
            <a:cxnLst/>
            <a:rect l="0" t="0" r="r" b="b"/>
            <a:pathLst>
              <a:path w="71" h="744">
                <a:moveTo>
                  <a:pt x="0" y="0"/>
                </a:moveTo>
                <a:lnTo>
                  <a:pt x="71" y="0"/>
                </a:lnTo>
                <a:lnTo>
                  <a:pt x="71" y="744"/>
                </a:lnTo>
                <a:lnTo>
                  <a:pt x="0" y="744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: 形状 114"/>
          <p:cNvSpPr/>
          <p:nvPr/>
        </p:nvSpPr>
        <p:spPr>
          <a:xfrm>
            <a:off x="409320" y="1571040"/>
            <a:ext cx="4746960" cy="1170000"/>
          </a:xfrm>
          <a:custGeom>
            <a:avLst/>
            <a:gdLst/>
            <a:ahLst/>
            <a:cxnLst/>
            <a:rect l="0" t="0" r="r" b="b"/>
            <a:pathLst>
              <a:path w="13186" h="3250">
                <a:moveTo>
                  <a:pt x="0" y="3065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3" y="18"/>
                  <a:pt x="13093" y="24"/>
                  <a:pt x="13103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5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3065"/>
                </a:lnTo>
                <a:cubicBezTo>
                  <a:pt x="13186" y="3077"/>
                  <a:pt x="13185" y="3089"/>
                  <a:pt x="13182" y="3101"/>
                </a:cubicBezTo>
                <a:cubicBezTo>
                  <a:pt x="13180" y="3113"/>
                  <a:pt x="13176" y="3124"/>
                  <a:pt x="13172" y="3136"/>
                </a:cubicBezTo>
                <a:cubicBezTo>
                  <a:pt x="13167" y="3147"/>
                  <a:pt x="13161" y="3158"/>
                  <a:pt x="13155" y="3168"/>
                </a:cubicBezTo>
                <a:cubicBezTo>
                  <a:pt x="13148" y="3178"/>
                  <a:pt x="13140" y="3187"/>
                  <a:pt x="13132" y="3196"/>
                </a:cubicBezTo>
                <a:cubicBezTo>
                  <a:pt x="13123" y="3205"/>
                  <a:pt x="13114" y="3212"/>
                  <a:pt x="13103" y="3219"/>
                </a:cubicBezTo>
                <a:cubicBezTo>
                  <a:pt x="13093" y="3226"/>
                  <a:pt x="13083" y="3232"/>
                  <a:pt x="13071" y="3236"/>
                </a:cubicBezTo>
                <a:cubicBezTo>
                  <a:pt x="13060" y="3241"/>
                  <a:pt x="13048" y="3244"/>
                  <a:pt x="13036" y="3247"/>
                </a:cubicBezTo>
                <a:cubicBezTo>
                  <a:pt x="13025" y="3249"/>
                  <a:pt x="13012" y="3250"/>
                  <a:pt x="13000" y="3250"/>
                </a:cubicBezTo>
                <a:lnTo>
                  <a:pt x="186" y="3250"/>
                </a:lnTo>
                <a:cubicBezTo>
                  <a:pt x="173" y="3250"/>
                  <a:pt x="161" y="3249"/>
                  <a:pt x="149" y="3247"/>
                </a:cubicBezTo>
                <a:cubicBezTo>
                  <a:pt x="137" y="3244"/>
                  <a:pt x="126" y="3241"/>
                  <a:pt x="115" y="3236"/>
                </a:cubicBezTo>
                <a:cubicBezTo>
                  <a:pt x="103" y="3232"/>
                  <a:pt x="93" y="3226"/>
                  <a:pt x="82" y="3219"/>
                </a:cubicBezTo>
                <a:cubicBezTo>
                  <a:pt x="72" y="3212"/>
                  <a:pt x="63" y="3205"/>
                  <a:pt x="54" y="3196"/>
                </a:cubicBezTo>
                <a:cubicBezTo>
                  <a:pt x="46" y="3187"/>
                  <a:pt x="38" y="3178"/>
                  <a:pt x="31" y="3168"/>
                </a:cubicBezTo>
                <a:cubicBezTo>
                  <a:pt x="24" y="3158"/>
                  <a:pt x="19" y="3147"/>
                  <a:pt x="14" y="3136"/>
                </a:cubicBezTo>
                <a:cubicBezTo>
                  <a:pt x="9" y="3124"/>
                  <a:pt x="6" y="3113"/>
                  <a:pt x="4" y="3101"/>
                </a:cubicBezTo>
                <a:cubicBezTo>
                  <a:pt x="1" y="3089"/>
                  <a:pt x="0" y="3077"/>
                  <a:pt x="0" y="30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542880" y="2206080"/>
            <a:ext cx="4479840" cy="401400"/>
          </a:xfrm>
          <a:custGeom>
            <a:avLst/>
            <a:gdLst/>
            <a:ahLst/>
            <a:cxnLst/>
            <a:rect l="0" t="0" r="r" b="b"/>
            <a:pathLst>
              <a:path w="12444" h="1115">
                <a:moveTo>
                  <a:pt x="0" y="0"/>
                </a:moveTo>
                <a:lnTo>
                  <a:pt x="12444" y="0"/>
                </a:lnTo>
                <a:lnTo>
                  <a:pt x="12444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: 形状 116"/>
          <p:cNvSpPr/>
          <p:nvPr/>
        </p:nvSpPr>
        <p:spPr>
          <a:xfrm>
            <a:off x="542880" y="2206080"/>
            <a:ext cx="25560" cy="401400"/>
          </a:xfrm>
          <a:custGeom>
            <a:avLst/>
            <a:gdLst/>
            <a:ahLst/>
            <a:cxnLst/>
            <a:rect l="0" t="0" r="r" b="b"/>
            <a:pathLst>
              <a:path w="71" h="1115">
                <a:moveTo>
                  <a:pt x="0" y="0"/>
                </a:moveTo>
                <a:lnTo>
                  <a:pt x="71" y="0"/>
                </a:lnTo>
                <a:lnTo>
                  <a:pt x="71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409320" y="287460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3" y="19"/>
                  <a:pt x="13093" y="24"/>
                  <a:pt x="13103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765"/>
                </a:lnTo>
                <a:cubicBezTo>
                  <a:pt x="13186" y="1777"/>
                  <a:pt x="13185" y="1789"/>
                  <a:pt x="13182" y="1801"/>
                </a:cubicBezTo>
                <a:cubicBezTo>
                  <a:pt x="13180" y="1813"/>
                  <a:pt x="13176" y="1825"/>
                  <a:pt x="13172" y="1836"/>
                </a:cubicBezTo>
                <a:cubicBezTo>
                  <a:pt x="13167" y="1847"/>
                  <a:pt x="13161" y="1858"/>
                  <a:pt x="13155" y="1868"/>
                </a:cubicBezTo>
                <a:cubicBezTo>
                  <a:pt x="13148" y="1878"/>
                  <a:pt x="13140" y="1888"/>
                  <a:pt x="13132" y="1896"/>
                </a:cubicBezTo>
                <a:cubicBezTo>
                  <a:pt x="13123" y="1905"/>
                  <a:pt x="13114" y="1913"/>
                  <a:pt x="13103" y="1919"/>
                </a:cubicBezTo>
                <a:cubicBezTo>
                  <a:pt x="13093" y="1926"/>
                  <a:pt x="13083" y="1932"/>
                  <a:pt x="13071" y="1937"/>
                </a:cubicBezTo>
                <a:cubicBezTo>
                  <a:pt x="13060" y="1941"/>
                  <a:pt x="13048" y="1945"/>
                  <a:pt x="13036" y="1947"/>
                </a:cubicBezTo>
                <a:cubicBezTo>
                  <a:pt x="13025" y="1949"/>
                  <a:pt x="13012" y="1951"/>
                  <a:pt x="13000" y="1951"/>
                </a:cubicBezTo>
                <a:lnTo>
                  <a:pt x="186" y="1951"/>
                </a:lnTo>
                <a:cubicBezTo>
                  <a:pt x="173" y="1951"/>
                  <a:pt x="161" y="1949"/>
                  <a:pt x="149" y="1947"/>
                </a:cubicBezTo>
                <a:cubicBezTo>
                  <a:pt x="137" y="1945"/>
                  <a:pt x="126" y="1941"/>
                  <a:pt x="115" y="1937"/>
                </a:cubicBezTo>
                <a:cubicBezTo>
                  <a:pt x="103" y="1932"/>
                  <a:pt x="93" y="1926"/>
                  <a:pt x="82" y="1919"/>
                </a:cubicBezTo>
                <a:cubicBezTo>
                  <a:pt x="72" y="1913"/>
                  <a:pt x="63" y="1905"/>
                  <a:pt x="54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4" y="1858"/>
                  <a:pt x="19" y="1847"/>
                  <a:pt x="14" y="1836"/>
                </a:cubicBezTo>
                <a:cubicBezTo>
                  <a:pt x="9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" name="图片 118"/>
          <p:cNvPicPr/>
          <p:nvPr/>
        </p:nvPicPr>
        <p:blipFill>
          <a:blip r:embed="rId4"/>
          <a:stretch/>
        </p:blipFill>
        <p:spPr>
          <a:xfrm>
            <a:off x="409320" y="669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文本框 119"/>
          <p:cNvSpPr txBox="1"/>
          <p:nvPr/>
        </p:nvSpPr>
        <p:spPr>
          <a:xfrm>
            <a:off x="2757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多语言支持与术语一致性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" name="图片 120"/>
          <p:cNvPicPr/>
          <p:nvPr/>
        </p:nvPicPr>
        <p:blipFill>
          <a:blip r:embed="rId5"/>
          <a:stretch/>
        </p:blipFill>
        <p:spPr>
          <a:xfrm>
            <a:off x="543240" y="568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" name="文本框 121"/>
          <p:cNvSpPr txBox="1"/>
          <p:nvPr/>
        </p:nvSpPr>
        <p:spPr>
          <a:xfrm>
            <a:off x="643320" y="4788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多语言支持实现原理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77240" y="5482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语言检测与选择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3240" y="8150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011240" y="819000"/>
            <a:ext cx="629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langdetect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638000" y="81504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库自动检测用户输入的语言类型，并自动确定翻译的源语言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" name="图片 126"/>
          <p:cNvPicPr/>
          <p:nvPr/>
        </p:nvPicPr>
        <p:blipFill>
          <a:blip r:embed="rId6"/>
          <a:stretch/>
        </p:blipFill>
        <p:spPr>
          <a:xfrm>
            <a:off x="543240" y="17380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" name="文本框 127"/>
          <p:cNvSpPr txBox="1"/>
          <p:nvPr/>
        </p:nvSpPr>
        <p:spPr>
          <a:xfrm>
            <a:off x="635040" y="1110240"/>
            <a:ext cx="21808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source_language = detect(input_text)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10720" y="17179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多语言模型调用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43240" y="19850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利用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77240" y="1989000"/>
            <a:ext cx="429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204200" y="198504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的模型处理多语言翻译任务，通过合理设计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427200" y="1989000"/>
            <a:ext cx="426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846600" y="198504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指定源语言与目标语言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35040" y="2280240"/>
            <a:ext cx="39369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prompt = f"Translate the following text from {source_language} to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" name="图片 135"/>
          <p:cNvPicPr/>
          <p:nvPr/>
        </p:nvPicPr>
        <p:blipFill>
          <a:blip r:embed="rId7"/>
          <a:stretch/>
        </p:blipFill>
        <p:spPr>
          <a:xfrm>
            <a:off x="543240" y="3042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文本框 136"/>
          <p:cNvSpPr txBox="1"/>
          <p:nvPr/>
        </p:nvSpPr>
        <p:spPr>
          <a:xfrm>
            <a:off x="635040" y="2413800"/>
            <a:ext cx="10908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{target_language}"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77240" y="3021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格式转换与符号处理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任意多边形: 形状 138"/>
          <p:cNvSpPr/>
          <p:nvPr/>
        </p:nvSpPr>
        <p:spPr>
          <a:xfrm>
            <a:off x="5556960" y="401040"/>
            <a:ext cx="4746960" cy="1671480"/>
          </a:xfrm>
          <a:custGeom>
            <a:avLst/>
            <a:gdLst/>
            <a:ahLst/>
            <a:cxnLst/>
            <a:rect l="0" t="0" r="r" b="b"/>
            <a:pathLst>
              <a:path w="13186" h="4643">
                <a:moveTo>
                  <a:pt x="0" y="445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9"/>
                  <a:pt x="13094" y="24"/>
                  <a:pt x="13104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4458"/>
                </a:lnTo>
                <a:cubicBezTo>
                  <a:pt x="13186" y="4470"/>
                  <a:pt x="13185" y="4482"/>
                  <a:pt x="13183" y="4494"/>
                </a:cubicBezTo>
                <a:cubicBezTo>
                  <a:pt x="13180" y="4506"/>
                  <a:pt x="13177" y="4517"/>
                  <a:pt x="13172" y="4529"/>
                </a:cubicBezTo>
                <a:cubicBezTo>
                  <a:pt x="13167" y="4540"/>
                  <a:pt x="13162" y="4551"/>
                  <a:pt x="13155" y="4561"/>
                </a:cubicBezTo>
                <a:cubicBezTo>
                  <a:pt x="13148" y="4571"/>
                  <a:pt x="13140" y="4580"/>
                  <a:pt x="13132" y="4589"/>
                </a:cubicBezTo>
                <a:cubicBezTo>
                  <a:pt x="13123" y="4598"/>
                  <a:pt x="13114" y="4605"/>
                  <a:pt x="13104" y="4612"/>
                </a:cubicBezTo>
                <a:cubicBezTo>
                  <a:pt x="13094" y="4619"/>
                  <a:pt x="13083" y="4625"/>
                  <a:pt x="13072" y="4629"/>
                </a:cubicBezTo>
                <a:cubicBezTo>
                  <a:pt x="13060" y="4634"/>
                  <a:pt x="13049" y="4637"/>
                  <a:pt x="13037" y="4640"/>
                </a:cubicBezTo>
                <a:cubicBezTo>
                  <a:pt x="13025" y="4642"/>
                  <a:pt x="13013" y="4643"/>
                  <a:pt x="13000" y="4643"/>
                </a:cubicBezTo>
                <a:lnTo>
                  <a:pt x="186" y="4643"/>
                </a:lnTo>
                <a:cubicBezTo>
                  <a:pt x="174" y="4643"/>
                  <a:pt x="162" y="4642"/>
                  <a:pt x="150" y="4640"/>
                </a:cubicBezTo>
                <a:cubicBezTo>
                  <a:pt x="138" y="4637"/>
                  <a:pt x="126" y="4634"/>
                  <a:pt x="115" y="4629"/>
                </a:cubicBezTo>
                <a:cubicBezTo>
                  <a:pt x="104" y="4625"/>
                  <a:pt x="93" y="4619"/>
                  <a:pt x="83" y="4612"/>
                </a:cubicBezTo>
                <a:cubicBezTo>
                  <a:pt x="73" y="4605"/>
                  <a:pt x="63" y="4598"/>
                  <a:pt x="55" y="4589"/>
                </a:cubicBezTo>
                <a:cubicBezTo>
                  <a:pt x="46" y="4580"/>
                  <a:pt x="38" y="4571"/>
                  <a:pt x="31" y="4561"/>
                </a:cubicBezTo>
                <a:cubicBezTo>
                  <a:pt x="25" y="4551"/>
                  <a:pt x="19" y="4540"/>
                  <a:pt x="14" y="4529"/>
                </a:cubicBezTo>
                <a:cubicBezTo>
                  <a:pt x="10" y="4517"/>
                  <a:pt x="6" y="4506"/>
                  <a:pt x="4" y="4494"/>
                </a:cubicBezTo>
                <a:cubicBezTo>
                  <a:pt x="1" y="4482"/>
                  <a:pt x="0" y="4470"/>
                  <a:pt x="0" y="44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任意多边形: 形状 139"/>
          <p:cNvSpPr/>
          <p:nvPr/>
        </p:nvSpPr>
        <p:spPr>
          <a:xfrm>
            <a:off x="5690880" y="1069560"/>
            <a:ext cx="4479480" cy="869400"/>
          </a:xfrm>
          <a:custGeom>
            <a:avLst/>
            <a:gdLst/>
            <a:ahLst/>
            <a:cxnLst/>
            <a:rect l="0" t="0" r="r" b="b"/>
            <a:pathLst>
              <a:path w="12443" h="2415">
                <a:moveTo>
                  <a:pt x="0" y="0"/>
                </a:moveTo>
                <a:lnTo>
                  <a:pt x="12443" y="0"/>
                </a:lnTo>
                <a:lnTo>
                  <a:pt x="12443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任意多边形: 形状 140"/>
          <p:cNvSpPr/>
          <p:nvPr/>
        </p:nvSpPr>
        <p:spPr>
          <a:xfrm>
            <a:off x="5690880" y="1069560"/>
            <a:ext cx="25200" cy="869400"/>
          </a:xfrm>
          <a:custGeom>
            <a:avLst/>
            <a:gdLst/>
            <a:ahLst/>
            <a:cxnLst/>
            <a:rect l="0" t="0" r="r" b="b"/>
            <a:pathLst>
              <a:path w="70" h="2415">
                <a:moveTo>
                  <a:pt x="0" y="0"/>
                </a:moveTo>
                <a:lnTo>
                  <a:pt x="70" y="0"/>
                </a:lnTo>
                <a:lnTo>
                  <a:pt x="70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2" name="图片 141"/>
          <p:cNvPicPr/>
          <p:nvPr/>
        </p:nvPicPr>
        <p:blipFill>
          <a:blip r:embed="rId8"/>
          <a:stretch/>
        </p:blipFill>
        <p:spPr>
          <a:xfrm>
            <a:off x="5557320" y="669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" name="文本框 142"/>
          <p:cNvSpPr txBox="1"/>
          <p:nvPr/>
        </p:nvSpPr>
        <p:spPr>
          <a:xfrm>
            <a:off x="543240" y="328860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不同语言的语法和符号使用有差异，翻译时需要进行适当调整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4" name="图片 143"/>
          <p:cNvPicPr/>
          <p:nvPr/>
        </p:nvPicPr>
        <p:blipFill>
          <a:blip r:embed="rId9"/>
          <a:stretch/>
        </p:blipFill>
        <p:spPr>
          <a:xfrm>
            <a:off x="5690880" y="5680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" name="文本框 144"/>
          <p:cNvSpPr txBox="1"/>
          <p:nvPr/>
        </p:nvSpPr>
        <p:spPr>
          <a:xfrm>
            <a:off x="5774400" y="4788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术语一致性校准策略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5908320" y="5482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术语词库构建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690880" y="81504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提前定义关键术语的翻译，并存储为字典或数据库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5816160" y="1177200"/>
            <a:ext cx="9090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60A5FA"/>
                </a:solidFill>
                <a:effectLst/>
                <a:uFillTx/>
                <a:latin typeface="DejaVuSansMono"/>
                <a:ea typeface="DejaVuSansMono"/>
              </a:rPr>
              <a:t>TERMINOLOGY</a:t>
            </a:r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 = {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816160" y="1310760"/>
            <a:ext cx="11512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  "massive MIMO": 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6963480" y="130752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大规模多输入多输出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7866000" y="1310760"/>
            <a:ext cx="1216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5816160" y="1444680"/>
            <a:ext cx="10908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  "beamforming": 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6903000" y="14410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波束成形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7304040" y="1444680"/>
            <a:ext cx="1216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5816160" y="1578240"/>
            <a:ext cx="12117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  "5G network": "5G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023600" y="157464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网络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224480" y="157824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5816160" y="17121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}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任意多边形: 形状 158"/>
          <p:cNvSpPr/>
          <p:nvPr/>
        </p:nvSpPr>
        <p:spPr>
          <a:xfrm>
            <a:off x="5556960" y="2206080"/>
            <a:ext cx="4746960" cy="1170360"/>
          </a:xfrm>
          <a:custGeom>
            <a:avLst/>
            <a:gdLst/>
            <a:ahLst/>
            <a:cxnLst/>
            <a:rect l="0" t="0" r="r" b="b"/>
            <a:pathLst>
              <a:path w="13186" h="3251">
                <a:moveTo>
                  <a:pt x="0" y="3065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9"/>
                  <a:pt x="13094" y="24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3065"/>
                </a:lnTo>
                <a:cubicBezTo>
                  <a:pt x="13186" y="3077"/>
                  <a:pt x="13185" y="3089"/>
                  <a:pt x="13183" y="3101"/>
                </a:cubicBezTo>
                <a:cubicBezTo>
                  <a:pt x="13180" y="3113"/>
                  <a:pt x="13177" y="3125"/>
                  <a:pt x="13172" y="3136"/>
                </a:cubicBezTo>
                <a:cubicBezTo>
                  <a:pt x="13167" y="3147"/>
                  <a:pt x="13162" y="3158"/>
                  <a:pt x="13155" y="3168"/>
                </a:cubicBezTo>
                <a:cubicBezTo>
                  <a:pt x="13148" y="3178"/>
                  <a:pt x="13140" y="3188"/>
                  <a:pt x="13132" y="3196"/>
                </a:cubicBezTo>
                <a:cubicBezTo>
                  <a:pt x="13123" y="3205"/>
                  <a:pt x="13114" y="3213"/>
                  <a:pt x="13104" y="3219"/>
                </a:cubicBezTo>
                <a:cubicBezTo>
                  <a:pt x="13094" y="3226"/>
                  <a:pt x="13083" y="3232"/>
                  <a:pt x="13072" y="3236"/>
                </a:cubicBezTo>
                <a:cubicBezTo>
                  <a:pt x="13060" y="3241"/>
                  <a:pt x="13049" y="3245"/>
                  <a:pt x="13037" y="3247"/>
                </a:cubicBezTo>
                <a:cubicBezTo>
                  <a:pt x="13025" y="3249"/>
                  <a:pt x="13013" y="3251"/>
                  <a:pt x="13000" y="3251"/>
                </a:cubicBezTo>
                <a:lnTo>
                  <a:pt x="186" y="3251"/>
                </a:lnTo>
                <a:cubicBezTo>
                  <a:pt x="174" y="3251"/>
                  <a:pt x="162" y="3249"/>
                  <a:pt x="150" y="3247"/>
                </a:cubicBezTo>
                <a:cubicBezTo>
                  <a:pt x="138" y="3245"/>
                  <a:pt x="126" y="3241"/>
                  <a:pt x="115" y="3236"/>
                </a:cubicBezTo>
                <a:cubicBezTo>
                  <a:pt x="104" y="3232"/>
                  <a:pt x="93" y="3226"/>
                  <a:pt x="83" y="3219"/>
                </a:cubicBezTo>
                <a:cubicBezTo>
                  <a:pt x="73" y="3213"/>
                  <a:pt x="63" y="3205"/>
                  <a:pt x="55" y="3196"/>
                </a:cubicBezTo>
                <a:cubicBezTo>
                  <a:pt x="46" y="3188"/>
                  <a:pt x="38" y="3178"/>
                  <a:pt x="31" y="3168"/>
                </a:cubicBezTo>
                <a:cubicBezTo>
                  <a:pt x="25" y="3158"/>
                  <a:pt x="19" y="3147"/>
                  <a:pt x="14" y="3136"/>
                </a:cubicBezTo>
                <a:cubicBezTo>
                  <a:pt x="10" y="3125"/>
                  <a:pt x="6" y="3113"/>
                  <a:pt x="4" y="3101"/>
                </a:cubicBezTo>
                <a:cubicBezTo>
                  <a:pt x="1" y="3089"/>
                  <a:pt x="0" y="3077"/>
                  <a:pt x="0" y="30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任意多边形: 形状 159"/>
          <p:cNvSpPr/>
          <p:nvPr/>
        </p:nvSpPr>
        <p:spPr>
          <a:xfrm>
            <a:off x="5690880" y="2841120"/>
            <a:ext cx="4479480" cy="401400"/>
          </a:xfrm>
          <a:custGeom>
            <a:avLst/>
            <a:gdLst/>
            <a:ahLst/>
            <a:cxnLst/>
            <a:rect l="0" t="0" r="r" b="b"/>
            <a:pathLst>
              <a:path w="12443" h="1115">
                <a:moveTo>
                  <a:pt x="0" y="0"/>
                </a:moveTo>
                <a:lnTo>
                  <a:pt x="12443" y="0"/>
                </a:lnTo>
                <a:lnTo>
                  <a:pt x="12443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任意多边形: 形状 160"/>
          <p:cNvSpPr/>
          <p:nvPr/>
        </p:nvSpPr>
        <p:spPr>
          <a:xfrm>
            <a:off x="5690880" y="2841120"/>
            <a:ext cx="25200" cy="401400"/>
          </a:xfrm>
          <a:custGeom>
            <a:avLst/>
            <a:gdLst/>
            <a:ahLst/>
            <a:cxnLst/>
            <a:rect l="0" t="0" r="r" b="b"/>
            <a:pathLst>
              <a:path w="70" h="1115">
                <a:moveTo>
                  <a:pt x="0" y="0"/>
                </a:moveTo>
                <a:lnTo>
                  <a:pt x="70" y="0"/>
                </a:lnTo>
                <a:lnTo>
                  <a:pt x="70" y="1115"/>
                </a:lnTo>
                <a:lnTo>
                  <a:pt x="0" y="11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任意多边形: 形状 161"/>
          <p:cNvSpPr/>
          <p:nvPr/>
        </p:nvSpPr>
        <p:spPr>
          <a:xfrm>
            <a:off x="5556960" y="3509640"/>
            <a:ext cx="4746960" cy="1437840"/>
          </a:xfrm>
          <a:custGeom>
            <a:avLst/>
            <a:gdLst/>
            <a:ahLst/>
            <a:cxnLst/>
            <a:rect l="0" t="0" r="r" b="b"/>
            <a:pathLst>
              <a:path w="13186" h="3994">
                <a:moveTo>
                  <a:pt x="0" y="3808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9"/>
                  <a:pt x="13094" y="25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3"/>
                </a:cubicBezTo>
                <a:cubicBezTo>
                  <a:pt x="13162" y="93"/>
                  <a:pt x="13167" y="103"/>
                  <a:pt x="13172" y="115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6"/>
                </a:cubicBezTo>
                <a:lnTo>
                  <a:pt x="13186" y="3808"/>
                </a:lnTo>
                <a:cubicBezTo>
                  <a:pt x="13186" y="3820"/>
                  <a:pt x="13185" y="3832"/>
                  <a:pt x="13183" y="3844"/>
                </a:cubicBezTo>
                <a:cubicBezTo>
                  <a:pt x="13180" y="3856"/>
                  <a:pt x="13177" y="3868"/>
                  <a:pt x="13172" y="3879"/>
                </a:cubicBezTo>
                <a:cubicBezTo>
                  <a:pt x="13167" y="3890"/>
                  <a:pt x="13162" y="3901"/>
                  <a:pt x="13155" y="3911"/>
                </a:cubicBezTo>
                <a:cubicBezTo>
                  <a:pt x="13148" y="3921"/>
                  <a:pt x="13140" y="3931"/>
                  <a:pt x="13132" y="3939"/>
                </a:cubicBezTo>
                <a:cubicBezTo>
                  <a:pt x="13123" y="3948"/>
                  <a:pt x="13114" y="3956"/>
                  <a:pt x="13104" y="3962"/>
                </a:cubicBezTo>
                <a:cubicBezTo>
                  <a:pt x="13094" y="3969"/>
                  <a:pt x="13083" y="3975"/>
                  <a:pt x="13072" y="3979"/>
                </a:cubicBezTo>
                <a:cubicBezTo>
                  <a:pt x="13060" y="3984"/>
                  <a:pt x="13049" y="3988"/>
                  <a:pt x="13037" y="3990"/>
                </a:cubicBezTo>
                <a:cubicBezTo>
                  <a:pt x="13025" y="3992"/>
                  <a:pt x="13013" y="3994"/>
                  <a:pt x="13000" y="3994"/>
                </a:cubicBezTo>
                <a:lnTo>
                  <a:pt x="186" y="3994"/>
                </a:lnTo>
                <a:cubicBezTo>
                  <a:pt x="174" y="3994"/>
                  <a:pt x="162" y="3992"/>
                  <a:pt x="150" y="3990"/>
                </a:cubicBezTo>
                <a:cubicBezTo>
                  <a:pt x="138" y="3988"/>
                  <a:pt x="126" y="3984"/>
                  <a:pt x="115" y="3979"/>
                </a:cubicBezTo>
                <a:cubicBezTo>
                  <a:pt x="104" y="3975"/>
                  <a:pt x="93" y="3969"/>
                  <a:pt x="83" y="3962"/>
                </a:cubicBezTo>
                <a:cubicBezTo>
                  <a:pt x="73" y="3956"/>
                  <a:pt x="63" y="3948"/>
                  <a:pt x="55" y="3939"/>
                </a:cubicBezTo>
                <a:cubicBezTo>
                  <a:pt x="46" y="3931"/>
                  <a:pt x="38" y="3921"/>
                  <a:pt x="31" y="3911"/>
                </a:cubicBezTo>
                <a:cubicBezTo>
                  <a:pt x="25" y="3901"/>
                  <a:pt x="19" y="3890"/>
                  <a:pt x="14" y="3879"/>
                </a:cubicBezTo>
                <a:cubicBezTo>
                  <a:pt x="10" y="3868"/>
                  <a:pt x="6" y="3856"/>
                  <a:pt x="4" y="3844"/>
                </a:cubicBezTo>
                <a:cubicBezTo>
                  <a:pt x="1" y="3832"/>
                  <a:pt x="0" y="3820"/>
                  <a:pt x="0" y="3808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" name="任意多边形: 形状 162"/>
          <p:cNvSpPr/>
          <p:nvPr/>
        </p:nvSpPr>
        <p:spPr>
          <a:xfrm>
            <a:off x="5690880" y="3877200"/>
            <a:ext cx="4479480" cy="434880"/>
          </a:xfrm>
          <a:custGeom>
            <a:avLst/>
            <a:gdLst/>
            <a:ahLst/>
            <a:cxnLst/>
            <a:rect l="0" t="0" r="r" b="b"/>
            <a:pathLst>
              <a:path w="12443" h="1208">
                <a:moveTo>
                  <a:pt x="0" y="1116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5" y="19"/>
                  <a:pt x="46" y="12"/>
                  <a:pt x="57" y="7"/>
                </a:cubicBezTo>
                <a:cubicBezTo>
                  <a:pt x="68" y="3"/>
                  <a:pt x="80" y="0"/>
                  <a:pt x="92" y="0"/>
                </a:cubicBezTo>
                <a:lnTo>
                  <a:pt x="12350" y="0"/>
                </a:lnTo>
                <a:cubicBezTo>
                  <a:pt x="12362" y="0"/>
                  <a:pt x="12374" y="3"/>
                  <a:pt x="12385" y="7"/>
                </a:cubicBezTo>
                <a:cubicBezTo>
                  <a:pt x="12397" y="12"/>
                  <a:pt x="12407" y="19"/>
                  <a:pt x="12416" y="28"/>
                </a:cubicBezTo>
                <a:cubicBezTo>
                  <a:pt x="12424" y="36"/>
                  <a:pt x="12431" y="46"/>
                  <a:pt x="12436" y="58"/>
                </a:cubicBezTo>
                <a:cubicBezTo>
                  <a:pt x="12440" y="69"/>
                  <a:pt x="12443" y="81"/>
                  <a:pt x="12443" y="93"/>
                </a:cubicBezTo>
                <a:lnTo>
                  <a:pt x="12443" y="1116"/>
                </a:lnTo>
                <a:cubicBezTo>
                  <a:pt x="12443" y="1128"/>
                  <a:pt x="12440" y="1140"/>
                  <a:pt x="12436" y="1151"/>
                </a:cubicBezTo>
                <a:cubicBezTo>
                  <a:pt x="12431" y="1162"/>
                  <a:pt x="12424" y="1173"/>
                  <a:pt x="12416" y="1181"/>
                </a:cubicBezTo>
                <a:cubicBezTo>
                  <a:pt x="12407" y="1190"/>
                  <a:pt x="12397" y="1197"/>
                  <a:pt x="12385" y="1201"/>
                </a:cubicBezTo>
                <a:cubicBezTo>
                  <a:pt x="12374" y="1206"/>
                  <a:pt x="12362" y="1208"/>
                  <a:pt x="12350" y="1208"/>
                </a:cubicBezTo>
                <a:lnTo>
                  <a:pt x="92" y="1208"/>
                </a:lnTo>
                <a:cubicBezTo>
                  <a:pt x="80" y="1208"/>
                  <a:pt x="68" y="1206"/>
                  <a:pt x="57" y="1201"/>
                </a:cubicBezTo>
                <a:cubicBezTo>
                  <a:pt x="46" y="1197"/>
                  <a:pt x="35" y="1190"/>
                  <a:pt x="27" y="1181"/>
                </a:cubicBezTo>
                <a:cubicBezTo>
                  <a:pt x="18" y="1173"/>
                  <a:pt x="11" y="1162"/>
                  <a:pt x="7" y="1151"/>
                </a:cubicBezTo>
                <a:cubicBezTo>
                  <a:pt x="2" y="1140"/>
                  <a:pt x="0" y="1128"/>
                  <a:pt x="0" y="1116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任意多边形: 形状 163"/>
          <p:cNvSpPr/>
          <p:nvPr/>
        </p:nvSpPr>
        <p:spPr>
          <a:xfrm>
            <a:off x="5690880" y="4378680"/>
            <a:ext cx="4479480" cy="434880"/>
          </a:xfrm>
          <a:custGeom>
            <a:avLst/>
            <a:gdLst/>
            <a:ahLst/>
            <a:cxnLst/>
            <a:rect l="0" t="0" r="r" b="b"/>
            <a:pathLst>
              <a:path w="12443" h="1208">
                <a:moveTo>
                  <a:pt x="0" y="111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9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12350" y="0"/>
                </a:lnTo>
                <a:cubicBezTo>
                  <a:pt x="12362" y="0"/>
                  <a:pt x="12374" y="2"/>
                  <a:pt x="12385" y="7"/>
                </a:cubicBezTo>
                <a:cubicBezTo>
                  <a:pt x="12397" y="12"/>
                  <a:pt x="12407" y="19"/>
                  <a:pt x="12416" y="27"/>
                </a:cubicBezTo>
                <a:cubicBezTo>
                  <a:pt x="12424" y="36"/>
                  <a:pt x="12431" y="46"/>
                  <a:pt x="12436" y="57"/>
                </a:cubicBezTo>
                <a:cubicBezTo>
                  <a:pt x="12440" y="69"/>
                  <a:pt x="12443" y="81"/>
                  <a:pt x="12443" y="93"/>
                </a:cubicBezTo>
                <a:lnTo>
                  <a:pt x="12443" y="1115"/>
                </a:lnTo>
                <a:cubicBezTo>
                  <a:pt x="12443" y="1128"/>
                  <a:pt x="12440" y="1140"/>
                  <a:pt x="12436" y="1151"/>
                </a:cubicBezTo>
                <a:cubicBezTo>
                  <a:pt x="12431" y="1162"/>
                  <a:pt x="12424" y="1172"/>
                  <a:pt x="12416" y="1181"/>
                </a:cubicBezTo>
                <a:cubicBezTo>
                  <a:pt x="12407" y="1190"/>
                  <a:pt x="12397" y="1196"/>
                  <a:pt x="12385" y="1201"/>
                </a:cubicBezTo>
                <a:cubicBezTo>
                  <a:pt x="12374" y="1206"/>
                  <a:pt x="12362" y="1208"/>
                  <a:pt x="12350" y="1208"/>
                </a:cubicBezTo>
                <a:lnTo>
                  <a:pt x="92" y="1208"/>
                </a:lnTo>
                <a:cubicBezTo>
                  <a:pt x="80" y="1208"/>
                  <a:pt x="68" y="1206"/>
                  <a:pt x="57" y="1201"/>
                </a:cubicBezTo>
                <a:cubicBezTo>
                  <a:pt x="46" y="1196"/>
                  <a:pt x="35" y="1190"/>
                  <a:pt x="27" y="1181"/>
                </a:cubicBezTo>
                <a:cubicBezTo>
                  <a:pt x="18" y="1172"/>
                  <a:pt x="11" y="1162"/>
                  <a:pt x="7" y="1151"/>
                </a:cubicBezTo>
                <a:cubicBezTo>
                  <a:pt x="2" y="1140"/>
                  <a:pt x="0" y="1128"/>
                  <a:pt x="0" y="1115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" name="图片 164"/>
          <p:cNvPicPr/>
          <p:nvPr/>
        </p:nvPicPr>
        <p:blipFill>
          <a:blip r:embed="rId10"/>
          <a:stretch/>
        </p:blipFill>
        <p:spPr>
          <a:xfrm>
            <a:off x="5690880" y="23734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" name="文本框 165"/>
          <p:cNvSpPr txBox="1"/>
          <p:nvPr/>
        </p:nvSpPr>
        <p:spPr>
          <a:xfrm>
            <a:off x="3718800" y="5762160"/>
            <a:ext cx="3286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通过多语言模型与术语词库的结合，实现准确、一致的专业翻译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941440" y="23533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术语校对与替换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5690880" y="262008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在翻译过程中调用词库，检测术语使用是否符合预定义标准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5782680" y="2915280"/>
            <a:ext cx="27259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for term, translation in TERMINOLOGY.items():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782680" y="3049200"/>
            <a:ext cx="37551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Mono"/>
                <a:ea typeface="DejaVuSansMono"/>
              </a:rPr>
              <a:t>  translated_text = translated_text.replace(term, translation)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5690880" y="36561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术语校准示例：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757840" y="394812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初始翻译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6158880" y="395172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5757840" y="4095000"/>
            <a:ext cx="203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5G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5960160" y="40906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网络使用大规模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779160" y="4095000"/>
            <a:ext cx="367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MIMO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144560" y="4090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和波束成形技术来提高性能。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757840" y="4449600"/>
            <a:ext cx="50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术语校准后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259320" y="445284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5757840" y="4596120"/>
            <a:ext cx="203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5G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1" name="图片 180"/>
          <p:cNvPicPr/>
          <p:nvPr/>
        </p:nvPicPr>
        <p:blipFill>
          <a:blip r:embed="rId11"/>
          <a:stretch/>
        </p:blipFill>
        <p:spPr>
          <a:xfrm>
            <a:off x="409320" y="5147640"/>
            <a:ext cx="9893880" cy="534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文本框 181"/>
          <p:cNvSpPr txBox="1"/>
          <p:nvPr/>
        </p:nvSpPr>
        <p:spPr>
          <a:xfrm>
            <a:off x="5960160" y="4592160"/>
            <a:ext cx="3052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网络使用大规模</a:t>
            </a:r>
            <a:r>
              <a:rPr lang="zh-CN" sz="9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多输入多输出</a:t>
            </a:r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和波束成形技术来提高性能。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3" name="图片 182"/>
          <p:cNvPicPr/>
          <p:nvPr/>
        </p:nvPicPr>
        <p:blipFill>
          <a:blip r:embed="rId12"/>
          <a:stretch/>
        </p:blipFill>
        <p:spPr>
          <a:xfrm>
            <a:off x="8280" y="598356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4" name="文本框 183"/>
          <p:cNvSpPr txBox="1"/>
          <p:nvPr/>
        </p:nvSpPr>
        <p:spPr>
          <a:xfrm>
            <a:off x="1023408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3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任意多边形: 形状 184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86" name="图片 185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7" name="图片 186"/>
          <p:cNvPicPr/>
          <p:nvPr/>
        </p:nvPicPr>
        <p:blipFill>
          <a:blip r:embed="rId3"/>
          <a:stretch/>
        </p:blipFill>
        <p:spPr>
          <a:xfrm>
            <a:off x="142200" y="13356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8" name="任意多边形: 形状 187"/>
          <p:cNvSpPr/>
          <p:nvPr/>
        </p:nvSpPr>
        <p:spPr>
          <a:xfrm>
            <a:off x="275760" y="668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275760" y="245160"/>
            <a:ext cx="39038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输入输出格式与核心模块规划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0" name="图片 189"/>
          <p:cNvPicPr/>
          <p:nvPr/>
        </p:nvPicPr>
        <p:blipFill>
          <a:blip r:embed="rId4"/>
          <a:stretch/>
        </p:blipFill>
        <p:spPr>
          <a:xfrm>
            <a:off x="409320" y="4429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文本框 190"/>
          <p:cNvSpPr txBox="1"/>
          <p:nvPr/>
        </p:nvSpPr>
        <p:spPr>
          <a:xfrm>
            <a:off x="409320" y="958320"/>
            <a:ext cx="5583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智能翻译系统通过</a:t>
            </a:r>
            <a:r>
              <a:rPr lang="zh-CN" sz="1180" b="0" u="none" strike="noStrike">
                <a:solidFill>
                  <a:srgbClr val="F59E0B"/>
                </a:solidFill>
                <a:effectLst/>
                <a:uFillTx/>
                <a:latin typeface="WenQuanYiZenHei"/>
                <a:ea typeface="WenQuanYiZenHei"/>
              </a:rPr>
              <a:t>模块化设计</a:t>
            </a:r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实现高效处理与扩展，确保输入输出格式标准化与优化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: 形状 191"/>
          <p:cNvSpPr/>
          <p:nvPr/>
        </p:nvSpPr>
        <p:spPr>
          <a:xfrm>
            <a:off x="413640" y="4734000"/>
            <a:ext cx="3159000" cy="810720"/>
          </a:xfrm>
          <a:custGeom>
            <a:avLst/>
            <a:gdLst/>
            <a:ahLst/>
            <a:cxnLst/>
            <a:rect l="0" t="0" r="r" b="b"/>
            <a:pathLst>
              <a:path w="8775" h="2252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3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0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1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3" y="60"/>
                  <a:pt x="8775" y="70"/>
                  <a:pt x="8775" y="81"/>
                </a:cubicBezTo>
                <a:lnTo>
                  <a:pt x="8775" y="2171"/>
                </a:lnTo>
                <a:cubicBezTo>
                  <a:pt x="8775" y="2182"/>
                  <a:pt x="8773" y="2192"/>
                  <a:pt x="8769" y="2202"/>
                </a:cubicBezTo>
                <a:cubicBezTo>
                  <a:pt x="8765" y="2212"/>
                  <a:pt x="8759" y="2221"/>
                  <a:pt x="8751" y="2229"/>
                </a:cubicBezTo>
                <a:cubicBezTo>
                  <a:pt x="8744" y="2236"/>
                  <a:pt x="8735" y="2242"/>
                  <a:pt x="8725" y="2246"/>
                </a:cubicBezTo>
                <a:cubicBezTo>
                  <a:pt x="8715" y="2250"/>
                  <a:pt x="8705" y="2252"/>
                  <a:pt x="8694" y="2252"/>
                </a:cubicBezTo>
                <a:lnTo>
                  <a:pt x="81" y="2252"/>
                </a:lnTo>
                <a:cubicBezTo>
                  <a:pt x="70" y="2252"/>
                  <a:pt x="60" y="2250"/>
                  <a:pt x="50" y="2246"/>
                </a:cubicBezTo>
                <a:cubicBezTo>
                  <a:pt x="40" y="2242"/>
                  <a:pt x="31" y="2236"/>
                  <a:pt x="23" y="2229"/>
                </a:cubicBezTo>
                <a:cubicBezTo>
                  <a:pt x="16" y="2221"/>
                  <a:pt x="10" y="2212"/>
                  <a:pt x="6" y="2202"/>
                </a:cubicBezTo>
                <a:cubicBezTo>
                  <a:pt x="2" y="2192"/>
                  <a:pt x="0" y="2182"/>
                  <a:pt x="0" y="2171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任意多边形: 形状 192"/>
          <p:cNvSpPr/>
          <p:nvPr/>
        </p:nvSpPr>
        <p:spPr>
          <a:xfrm>
            <a:off x="413640" y="4734000"/>
            <a:ext cx="3159000" cy="810720"/>
          </a:xfrm>
          <a:custGeom>
            <a:avLst/>
            <a:gdLst/>
            <a:ahLst/>
            <a:cxnLst/>
            <a:rect l="0" t="0" r="r" b="b"/>
            <a:pathLst>
              <a:path w="8775" h="2252" fill="none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3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0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1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3" y="60"/>
                  <a:pt x="8775" y="70"/>
                  <a:pt x="8775" y="81"/>
                </a:cubicBezTo>
                <a:lnTo>
                  <a:pt x="8775" y="2171"/>
                </a:lnTo>
                <a:cubicBezTo>
                  <a:pt x="8775" y="2182"/>
                  <a:pt x="8773" y="2192"/>
                  <a:pt x="8769" y="2202"/>
                </a:cubicBezTo>
                <a:cubicBezTo>
                  <a:pt x="8765" y="2212"/>
                  <a:pt x="8759" y="2221"/>
                  <a:pt x="8751" y="2229"/>
                </a:cubicBezTo>
                <a:cubicBezTo>
                  <a:pt x="8744" y="2236"/>
                  <a:pt x="8735" y="2242"/>
                  <a:pt x="8725" y="2246"/>
                </a:cubicBezTo>
                <a:cubicBezTo>
                  <a:pt x="8715" y="2250"/>
                  <a:pt x="8705" y="2252"/>
                  <a:pt x="8694" y="2252"/>
                </a:cubicBezTo>
                <a:lnTo>
                  <a:pt x="81" y="2252"/>
                </a:lnTo>
                <a:cubicBezTo>
                  <a:pt x="70" y="2252"/>
                  <a:pt x="60" y="2250"/>
                  <a:pt x="50" y="2246"/>
                </a:cubicBezTo>
                <a:cubicBezTo>
                  <a:pt x="40" y="2242"/>
                  <a:pt x="31" y="2236"/>
                  <a:pt x="23" y="2229"/>
                </a:cubicBezTo>
                <a:cubicBezTo>
                  <a:pt x="16" y="2221"/>
                  <a:pt x="10" y="2212"/>
                  <a:pt x="6" y="2202"/>
                </a:cubicBezTo>
                <a:cubicBezTo>
                  <a:pt x="2" y="2192"/>
                  <a:pt x="0" y="2182"/>
                  <a:pt x="0" y="217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4" name="图片 193"/>
          <p:cNvPicPr/>
          <p:nvPr/>
        </p:nvPicPr>
        <p:blipFill>
          <a:blip r:embed="rId5"/>
          <a:stretch/>
        </p:blipFill>
        <p:spPr>
          <a:xfrm>
            <a:off x="518040" y="4871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文本框 194"/>
          <p:cNvSpPr txBox="1"/>
          <p:nvPr/>
        </p:nvSpPr>
        <p:spPr>
          <a:xfrm>
            <a:off x="643320" y="44100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模块化系统设计原则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18560" y="48517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模块独立实现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518040" y="511848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通过标准接口实现模块间通信，确保系统结构清晰且易于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任意多边形: 形状 197"/>
          <p:cNvSpPr/>
          <p:nvPr/>
        </p:nvSpPr>
        <p:spPr>
          <a:xfrm>
            <a:off x="3781080" y="4734000"/>
            <a:ext cx="3151080" cy="810720"/>
          </a:xfrm>
          <a:custGeom>
            <a:avLst/>
            <a:gdLst/>
            <a:ahLst/>
            <a:cxnLst/>
            <a:rect l="0" t="0" r="r" b="b"/>
            <a:pathLst>
              <a:path w="8753" h="2252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7" y="50"/>
                </a:cubicBezTo>
                <a:cubicBezTo>
                  <a:pt x="11" y="40"/>
                  <a:pt x="17" y="31"/>
                  <a:pt x="24" y="23"/>
                </a:cubicBezTo>
                <a:cubicBezTo>
                  <a:pt x="32" y="16"/>
                  <a:pt x="41" y="10"/>
                  <a:pt x="51" y="6"/>
                </a:cubicBezTo>
                <a:cubicBezTo>
                  <a:pt x="61" y="2"/>
                  <a:pt x="71" y="0"/>
                  <a:pt x="82" y="0"/>
                </a:cubicBezTo>
                <a:lnTo>
                  <a:pt x="8671" y="0"/>
                </a:lnTo>
                <a:cubicBezTo>
                  <a:pt x="8682" y="0"/>
                  <a:pt x="8693" y="2"/>
                  <a:pt x="8703" y="6"/>
                </a:cubicBezTo>
                <a:cubicBezTo>
                  <a:pt x="8713" y="10"/>
                  <a:pt x="8721" y="16"/>
                  <a:pt x="8729" y="23"/>
                </a:cubicBezTo>
                <a:cubicBezTo>
                  <a:pt x="8737" y="31"/>
                  <a:pt x="8742" y="40"/>
                  <a:pt x="8747" y="50"/>
                </a:cubicBezTo>
                <a:cubicBezTo>
                  <a:pt x="8751" y="60"/>
                  <a:pt x="8753" y="70"/>
                  <a:pt x="8753" y="81"/>
                </a:cubicBezTo>
                <a:lnTo>
                  <a:pt x="8753" y="2171"/>
                </a:lnTo>
                <a:cubicBezTo>
                  <a:pt x="8753" y="2182"/>
                  <a:pt x="8751" y="2192"/>
                  <a:pt x="8747" y="2202"/>
                </a:cubicBezTo>
                <a:cubicBezTo>
                  <a:pt x="8742" y="2212"/>
                  <a:pt x="8737" y="2221"/>
                  <a:pt x="8729" y="2229"/>
                </a:cubicBezTo>
                <a:cubicBezTo>
                  <a:pt x="8721" y="2236"/>
                  <a:pt x="8713" y="2242"/>
                  <a:pt x="8703" y="2246"/>
                </a:cubicBezTo>
                <a:cubicBezTo>
                  <a:pt x="8693" y="2250"/>
                  <a:pt x="8682" y="2252"/>
                  <a:pt x="8671" y="2252"/>
                </a:cubicBezTo>
                <a:lnTo>
                  <a:pt x="82" y="2252"/>
                </a:lnTo>
                <a:cubicBezTo>
                  <a:pt x="71" y="2252"/>
                  <a:pt x="61" y="2250"/>
                  <a:pt x="51" y="2246"/>
                </a:cubicBezTo>
                <a:cubicBezTo>
                  <a:pt x="41" y="2242"/>
                  <a:pt x="32" y="2236"/>
                  <a:pt x="24" y="2229"/>
                </a:cubicBezTo>
                <a:cubicBezTo>
                  <a:pt x="17" y="2221"/>
                  <a:pt x="11" y="2212"/>
                  <a:pt x="7" y="2202"/>
                </a:cubicBezTo>
                <a:cubicBezTo>
                  <a:pt x="2" y="2192"/>
                  <a:pt x="0" y="2182"/>
                  <a:pt x="0" y="2171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任意多边形: 形状 198"/>
          <p:cNvSpPr/>
          <p:nvPr/>
        </p:nvSpPr>
        <p:spPr>
          <a:xfrm>
            <a:off x="3781080" y="4734000"/>
            <a:ext cx="3151080" cy="810720"/>
          </a:xfrm>
          <a:custGeom>
            <a:avLst/>
            <a:gdLst/>
            <a:ahLst/>
            <a:cxnLst/>
            <a:rect l="0" t="0" r="r" b="b"/>
            <a:pathLst>
              <a:path w="8753" h="2252" fill="none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7" y="50"/>
                </a:cubicBezTo>
                <a:cubicBezTo>
                  <a:pt x="11" y="40"/>
                  <a:pt x="17" y="31"/>
                  <a:pt x="24" y="23"/>
                </a:cubicBezTo>
                <a:cubicBezTo>
                  <a:pt x="32" y="16"/>
                  <a:pt x="41" y="10"/>
                  <a:pt x="51" y="6"/>
                </a:cubicBezTo>
                <a:cubicBezTo>
                  <a:pt x="61" y="2"/>
                  <a:pt x="71" y="0"/>
                  <a:pt x="82" y="0"/>
                </a:cubicBezTo>
                <a:lnTo>
                  <a:pt x="8671" y="0"/>
                </a:lnTo>
                <a:cubicBezTo>
                  <a:pt x="8682" y="0"/>
                  <a:pt x="8693" y="2"/>
                  <a:pt x="8703" y="6"/>
                </a:cubicBezTo>
                <a:cubicBezTo>
                  <a:pt x="8713" y="10"/>
                  <a:pt x="8721" y="16"/>
                  <a:pt x="8729" y="23"/>
                </a:cubicBezTo>
                <a:cubicBezTo>
                  <a:pt x="8737" y="31"/>
                  <a:pt x="8742" y="40"/>
                  <a:pt x="8747" y="50"/>
                </a:cubicBezTo>
                <a:cubicBezTo>
                  <a:pt x="8751" y="60"/>
                  <a:pt x="8753" y="70"/>
                  <a:pt x="8753" y="81"/>
                </a:cubicBezTo>
                <a:lnTo>
                  <a:pt x="8753" y="2171"/>
                </a:lnTo>
                <a:cubicBezTo>
                  <a:pt x="8753" y="2182"/>
                  <a:pt x="8751" y="2192"/>
                  <a:pt x="8747" y="2202"/>
                </a:cubicBezTo>
                <a:cubicBezTo>
                  <a:pt x="8742" y="2212"/>
                  <a:pt x="8737" y="2221"/>
                  <a:pt x="8729" y="2229"/>
                </a:cubicBezTo>
                <a:cubicBezTo>
                  <a:pt x="8721" y="2236"/>
                  <a:pt x="8713" y="2242"/>
                  <a:pt x="8703" y="2246"/>
                </a:cubicBezTo>
                <a:cubicBezTo>
                  <a:pt x="8693" y="2250"/>
                  <a:pt x="8682" y="2252"/>
                  <a:pt x="8671" y="2252"/>
                </a:cubicBezTo>
                <a:lnTo>
                  <a:pt x="82" y="2252"/>
                </a:lnTo>
                <a:cubicBezTo>
                  <a:pt x="71" y="2252"/>
                  <a:pt x="61" y="2250"/>
                  <a:pt x="51" y="2246"/>
                </a:cubicBezTo>
                <a:cubicBezTo>
                  <a:pt x="41" y="2242"/>
                  <a:pt x="32" y="2236"/>
                  <a:pt x="24" y="2229"/>
                </a:cubicBezTo>
                <a:cubicBezTo>
                  <a:pt x="17" y="2221"/>
                  <a:pt x="11" y="2212"/>
                  <a:pt x="7" y="2202"/>
                </a:cubicBezTo>
                <a:cubicBezTo>
                  <a:pt x="2" y="2192"/>
                  <a:pt x="0" y="2182"/>
                  <a:pt x="0" y="217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0" name="图片 199"/>
          <p:cNvPicPr/>
          <p:nvPr/>
        </p:nvPicPr>
        <p:blipFill>
          <a:blip r:embed="rId6"/>
          <a:stretch/>
        </p:blipFill>
        <p:spPr>
          <a:xfrm>
            <a:off x="3885840" y="4871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" name="文本框 200"/>
          <p:cNvSpPr txBox="1"/>
          <p:nvPr/>
        </p:nvSpPr>
        <p:spPr>
          <a:xfrm>
            <a:off x="518040" y="5285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扩展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4083480" y="48517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标准化输入输出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3882960" y="511848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设计标准格式确保模块间数据传递一致，提高系统整体稳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任意多边形: 形状 203"/>
          <p:cNvSpPr/>
          <p:nvPr/>
        </p:nvSpPr>
        <p:spPr>
          <a:xfrm>
            <a:off x="7140600" y="4734000"/>
            <a:ext cx="3159360" cy="810720"/>
          </a:xfrm>
          <a:custGeom>
            <a:avLst/>
            <a:gdLst/>
            <a:ahLst/>
            <a:cxnLst/>
            <a:rect l="0" t="0" r="r" b="b"/>
            <a:pathLst>
              <a:path w="8776" h="2252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2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4" y="60"/>
                  <a:pt x="8776" y="70"/>
                  <a:pt x="8776" y="81"/>
                </a:cubicBezTo>
                <a:lnTo>
                  <a:pt x="8776" y="2171"/>
                </a:lnTo>
                <a:cubicBezTo>
                  <a:pt x="8776" y="2182"/>
                  <a:pt x="8774" y="2192"/>
                  <a:pt x="8769" y="2202"/>
                </a:cubicBezTo>
                <a:cubicBezTo>
                  <a:pt x="8765" y="2212"/>
                  <a:pt x="8759" y="2221"/>
                  <a:pt x="8752" y="2229"/>
                </a:cubicBezTo>
                <a:cubicBezTo>
                  <a:pt x="8744" y="2236"/>
                  <a:pt x="8735" y="2242"/>
                  <a:pt x="8725" y="2246"/>
                </a:cubicBezTo>
                <a:cubicBezTo>
                  <a:pt x="8715" y="2250"/>
                  <a:pt x="8705" y="2252"/>
                  <a:pt x="8694" y="2252"/>
                </a:cubicBezTo>
                <a:lnTo>
                  <a:pt x="81" y="2252"/>
                </a:lnTo>
                <a:cubicBezTo>
                  <a:pt x="71" y="2252"/>
                  <a:pt x="60" y="2250"/>
                  <a:pt x="50" y="2246"/>
                </a:cubicBezTo>
                <a:cubicBezTo>
                  <a:pt x="40" y="2242"/>
                  <a:pt x="31" y="2236"/>
                  <a:pt x="24" y="2229"/>
                </a:cubicBezTo>
                <a:cubicBezTo>
                  <a:pt x="16" y="2221"/>
                  <a:pt x="10" y="2212"/>
                  <a:pt x="6" y="2202"/>
                </a:cubicBezTo>
                <a:cubicBezTo>
                  <a:pt x="2" y="2192"/>
                  <a:pt x="0" y="2182"/>
                  <a:pt x="0" y="2171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任意多边形: 形状 204"/>
          <p:cNvSpPr/>
          <p:nvPr/>
        </p:nvSpPr>
        <p:spPr>
          <a:xfrm>
            <a:off x="7140600" y="4734000"/>
            <a:ext cx="3159360" cy="810720"/>
          </a:xfrm>
          <a:custGeom>
            <a:avLst/>
            <a:gdLst/>
            <a:ahLst/>
            <a:cxnLst/>
            <a:rect l="0" t="0" r="r" b="b"/>
            <a:pathLst>
              <a:path w="8776" h="2252" fill="none">
                <a:moveTo>
                  <a:pt x="0" y="2171"/>
                </a:moveTo>
                <a:lnTo>
                  <a:pt x="0" y="81"/>
                </a:lnTo>
                <a:cubicBezTo>
                  <a:pt x="0" y="70"/>
                  <a:pt x="2" y="60"/>
                  <a:pt x="6" y="50"/>
                </a:cubicBezTo>
                <a:cubicBezTo>
                  <a:pt x="10" y="40"/>
                  <a:pt x="16" y="31"/>
                  <a:pt x="24" y="23"/>
                </a:cubicBezTo>
                <a:cubicBezTo>
                  <a:pt x="31" y="16"/>
                  <a:pt x="40" y="10"/>
                  <a:pt x="50" y="6"/>
                </a:cubicBezTo>
                <a:cubicBezTo>
                  <a:pt x="60" y="2"/>
                  <a:pt x="71" y="0"/>
                  <a:pt x="81" y="0"/>
                </a:cubicBezTo>
                <a:lnTo>
                  <a:pt x="8694" y="0"/>
                </a:lnTo>
                <a:cubicBezTo>
                  <a:pt x="8705" y="0"/>
                  <a:pt x="8715" y="2"/>
                  <a:pt x="8725" y="6"/>
                </a:cubicBezTo>
                <a:cubicBezTo>
                  <a:pt x="8735" y="10"/>
                  <a:pt x="8744" y="16"/>
                  <a:pt x="8752" y="23"/>
                </a:cubicBezTo>
                <a:cubicBezTo>
                  <a:pt x="8759" y="31"/>
                  <a:pt x="8765" y="40"/>
                  <a:pt x="8769" y="50"/>
                </a:cubicBezTo>
                <a:cubicBezTo>
                  <a:pt x="8774" y="60"/>
                  <a:pt x="8776" y="70"/>
                  <a:pt x="8776" y="81"/>
                </a:cubicBezTo>
                <a:lnTo>
                  <a:pt x="8776" y="2171"/>
                </a:lnTo>
                <a:cubicBezTo>
                  <a:pt x="8776" y="2182"/>
                  <a:pt x="8774" y="2192"/>
                  <a:pt x="8769" y="2202"/>
                </a:cubicBezTo>
                <a:cubicBezTo>
                  <a:pt x="8765" y="2212"/>
                  <a:pt x="8759" y="2221"/>
                  <a:pt x="8752" y="2229"/>
                </a:cubicBezTo>
                <a:cubicBezTo>
                  <a:pt x="8744" y="2236"/>
                  <a:pt x="8735" y="2242"/>
                  <a:pt x="8725" y="2246"/>
                </a:cubicBezTo>
                <a:cubicBezTo>
                  <a:pt x="8715" y="2250"/>
                  <a:pt x="8705" y="2252"/>
                  <a:pt x="8694" y="2252"/>
                </a:cubicBezTo>
                <a:lnTo>
                  <a:pt x="81" y="2252"/>
                </a:lnTo>
                <a:cubicBezTo>
                  <a:pt x="71" y="2252"/>
                  <a:pt x="60" y="2250"/>
                  <a:pt x="50" y="2246"/>
                </a:cubicBezTo>
                <a:cubicBezTo>
                  <a:pt x="40" y="2242"/>
                  <a:pt x="31" y="2236"/>
                  <a:pt x="24" y="2229"/>
                </a:cubicBezTo>
                <a:cubicBezTo>
                  <a:pt x="16" y="2221"/>
                  <a:pt x="10" y="2212"/>
                  <a:pt x="6" y="2202"/>
                </a:cubicBezTo>
                <a:cubicBezTo>
                  <a:pt x="2" y="2192"/>
                  <a:pt x="0" y="2182"/>
                  <a:pt x="0" y="217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6" name="图片 205"/>
          <p:cNvPicPr/>
          <p:nvPr/>
        </p:nvPicPr>
        <p:blipFill>
          <a:blip r:embed="rId7"/>
          <a:stretch/>
        </p:blipFill>
        <p:spPr>
          <a:xfrm>
            <a:off x="7245360" y="48718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7" name="文本框 206"/>
          <p:cNvSpPr txBox="1"/>
          <p:nvPr/>
        </p:nvSpPr>
        <p:spPr>
          <a:xfrm>
            <a:off x="3882960" y="5285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431840" y="48517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集成与扩展性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7247880" y="511848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主程序逻辑整合各模块功能，便于维护与扩展新的翻译功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7247880" y="52858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3702240" y="5766120"/>
            <a:ext cx="385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main()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任意多边形: 形状 211"/>
          <p:cNvSpPr/>
          <p:nvPr/>
        </p:nvSpPr>
        <p:spPr>
          <a:xfrm>
            <a:off x="542880" y="1370160"/>
            <a:ext cx="3034080" cy="2022840"/>
          </a:xfrm>
          <a:custGeom>
            <a:avLst/>
            <a:gdLst/>
            <a:ahLst/>
            <a:cxnLst/>
            <a:rect l="0" t="0" r="r" b="b"/>
            <a:pathLst>
              <a:path w="8428" h="5619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242" y="0"/>
                </a:lnTo>
                <a:cubicBezTo>
                  <a:pt x="8267" y="0"/>
                  <a:pt x="8290" y="5"/>
                  <a:pt x="8313" y="15"/>
                </a:cubicBezTo>
                <a:cubicBezTo>
                  <a:pt x="8336" y="24"/>
                  <a:pt x="8356" y="37"/>
                  <a:pt x="8373" y="55"/>
                </a:cubicBezTo>
                <a:cubicBezTo>
                  <a:pt x="8391" y="72"/>
                  <a:pt x="8404" y="92"/>
                  <a:pt x="8414" y="115"/>
                </a:cubicBezTo>
                <a:cubicBezTo>
                  <a:pt x="8423" y="138"/>
                  <a:pt x="8428" y="162"/>
                  <a:pt x="8428" y="186"/>
                </a:cubicBezTo>
                <a:lnTo>
                  <a:pt x="8428" y="5433"/>
                </a:lnTo>
                <a:cubicBezTo>
                  <a:pt x="8428" y="5458"/>
                  <a:pt x="8423" y="5482"/>
                  <a:pt x="8414" y="5504"/>
                </a:cubicBezTo>
                <a:cubicBezTo>
                  <a:pt x="8404" y="5527"/>
                  <a:pt x="8391" y="5547"/>
                  <a:pt x="8373" y="5565"/>
                </a:cubicBezTo>
                <a:cubicBezTo>
                  <a:pt x="8356" y="5582"/>
                  <a:pt x="8336" y="5595"/>
                  <a:pt x="8313" y="5605"/>
                </a:cubicBezTo>
                <a:cubicBezTo>
                  <a:pt x="8290" y="5614"/>
                  <a:pt x="8267" y="5619"/>
                  <a:pt x="8242" y="5619"/>
                </a:cubicBezTo>
                <a:lnTo>
                  <a:pt x="186" y="5619"/>
                </a:lnTo>
                <a:cubicBezTo>
                  <a:pt x="161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5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2"/>
                  <a:pt x="0" y="5458"/>
                  <a:pt x="0" y="5433"/>
                </a:cubicBez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任意多边形: 形状 212"/>
          <p:cNvSpPr/>
          <p:nvPr/>
        </p:nvSpPr>
        <p:spPr>
          <a:xfrm>
            <a:off x="542880" y="1370160"/>
            <a:ext cx="3034080" cy="2022840"/>
          </a:xfrm>
          <a:custGeom>
            <a:avLst/>
            <a:gdLst/>
            <a:ahLst/>
            <a:cxnLst/>
            <a:rect l="0" t="0" r="r" b="b"/>
            <a:pathLst>
              <a:path w="8428" h="5619">
                <a:moveTo>
                  <a:pt x="0" y="5433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242" y="0"/>
                </a:lnTo>
                <a:cubicBezTo>
                  <a:pt x="8267" y="0"/>
                  <a:pt x="8290" y="5"/>
                  <a:pt x="8313" y="15"/>
                </a:cubicBezTo>
                <a:cubicBezTo>
                  <a:pt x="8336" y="24"/>
                  <a:pt x="8356" y="37"/>
                  <a:pt x="8373" y="55"/>
                </a:cubicBezTo>
                <a:cubicBezTo>
                  <a:pt x="8391" y="72"/>
                  <a:pt x="8404" y="92"/>
                  <a:pt x="8414" y="115"/>
                </a:cubicBezTo>
                <a:cubicBezTo>
                  <a:pt x="8423" y="138"/>
                  <a:pt x="8428" y="162"/>
                  <a:pt x="8428" y="186"/>
                </a:cubicBezTo>
                <a:lnTo>
                  <a:pt x="8428" y="5433"/>
                </a:lnTo>
                <a:cubicBezTo>
                  <a:pt x="8428" y="5458"/>
                  <a:pt x="8423" y="5482"/>
                  <a:pt x="8414" y="5504"/>
                </a:cubicBezTo>
                <a:cubicBezTo>
                  <a:pt x="8404" y="5527"/>
                  <a:pt x="8391" y="5547"/>
                  <a:pt x="8373" y="5565"/>
                </a:cubicBezTo>
                <a:cubicBezTo>
                  <a:pt x="8356" y="5582"/>
                  <a:pt x="8336" y="5595"/>
                  <a:pt x="8313" y="5605"/>
                </a:cubicBezTo>
                <a:cubicBezTo>
                  <a:pt x="8290" y="5614"/>
                  <a:pt x="8267" y="5619"/>
                  <a:pt x="8242" y="5619"/>
                </a:cubicBezTo>
                <a:lnTo>
                  <a:pt x="186" y="5619"/>
                </a:lnTo>
                <a:cubicBezTo>
                  <a:pt x="161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5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2"/>
                  <a:pt x="0" y="5458"/>
                  <a:pt x="0" y="5433"/>
                </a:cubicBezTo>
                <a:moveTo>
                  <a:pt x="24" y="186"/>
                </a:moveTo>
                <a:lnTo>
                  <a:pt x="24" y="5433"/>
                </a:lnTo>
                <a:cubicBezTo>
                  <a:pt x="24" y="5444"/>
                  <a:pt x="25" y="5455"/>
                  <a:pt x="27" y="5465"/>
                </a:cubicBezTo>
                <a:cubicBezTo>
                  <a:pt x="29" y="5475"/>
                  <a:pt x="32" y="5486"/>
                  <a:pt x="36" y="5495"/>
                </a:cubicBezTo>
                <a:cubicBezTo>
                  <a:pt x="40" y="5505"/>
                  <a:pt x="45" y="5515"/>
                  <a:pt x="51" y="5524"/>
                </a:cubicBezTo>
                <a:cubicBezTo>
                  <a:pt x="57" y="5532"/>
                  <a:pt x="64" y="5541"/>
                  <a:pt x="71" y="5548"/>
                </a:cubicBezTo>
                <a:cubicBezTo>
                  <a:pt x="79" y="5556"/>
                  <a:pt x="87" y="5562"/>
                  <a:pt x="96" y="5568"/>
                </a:cubicBezTo>
                <a:cubicBezTo>
                  <a:pt x="105" y="5574"/>
                  <a:pt x="114" y="5579"/>
                  <a:pt x="124" y="5583"/>
                </a:cubicBezTo>
                <a:cubicBezTo>
                  <a:pt x="134" y="5588"/>
                  <a:pt x="144" y="5591"/>
                  <a:pt x="154" y="5593"/>
                </a:cubicBezTo>
                <a:cubicBezTo>
                  <a:pt x="165" y="5595"/>
                  <a:pt x="175" y="5596"/>
                  <a:pt x="186" y="5596"/>
                </a:cubicBezTo>
                <a:lnTo>
                  <a:pt x="8242" y="5596"/>
                </a:lnTo>
                <a:cubicBezTo>
                  <a:pt x="8253" y="5596"/>
                  <a:pt x="8263" y="5595"/>
                  <a:pt x="8274" y="5593"/>
                </a:cubicBezTo>
                <a:cubicBezTo>
                  <a:pt x="8284" y="5591"/>
                  <a:pt x="8294" y="5588"/>
                  <a:pt x="8304" y="5583"/>
                </a:cubicBezTo>
                <a:cubicBezTo>
                  <a:pt x="8314" y="5579"/>
                  <a:pt x="8323" y="5574"/>
                  <a:pt x="8332" y="5568"/>
                </a:cubicBezTo>
                <a:cubicBezTo>
                  <a:pt x="8341" y="5562"/>
                  <a:pt x="8349" y="5556"/>
                  <a:pt x="8357" y="5548"/>
                </a:cubicBezTo>
                <a:cubicBezTo>
                  <a:pt x="8364" y="5541"/>
                  <a:pt x="8371" y="5532"/>
                  <a:pt x="8377" y="5524"/>
                </a:cubicBezTo>
                <a:cubicBezTo>
                  <a:pt x="8383" y="5515"/>
                  <a:pt x="8388" y="5505"/>
                  <a:pt x="8392" y="5495"/>
                </a:cubicBezTo>
                <a:cubicBezTo>
                  <a:pt x="8396" y="5486"/>
                  <a:pt x="8399" y="5475"/>
                  <a:pt x="8401" y="5465"/>
                </a:cubicBezTo>
                <a:cubicBezTo>
                  <a:pt x="8403" y="5455"/>
                  <a:pt x="8404" y="5444"/>
                  <a:pt x="8404" y="5433"/>
                </a:cubicBezTo>
                <a:lnTo>
                  <a:pt x="8404" y="186"/>
                </a:lnTo>
                <a:cubicBezTo>
                  <a:pt x="8404" y="175"/>
                  <a:pt x="8403" y="165"/>
                  <a:pt x="8401" y="154"/>
                </a:cubicBezTo>
                <a:cubicBezTo>
                  <a:pt x="8399" y="144"/>
                  <a:pt x="8396" y="134"/>
                  <a:pt x="8392" y="124"/>
                </a:cubicBezTo>
                <a:cubicBezTo>
                  <a:pt x="8388" y="114"/>
                  <a:pt x="8383" y="105"/>
                  <a:pt x="8377" y="96"/>
                </a:cubicBezTo>
                <a:cubicBezTo>
                  <a:pt x="8371" y="87"/>
                  <a:pt x="8364" y="79"/>
                  <a:pt x="8357" y="71"/>
                </a:cubicBezTo>
                <a:cubicBezTo>
                  <a:pt x="8349" y="64"/>
                  <a:pt x="8341" y="57"/>
                  <a:pt x="8332" y="51"/>
                </a:cubicBezTo>
                <a:cubicBezTo>
                  <a:pt x="8323" y="45"/>
                  <a:pt x="8314" y="40"/>
                  <a:pt x="8304" y="36"/>
                </a:cubicBezTo>
                <a:cubicBezTo>
                  <a:pt x="8294" y="32"/>
                  <a:pt x="8284" y="29"/>
                  <a:pt x="8274" y="27"/>
                </a:cubicBezTo>
                <a:cubicBezTo>
                  <a:pt x="8263" y="25"/>
                  <a:pt x="8253" y="24"/>
                  <a:pt x="8242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任意多边形: 形状 213"/>
          <p:cNvSpPr/>
          <p:nvPr/>
        </p:nvSpPr>
        <p:spPr>
          <a:xfrm>
            <a:off x="718560" y="15458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1" y="630"/>
                  <a:pt x="1104" y="666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5" y="1059"/>
                  <a:pt x="770" y="1073"/>
                </a:cubicBezTo>
                <a:cubicBezTo>
                  <a:pt x="736" y="1087"/>
                  <a:pt x="702" y="1097"/>
                  <a:pt x="666" y="1104"/>
                </a:cubicBezTo>
                <a:cubicBezTo>
                  <a:pt x="630" y="1112"/>
                  <a:pt x="594" y="1115"/>
                  <a:pt x="557" y="1115"/>
                </a:cubicBezTo>
                <a:cubicBezTo>
                  <a:pt x="520" y="1115"/>
                  <a:pt x="484" y="1112"/>
                  <a:pt x="448" y="1104"/>
                </a:cubicBezTo>
                <a:cubicBezTo>
                  <a:pt x="412" y="1097"/>
                  <a:pt x="378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3" y="630"/>
                  <a:pt x="0" y="594"/>
                  <a:pt x="0" y="557"/>
                </a:cubicBezTo>
                <a:cubicBezTo>
                  <a:pt x="0" y="520"/>
                  <a:pt x="3" y="484"/>
                  <a:pt x="11" y="448"/>
                </a:cubicBezTo>
                <a:cubicBezTo>
                  <a:pt x="18" y="412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2" y="18"/>
                  <a:pt x="448" y="11"/>
                </a:cubicBezTo>
                <a:cubicBezTo>
                  <a:pt x="484" y="3"/>
                  <a:pt x="520" y="0"/>
                  <a:pt x="557" y="0"/>
                </a:cubicBezTo>
                <a:cubicBezTo>
                  <a:pt x="594" y="0"/>
                  <a:pt x="630" y="3"/>
                  <a:pt x="666" y="11"/>
                </a:cubicBezTo>
                <a:cubicBezTo>
                  <a:pt x="702" y="18"/>
                  <a:pt x="736" y="28"/>
                  <a:pt x="770" y="42"/>
                </a:cubicBezTo>
                <a:cubicBezTo>
                  <a:pt x="805" y="56"/>
                  <a:pt x="837" y="73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9" y="310"/>
                  <a:pt x="1073" y="344"/>
                </a:cubicBezTo>
                <a:cubicBezTo>
                  <a:pt x="1087" y="378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15" name="图片 214"/>
          <p:cNvPicPr/>
          <p:nvPr/>
        </p:nvPicPr>
        <p:blipFill>
          <a:blip r:embed="rId8"/>
          <a:stretch/>
        </p:blipFill>
        <p:spPr>
          <a:xfrm>
            <a:off x="819000" y="16462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6" name="文本框 215"/>
          <p:cNvSpPr txBox="1"/>
          <p:nvPr/>
        </p:nvSpPr>
        <p:spPr>
          <a:xfrm>
            <a:off x="4086000" y="576216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函数依次调用各模块，实现从输入到输出的完整翻译流程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7" name="图片 216"/>
          <p:cNvPicPr/>
          <p:nvPr/>
        </p:nvPicPr>
        <p:blipFill>
          <a:blip r:embed="rId9"/>
          <a:stretch/>
        </p:blipFill>
        <p:spPr>
          <a:xfrm>
            <a:off x="718560" y="211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8" name="文本框 217"/>
          <p:cNvSpPr txBox="1"/>
          <p:nvPr/>
        </p:nvSpPr>
        <p:spPr>
          <a:xfrm>
            <a:off x="1220040" y="16441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输入预处理模块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9" name="图片 218"/>
          <p:cNvPicPr/>
          <p:nvPr/>
        </p:nvPicPr>
        <p:blipFill>
          <a:blip r:embed="rId9"/>
          <a:stretch/>
        </p:blipFill>
        <p:spPr>
          <a:xfrm>
            <a:off x="718560" y="2415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文本框 219"/>
          <p:cNvSpPr txBox="1"/>
          <p:nvPr/>
        </p:nvSpPr>
        <p:spPr>
          <a:xfrm>
            <a:off x="919080" y="20941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支持多样化输入（文本、文档、语音）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1" name="图片 220"/>
          <p:cNvPicPr/>
          <p:nvPr/>
        </p:nvPicPr>
        <p:blipFill>
          <a:blip r:embed="rId9"/>
          <a:stretch/>
        </p:blipFill>
        <p:spPr>
          <a:xfrm>
            <a:off x="718560" y="271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2" name="文本框 221"/>
          <p:cNvSpPr txBox="1"/>
          <p:nvPr/>
        </p:nvSpPr>
        <p:spPr>
          <a:xfrm>
            <a:off x="919080" y="23950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清理与标准化用户输入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3" name="图片 222"/>
          <p:cNvPicPr/>
          <p:nvPr/>
        </p:nvPicPr>
        <p:blipFill>
          <a:blip r:embed="rId10"/>
          <a:stretch/>
        </p:blipFill>
        <p:spPr>
          <a:xfrm>
            <a:off x="718560" y="301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4" name="任意多边形: 形状 223"/>
          <p:cNvSpPr/>
          <p:nvPr/>
        </p:nvSpPr>
        <p:spPr>
          <a:xfrm>
            <a:off x="952560" y="2983320"/>
            <a:ext cx="1680120" cy="234360"/>
          </a:xfrm>
          <a:custGeom>
            <a:avLst/>
            <a:gdLst/>
            <a:ahLst/>
            <a:cxnLst/>
            <a:rect l="0" t="0" r="r" b="b"/>
            <a:pathLst>
              <a:path w="4667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4574" y="0"/>
                </a:lnTo>
                <a:cubicBezTo>
                  <a:pt x="4586" y="0"/>
                  <a:pt x="4598" y="2"/>
                  <a:pt x="4609" y="7"/>
                </a:cubicBezTo>
                <a:cubicBezTo>
                  <a:pt x="4621" y="11"/>
                  <a:pt x="4631" y="18"/>
                  <a:pt x="4639" y="27"/>
                </a:cubicBezTo>
                <a:cubicBezTo>
                  <a:pt x="4648" y="35"/>
                  <a:pt x="4655" y="46"/>
                  <a:pt x="4660" y="57"/>
                </a:cubicBezTo>
                <a:cubicBezTo>
                  <a:pt x="4664" y="68"/>
                  <a:pt x="4667" y="80"/>
                  <a:pt x="4667" y="92"/>
                </a:cubicBezTo>
                <a:lnTo>
                  <a:pt x="4667" y="558"/>
                </a:lnTo>
                <a:cubicBezTo>
                  <a:pt x="4667" y="570"/>
                  <a:pt x="4664" y="582"/>
                  <a:pt x="4660" y="593"/>
                </a:cubicBezTo>
                <a:cubicBezTo>
                  <a:pt x="4655" y="605"/>
                  <a:pt x="4648" y="615"/>
                  <a:pt x="4639" y="623"/>
                </a:cubicBezTo>
                <a:cubicBezTo>
                  <a:pt x="4631" y="632"/>
                  <a:pt x="4621" y="639"/>
                  <a:pt x="4609" y="643"/>
                </a:cubicBezTo>
                <a:cubicBezTo>
                  <a:pt x="4598" y="648"/>
                  <a:pt x="4586" y="651"/>
                  <a:pt x="4574" y="651"/>
                </a:cubicBezTo>
                <a:lnTo>
                  <a:pt x="93" y="651"/>
                </a:lnTo>
                <a:cubicBezTo>
                  <a:pt x="80" y="651"/>
                  <a:pt x="68" y="648"/>
                  <a:pt x="57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2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919080" y="26956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去除多余空格和换行符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任意多边形: 形状 225"/>
          <p:cNvSpPr/>
          <p:nvPr/>
        </p:nvSpPr>
        <p:spPr>
          <a:xfrm>
            <a:off x="3844080" y="1370160"/>
            <a:ext cx="3025440" cy="2189880"/>
          </a:xfrm>
          <a:custGeom>
            <a:avLst/>
            <a:gdLst/>
            <a:ahLst/>
            <a:cxnLst/>
            <a:rect l="0" t="0" r="r" b="b"/>
            <a:pathLst>
              <a:path w="8404" h="6083">
                <a:moveTo>
                  <a:pt x="14" y="115"/>
                </a:moveTo>
                <a:cubicBezTo>
                  <a:pt x="23" y="92"/>
                  <a:pt x="36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218" y="0"/>
                </a:lnTo>
                <a:cubicBezTo>
                  <a:pt x="8243" y="0"/>
                  <a:pt x="8266" y="5"/>
                  <a:pt x="8289" y="15"/>
                </a:cubicBezTo>
                <a:cubicBezTo>
                  <a:pt x="8312" y="24"/>
                  <a:pt x="8332" y="37"/>
                  <a:pt x="8349" y="55"/>
                </a:cubicBezTo>
                <a:cubicBezTo>
                  <a:pt x="8367" y="72"/>
                  <a:pt x="8380" y="92"/>
                  <a:pt x="8389" y="115"/>
                </a:cubicBezTo>
                <a:cubicBezTo>
                  <a:pt x="8399" y="138"/>
                  <a:pt x="8404" y="161"/>
                  <a:pt x="8404" y="186"/>
                </a:cubicBezTo>
                <a:lnTo>
                  <a:pt x="8404" y="5898"/>
                </a:lnTo>
                <a:cubicBezTo>
                  <a:pt x="8404" y="5922"/>
                  <a:pt x="8399" y="5946"/>
                  <a:pt x="8389" y="5969"/>
                </a:cubicBezTo>
                <a:cubicBezTo>
                  <a:pt x="8380" y="5991"/>
                  <a:pt x="8367" y="6011"/>
                  <a:pt x="8349" y="6029"/>
                </a:cubicBezTo>
                <a:cubicBezTo>
                  <a:pt x="8332" y="6046"/>
                  <a:pt x="8312" y="6060"/>
                  <a:pt x="8289" y="6069"/>
                </a:cubicBezTo>
                <a:cubicBezTo>
                  <a:pt x="8266" y="6079"/>
                  <a:pt x="8243" y="6083"/>
                  <a:pt x="8218" y="6083"/>
                </a:cubicBezTo>
                <a:lnTo>
                  <a:pt x="185" y="6083"/>
                </a:lnTo>
                <a:cubicBezTo>
                  <a:pt x="161" y="6083"/>
                  <a:pt x="137" y="6079"/>
                  <a:pt x="114" y="6069"/>
                </a:cubicBezTo>
                <a:cubicBezTo>
                  <a:pt x="91" y="6060"/>
                  <a:pt x="71" y="6046"/>
                  <a:pt x="54" y="6029"/>
                </a:cubicBezTo>
                <a:cubicBezTo>
                  <a:pt x="36" y="6011"/>
                  <a:pt x="23" y="5991"/>
                  <a:pt x="14" y="5969"/>
                </a:cubicBezTo>
                <a:cubicBezTo>
                  <a:pt x="4" y="5946"/>
                  <a:pt x="0" y="5922"/>
                  <a:pt x="0" y="5898"/>
                </a:cubicBezTo>
                <a:lnTo>
                  <a:pt x="0" y="186"/>
                </a:lnTo>
                <a:cubicBezTo>
                  <a:pt x="0" y="162"/>
                  <a:pt x="4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: 形状 226"/>
          <p:cNvSpPr/>
          <p:nvPr/>
        </p:nvSpPr>
        <p:spPr>
          <a:xfrm>
            <a:off x="3844080" y="1370160"/>
            <a:ext cx="3025440" cy="2189880"/>
          </a:xfrm>
          <a:custGeom>
            <a:avLst/>
            <a:gdLst/>
            <a:ahLst/>
            <a:cxnLst/>
            <a:rect l="0" t="0" r="r" b="b"/>
            <a:pathLst>
              <a:path w="8404" h="6083">
                <a:moveTo>
                  <a:pt x="0" y="5898"/>
                </a:moveTo>
                <a:lnTo>
                  <a:pt x="0" y="186"/>
                </a:lnTo>
                <a:cubicBezTo>
                  <a:pt x="0" y="162"/>
                  <a:pt x="4" y="138"/>
                  <a:pt x="14" y="115"/>
                </a:cubicBezTo>
                <a:cubicBezTo>
                  <a:pt x="23" y="92"/>
                  <a:pt x="36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218" y="0"/>
                </a:lnTo>
                <a:cubicBezTo>
                  <a:pt x="8243" y="0"/>
                  <a:pt x="8266" y="5"/>
                  <a:pt x="8289" y="15"/>
                </a:cubicBezTo>
                <a:cubicBezTo>
                  <a:pt x="8312" y="24"/>
                  <a:pt x="8332" y="37"/>
                  <a:pt x="8349" y="55"/>
                </a:cubicBezTo>
                <a:cubicBezTo>
                  <a:pt x="8367" y="72"/>
                  <a:pt x="8380" y="92"/>
                  <a:pt x="8389" y="115"/>
                </a:cubicBezTo>
                <a:cubicBezTo>
                  <a:pt x="8399" y="138"/>
                  <a:pt x="8404" y="162"/>
                  <a:pt x="8404" y="186"/>
                </a:cubicBezTo>
                <a:lnTo>
                  <a:pt x="8404" y="5898"/>
                </a:lnTo>
                <a:cubicBezTo>
                  <a:pt x="8404" y="5922"/>
                  <a:pt x="8399" y="5946"/>
                  <a:pt x="8389" y="5969"/>
                </a:cubicBezTo>
                <a:cubicBezTo>
                  <a:pt x="8380" y="5991"/>
                  <a:pt x="8367" y="6011"/>
                  <a:pt x="8349" y="6029"/>
                </a:cubicBezTo>
                <a:cubicBezTo>
                  <a:pt x="8332" y="6046"/>
                  <a:pt x="8312" y="6060"/>
                  <a:pt x="8289" y="6069"/>
                </a:cubicBezTo>
                <a:cubicBezTo>
                  <a:pt x="8266" y="6079"/>
                  <a:pt x="8243" y="6083"/>
                  <a:pt x="8218" y="6083"/>
                </a:cubicBezTo>
                <a:lnTo>
                  <a:pt x="185" y="6083"/>
                </a:lnTo>
                <a:cubicBezTo>
                  <a:pt x="161" y="6083"/>
                  <a:pt x="137" y="6079"/>
                  <a:pt x="114" y="6069"/>
                </a:cubicBezTo>
                <a:cubicBezTo>
                  <a:pt x="91" y="6060"/>
                  <a:pt x="71" y="6046"/>
                  <a:pt x="54" y="6029"/>
                </a:cubicBezTo>
                <a:cubicBezTo>
                  <a:pt x="36" y="6011"/>
                  <a:pt x="23" y="5991"/>
                  <a:pt x="14" y="5969"/>
                </a:cubicBezTo>
                <a:cubicBezTo>
                  <a:pt x="4" y="5946"/>
                  <a:pt x="0" y="5922"/>
                  <a:pt x="0" y="5898"/>
                </a:cubicBezTo>
                <a:moveTo>
                  <a:pt x="23" y="186"/>
                </a:moveTo>
                <a:lnTo>
                  <a:pt x="23" y="5898"/>
                </a:lnTo>
                <a:cubicBezTo>
                  <a:pt x="23" y="5908"/>
                  <a:pt x="24" y="5919"/>
                  <a:pt x="26" y="5929"/>
                </a:cubicBezTo>
                <a:cubicBezTo>
                  <a:pt x="28" y="5940"/>
                  <a:pt x="31" y="5950"/>
                  <a:pt x="35" y="5960"/>
                </a:cubicBezTo>
                <a:cubicBezTo>
                  <a:pt x="39" y="5970"/>
                  <a:pt x="44" y="5979"/>
                  <a:pt x="50" y="5988"/>
                </a:cubicBezTo>
                <a:cubicBezTo>
                  <a:pt x="56" y="5997"/>
                  <a:pt x="63" y="6005"/>
                  <a:pt x="70" y="6012"/>
                </a:cubicBezTo>
                <a:cubicBezTo>
                  <a:pt x="78" y="6020"/>
                  <a:pt x="86" y="6027"/>
                  <a:pt x="95" y="6033"/>
                </a:cubicBezTo>
                <a:cubicBezTo>
                  <a:pt x="104" y="6039"/>
                  <a:pt x="113" y="6044"/>
                  <a:pt x="123" y="6048"/>
                </a:cubicBezTo>
                <a:cubicBezTo>
                  <a:pt x="133" y="6052"/>
                  <a:pt x="143" y="6055"/>
                  <a:pt x="154" y="6057"/>
                </a:cubicBezTo>
                <a:cubicBezTo>
                  <a:pt x="164" y="6059"/>
                  <a:pt x="175" y="6060"/>
                  <a:pt x="185" y="6060"/>
                </a:cubicBezTo>
                <a:lnTo>
                  <a:pt x="8218" y="6060"/>
                </a:lnTo>
                <a:cubicBezTo>
                  <a:pt x="8229" y="6060"/>
                  <a:pt x="8239" y="6059"/>
                  <a:pt x="8250" y="6057"/>
                </a:cubicBezTo>
                <a:cubicBezTo>
                  <a:pt x="8260" y="6055"/>
                  <a:pt x="8270" y="6052"/>
                  <a:pt x="8280" y="6048"/>
                </a:cubicBezTo>
                <a:cubicBezTo>
                  <a:pt x="8290" y="6044"/>
                  <a:pt x="8299" y="6039"/>
                  <a:pt x="8308" y="6033"/>
                </a:cubicBezTo>
                <a:cubicBezTo>
                  <a:pt x="8317" y="6027"/>
                  <a:pt x="8325" y="6020"/>
                  <a:pt x="8333" y="6012"/>
                </a:cubicBezTo>
                <a:cubicBezTo>
                  <a:pt x="8340" y="6005"/>
                  <a:pt x="8347" y="5997"/>
                  <a:pt x="8353" y="5988"/>
                </a:cubicBezTo>
                <a:cubicBezTo>
                  <a:pt x="8359" y="5979"/>
                  <a:pt x="8364" y="5970"/>
                  <a:pt x="8368" y="5960"/>
                </a:cubicBezTo>
                <a:cubicBezTo>
                  <a:pt x="8372" y="5950"/>
                  <a:pt x="8375" y="5940"/>
                  <a:pt x="8377" y="5929"/>
                </a:cubicBezTo>
                <a:cubicBezTo>
                  <a:pt x="8379" y="5919"/>
                  <a:pt x="8380" y="5908"/>
                  <a:pt x="8380" y="5898"/>
                </a:cubicBezTo>
                <a:lnTo>
                  <a:pt x="8380" y="186"/>
                </a:lnTo>
                <a:cubicBezTo>
                  <a:pt x="8380" y="175"/>
                  <a:pt x="8379" y="165"/>
                  <a:pt x="8377" y="154"/>
                </a:cubicBezTo>
                <a:cubicBezTo>
                  <a:pt x="8375" y="144"/>
                  <a:pt x="8372" y="134"/>
                  <a:pt x="8368" y="124"/>
                </a:cubicBezTo>
                <a:cubicBezTo>
                  <a:pt x="8364" y="114"/>
                  <a:pt x="8359" y="105"/>
                  <a:pt x="8353" y="96"/>
                </a:cubicBezTo>
                <a:cubicBezTo>
                  <a:pt x="8347" y="87"/>
                  <a:pt x="8340" y="79"/>
                  <a:pt x="8333" y="71"/>
                </a:cubicBezTo>
                <a:cubicBezTo>
                  <a:pt x="8325" y="64"/>
                  <a:pt x="8317" y="57"/>
                  <a:pt x="8308" y="51"/>
                </a:cubicBezTo>
                <a:cubicBezTo>
                  <a:pt x="8299" y="45"/>
                  <a:pt x="8290" y="40"/>
                  <a:pt x="8280" y="36"/>
                </a:cubicBezTo>
                <a:cubicBezTo>
                  <a:pt x="8270" y="32"/>
                  <a:pt x="8260" y="29"/>
                  <a:pt x="8250" y="27"/>
                </a:cubicBezTo>
                <a:cubicBezTo>
                  <a:pt x="8239" y="25"/>
                  <a:pt x="8229" y="24"/>
                  <a:pt x="8218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0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: 形状 227"/>
          <p:cNvSpPr/>
          <p:nvPr/>
        </p:nvSpPr>
        <p:spPr>
          <a:xfrm>
            <a:off x="4019400" y="15458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7"/>
                  <a:pt x="667" y="1104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1" y="1115"/>
                  <a:pt x="484" y="1112"/>
                  <a:pt x="448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2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4" y="630"/>
                  <a:pt x="0" y="594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8" y="378"/>
                  <a:pt x="42" y="344"/>
                </a:cubicBezTo>
                <a:cubicBezTo>
                  <a:pt x="56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8" y="11"/>
                </a:cubicBezTo>
                <a:cubicBezTo>
                  <a:pt x="484" y="3"/>
                  <a:pt x="521" y="0"/>
                  <a:pt x="558" y="0"/>
                </a:cubicBezTo>
                <a:cubicBezTo>
                  <a:pt x="595" y="0"/>
                  <a:pt x="631" y="3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2"/>
                  <a:pt x="1105" y="448"/>
                </a:cubicBezTo>
                <a:cubicBezTo>
                  <a:pt x="1112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9" name="图片 228"/>
          <p:cNvPicPr/>
          <p:nvPr/>
        </p:nvPicPr>
        <p:blipFill>
          <a:blip r:embed="rId11"/>
          <a:stretch/>
        </p:blipFill>
        <p:spPr>
          <a:xfrm>
            <a:off x="4119840" y="16462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文本框 229"/>
          <p:cNvSpPr txBox="1"/>
          <p:nvPr/>
        </p:nvSpPr>
        <p:spPr>
          <a:xfrm>
            <a:off x="1019520" y="303624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preprocess_input(text)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1" name="图片 230"/>
          <p:cNvPicPr/>
          <p:nvPr/>
        </p:nvPicPr>
        <p:blipFill>
          <a:blip r:embed="rId12"/>
          <a:stretch/>
        </p:blipFill>
        <p:spPr>
          <a:xfrm>
            <a:off x="4019400" y="211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2" name="文本框 231"/>
          <p:cNvSpPr txBox="1"/>
          <p:nvPr/>
        </p:nvSpPr>
        <p:spPr>
          <a:xfrm>
            <a:off x="4518360" y="1644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模型调用模块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" name="图片 232"/>
          <p:cNvPicPr/>
          <p:nvPr/>
        </p:nvPicPr>
        <p:blipFill>
          <a:blip r:embed="rId12"/>
          <a:stretch/>
        </p:blipFill>
        <p:spPr>
          <a:xfrm>
            <a:off x="4019400" y="2415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4217400" y="20941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调用大语言模型进行翻译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4217400" y="23950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动态构建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4752360" y="2399760"/>
            <a:ext cx="487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7" name="图片 236"/>
          <p:cNvPicPr/>
          <p:nvPr/>
        </p:nvPicPr>
        <p:blipFill>
          <a:blip r:embed="rId12"/>
          <a:stretch/>
        </p:blipFill>
        <p:spPr>
          <a:xfrm>
            <a:off x="4019400" y="271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8" name="文本框 237"/>
          <p:cNvSpPr txBox="1"/>
          <p:nvPr/>
        </p:nvSpPr>
        <p:spPr>
          <a:xfrm>
            <a:off x="5231880" y="23950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与参数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4217400" y="26956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4484880" y="270036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1" name="图片 240"/>
          <p:cNvPicPr/>
          <p:nvPr/>
        </p:nvPicPr>
        <p:blipFill>
          <a:blip r:embed="rId13"/>
          <a:stretch/>
        </p:blipFill>
        <p:spPr>
          <a:xfrm>
            <a:off x="4019400" y="301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2" name="任意多边形: 形状 241"/>
          <p:cNvSpPr/>
          <p:nvPr/>
        </p:nvSpPr>
        <p:spPr>
          <a:xfrm>
            <a:off x="4253400" y="2983320"/>
            <a:ext cx="2440440" cy="401400"/>
          </a:xfrm>
          <a:custGeom>
            <a:avLst/>
            <a:gdLst/>
            <a:ahLst/>
            <a:cxnLst/>
            <a:rect l="0" t="0" r="r" b="b"/>
            <a:pathLst>
              <a:path w="6779" h="1115">
                <a:moveTo>
                  <a:pt x="0" y="1022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6686" y="0"/>
                </a:lnTo>
                <a:cubicBezTo>
                  <a:pt x="6699" y="0"/>
                  <a:pt x="6710" y="2"/>
                  <a:pt x="6722" y="7"/>
                </a:cubicBezTo>
                <a:cubicBezTo>
                  <a:pt x="6733" y="11"/>
                  <a:pt x="6743" y="18"/>
                  <a:pt x="6752" y="27"/>
                </a:cubicBezTo>
                <a:cubicBezTo>
                  <a:pt x="6761" y="35"/>
                  <a:pt x="6767" y="46"/>
                  <a:pt x="6772" y="57"/>
                </a:cubicBezTo>
                <a:cubicBezTo>
                  <a:pt x="6777" y="69"/>
                  <a:pt x="6779" y="81"/>
                  <a:pt x="6779" y="93"/>
                </a:cubicBezTo>
                <a:lnTo>
                  <a:pt x="6779" y="1022"/>
                </a:lnTo>
                <a:cubicBezTo>
                  <a:pt x="6779" y="1034"/>
                  <a:pt x="6777" y="1046"/>
                  <a:pt x="6772" y="1057"/>
                </a:cubicBezTo>
                <a:cubicBezTo>
                  <a:pt x="6767" y="1069"/>
                  <a:pt x="6761" y="1079"/>
                  <a:pt x="6752" y="1088"/>
                </a:cubicBezTo>
                <a:cubicBezTo>
                  <a:pt x="6743" y="1096"/>
                  <a:pt x="6733" y="1103"/>
                  <a:pt x="6722" y="1108"/>
                </a:cubicBezTo>
                <a:cubicBezTo>
                  <a:pt x="6710" y="1112"/>
                  <a:pt x="6699" y="1115"/>
                  <a:pt x="6686" y="1115"/>
                </a:cubicBezTo>
                <a:lnTo>
                  <a:pt x="93" y="1115"/>
                </a:lnTo>
                <a:cubicBezTo>
                  <a:pt x="80" y="1115"/>
                  <a:pt x="69" y="1112"/>
                  <a:pt x="57" y="1108"/>
                </a:cubicBezTo>
                <a:cubicBezTo>
                  <a:pt x="46" y="1103"/>
                  <a:pt x="36" y="1096"/>
                  <a:pt x="27" y="1088"/>
                </a:cubicBezTo>
                <a:cubicBezTo>
                  <a:pt x="18" y="1079"/>
                  <a:pt x="12" y="1069"/>
                  <a:pt x="7" y="1057"/>
                </a:cubicBezTo>
                <a:cubicBezTo>
                  <a:pt x="2" y="1046"/>
                  <a:pt x="0" y="1034"/>
                  <a:pt x="0" y="1022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4696200" y="26956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调用错误与重试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4317840" y="303624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translate_text(input_text,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: 形状 244"/>
          <p:cNvSpPr/>
          <p:nvPr/>
        </p:nvSpPr>
        <p:spPr>
          <a:xfrm>
            <a:off x="7136280" y="1370160"/>
            <a:ext cx="3034080" cy="2022840"/>
          </a:xfrm>
          <a:custGeom>
            <a:avLst/>
            <a:gdLst/>
            <a:ahLst/>
            <a:cxnLst/>
            <a:rect l="0" t="0" r="r" b="b"/>
            <a:pathLst>
              <a:path w="8428" h="5619">
                <a:moveTo>
                  <a:pt x="0" y="5433"/>
                </a:moveTo>
                <a:lnTo>
                  <a:pt x="0" y="186"/>
                </a:lnTo>
                <a:cubicBezTo>
                  <a:pt x="0" y="162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2" y="0"/>
                  <a:pt x="186" y="0"/>
                </a:cubicBezTo>
                <a:lnTo>
                  <a:pt x="8242" y="0"/>
                </a:lnTo>
                <a:cubicBezTo>
                  <a:pt x="8267" y="0"/>
                  <a:pt x="8290" y="5"/>
                  <a:pt x="8313" y="15"/>
                </a:cubicBezTo>
                <a:cubicBezTo>
                  <a:pt x="8336" y="24"/>
                  <a:pt x="8356" y="37"/>
                  <a:pt x="8373" y="55"/>
                </a:cubicBezTo>
                <a:cubicBezTo>
                  <a:pt x="8391" y="72"/>
                  <a:pt x="8404" y="92"/>
                  <a:pt x="8414" y="115"/>
                </a:cubicBezTo>
                <a:cubicBezTo>
                  <a:pt x="8423" y="138"/>
                  <a:pt x="8428" y="162"/>
                  <a:pt x="8428" y="186"/>
                </a:cubicBezTo>
                <a:lnTo>
                  <a:pt x="8428" y="5433"/>
                </a:lnTo>
                <a:cubicBezTo>
                  <a:pt x="8428" y="5458"/>
                  <a:pt x="8423" y="5482"/>
                  <a:pt x="8414" y="5504"/>
                </a:cubicBezTo>
                <a:cubicBezTo>
                  <a:pt x="8404" y="5527"/>
                  <a:pt x="8391" y="5547"/>
                  <a:pt x="8373" y="5565"/>
                </a:cubicBezTo>
                <a:cubicBezTo>
                  <a:pt x="8356" y="5582"/>
                  <a:pt x="8336" y="5595"/>
                  <a:pt x="8313" y="5605"/>
                </a:cubicBezTo>
                <a:cubicBezTo>
                  <a:pt x="8290" y="5614"/>
                  <a:pt x="8267" y="5619"/>
                  <a:pt x="8242" y="5619"/>
                </a:cubicBezTo>
                <a:lnTo>
                  <a:pt x="186" y="5619"/>
                </a:lnTo>
                <a:cubicBezTo>
                  <a:pt x="162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5"/>
                </a:cubicBezTo>
                <a:cubicBezTo>
                  <a:pt x="37" y="5547"/>
                  <a:pt x="24" y="5527"/>
                  <a:pt x="15" y="5504"/>
                </a:cubicBezTo>
                <a:cubicBezTo>
                  <a:pt x="5" y="5482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: 形状 245"/>
          <p:cNvSpPr/>
          <p:nvPr/>
        </p:nvSpPr>
        <p:spPr>
          <a:xfrm>
            <a:off x="7136280" y="1370160"/>
            <a:ext cx="3034080" cy="2022840"/>
          </a:xfrm>
          <a:custGeom>
            <a:avLst/>
            <a:gdLst/>
            <a:ahLst/>
            <a:cxnLst/>
            <a:rect l="0" t="0" r="r" b="b"/>
            <a:pathLst>
              <a:path w="8428" h="5619">
                <a:moveTo>
                  <a:pt x="0" y="5433"/>
                </a:moveTo>
                <a:lnTo>
                  <a:pt x="0" y="186"/>
                </a:lnTo>
                <a:cubicBezTo>
                  <a:pt x="0" y="162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2" y="0"/>
                  <a:pt x="186" y="0"/>
                </a:cubicBezTo>
                <a:lnTo>
                  <a:pt x="8242" y="0"/>
                </a:lnTo>
                <a:cubicBezTo>
                  <a:pt x="8267" y="0"/>
                  <a:pt x="8290" y="5"/>
                  <a:pt x="8313" y="15"/>
                </a:cubicBezTo>
                <a:cubicBezTo>
                  <a:pt x="8336" y="24"/>
                  <a:pt x="8356" y="37"/>
                  <a:pt x="8373" y="55"/>
                </a:cubicBezTo>
                <a:cubicBezTo>
                  <a:pt x="8391" y="72"/>
                  <a:pt x="8404" y="92"/>
                  <a:pt x="8414" y="115"/>
                </a:cubicBezTo>
                <a:cubicBezTo>
                  <a:pt x="8423" y="138"/>
                  <a:pt x="8428" y="162"/>
                  <a:pt x="8428" y="186"/>
                </a:cubicBezTo>
                <a:lnTo>
                  <a:pt x="8428" y="5433"/>
                </a:lnTo>
                <a:cubicBezTo>
                  <a:pt x="8428" y="5458"/>
                  <a:pt x="8423" y="5482"/>
                  <a:pt x="8414" y="5504"/>
                </a:cubicBezTo>
                <a:cubicBezTo>
                  <a:pt x="8404" y="5527"/>
                  <a:pt x="8391" y="5547"/>
                  <a:pt x="8373" y="5565"/>
                </a:cubicBezTo>
                <a:cubicBezTo>
                  <a:pt x="8356" y="5582"/>
                  <a:pt x="8336" y="5595"/>
                  <a:pt x="8313" y="5605"/>
                </a:cubicBezTo>
                <a:cubicBezTo>
                  <a:pt x="8290" y="5614"/>
                  <a:pt x="8267" y="5619"/>
                  <a:pt x="8242" y="5619"/>
                </a:cubicBezTo>
                <a:lnTo>
                  <a:pt x="186" y="5619"/>
                </a:lnTo>
                <a:cubicBezTo>
                  <a:pt x="162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5"/>
                </a:cubicBezTo>
                <a:cubicBezTo>
                  <a:pt x="37" y="5547"/>
                  <a:pt x="24" y="5527"/>
                  <a:pt x="15" y="5504"/>
                </a:cubicBezTo>
                <a:cubicBezTo>
                  <a:pt x="5" y="5482"/>
                  <a:pt x="0" y="5458"/>
                  <a:pt x="0" y="5433"/>
                </a:cubicBezTo>
                <a:moveTo>
                  <a:pt x="24" y="186"/>
                </a:moveTo>
                <a:lnTo>
                  <a:pt x="24" y="5433"/>
                </a:lnTo>
                <a:cubicBezTo>
                  <a:pt x="24" y="5444"/>
                  <a:pt x="25" y="5455"/>
                  <a:pt x="27" y="5465"/>
                </a:cubicBezTo>
                <a:cubicBezTo>
                  <a:pt x="29" y="5475"/>
                  <a:pt x="32" y="5486"/>
                  <a:pt x="36" y="5495"/>
                </a:cubicBezTo>
                <a:cubicBezTo>
                  <a:pt x="40" y="5505"/>
                  <a:pt x="45" y="5515"/>
                  <a:pt x="51" y="5524"/>
                </a:cubicBezTo>
                <a:cubicBezTo>
                  <a:pt x="57" y="5532"/>
                  <a:pt x="64" y="5541"/>
                  <a:pt x="71" y="5548"/>
                </a:cubicBezTo>
                <a:cubicBezTo>
                  <a:pt x="79" y="5556"/>
                  <a:pt x="87" y="5562"/>
                  <a:pt x="96" y="5568"/>
                </a:cubicBezTo>
                <a:cubicBezTo>
                  <a:pt x="105" y="5574"/>
                  <a:pt x="114" y="5579"/>
                  <a:pt x="124" y="5583"/>
                </a:cubicBezTo>
                <a:cubicBezTo>
                  <a:pt x="134" y="5588"/>
                  <a:pt x="144" y="5591"/>
                  <a:pt x="154" y="5593"/>
                </a:cubicBezTo>
                <a:cubicBezTo>
                  <a:pt x="165" y="5595"/>
                  <a:pt x="175" y="5596"/>
                  <a:pt x="186" y="5596"/>
                </a:cubicBezTo>
                <a:lnTo>
                  <a:pt x="8242" y="5596"/>
                </a:lnTo>
                <a:cubicBezTo>
                  <a:pt x="8253" y="5596"/>
                  <a:pt x="8263" y="5595"/>
                  <a:pt x="8274" y="5593"/>
                </a:cubicBezTo>
                <a:cubicBezTo>
                  <a:pt x="8284" y="5591"/>
                  <a:pt x="8294" y="5588"/>
                  <a:pt x="8304" y="5583"/>
                </a:cubicBezTo>
                <a:cubicBezTo>
                  <a:pt x="8314" y="5579"/>
                  <a:pt x="8323" y="5574"/>
                  <a:pt x="8332" y="5568"/>
                </a:cubicBezTo>
                <a:cubicBezTo>
                  <a:pt x="8341" y="5562"/>
                  <a:pt x="8349" y="5556"/>
                  <a:pt x="8357" y="5548"/>
                </a:cubicBezTo>
                <a:cubicBezTo>
                  <a:pt x="8365" y="5541"/>
                  <a:pt x="8371" y="5532"/>
                  <a:pt x="8377" y="5524"/>
                </a:cubicBezTo>
                <a:cubicBezTo>
                  <a:pt x="8383" y="5515"/>
                  <a:pt x="8388" y="5505"/>
                  <a:pt x="8392" y="5495"/>
                </a:cubicBezTo>
                <a:cubicBezTo>
                  <a:pt x="8396" y="5486"/>
                  <a:pt x="8399" y="5475"/>
                  <a:pt x="8401" y="5465"/>
                </a:cubicBezTo>
                <a:cubicBezTo>
                  <a:pt x="8404" y="5455"/>
                  <a:pt x="8405" y="5444"/>
                  <a:pt x="8405" y="5433"/>
                </a:cubicBezTo>
                <a:lnTo>
                  <a:pt x="8405" y="186"/>
                </a:lnTo>
                <a:cubicBezTo>
                  <a:pt x="8405" y="175"/>
                  <a:pt x="8404" y="165"/>
                  <a:pt x="8401" y="154"/>
                </a:cubicBezTo>
                <a:cubicBezTo>
                  <a:pt x="8399" y="144"/>
                  <a:pt x="8396" y="134"/>
                  <a:pt x="8392" y="124"/>
                </a:cubicBezTo>
                <a:cubicBezTo>
                  <a:pt x="8388" y="114"/>
                  <a:pt x="8383" y="105"/>
                  <a:pt x="8377" y="96"/>
                </a:cubicBezTo>
                <a:cubicBezTo>
                  <a:pt x="8371" y="87"/>
                  <a:pt x="8365" y="79"/>
                  <a:pt x="8357" y="71"/>
                </a:cubicBezTo>
                <a:cubicBezTo>
                  <a:pt x="8349" y="64"/>
                  <a:pt x="8341" y="57"/>
                  <a:pt x="8332" y="51"/>
                </a:cubicBezTo>
                <a:cubicBezTo>
                  <a:pt x="8323" y="45"/>
                  <a:pt x="8314" y="40"/>
                  <a:pt x="8304" y="36"/>
                </a:cubicBezTo>
                <a:cubicBezTo>
                  <a:pt x="8294" y="32"/>
                  <a:pt x="8284" y="29"/>
                  <a:pt x="8274" y="27"/>
                </a:cubicBezTo>
                <a:cubicBezTo>
                  <a:pt x="8263" y="25"/>
                  <a:pt x="8253" y="24"/>
                  <a:pt x="8242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任意多边形: 形状 246"/>
          <p:cNvSpPr/>
          <p:nvPr/>
        </p:nvSpPr>
        <p:spPr>
          <a:xfrm>
            <a:off x="7311960" y="15458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2" y="630"/>
                  <a:pt x="1104" y="666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7"/>
                  <a:pt x="667" y="1104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1" y="1115"/>
                  <a:pt x="485" y="1112"/>
                  <a:pt x="449" y="1104"/>
                </a:cubicBezTo>
                <a:cubicBezTo>
                  <a:pt x="413" y="1097"/>
                  <a:pt x="379" y="1087"/>
                  <a:pt x="345" y="1073"/>
                </a:cubicBezTo>
                <a:cubicBezTo>
                  <a:pt x="311" y="1059"/>
                  <a:pt x="278" y="1042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3" y="630"/>
                  <a:pt x="0" y="594"/>
                  <a:pt x="0" y="557"/>
                </a:cubicBezTo>
                <a:cubicBezTo>
                  <a:pt x="0" y="520"/>
                  <a:pt x="3" y="484"/>
                  <a:pt x="11" y="448"/>
                </a:cubicBezTo>
                <a:cubicBezTo>
                  <a:pt x="18" y="412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1" y="56"/>
                  <a:pt x="345" y="42"/>
                </a:cubicBezTo>
                <a:cubicBezTo>
                  <a:pt x="379" y="28"/>
                  <a:pt x="413" y="18"/>
                  <a:pt x="449" y="11"/>
                </a:cubicBezTo>
                <a:cubicBezTo>
                  <a:pt x="485" y="3"/>
                  <a:pt x="521" y="0"/>
                  <a:pt x="558" y="0"/>
                </a:cubicBezTo>
                <a:cubicBezTo>
                  <a:pt x="595" y="0"/>
                  <a:pt x="631" y="3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2"/>
                  <a:pt x="1104" y="448"/>
                </a:cubicBezTo>
                <a:cubicBezTo>
                  <a:pt x="1112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48" name="图片 247"/>
          <p:cNvPicPr/>
          <p:nvPr/>
        </p:nvPicPr>
        <p:blipFill>
          <a:blip r:embed="rId14"/>
          <a:stretch/>
        </p:blipFill>
        <p:spPr>
          <a:xfrm>
            <a:off x="7404120" y="16462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9" name="文本框 248"/>
          <p:cNvSpPr txBox="1"/>
          <p:nvPr/>
        </p:nvSpPr>
        <p:spPr>
          <a:xfrm>
            <a:off x="4317840" y="320328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target_language)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0" name="图片 249"/>
          <p:cNvPicPr/>
          <p:nvPr/>
        </p:nvPicPr>
        <p:blipFill>
          <a:blip r:embed="rId9"/>
          <a:stretch/>
        </p:blipFill>
        <p:spPr>
          <a:xfrm>
            <a:off x="7311960" y="211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1" name="文本框 250"/>
          <p:cNvSpPr txBox="1"/>
          <p:nvPr/>
        </p:nvSpPr>
        <p:spPr>
          <a:xfrm>
            <a:off x="7816320" y="1644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输出优化模块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2" name="图片 251"/>
          <p:cNvPicPr/>
          <p:nvPr/>
        </p:nvPicPr>
        <p:blipFill>
          <a:blip r:embed="rId9"/>
          <a:stretch/>
        </p:blipFill>
        <p:spPr>
          <a:xfrm>
            <a:off x="7311960" y="2415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文本框 252"/>
          <p:cNvSpPr txBox="1"/>
          <p:nvPr/>
        </p:nvSpPr>
        <p:spPr>
          <a:xfrm>
            <a:off x="7515720" y="20941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添加格式标记与结束语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4" name="图片 253"/>
          <p:cNvPicPr/>
          <p:nvPr/>
        </p:nvPicPr>
        <p:blipFill>
          <a:blip r:embed="rId9"/>
          <a:stretch/>
        </p:blipFill>
        <p:spPr>
          <a:xfrm>
            <a:off x="7311960" y="271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文本框 254"/>
          <p:cNvSpPr txBox="1"/>
          <p:nvPr/>
        </p:nvSpPr>
        <p:spPr>
          <a:xfrm>
            <a:off x="7515720" y="23950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保持原始文档格式结构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6" name="图片 255"/>
          <p:cNvPicPr/>
          <p:nvPr/>
        </p:nvPicPr>
        <p:blipFill>
          <a:blip r:embed="rId10"/>
          <a:stretch/>
        </p:blipFill>
        <p:spPr>
          <a:xfrm>
            <a:off x="7311960" y="301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7" name="任意多边形: 形状 256"/>
          <p:cNvSpPr/>
          <p:nvPr/>
        </p:nvSpPr>
        <p:spPr>
          <a:xfrm>
            <a:off x="7545960" y="2983320"/>
            <a:ext cx="1470960" cy="234360"/>
          </a:xfrm>
          <a:custGeom>
            <a:avLst/>
            <a:gdLst/>
            <a:ahLst/>
            <a:cxnLst/>
            <a:rect l="0" t="0" r="r" b="b"/>
            <a:pathLst>
              <a:path w="4086" h="651">
                <a:moveTo>
                  <a:pt x="0" y="5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3994" y="0"/>
                </a:lnTo>
                <a:cubicBezTo>
                  <a:pt x="4006" y="0"/>
                  <a:pt x="4018" y="2"/>
                  <a:pt x="4029" y="7"/>
                </a:cubicBezTo>
                <a:cubicBezTo>
                  <a:pt x="4040" y="11"/>
                  <a:pt x="4050" y="18"/>
                  <a:pt x="4059" y="27"/>
                </a:cubicBezTo>
                <a:cubicBezTo>
                  <a:pt x="4068" y="35"/>
                  <a:pt x="4075" y="46"/>
                  <a:pt x="4079" y="57"/>
                </a:cubicBezTo>
                <a:cubicBezTo>
                  <a:pt x="4084" y="68"/>
                  <a:pt x="4086" y="80"/>
                  <a:pt x="4086" y="92"/>
                </a:cubicBezTo>
                <a:lnTo>
                  <a:pt x="4086" y="558"/>
                </a:lnTo>
                <a:cubicBezTo>
                  <a:pt x="4086" y="570"/>
                  <a:pt x="4084" y="582"/>
                  <a:pt x="4079" y="593"/>
                </a:cubicBezTo>
                <a:cubicBezTo>
                  <a:pt x="4075" y="605"/>
                  <a:pt x="4068" y="615"/>
                  <a:pt x="4059" y="623"/>
                </a:cubicBezTo>
                <a:cubicBezTo>
                  <a:pt x="4050" y="632"/>
                  <a:pt x="4040" y="639"/>
                  <a:pt x="4029" y="643"/>
                </a:cubicBezTo>
                <a:cubicBezTo>
                  <a:pt x="4018" y="648"/>
                  <a:pt x="4006" y="651"/>
                  <a:pt x="3994" y="651"/>
                </a:cubicBezTo>
                <a:lnTo>
                  <a:pt x="93" y="651"/>
                </a:lnTo>
                <a:cubicBezTo>
                  <a:pt x="80" y="651"/>
                  <a:pt x="69" y="648"/>
                  <a:pt x="57" y="643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2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7515720" y="26956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术语一致性校准与优化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任意多边形: 形状 258"/>
          <p:cNvSpPr/>
          <p:nvPr/>
        </p:nvSpPr>
        <p:spPr>
          <a:xfrm>
            <a:off x="3083400" y="2206080"/>
            <a:ext cx="1003320" cy="25200"/>
          </a:xfrm>
          <a:custGeom>
            <a:avLst/>
            <a:gdLst/>
            <a:ahLst/>
            <a:cxnLst/>
            <a:rect l="0" t="0" r="r" b="b"/>
            <a:pathLst>
              <a:path w="2787" h="70">
                <a:moveTo>
                  <a:pt x="0" y="0"/>
                </a:moveTo>
                <a:lnTo>
                  <a:pt x="2787" y="0"/>
                </a:lnTo>
                <a:lnTo>
                  <a:pt x="2787" y="70"/>
                </a:lnTo>
                <a:lnTo>
                  <a:pt x="0" y="7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任意多边形: 形状 259"/>
          <p:cNvSpPr/>
          <p:nvPr/>
        </p:nvSpPr>
        <p:spPr>
          <a:xfrm>
            <a:off x="6426000" y="2206080"/>
            <a:ext cx="1003320" cy="25200"/>
          </a:xfrm>
          <a:custGeom>
            <a:avLst/>
            <a:gdLst/>
            <a:ahLst/>
            <a:cxnLst/>
            <a:rect l="0" t="0" r="r" b="b"/>
            <a:pathLst>
              <a:path w="2787" h="70">
                <a:moveTo>
                  <a:pt x="0" y="0"/>
                </a:moveTo>
                <a:lnTo>
                  <a:pt x="2787" y="0"/>
                </a:lnTo>
                <a:lnTo>
                  <a:pt x="2787" y="70"/>
                </a:lnTo>
                <a:lnTo>
                  <a:pt x="0" y="7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7615800" y="303624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format_output(text)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2" name="图片 261"/>
          <p:cNvPicPr/>
          <p:nvPr/>
        </p:nvPicPr>
        <p:blipFill>
          <a:blip r:embed="rId15"/>
          <a:stretch/>
        </p:blipFill>
        <p:spPr>
          <a:xfrm>
            <a:off x="8280" y="598356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3" name="文本框 262"/>
          <p:cNvSpPr txBox="1"/>
          <p:nvPr/>
        </p:nvSpPr>
        <p:spPr>
          <a:xfrm>
            <a:off x="1023408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4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任意多边形: 形状 263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65" name="图片 264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6" name="任意多边形: 形状 265"/>
          <p:cNvSpPr/>
          <p:nvPr/>
        </p:nvSpPr>
        <p:spPr>
          <a:xfrm>
            <a:off x="275760" y="668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7" name="图片 266"/>
          <p:cNvPicPr/>
          <p:nvPr/>
        </p:nvPicPr>
        <p:blipFill>
          <a:blip r:embed="rId3"/>
          <a:stretch/>
        </p:blipFill>
        <p:spPr>
          <a:xfrm>
            <a:off x="409320" y="317556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8" name="文本框 267"/>
          <p:cNvSpPr txBox="1"/>
          <p:nvPr/>
        </p:nvSpPr>
        <p:spPr>
          <a:xfrm>
            <a:off x="2757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核心逻辑与代码原理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9" name="图片 268"/>
          <p:cNvPicPr/>
          <p:nvPr/>
        </p:nvPicPr>
        <p:blipFill>
          <a:blip r:embed="rId4"/>
          <a:stretch/>
        </p:blipFill>
        <p:spPr>
          <a:xfrm>
            <a:off x="409320" y="3543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0" name="文本框 269"/>
          <p:cNvSpPr txBox="1"/>
          <p:nvPr/>
        </p:nvSpPr>
        <p:spPr>
          <a:xfrm>
            <a:off x="601560" y="31564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核心原理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610200" y="35229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多语言处理：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" name="文本框 271"/>
          <p:cNvSpPr txBox="1"/>
          <p:nvPr/>
        </p:nvSpPr>
        <p:spPr>
          <a:xfrm>
            <a:off x="1412280" y="3527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1454760" y="35229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利用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1722240" y="352764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1988280" y="352296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等大语言模型的多语言理解能力，实现跨语言的文本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6" name="图片 275"/>
          <p:cNvPicPr/>
          <p:nvPr/>
        </p:nvPicPr>
        <p:blipFill>
          <a:blip r:embed="rId4"/>
          <a:stretch/>
        </p:blipFill>
        <p:spPr>
          <a:xfrm>
            <a:off x="409320" y="4044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" name="文本框 276"/>
          <p:cNvSpPr txBox="1"/>
          <p:nvPr/>
        </p:nvSpPr>
        <p:spPr>
          <a:xfrm>
            <a:off x="610200" y="3723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转换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610200" y="4024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上下文管理：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1412280" y="4029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1454760" y="40244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通过会话历史记录和动态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2925720" y="4029120"/>
            <a:ext cx="487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3405240" y="40244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构建，确保多轮交互中的逻辑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3" name="图片 282"/>
          <p:cNvPicPr/>
          <p:nvPr/>
        </p:nvPicPr>
        <p:blipFill>
          <a:blip r:embed="rId4"/>
          <a:stretch/>
        </p:blipFill>
        <p:spPr>
          <a:xfrm>
            <a:off x="409320" y="4546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4" name="文本框 283"/>
          <p:cNvSpPr txBox="1"/>
          <p:nvPr/>
        </p:nvSpPr>
        <p:spPr>
          <a:xfrm>
            <a:off x="610200" y="42249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610200" y="4525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术语校准：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1278720" y="453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7" name="图片 286"/>
          <p:cNvPicPr/>
          <p:nvPr/>
        </p:nvPicPr>
        <p:blipFill>
          <a:blip r:embed="rId4"/>
          <a:stretch/>
        </p:blipFill>
        <p:spPr>
          <a:xfrm>
            <a:off x="409320" y="4847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8" name="文本框 287"/>
          <p:cNvSpPr txBox="1"/>
          <p:nvPr/>
        </p:nvSpPr>
        <p:spPr>
          <a:xfrm>
            <a:off x="1321200" y="452592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使用预定义术语库和替换算法，保证专业术语翻译的一致性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610200" y="48268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错误恢复：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1278720" y="4831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1321200" y="482688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设计重试机制和故障转移策略，确保系统在异常情况下的稳定运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任意多边形: 形状 291"/>
          <p:cNvSpPr/>
          <p:nvPr/>
        </p:nvSpPr>
        <p:spPr>
          <a:xfrm>
            <a:off x="5569560" y="3509640"/>
            <a:ext cx="4734360" cy="2139840"/>
          </a:xfrm>
          <a:custGeom>
            <a:avLst/>
            <a:gdLst/>
            <a:ahLst/>
            <a:cxnLst/>
            <a:rect l="0" t="0" r="r" b="b"/>
            <a:pathLst>
              <a:path w="13151" h="5944">
                <a:moveTo>
                  <a:pt x="0" y="5804"/>
                </a:moveTo>
                <a:lnTo>
                  <a:pt x="0" y="139"/>
                </a:lnTo>
                <a:cubicBezTo>
                  <a:pt x="0" y="121"/>
                  <a:pt x="3" y="103"/>
                  <a:pt x="8" y="86"/>
                </a:cubicBezTo>
                <a:cubicBezTo>
                  <a:pt x="13" y="69"/>
                  <a:pt x="21" y="54"/>
                  <a:pt x="31" y="41"/>
                </a:cubicBezTo>
                <a:cubicBezTo>
                  <a:pt x="40" y="28"/>
                  <a:pt x="52" y="18"/>
                  <a:pt x="64" y="11"/>
                </a:cubicBezTo>
                <a:cubicBezTo>
                  <a:pt x="77" y="4"/>
                  <a:pt x="91" y="0"/>
                  <a:pt x="104" y="0"/>
                </a:cubicBezTo>
                <a:lnTo>
                  <a:pt x="13012" y="0"/>
                </a:lnTo>
                <a:cubicBezTo>
                  <a:pt x="13030" y="0"/>
                  <a:pt x="13048" y="4"/>
                  <a:pt x="13065" y="11"/>
                </a:cubicBezTo>
                <a:cubicBezTo>
                  <a:pt x="13082" y="18"/>
                  <a:pt x="13097" y="28"/>
                  <a:pt x="13110" y="41"/>
                </a:cubicBezTo>
                <a:cubicBezTo>
                  <a:pt x="13123" y="54"/>
                  <a:pt x="13134" y="69"/>
                  <a:pt x="13141" y="86"/>
                </a:cubicBezTo>
                <a:cubicBezTo>
                  <a:pt x="13148" y="103"/>
                  <a:pt x="13151" y="121"/>
                  <a:pt x="13151" y="139"/>
                </a:cubicBezTo>
                <a:lnTo>
                  <a:pt x="13151" y="5804"/>
                </a:lnTo>
                <a:cubicBezTo>
                  <a:pt x="13151" y="5823"/>
                  <a:pt x="13148" y="5840"/>
                  <a:pt x="13141" y="5858"/>
                </a:cubicBezTo>
                <a:cubicBezTo>
                  <a:pt x="13134" y="5875"/>
                  <a:pt x="13123" y="5890"/>
                  <a:pt x="13110" y="5903"/>
                </a:cubicBezTo>
                <a:cubicBezTo>
                  <a:pt x="13097" y="5916"/>
                  <a:pt x="13082" y="5926"/>
                  <a:pt x="13065" y="5933"/>
                </a:cubicBezTo>
                <a:cubicBezTo>
                  <a:pt x="13048" y="5940"/>
                  <a:pt x="13030" y="5944"/>
                  <a:pt x="13012" y="5944"/>
                </a:cubicBezTo>
                <a:lnTo>
                  <a:pt x="104" y="5944"/>
                </a:lnTo>
                <a:cubicBezTo>
                  <a:pt x="91" y="5944"/>
                  <a:pt x="77" y="5940"/>
                  <a:pt x="64" y="5933"/>
                </a:cubicBezTo>
                <a:cubicBezTo>
                  <a:pt x="52" y="5926"/>
                  <a:pt x="40" y="5916"/>
                  <a:pt x="31" y="5903"/>
                </a:cubicBezTo>
                <a:cubicBezTo>
                  <a:pt x="21" y="5890"/>
                  <a:pt x="13" y="5875"/>
                  <a:pt x="8" y="5858"/>
                </a:cubicBezTo>
                <a:cubicBezTo>
                  <a:pt x="3" y="5840"/>
                  <a:pt x="0" y="5823"/>
                  <a:pt x="0" y="580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任意多边形: 形状 292"/>
          <p:cNvSpPr/>
          <p:nvPr/>
        </p:nvSpPr>
        <p:spPr>
          <a:xfrm>
            <a:off x="5556960" y="3509640"/>
            <a:ext cx="50400" cy="2139840"/>
          </a:xfrm>
          <a:custGeom>
            <a:avLst/>
            <a:gdLst/>
            <a:ahLst/>
            <a:cxnLst/>
            <a:rect l="0" t="0" r="r" b="b"/>
            <a:pathLst>
              <a:path w="140" h="5944">
                <a:moveTo>
                  <a:pt x="0" y="0"/>
                </a:moveTo>
                <a:lnTo>
                  <a:pt x="140" y="0"/>
                </a:lnTo>
                <a:lnTo>
                  <a:pt x="140" y="5944"/>
                </a:lnTo>
                <a:lnTo>
                  <a:pt x="0" y="5944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4" name="图片 293"/>
          <p:cNvPicPr/>
          <p:nvPr/>
        </p:nvPicPr>
        <p:blipFill>
          <a:blip r:embed="rId5"/>
          <a:stretch/>
        </p:blipFill>
        <p:spPr>
          <a:xfrm>
            <a:off x="5557320" y="3175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" name="文本框 294"/>
          <p:cNvSpPr txBox="1"/>
          <p:nvPr/>
        </p:nvSpPr>
        <p:spPr>
          <a:xfrm>
            <a:off x="610200" y="5027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5833080" y="31564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核心代码示例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5682600" y="3629520"/>
            <a:ext cx="1620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TranslationAgent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5682600" y="379692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(self):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5682600" y="3963960"/>
            <a:ext cx="2958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self.conversation_history = [] 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8631360" y="39488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存储对话历史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5682600" y="413100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5682600" y="429804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add_to_history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(self, role, message):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5682600" y="446544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6384600" y="44499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将新对话添加到历史记录中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5682600" y="4632480"/>
            <a:ext cx="4366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self.conversation_history.append(f"{role}: {message}")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5682600" y="47995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5682600" y="496656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Courier New"/>
                <a:ea typeface="Courier New"/>
              </a:rPr>
              <a:t>build_prompt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(self, user_message):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5682600" y="513396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6384600" y="51184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构建包含上下文的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7320600" y="513396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5682600" y="5301000"/>
            <a:ext cx="4155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history = "\n".join(self.conversation_history[-5:])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5682600" y="5468040"/>
            <a:ext cx="3944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prompt = f"{history}\nUser: {user_message}\nAI:"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: 形状 312"/>
          <p:cNvSpPr/>
          <p:nvPr/>
        </p:nvSpPr>
        <p:spPr>
          <a:xfrm>
            <a:off x="743400" y="935640"/>
            <a:ext cx="1738800" cy="802800"/>
          </a:xfrm>
          <a:custGeom>
            <a:avLst/>
            <a:gdLst/>
            <a:ahLst/>
            <a:cxnLst/>
            <a:rect l="0" t="0" r="r" b="b"/>
            <a:pathLst>
              <a:path w="4830" h="2230">
                <a:moveTo>
                  <a:pt x="41" y="41"/>
                </a:moveTo>
                <a:cubicBezTo>
                  <a:pt x="68" y="14"/>
                  <a:pt x="101" y="0"/>
                  <a:pt x="140" y="0"/>
                </a:cubicBezTo>
                <a:lnTo>
                  <a:pt x="4691" y="0"/>
                </a:lnTo>
                <a:cubicBezTo>
                  <a:pt x="4729" y="0"/>
                  <a:pt x="4762" y="14"/>
                  <a:pt x="4789" y="41"/>
                </a:cubicBezTo>
                <a:cubicBezTo>
                  <a:pt x="4816" y="68"/>
                  <a:pt x="4830" y="101"/>
                  <a:pt x="4830" y="140"/>
                </a:cubicBezTo>
                <a:lnTo>
                  <a:pt x="4830" y="2091"/>
                </a:lnTo>
                <a:cubicBezTo>
                  <a:pt x="4830" y="2129"/>
                  <a:pt x="4816" y="2162"/>
                  <a:pt x="4789" y="2189"/>
                </a:cubicBezTo>
                <a:cubicBezTo>
                  <a:pt x="4762" y="2216"/>
                  <a:pt x="4729" y="2230"/>
                  <a:pt x="4691" y="2230"/>
                </a:cubicBezTo>
                <a:lnTo>
                  <a:pt x="140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4" y="2162"/>
                  <a:pt x="0" y="2129"/>
                  <a:pt x="0" y="2091"/>
                </a:cubicBezTo>
                <a:lnTo>
                  <a:pt x="0" y="140"/>
                </a:lnTo>
                <a:cubicBezTo>
                  <a:pt x="0" y="101"/>
                  <a:pt x="14" y="68"/>
                  <a:pt x="41" y="4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任意多边形: 形状 313"/>
          <p:cNvSpPr/>
          <p:nvPr/>
        </p:nvSpPr>
        <p:spPr>
          <a:xfrm>
            <a:off x="743400" y="935640"/>
            <a:ext cx="1738800" cy="802800"/>
          </a:xfrm>
          <a:custGeom>
            <a:avLst/>
            <a:gdLst/>
            <a:ahLst/>
            <a:cxnLst/>
            <a:rect l="0" t="0" r="r" b="b"/>
            <a:pathLst>
              <a:path w="4830" h="2230">
                <a:moveTo>
                  <a:pt x="0" y="2091"/>
                </a:moveTo>
                <a:lnTo>
                  <a:pt x="0" y="140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1" y="0"/>
                  <a:pt x="140" y="0"/>
                </a:cubicBezTo>
                <a:lnTo>
                  <a:pt x="4690" y="0"/>
                </a:lnTo>
                <a:cubicBezTo>
                  <a:pt x="4729" y="0"/>
                  <a:pt x="4762" y="14"/>
                  <a:pt x="4789" y="41"/>
                </a:cubicBezTo>
                <a:cubicBezTo>
                  <a:pt x="4816" y="68"/>
                  <a:pt x="4830" y="101"/>
                  <a:pt x="4830" y="140"/>
                </a:cubicBezTo>
                <a:lnTo>
                  <a:pt x="4830" y="2091"/>
                </a:lnTo>
                <a:cubicBezTo>
                  <a:pt x="4830" y="2129"/>
                  <a:pt x="4816" y="2162"/>
                  <a:pt x="4789" y="2189"/>
                </a:cubicBezTo>
                <a:cubicBezTo>
                  <a:pt x="4762" y="2216"/>
                  <a:pt x="4729" y="2230"/>
                  <a:pt x="4690" y="2230"/>
                </a:cubicBezTo>
                <a:lnTo>
                  <a:pt x="140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4" y="2162"/>
                  <a:pt x="0" y="2129"/>
                  <a:pt x="0" y="2091"/>
                </a:cubicBezTo>
                <a:moveTo>
                  <a:pt x="24" y="140"/>
                </a:moveTo>
                <a:lnTo>
                  <a:pt x="24" y="2091"/>
                </a:lnTo>
                <a:cubicBezTo>
                  <a:pt x="24" y="2106"/>
                  <a:pt x="27" y="2121"/>
                  <a:pt x="33" y="2135"/>
                </a:cubicBezTo>
                <a:cubicBezTo>
                  <a:pt x="38" y="2149"/>
                  <a:pt x="47" y="2162"/>
                  <a:pt x="58" y="2173"/>
                </a:cubicBezTo>
                <a:cubicBezTo>
                  <a:pt x="69" y="2183"/>
                  <a:pt x="81" y="2192"/>
                  <a:pt x="95" y="2198"/>
                </a:cubicBezTo>
                <a:cubicBezTo>
                  <a:pt x="110" y="2204"/>
                  <a:pt x="124" y="2207"/>
                  <a:pt x="140" y="2207"/>
                </a:cubicBezTo>
                <a:lnTo>
                  <a:pt x="4690" y="2207"/>
                </a:lnTo>
                <a:cubicBezTo>
                  <a:pt x="4706" y="2207"/>
                  <a:pt x="4721" y="2204"/>
                  <a:pt x="4735" y="2198"/>
                </a:cubicBezTo>
                <a:cubicBezTo>
                  <a:pt x="4749" y="2192"/>
                  <a:pt x="4762" y="2183"/>
                  <a:pt x="4773" y="2173"/>
                </a:cubicBezTo>
                <a:cubicBezTo>
                  <a:pt x="4783" y="2162"/>
                  <a:pt x="4792" y="2149"/>
                  <a:pt x="4798" y="2135"/>
                </a:cubicBezTo>
                <a:cubicBezTo>
                  <a:pt x="4804" y="2121"/>
                  <a:pt x="4807" y="2106"/>
                  <a:pt x="4807" y="2091"/>
                </a:cubicBezTo>
                <a:lnTo>
                  <a:pt x="4807" y="140"/>
                </a:lnTo>
                <a:cubicBezTo>
                  <a:pt x="4807" y="124"/>
                  <a:pt x="4804" y="109"/>
                  <a:pt x="4798" y="95"/>
                </a:cubicBezTo>
                <a:cubicBezTo>
                  <a:pt x="4792" y="81"/>
                  <a:pt x="4783" y="68"/>
                  <a:pt x="4773" y="58"/>
                </a:cubicBezTo>
                <a:cubicBezTo>
                  <a:pt x="4762" y="47"/>
                  <a:pt x="4749" y="38"/>
                  <a:pt x="4735" y="32"/>
                </a:cubicBezTo>
                <a:cubicBezTo>
                  <a:pt x="4721" y="27"/>
                  <a:pt x="4706" y="24"/>
                  <a:pt x="4690" y="24"/>
                </a:cubicBezTo>
                <a:lnTo>
                  <a:pt x="140" y="24"/>
                </a:lnTo>
                <a:cubicBezTo>
                  <a:pt x="124" y="24"/>
                  <a:pt x="110" y="27"/>
                  <a:pt x="95" y="32"/>
                </a:cubicBezTo>
                <a:cubicBezTo>
                  <a:pt x="81" y="38"/>
                  <a:pt x="69" y="47"/>
                  <a:pt x="58" y="58"/>
                </a:cubicBezTo>
                <a:cubicBezTo>
                  <a:pt x="47" y="68"/>
                  <a:pt x="38" y="81"/>
                  <a:pt x="33" y="95"/>
                </a:cubicBezTo>
                <a:cubicBezTo>
                  <a:pt x="27" y="109"/>
                  <a:pt x="24" y="124"/>
                  <a:pt x="24" y="14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5" name="图片 314"/>
          <p:cNvPicPr/>
          <p:nvPr/>
        </p:nvPicPr>
        <p:blipFill>
          <a:blip r:embed="rId6"/>
          <a:stretch/>
        </p:blipFill>
        <p:spPr>
          <a:xfrm>
            <a:off x="1537560" y="1036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6" name="文本框 315"/>
          <p:cNvSpPr txBox="1"/>
          <p:nvPr/>
        </p:nvSpPr>
        <p:spPr>
          <a:xfrm>
            <a:off x="3543120" y="5862240"/>
            <a:ext cx="3638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通过模块化设计与合理的错误处理机制，确保翻译系统的高效稳定运行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1345320" y="1316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任意多边形: 形状 317"/>
          <p:cNvSpPr/>
          <p:nvPr/>
        </p:nvSpPr>
        <p:spPr>
          <a:xfrm>
            <a:off x="3618360" y="935640"/>
            <a:ext cx="1738440" cy="802800"/>
          </a:xfrm>
          <a:custGeom>
            <a:avLst/>
            <a:gdLst/>
            <a:ahLst/>
            <a:cxnLst/>
            <a:rect l="0" t="0" r="r" b="b"/>
            <a:pathLst>
              <a:path w="4829" h="2230">
                <a:moveTo>
                  <a:pt x="41" y="41"/>
                </a:moveTo>
                <a:cubicBezTo>
                  <a:pt x="68" y="14"/>
                  <a:pt x="101" y="0"/>
                  <a:pt x="139" y="0"/>
                </a:cubicBezTo>
                <a:lnTo>
                  <a:pt x="4690" y="0"/>
                </a:lnTo>
                <a:cubicBezTo>
                  <a:pt x="4728" y="0"/>
                  <a:pt x="4761" y="14"/>
                  <a:pt x="4788" y="41"/>
                </a:cubicBezTo>
                <a:cubicBezTo>
                  <a:pt x="4815" y="68"/>
                  <a:pt x="4829" y="101"/>
                  <a:pt x="4829" y="140"/>
                </a:cubicBezTo>
                <a:lnTo>
                  <a:pt x="4829" y="2091"/>
                </a:lnTo>
                <a:cubicBezTo>
                  <a:pt x="4829" y="2129"/>
                  <a:pt x="4815" y="2162"/>
                  <a:pt x="4788" y="2189"/>
                </a:cubicBezTo>
                <a:cubicBezTo>
                  <a:pt x="4761" y="2216"/>
                  <a:pt x="4728" y="2230"/>
                  <a:pt x="4690" y="2230"/>
                </a:cubicBezTo>
                <a:lnTo>
                  <a:pt x="139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3" y="2162"/>
                  <a:pt x="0" y="2129"/>
                  <a:pt x="0" y="2091"/>
                </a:cubicBezTo>
                <a:lnTo>
                  <a:pt x="0" y="140"/>
                </a:lnTo>
                <a:cubicBezTo>
                  <a:pt x="0" y="101"/>
                  <a:pt x="13" y="68"/>
                  <a:pt x="41" y="4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任意多边形: 形状 318"/>
          <p:cNvSpPr/>
          <p:nvPr/>
        </p:nvSpPr>
        <p:spPr>
          <a:xfrm>
            <a:off x="3618360" y="935640"/>
            <a:ext cx="1738440" cy="802800"/>
          </a:xfrm>
          <a:custGeom>
            <a:avLst/>
            <a:gdLst/>
            <a:ahLst/>
            <a:cxnLst/>
            <a:rect l="0" t="0" r="r" b="b"/>
            <a:pathLst>
              <a:path w="4829" h="2230">
                <a:moveTo>
                  <a:pt x="0" y="2091"/>
                </a:moveTo>
                <a:lnTo>
                  <a:pt x="0" y="140"/>
                </a:lnTo>
                <a:cubicBezTo>
                  <a:pt x="0" y="101"/>
                  <a:pt x="13" y="68"/>
                  <a:pt x="41" y="41"/>
                </a:cubicBezTo>
                <a:cubicBezTo>
                  <a:pt x="68" y="14"/>
                  <a:pt x="101" y="0"/>
                  <a:pt x="139" y="0"/>
                </a:cubicBezTo>
                <a:lnTo>
                  <a:pt x="4690" y="0"/>
                </a:lnTo>
                <a:cubicBezTo>
                  <a:pt x="4728" y="0"/>
                  <a:pt x="4761" y="14"/>
                  <a:pt x="4788" y="41"/>
                </a:cubicBezTo>
                <a:cubicBezTo>
                  <a:pt x="4815" y="68"/>
                  <a:pt x="4829" y="101"/>
                  <a:pt x="4829" y="140"/>
                </a:cubicBezTo>
                <a:lnTo>
                  <a:pt x="4829" y="2091"/>
                </a:lnTo>
                <a:cubicBezTo>
                  <a:pt x="4829" y="2129"/>
                  <a:pt x="4815" y="2162"/>
                  <a:pt x="4788" y="2189"/>
                </a:cubicBezTo>
                <a:cubicBezTo>
                  <a:pt x="4761" y="2216"/>
                  <a:pt x="4728" y="2230"/>
                  <a:pt x="4690" y="2230"/>
                </a:cubicBezTo>
                <a:lnTo>
                  <a:pt x="139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3" y="2162"/>
                  <a:pt x="0" y="2129"/>
                  <a:pt x="0" y="2091"/>
                </a:cubicBezTo>
                <a:moveTo>
                  <a:pt x="23" y="140"/>
                </a:moveTo>
                <a:lnTo>
                  <a:pt x="23" y="2091"/>
                </a:lnTo>
                <a:cubicBezTo>
                  <a:pt x="23" y="2106"/>
                  <a:pt x="26" y="2121"/>
                  <a:pt x="32" y="2135"/>
                </a:cubicBezTo>
                <a:cubicBezTo>
                  <a:pt x="38" y="2149"/>
                  <a:pt x="46" y="2162"/>
                  <a:pt x="57" y="2173"/>
                </a:cubicBezTo>
                <a:cubicBezTo>
                  <a:pt x="68" y="2183"/>
                  <a:pt x="80" y="2192"/>
                  <a:pt x="95" y="2198"/>
                </a:cubicBezTo>
                <a:cubicBezTo>
                  <a:pt x="109" y="2204"/>
                  <a:pt x="124" y="2207"/>
                  <a:pt x="139" y="2207"/>
                </a:cubicBezTo>
                <a:lnTo>
                  <a:pt x="4690" y="2207"/>
                </a:lnTo>
                <a:cubicBezTo>
                  <a:pt x="4705" y="2207"/>
                  <a:pt x="4720" y="2204"/>
                  <a:pt x="4734" y="2198"/>
                </a:cubicBezTo>
                <a:cubicBezTo>
                  <a:pt x="4748" y="2192"/>
                  <a:pt x="4761" y="2183"/>
                  <a:pt x="4772" y="2173"/>
                </a:cubicBezTo>
                <a:cubicBezTo>
                  <a:pt x="4783" y="2162"/>
                  <a:pt x="4791" y="2149"/>
                  <a:pt x="4797" y="2135"/>
                </a:cubicBezTo>
                <a:cubicBezTo>
                  <a:pt x="4803" y="2121"/>
                  <a:pt x="4806" y="2106"/>
                  <a:pt x="4806" y="2091"/>
                </a:cubicBezTo>
                <a:lnTo>
                  <a:pt x="4806" y="140"/>
                </a:lnTo>
                <a:cubicBezTo>
                  <a:pt x="4806" y="124"/>
                  <a:pt x="4803" y="109"/>
                  <a:pt x="4797" y="95"/>
                </a:cubicBezTo>
                <a:cubicBezTo>
                  <a:pt x="4791" y="81"/>
                  <a:pt x="4783" y="68"/>
                  <a:pt x="4772" y="58"/>
                </a:cubicBezTo>
                <a:cubicBezTo>
                  <a:pt x="4761" y="47"/>
                  <a:pt x="4748" y="38"/>
                  <a:pt x="4734" y="32"/>
                </a:cubicBezTo>
                <a:cubicBezTo>
                  <a:pt x="4720" y="27"/>
                  <a:pt x="4705" y="24"/>
                  <a:pt x="4690" y="24"/>
                </a:cubicBezTo>
                <a:lnTo>
                  <a:pt x="139" y="24"/>
                </a:lnTo>
                <a:cubicBezTo>
                  <a:pt x="124" y="24"/>
                  <a:pt x="109" y="27"/>
                  <a:pt x="95" y="32"/>
                </a:cubicBezTo>
                <a:cubicBezTo>
                  <a:pt x="80" y="38"/>
                  <a:pt x="68" y="47"/>
                  <a:pt x="57" y="58"/>
                </a:cubicBezTo>
                <a:cubicBezTo>
                  <a:pt x="46" y="68"/>
                  <a:pt x="38" y="81"/>
                  <a:pt x="32" y="95"/>
                </a:cubicBezTo>
                <a:cubicBezTo>
                  <a:pt x="26" y="109"/>
                  <a:pt x="23" y="124"/>
                  <a:pt x="23" y="14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0" name="图片 319"/>
          <p:cNvPicPr/>
          <p:nvPr/>
        </p:nvPicPr>
        <p:blipFill>
          <a:blip r:embed="rId7"/>
          <a:stretch/>
        </p:blipFill>
        <p:spPr>
          <a:xfrm>
            <a:off x="438732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文本框 320"/>
          <p:cNvSpPr txBox="1"/>
          <p:nvPr/>
        </p:nvSpPr>
        <p:spPr>
          <a:xfrm>
            <a:off x="1111320" y="1508040"/>
            <a:ext cx="1006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文本预处理与语言检测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4019400" y="1316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大语言模型调用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3936600" y="1511280"/>
            <a:ext cx="2008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任意多边形: 形状 323"/>
          <p:cNvSpPr/>
          <p:nvPr/>
        </p:nvSpPr>
        <p:spPr>
          <a:xfrm>
            <a:off x="8231040" y="935640"/>
            <a:ext cx="1738800" cy="802800"/>
          </a:xfrm>
          <a:custGeom>
            <a:avLst/>
            <a:gdLst/>
            <a:ahLst/>
            <a:cxnLst/>
            <a:rect l="0" t="0" r="r" b="b"/>
            <a:pathLst>
              <a:path w="4830" h="2230">
                <a:moveTo>
                  <a:pt x="0" y="2091"/>
                </a:moveTo>
                <a:lnTo>
                  <a:pt x="0" y="140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1" y="0"/>
                  <a:pt x="140" y="0"/>
                </a:cubicBezTo>
                <a:lnTo>
                  <a:pt x="4690" y="0"/>
                </a:lnTo>
                <a:cubicBezTo>
                  <a:pt x="4729" y="0"/>
                  <a:pt x="4762" y="14"/>
                  <a:pt x="4789" y="41"/>
                </a:cubicBezTo>
                <a:cubicBezTo>
                  <a:pt x="4816" y="68"/>
                  <a:pt x="4830" y="101"/>
                  <a:pt x="4830" y="140"/>
                </a:cubicBezTo>
                <a:lnTo>
                  <a:pt x="4830" y="2091"/>
                </a:lnTo>
                <a:cubicBezTo>
                  <a:pt x="4830" y="2129"/>
                  <a:pt x="4816" y="2162"/>
                  <a:pt x="4789" y="2189"/>
                </a:cubicBezTo>
                <a:cubicBezTo>
                  <a:pt x="4762" y="2216"/>
                  <a:pt x="4729" y="2230"/>
                  <a:pt x="4690" y="2230"/>
                </a:cubicBezTo>
                <a:lnTo>
                  <a:pt x="140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4" y="2162"/>
                  <a:pt x="0" y="2129"/>
                  <a:pt x="0" y="209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任意多边形: 形状 324"/>
          <p:cNvSpPr/>
          <p:nvPr/>
        </p:nvSpPr>
        <p:spPr>
          <a:xfrm>
            <a:off x="8231040" y="935640"/>
            <a:ext cx="1738800" cy="802800"/>
          </a:xfrm>
          <a:custGeom>
            <a:avLst/>
            <a:gdLst/>
            <a:ahLst/>
            <a:cxnLst/>
            <a:rect l="0" t="0" r="r" b="b"/>
            <a:pathLst>
              <a:path w="4830" h="2230">
                <a:moveTo>
                  <a:pt x="0" y="2091"/>
                </a:moveTo>
                <a:lnTo>
                  <a:pt x="0" y="140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1" y="0"/>
                  <a:pt x="140" y="0"/>
                </a:cubicBezTo>
                <a:lnTo>
                  <a:pt x="4690" y="0"/>
                </a:lnTo>
                <a:cubicBezTo>
                  <a:pt x="4729" y="0"/>
                  <a:pt x="4762" y="14"/>
                  <a:pt x="4789" y="41"/>
                </a:cubicBezTo>
                <a:cubicBezTo>
                  <a:pt x="4816" y="68"/>
                  <a:pt x="4830" y="101"/>
                  <a:pt x="4830" y="140"/>
                </a:cubicBezTo>
                <a:lnTo>
                  <a:pt x="4830" y="2091"/>
                </a:lnTo>
                <a:cubicBezTo>
                  <a:pt x="4830" y="2129"/>
                  <a:pt x="4816" y="2162"/>
                  <a:pt x="4789" y="2189"/>
                </a:cubicBezTo>
                <a:cubicBezTo>
                  <a:pt x="4762" y="2216"/>
                  <a:pt x="4729" y="2230"/>
                  <a:pt x="4690" y="2230"/>
                </a:cubicBezTo>
                <a:lnTo>
                  <a:pt x="140" y="2230"/>
                </a:lnTo>
                <a:cubicBezTo>
                  <a:pt x="101" y="2230"/>
                  <a:pt x="68" y="2216"/>
                  <a:pt x="41" y="2189"/>
                </a:cubicBezTo>
                <a:cubicBezTo>
                  <a:pt x="14" y="2162"/>
                  <a:pt x="0" y="2129"/>
                  <a:pt x="0" y="2091"/>
                </a:cubicBezTo>
                <a:moveTo>
                  <a:pt x="24" y="140"/>
                </a:moveTo>
                <a:lnTo>
                  <a:pt x="24" y="2091"/>
                </a:lnTo>
                <a:cubicBezTo>
                  <a:pt x="24" y="2106"/>
                  <a:pt x="27" y="2121"/>
                  <a:pt x="32" y="2135"/>
                </a:cubicBezTo>
                <a:cubicBezTo>
                  <a:pt x="38" y="2149"/>
                  <a:pt x="47" y="2162"/>
                  <a:pt x="58" y="2173"/>
                </a:cubicBezTo>
                <a:cubicBezTo>
                  <a:pt x="68" y="2183"/>
                  <a:pt x="81" y="2192"/>
                  <a:pt x="95" y="2198"/>
                </a:cubicBezTo>
                <a:cubicBezTo>
                  <a:pt x="109" y="2204"/>
                  <a:pt x="124" y="2207"/>
                  <a:pt x="140" y="2207"/>
                </a:cubicBezTo>
                <a:lnTo>
                  <a:pt x="4690" y="2207"/>
                </a:lnTo>
                <a:cubicBezTo>
                  <a:pt x="4706" y="2207"/>
                  <a:pt x="4721" y="2204"/>
                  <a:pt x="4735" y="2198"/>
                </a:cubicBezTo>
                <a:cubicBezTo>
                  <a:pt x="4749" y="2192"/>
                  <a:pt x="4762" y="2183"/>
                  <a:pt x="4772" y="2173"/>
                </a:cubicBezTo>
                <a:cubicBezTo>
                  <a:pt x="4783" y="2162"/>
                  <a:pt x="4792" y="2149"/>
                  <a:pt x="4798" y="2135"/>
                </a:cubicBezTo>
                <a:cubicBezTo>
                  <a:pt x="4804" y="2121"/>
                  <a:pt x="4806" y="2106"/>
                  <a:pt x="4806" y="2091"/>
                </a:cubicBezTo>
                <a:lnTo>
                  <a:pt x="4806" y="140"/>
                </a:lnTo>
                <a:cubicBezTo>
                  <a:pt x="4806" y="124"/>
                  <a:pt x="4804" y="109"/>
                  <a:pt x="4798" y="95"/>
                </a:cubicBezTo>
                <a:cubicBezTo>
                  <a:pt x="4792" y="81"/>
                  <a:pt x="4783" y="68"/>
                  <a:pt x="4772" y="58"/>
                </a:cubicBezTo>
                <a:cubicBezTo>
                  <a:pt x="4762" y="47"/>
                  <a:pt x="4749" y="38"/>
                  <a:pt x="4735" y="32"/>
                </a:cubicBezTo>
                <a:cubicBezTo>
                  <a:pt x="4721" y="27"/>
                  <a:pt x="4706" y="24"/>
                  <a:pt x="4690" y="24"/>
                </a:cubicBezTo>
                <a:lnTo>
                  <a:pt x="140" y="24"/>
                </a:lnTo>
                <a:cubicBezTo>
                  <a:pt x="124" y="24"/>
                  <a:pt x="109" y="27"/>
                  <a:pt x="95" y="32"/>
                </a:cubicBezTo>
                <a:cubicBezTo>
                  <a:pt x="81" y="38"/>
                  <a:pt x="68" y="47"/>
                  <a:pt x="58" y="58"/>
                </a:cubicBezTo>
                <a:cubicBezTo>
                  <a:pt x="47" y="68"/>
                  <a:pt x="38" y="81"/>
                  <a:pt x="32" y="95"/>
                </a:cubicBezTo>
                <a:cubicBezTo>
                  <a:pt x="27" y="109"/>
                  <a:pt x="24" y="124"/>
                  <a:pt x="24" y="14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6" name="图片 325"/>
          <p:cNvPicPr/>
          <p:nvPr/>
        </p:nvPicPr>
        <p:blipFill>
          <a:blip r:embed="rId8"/>
          <a:stretch/>
        </p:blipFill>
        <p:spPr>
          <a:xfrm>
            <a:off x="8975160" y="1036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7" name="文本框 326"/>
          <p:cNvSpPr txBox="1"/>
          <p:nvPr/>
        </p:nvSpPr>
        <p:spPr>
          <a:xfrm>
            <a:off x="4136040" y="150804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模型处理多语言翻译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8832960" y="1316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翻译优化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任意多边形: 形状 328"/>
          <p:cNvSpPr/>
          <p:nvPr/>
        </p:nvSpPr>
        <p:spPr>
          <a:xfrm>
            <a:off x="2882880" y="2139120"/>
            <a:ext cx="1738440" cy="802440"/>
          </a:xfrm>
          <a:custGeom>
            <a:avLst/>
            <a:gdLst/>
            <a:ahLst/>
            <a:cxnLst/>
            <a:rect l="0" t="0" r="r" b="b"/>
            <a:pathLst>
              <a:path w="4829" h="2229">
                <a:moveTo>
                  <a:pt x="41" y="41"/>
                </a:moveTo>
                <a:cubicBezTo>
                  <a:pt x="68" y="14"/>
                  <a:pt x="101" y="0"/>
                  <a:pt x="139" y="0"/>
                </a:cubicBezTo>
                <a:lnTo>
                  <a:pt x="4690" y="0"/>
                </a:lnTo>
                <a:cubicBezTo>
                  <a:pt x="4729" y="0"/>
                  <a:pt x="4761" y="14"/>
                  <a:pt x="4789" y="41"/>
                </a:cubicBezTo>
                <a:cubicBezTo>
                  <a:pt x="4816" y="68"/>
                  <a:pt x="4829" y="101"/>
                  <a:pt x="4829" y="139"/>
                </a:cubicBezTo>
                <a:lnTo>
                  <a:pt x="4829" y="2090"/>
                </a:lnTo>
                <a:cubicBezTo>
                  <a:pt x="4829" y="2129"/>
                  <a:pt x="4816" y="2162"/>
                  <a:pt x="4789" y="2189"/>
                </a:cubicBezTo>
                <a:cubicBezTo>
                  <a:pt x="4761" y="2216"/>
                  <a:pt x="4729" y="2229"/>
                  <a:pt x="4690" y="2229"/>
                </a:cubicBezTo>
                <a:lnTo>
                  <a:pt x="139" y="2229"/>
                </a:lnTo>
                <a:cubicBezTo>
                  <a:pt x="101" y="2229"/>
                  <a:pt x="68" y="2216"/>
                  <a:pt x="41" y="2189"/>
                </a:cubicBezTo>
                <a:cubicBezTo>
                  <a:pt x="14" y="2162"/>
                  <a:pt x="0" y="2129"/>
                  <a:pt x="0" y="2090"/>
                </a:cubicBez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2882880" y="2139120"/>
            <a:ext cx="1738440" cy="802440"/>
          </a:xfrm>
          <a:custGeom>
            <a:avLst/>
            <a:gdLst/>
            <a:ahLst/>
            <a:cxnLst/>
            <a:rect l="0" t="0" r="r" b="b"/>
            <a:pathLst>
              <a:path w="4829" h="2229">
                <a:moveTo>
                  <a:pt x="0" y="2090"/>
                </a:move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1" y="0"/>
                  <a:pt x="139" y="0"/>
                </a:cubicBezTo>
                <a:lnTo>
                  <a:pt x="4690" y="0"/>
                </a:lnTo>
                <a:cubicBezTo>
                  <a:pt x="4729" y="0"/>
                  <a:pt x="4761" y="14"/>
                  <a:pt x="4789" y="41"/>
                </a:cubicBezTo>
                <a:cubicBezTo>
                  <a:pt x="4816" y="68"/>
                  <a:pt x="4829" y="101"/>
                  <a:pt x="4829" y="139"/>
                </a:cubicBezTo>
                <a:lnTo>
                  <a:pt x="4829" y="2090"/>
                </a:lnTo>
                <a:cubicBezTo>
                  <a:pt x="4829" y="2129"/>
                  <a:pt x="4816" y="2162"/>
                  <a:pt x="4789" y="2189"/>
                </a:cubicBezTo>
                <a:cubicBezTo>
                  <a:pt x="4761" y="2216"/>
                  <a:pt x="4729" y="2229"/>
                  <a:pt x="4690" y="2229"/>
                </a:cubicBezTo>
                <a:lnTo>
                  <a:pt x="139" y="2229"/>
                </a:lnTo>
                <a:cubicBezTo>
                  <a:pt x="101" y="2229"/>
                  <a:pt x="68" y="2216"/>
                  <a:pt x="41" y="2189"/>
                </a:cubicBezTo>
                <a:cubicBezTo>
                  <a:pt x="14" y="2162"/>
                  <a:pt x="0" y="2129"/>
                  <a:pt x="0" y="2090"/>
                </a:cubicBezTo>
                <a:moveTo>
                  <a:pt x="23" y="139"/>
                </a:moveTo>
                <a:lnTo>
                  <a:pt x="23" y="2090"/>
                </a:lnTo>
                <a:cubicBezTo>
                  <a:pt x="23" y="2106"/>
                  <a:pt x="26" y="2120"/>
                  <a:pt x="32" y="2135"/>
                </a:cubicBezTo>
                <a:cubicBezTo>
                  <a:pt x="38" y="2149"/>
                  <a:pt x="46" y="2161"/>
                  <a:pt x="57" y="2172"/>
                </a:cubicBezTo>
                <a:cubicBezTo>
                  <a:pt x="68" y="2183"/>
                  <a:pt x="81" y="2192"/>
                  <a:pt x="95" y="2197"/>
                </a:cubicBezTo>
                <a:cubicBezTo>
                  <a:pt x="109" y="2203"/>
                  <a:pt x="124" y="2206"/>
                  <a:pt x="139" y="2206"/>
                </a:cubicBezTo>
                <a:lnTo>
                  <a:pt x="4690" y="2206"/>
                </a:lnTo>
                <a:cubicBezTo>
                  <a:pt x="4705" y="2206"/>
                  <a:pt x="4720" y="2203"/>
                  <a:pt x="4734" y="2197"/>
                </a:cubicBezTo>
                <a:cubicBezTo>
                  <a:pt x="4749" y="2192"/>
                  <a:pt x="4761" y="2183"/>
                  <a:pt x="4772" y="2172"/>
                </a:cubicBezTo>
                <a:cubicBezTo>
                  <a:pt x="4783" y="2161"/>
                  <a:pt x="4791" y="2149"/>
                  <a:pt x="4797" y="2135"/>
                </a:cubicBezTo>
                <a:cubicBezTo>
                  <a:pt x="4803" y="2120"/>
                  <a:pt x="4806" y="2106"/>
                  <a:pt x="4806" y="2090"/>
                </a:cubicBezTo>
                <a:lnTo>
                  <a:pt x="4806" y="139"/>
                </a:lnTo>
                <a:cubicBezTo>
                  <a:pt x="4806" y="124"/>
                  <a:pt x="4803" y="109"/>
                  <a:pt x="4797" y="95"/>
                </a:cubicBezTo>
                <a:cubicBezTo>
                  <a:pt x="4791" y="81"/>
                  <a:pt x="4783" y="68"/>
                  <a:pt x="4772" y="57"/>
                </a:cubicBezTo>
                <a:cubicBezTo>
                  <a:pt x="4761" y="46"/>
                  <a:pt x="4749" y="38"/>
                  <a:pt x="4734" y="32"/>
                </a:cubicBezTo>
                <a:cubicBezTo>
                  <a:pt x="4720" y="26"/>
                  <a:pt x="4705" y="23"/>
                  <a:pt x="4690" y="23"/>
                </a:cubicBezTo>
                <a:lnTo>
                  <a:pt x="139" y="23"/>
                </a:lnTo>
                <a:cubicBezTo>
                  <a:pt x="124" y="23"/>
                  <a:pt x="109" y="26"/>
                  <a:pt x="95" y="32"/>
                </a:cubicBezTo>
                <a:cubicBezTo>
                  <a:pt x="81" y="38"/>
                  <a:pt x="68" y="46"/>
                  <a:pt x="57" y="57"/>
                </a:cubicBezTo>
                <a:cubicBezTo>
                  <a:pt x="46" y="68"/>
                  <a:pt x="38" y="81"/>
                  <a:pt x="32" y="95"/>
                </a:cubicBezTo>
                <a:cubicBezTo>
                  <a:pt x="26" y="109"/>
                  <a:pt x="23" y="124"/>
                  <a:pt x="23" y="139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1" name="图片 330"/>
          <p:cNvPicPr/>
          <p:nvPr/>
        </p:nvPicPr>
        <p:blipFill>
          <a:blip r:embed="rId9"/>
          <a:stretch/>
        </p:blipFill>
        <p:spPr>
          <a:xfrm>
            <a:off x="3651840" y="22395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2" name="文本框 331"/>
          <p:cNvSpPr txBox="1"/>
          <p:nvPr/>
        </p:nvSpPr>
        <p:spPr>
          <a:xfrm>
            <a:off x="8598960" y="1508040"/>
            <a:ext cx="1006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术语校准与输出格式化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3417840" y="25203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上下文保持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任意多边形: 形状 333"/>
          <p:cNvSpPr/>
          <p:nvPr/>
        </p:nvSpPr>
        <p:spPr>
          <a:xfrm>
            <a:off x="6091920" y="2139120"/>
            <a:ext cx="1738440" cy="802440"/>
          </a:xfrm>
          <a:custGeom>
            <a:avLst/>
            <a:gdLst/>
            <a:ahLst/>
            <a:cxnLst/>
            <a:rect l="0" t="0" r="r" b="b"/>
            <a:pathLst>
              <a:path w="4829" h="2229">
                <a:moveTo>
                  <a:pt x="41" y="41"/>
                </a:moveTo>
                <a:cubicBezTo>
                  <a:pt x="68" y="14"/>
                  <a:pt x="101" y="0"/>
                  <a:pt x="139" y="0"/>
                </a:cubicBezTo>
                <a:lnTo>
                  <a:pt x="4689" y="0"/>
                </a:lnTo>
                <a:cubicBezTo>
                  <a:pt x="4727" y="0"/>
                  <a:pt x="4760" y="14"/>
                  <a:pt x="4787" y="41"/>
                </a:cubicBezTo>
                <a:cubicBezTo>
                  <a:pt x="4816" y="68"/>
                  <a:pt x="4829" y="101"/>
                  <a:pt x="4829" y="139"/>
                </a:cubicBezTo>
                <a:lnTo>
                  <a:pt x="4829" y="2090"/>
                </a:lnTo>
                <a:cubicBezTo>
                  <a:pt x="4829" y="2129"/>
                  <a:pt x="4816" y="2162"/>
                  <a:pt x="4787" y="2189"/>
                </a:cubicBezTo>
                <a:cubicBezTo>
                  <a:pt x="4760" y="2216"/>
                  <a:pt x="4727" y="2229"/>
                  <a:pt x="4689" y="2229"/>
                </a:cubicBezTo>
                <a:lnTo>
                  <a:pt x="139" y="2229"/>
                </a:lnTo>
                <a:cubicBezTo>
                  <a:pt x="101" y="2229"/>
                  <a:pt x="68" y="2216"/>
                  <a:pt x="41" y="2189"/>
                </a:cubicBezTo>
                <a:cubicBezTo>
                  <a:pt x="13" y="2162"/>
                  <a:pt x="0" y="2129"/>
                  <a:pt x="0" y="2090"/>
                </a:cubicBezTo>
                <a:lnTo>
                  <a:pt x="0" y="139"/>
                </a:lnTo>
                <a:cubicBezTo>
                  <a:pt x="0" y="101"/>
                  <a:pt x="13" y="68"/>
                  <a:pt x="41" y="4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任意多边形: 形状 334"/>
          <p:cNvSpPr/>
          <p:nvPr/>
        </p:nvSpPr>
        <p:spPr>
          <a:xfrm>
            <a:off x="6091920" y="2139120"/>
            <a:ext cx="1738440" cy="802440"/>
          </a:xfrm>
          <a:custGeom>
            <a:avLst/>
            <a:gdLst/>
            <a:ahLst/>
            <a:cxnLst/>
            <a:rect l="0" t="0" r="r" b="b"/>
            <a:pathLst>
              <a:path w="4829" h="2229">
                <a:moveTo>
                  <a:pt x="0" y="2090"/>
                </a:moveTo>
                <a:lnTo>
                  <a:pt x="0" y="139"/>
                </a:lnTo>
                <a:cubicBezTo>
                  <a:pt x="0" y="101"/>
                  <a:pt x="13" y="68"/>
                  <a:pt x="41" y="41"/>
                </a:cubicBezTo>
                <a:cubicBezTo>
                  <a:pt x="68" y="14"/>
                  <a:pt x="101" y="0"/>
                  <a:pt x="139" y="0"/>
                </a:cubicBezTo>
                <a:lnTo>
                  <a:pt x="4689" y="0"/>
                </a:lnTo>
                <a:cubicBezTo>
                  <a:pt x="4727" y="0"/>
                  <a:pt x="4760" y="14"/>
                  <a:pt x="4787" y="41"/>
                </a:cubicBezTo>
                <a:cubicBezTo>
                  <a:pt x="4816" y="68"/>
                  <a:pt x="4829" y="101"/>
                  <a:pt x="4829" y="139"/>
                </a:cubicBezTo>
                <a:lnTo>
                  <a:pt x="4829" y="2090"/>
                </a:lnTo>
                <a:cubicBezTo>
                  <a:pt x="4829" y="2129"/>
                  <a:pt x="4816" y="2162"/>
                  <a:pt x="4787" y="2189"/>
                </a:cubicBezTo>
                <a:cubicBezTo>
                  <a:pt x="4760" y="2216"/>
                  <a:pt x="4727" y="2229"/>
                  <a:pt x="4689" y="2229"/>
                </a:cubicBezTo>
                <a:lnTo>
                  <a:pt x="139" y="2229"/>
                </a:lnTo>
                <a:cubicBezTo>
                  <a:pt x="101" y="2229"/>
                  <a:pt x="68" y="2216"/>
                  <a:pt x="41" y="2189"/>
                </a:cubicBezTo>
                <a:cubicBezTo>
                  <a:pt x="13" y="2162"/>
                  <a:pt x="0" y="2129"/>
                  <a:pt x="0" y="2090"/>
                </a:cubicBezTo>
                <a:moveTo>
                  <a:pt x="23" y="139"/>
                </a:moveTo>
                <a:lnTo>
                  <a:pt x="23" y="2090"/>
                </a:lnTo>
                <a:cubicBezTo>
                  <a:pt x="23" y="2106"/>
                  <a:pt x="26" y="2120"/>
                  <a:pt x="32" y="2135"/>
                </a:cubicBezTo>
                <a:cubicBezTo>
                  <a:pt x="38" y="2149"/>
                  <a:pt x="46" y="2161"/>
                  <a:pt x="57" y="2172"/>
                </a:cubicBezTo>
                <a:cubicBezTo>
                  <a:pt x="68" y="2183"/>
                  <a:pt x="80" y="2192"/>
                  <a:pt x="95" y="2197"/>
                </a:cubicBezTo>
                <a:cubicBezTo>
                  <a:pt x="109" y="2203"/>
                  <a:pt x="124" y="2206"/>
                  <a:pt x="139" y="2206"/>
                </a:cubicBezTo>
                <a:lnTo>
                  <a:pt x="4689" y="2206"/>
                </a:lnTo>
                <a:cubicBezTo>
                  <a:pt x="4704" y="2206"/>
                  <a:pt x="4719" y="2203"/>
                  <a:pt x="4733" y="2197"/>
                </a:cubicBezTo>
                <a:cubicBezTo>
                  <a:pt x="4747" y="2192"/>
                  <a:pt x="4760" y="2183"/>
                  <a:pt x="4771" y="2172"/>
                </a:cubicBezTo>
                <a:cubicBezTo>
                  <a:pt x="4782" y="2161"/>
                  <a:pt x="4790" y="2149"/>
                  <a:pt x="4796" y="2135"/>
                </a:cubicBezTo>
                <a:cubicBezTo>
                  <a:pt x="4802" y="2120"/>
                  <a:pt x="4806" y="2106"/>
                  <a:pt x="4806" y="2090"/>
                </a:cubicBezTo>
                <a:lnTo>
                  <a:pt x="4806" y="139"/>
                </a:lnTo>
                <a:cubicBezTo>
                  <a:pt x="4806" y="124"/>
                  <a:pt x="4802" y="109"/>
                  <a:pt x="4796" y="95"/>
                </a:cubicBezTo>
                <a:cubicBezTo>
                  <a:pt x="4790" y="81"/>
                  <a:pt x="4782" y="68"/>
                  <a:pt x="4771" y="57"/>
                </a:cubicBezTo>
                <a:cubicBezTo>
                  <a:pt x="4760" y="46"/>
                  <a:pt x="4747" y="38"/>
                  <a:pt x="4733" y="32"/>
                </a:cubicBezTo>
                <a:cubicBezTo>
                  <a:pt x="4719" y="26"/>
                  <a:pt x="4704" y="23"/>
                  <a:pt x="4689" y="23"/>
                </a:cubicBezTo>
                <a:lnTo>
                  <a:pt x="139" y="23"/>
                </a:lnTo>
                <a:cubicBezTo>
                  <a:pt x="124" y="23"/>
                  <a:pt x="109" y="26"/>
                  <a:pt x="95" y="32"/>
                </a:cubicBezTo>
                <a:cubicBezTo>
                  <a:pt x="80" y="38"/>
                  <a:pt x="68" y="46"/>
                  <a:pt x="57" y="57"/>
                </a:cubicBezTo>
                <a:cubicBezTo>
                  <a:pt x="46" y="68"/>
                  <a:pt x="38" y="81"/>
                  <a:pt x="32" y="95"/>
                </a:cubicBezTo>
                <a:cubicBezTo>
                  <a:pt x="26" y="109"/>
                  <a:pt x="23" y="124"/>
                  <a:pt x="23" y="139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6" name="图片 335"/>
          <p:cNvPicPr/>
          <p:nvPr/>
        </p:nvPicPr>
        <p:blipFill>
          <a:blip r:embed="rId10"/>
          <a:stretch/>
        </p:blipFill>
        <p:spPr>
          <a:xfrm>
            <a:off x="6860880" y="22395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7" name="文本框 336"/>
          <p:cNvSpPr txBox="1"/>
          <p:nvPr/>
        </p:nvSpPr>
        <p:spPr>
          <a:xfrm>
            <a:off x="3300840" y="271116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会话历史与逻辑连贯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6693840" y="2520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: 形状 338"/>
          <p:cNvSpPr/>
          <p:nvPr/>
        </p:nvSpPr>
        <p:spPr>
          <a:xfrm>
            <a:off x="1996920" y="1270080"/>
            <a:ext cx="1838880" cy="16920"/>
          </a:xfrm>
          <a:custGeom>
            <a:avLst/>
            <a:gdLst/>
            <a:ahLst/>
            <a:cxnLst/>
            <a:rect l="0" t="0" r="r" b="b"/>
            <a:pathLst>
              <a:path w="5108" h="47">
                <a:moveTo>
                  <a:pt x="0" y="0"/>
                </a:moveTo>
                <a:lnTo>
                  <a:pt x="5108" y="0"/>
                </a:lnTo>
                <a:lnTo>
                  <a:pt x="5108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9A825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任意多边形: 形状 339"/>
          <p:cNvSpPr/>
          <p:nvPr/>
        </p:nvSpPr>
        <p:spPr>
          <a:xfrm>
            <a:off x="5757480" y="1270080"/>
            <a:ext cx="1838880" cy="16920"/>
          </a:xfrm>
          <a:custGeom>
            <a:avLst/>
            <a:gdLst/>
            <a:ahLst/>
            <a:cxnLst/>
            <a:rect l="0" t="0" r="r" b="b"/>
            <a:pathLst>
              <a:path w="5108" h="47">
                <a:moveTo>
                  <a:pt x="0" y="0"/>
                </a:moveTo>
                <a:lnTo>
                  <a:pt x="5108" y="0"/>
                </a:lnTo>
                <a:lnTo>
                  <a:pt x="5108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9A825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任意多边形: 形状 340"/>
          <p:cNvSpPr/>
          <p:nvPr/>
        </p:nvSpPr>
        <p:spPr>
          <a:xfrm>
            <a:off x="1746360" y="1604160"/>
            <a:ext cx="1003320" cy="17280"/>
          </a:xfrm>
          <a:custGeom>
            <a:avLst/>
            <a:gdLst/>
            <a:ahLst/>
            <a:cxnLst/>
            <a:rect l="0" t="0" r="r" b="b"/>
            <a:pathLst>
              <a:path w="2787" h="48">
                <a:moveTo>
                  <a:pt x="0" y="0"/>
                </a:moveTo>
                <a:lnTo>
                  <a:pt x="2787" y="0"/>
                </a:lnTo>
                <a:lnTo>
                  <a:pt x="2787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9A825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: 形状 341"/>
          <p:cNvSpPr/>
          <p:nvPr/>
        </p:nvSpPr>
        <p:spPr>
          <a:xfrm>
            <a:off x="7963920" y="1604160"/>
            <a:ext cx="1002960" cy="17280"/>
          </a:xfrm>
          <a:custGeom>
            <a:avLst/>
            <a:gdLst/>
            <a:ahLst/>
            <a:cxnLst/>
            <a:rect l="0" t="0" r="r" b="b"/>
            <a:pathLst>
              <a:path w="2786" h="48">
                <a:moveTo>
                  <a:pt x="0" y="0"/>
                </a:moveTo>
                <a:lnTo>
                  <a:pt x="2786" y="0"/>
                </a:lnTo>
                <a:lnTo>
                  <a:pt x="2786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9A825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: 形状 342"/>
          <p:cNvSpPr/>
          <p:nvPr/>
        </p:nvSpPr>
        <p:spPr>
          <a:xfrm>
            <a:off x="3584880" y="2189160"/>
            <a:ext cx="2005920" cy="17280"/>
          </a:xfrm>
          <a:custGeom>
            <a:avLst/>
            <a:gdLst/>
            <a:ahLst/>
            <a:cxnLst/>
            <a:rect l="0" t="0" r="r" b="b"/>
            <a:pathLst>
              <a:path w="5572" h="48">
                <a:moveTo>
                  <a:pt x="0" y="0"/>
                </a:moveTo>
                <a:lnTo>
                  <a:pt x="5572" y="0"/>
                </a:lnTo>
                <a:lnTo>
                  <a:pt x="5572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9A825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6509880" y="271116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异常捕获与重试机制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5" name="图片 344"/>
          <p:cNvPicPr/>
          <p:nvPr/>
        </p:nvPicPr>
        <p:blipFill>
          <a:blip r:embed="rId11"/>
          <a:stretch/>
        </p:blipFill>
        <p:spPr>
          <a:xfrm>
            <a:off x="8280" y="598356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6" name="文本框 345"/>
          <p:cNvSpPr txBox="1"/>
          <p:nvPr/>
        </p:nvSpPr>
        <p:spPr>
          <a:xfrm>
            <a:off x="1023408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任意多边形: 形状 346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48" name="图片 347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65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9" name="图片 348"/>
          <p:cNvPicPr/>
          <p:nvPr/>
        </p:nvPicPr>
        <p:blipFill>
          <a:blip r:embed="rId3"/>
          <a:stretch/>
        </p:blipFill>
        <p:spPr>
          <a:xfrm>
            <a:off x="142200" y="13356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0" name="任意多边形: 形状 349"/>
          <p:cNvSpPr/>
          <p:nvPr/>
        </p:nvSpPr>
        <p:spPr>
          <a:xfrm>
            <a:off x="275760" y="668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任意多边形: 形状 350"/>
          <p:cNvSpPr/>
          <p:nvPr/>
        </p:nvSpPr>
        <p:spPr>
          <a:xfrm>
            <a:off x="409320" y="1303560"/>
            <a:ext cx="4546440" cy="1069920"/>
          </a:xfrm>
          <a:custGeom>
            <a:avLst/>
            <a:gdLst/>
            <a:ahLst/>
            <a:cxnLst/>
            <a:rect l="0" t="0" r="r" b="b"/>
            <a:pathLst>
              <a:path w="12629" h="2972">
                <a:moveTo>
                  <a:pt x="0" y="278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2443" y="0"/>
                </a:lnTo>
                <a:cubicBezTo>
                  <a:pt x="12455" y="0"/>
                  <a:pt x="12467" y="1"/>
                  <a:pt x="12479" y="3"/>
                </a:cubicBezTo>
                <a:cubicBezTo>
                  <a:pt x="12491" y="6"/>
                  <a:pt x="12503" y="9"/>
                  <a:pt x="12514" y="14"/>
                </a:cubicBezTo>
                <a:cubicBezTo>
                  <a:pt x="12525" y="19"/>
                  <a:pt x="12536" y="24"/>
                  <a:pt x="12546" y="31"/>
                </a:cubicBezTo>
                <a:cubicBezTo>
                  <a:pt x="12556" y="38"/>
                  <a:pt x="12566" y="46"/>
                  <a:pt x="12574" y="54"/>
                </a:cubicBezTo>
                <a:cubicBezTo>
                  <a:pt x="12583" y="63"/>
                  <a:pt x="12591" y="72"/>
                  <a:pt x="12598" y="82"/>
                </a:cubicBezTo>
                <a:cubicBezTo>
                  <a:pt x="12604" y="92"/>
                  <a:pt x="12610" y="103"/>
                  <a:pt x="12615" y="114"/>
                </a:cubicBezTo>
                <a:cubicBezTo>
                  <a:pt x="12619" y="126"/>
                  <a:pt x="12623" y="137"/>
                  <a:pt x="12625" y="149"/>
                </a:cubicBezTo>
                <a:cubicBezTo>
                  <a:pt x="12628" y="161"/>
                  <a:pt x="12629" y="173"/>
                  <a:pt x="12629" y="185"/>
                </a:cubicBezTo>
                <a:lnTo>
                  <a:pt x="12629" y="2786"/>
                </a:lnTo>
                <a:cubicBezTo>
                  <a:pt x="12629" y="2798"/>
                  <a:pt x="12628" y="2811"/>
                  <a:pt x="12625" y="2823"/>
                </a:cubicBezTo>
                <a:cubicBezTo>
                  <a:pt x="12623" y="2834"/>
                  <a:pt x="12619" y="2846"/>
                  <a:pt x="12615" y="2857"/>
                </a:cubicBezTo>
                <a:cubicBezTo>
                  <a:pt x="12610" y="2869"/>
                  <a:pt x="12604" y="2879"/>
                  <a:pt x="12598" y="2889"/>
                </a:cubicBezTo>
                <a:cubicBezTo>
                  <a:pt x="12591" y="2900"/>
                  <a:pt x="12583" y="2909"/>
                  <a:pt x="12574" y="2918"/>
                </a:cubicBezTo>
                <a:cubicBezTo>
                  <a:pt x="12566" y="2926"/>
                  <a:pt x="12556" y="2934"/>
                  <a:pt x="12546" y="2941"/>
                </a:cubicBezTo>
                <a:cubicBezTo>
                  <a:pt x="12536" y="2947"/>
                  <a:pt x="12525" y="2953"/>
                  <a:pt x="12514" y="2958"/>
                </a:cubicBezTo>
                <a:cubicBezTo>
                  <a:pt x="12503" y="2963"/>
                  <a:pt x="12491" y="2966"/>
                  <a:pt x="12479" y="2968"/>
                </a:cubicBezTo>
                <a:cubicBezTo>
                  <a:pt x="12467" y="2971"/>
                  <a:pt x="12455" y="2972"/>
                  <a:pt x="12443" y="2972"/>
                </a:cubicBezTo>
                <a:lnTo>
                  <a:pt x="186" y="2972"/>
                </a:lnTo>
                <a:cubicBezTo>
                  <a:pt x="173" y="2972"/>
                  <a:pt x="161" y="2971"/>
                  <a:pt x="149" y="2968"/>
                </a:cubicBezTo>
                <a:cubicBezTo>
                  <a:pt x="137" y="2966"/>
                  <a:pt x="126" y="2963"/>
                  <a:pt x="115" y="2958"/>
                </a:cubicBezTo>
                <a:cubicBezTo>
                  <a:pt x="103" y="2953"/>
                  <a:pt x="93" y="2947"/>
                  <a:pt x="82" y="2941"/>
                </a:cubicBezTo>
                <a:cubicBezTo>
                  <a:pt x="72" y="2934"/>
                  <a:pt x="63" y="2926"/>
                  <a:pt x="54" y="2918"/>
                </a:cubicBezTo>
                <a:cubicBezTo>
                  <a:pt x="46" y="2909"/>
                  <a:pt x="38" y="2900"/>
                  <a:pt x="31" y="2889"/>
                </a:cubicBezTo>
                <a:cubicBezTo>
                  <a:pt x="24" y="2879"/>
                  <a:pt x="19" y="2869"/>
                  <a:pt x="14" y="2857"/>
                </a:cubicBezTo>
                <a:cubicBezTo>
                  <a:pt x="9" y="2846"/>
                  <a:pt x="6" y="2834"/>
                  <a:pt x="4" y="2823"/>
                </a:cubicBezTo>
                <a:cubicBezTo>
                  <a:pt x="1" y="2811"/>
                  <a:pt x="0" y="2798"/>
                  <a:pt x="0" y="278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任意多边形: 形状 351"/>
          <p:cNvSpPr/>
          <p:nvPr/>
        </p:nvSpPr>
        <p:spPr>
          <a:xfrm>
            <a:off x="409320" y="2941200"/>
            <a:ext cx="4546440" cy="1070280"/>
          </a:xfrm>
          <a:custGeom>
            <a:avLst/>
            <a:gdLst/>
            <a:ahLst/>
            <a:cxnLst/>
            <a:rect l="0" t="0" r="r" b="b"/>
            <a:pathLst>
              <a:path w="12629" h="2973">
                <a:moveTo>
                  <a:pt x="0" y="278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4"/>
                  <a:pt x="54" y="55"/>
                </a:cubicBezTo>
                <a:cubicBezTo>
                  <a:pt x="63" y="46"/>
                  <a:pt x="72" y="39"/>
                  <a:pt x="82" y="32"/>
                </a:cubicBezTo>
                <a:cubicBezTo>
                  <a:pt x="93" y="25"/>
                  <a:pt x="103" y="19"/>
                  <a:pt x="115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6" y="0"/>
                </a:cubicBezTo>
                <a:lnTo>
                  <a:pt x="12443" y="0"/>
                </a:lnTo>
                <a:cubicBezTo>
                  <a:pt x="12455" y="0"/>
                  <a:pt x="12467" y="2"/>
                  <a:pt x="12479" y="4"/>
                </a:cubicBezTo>
                <a:cubicBezTo>
                  <a:pt x="12491" y="6"/>
                  <a:pt x="12503" y="10"/>
                  <a:pt x="12514" y="15"/>
                </a:cubicBezTo>
                <a:cubicBezTo>
                  <a:pt x="12525" y="19"/>
                  <a:pt x="12536" y="25"/>
                  <a:pt x="12546" y="32"/>
                </a:cubicBezTo>
                <a:cubicBezTo>
                  <a:pt x="12556" y="39"/>
                  <a:pt x="12566" y="46"/>
                  <a:pt x="12574" y="55"/>
                </a:cubicBezTo>
                <a:cubicBezTo>
                  <a:pt x="12583" y="64"/>
                  <a:pt x="12591" y="73"/>
                  <a:pt x="12598" y="83"/>
                </a:cubicBezTo>
                <a:cubicBezTo>
                  <a:pt x="12604" y="93"/>
                  <a:pt x="12610" y="104"/>
                  <a:pt x="12615" y="115"/>
                </a:cubicBezTo>
                <a:cubicBezTo>
                  <a:pt x="12619" y="126"/>
                  <a:pt x="12623" y="138"/>
                  <a:pt x="12625" y="150"/>
                </a:cubicBezTo>
                <a:cubicBezTo>
                  <a:pt x="12628" y="162"/>
                  <a:pt x="12629" y="174"/>
                  <a:pt x="12629" y="186"/>
                </a:cubicBezTo>
                <a:lnTo>
                  <a:pt x="12629" y="2787"/>
                </a:lnTo>
                <a:cubicBezTo>
                  <a:pt x="12629" y="2799"/>
                  <a:pt x="12628" y="2811"/>
                  <a:pt x="12625" y="2823"/>
                </a:cubicBezTo>
                <a:cubicBezTo>
                  <a:pt x="12623" y="2835"/>
                  <a:pt x="12619" y="2847"/>
                  <a:pt x="12615" y="2858"/>
                </a:cubicBezTo>
                <a:cubicBezTo>
                  <a:pt x="12610" y="2869"/>
                  <a:pt x="12604" y="2880"/>
                  <a:pt x="12598" y="2890"/>
                </a:cubicBezTo>
                <a:cubicBezTo>
                  <a:pt x="12591" y="2900"/>
                  <a:pt x="12583" y="2910"/>
                  <a:pt x="12574" y="2918"/>
                </a:cubicBezTo>
                <a:cubicBezTo>
                  <a:pt x="12566" y="2927"/>
                  <a:pt x="12556" y="2935"/>
                  <a:pt x="12546" y="2941"/>
                </a:cubicBezTo>
                <a:cubicBezTo>
                  <a:pt x="12536" y="2948"/>
                  <a:pt x="12525" y="2954"/>
                  <a:pt x="12514" y="2959"/>
                </a:cubicBezTo>
                <a:cubicBezTo>
                  <a:pt x="12503" y="2963"/>
                  <a:pt x="12491" y="2967"/>
                  <a:pt x="12479" y="2969"/>
                </a:cubicBezTo>
                <a:cubicBezTo>
                  <a:pt x="12467" y="2972"/>
                  <a:pt x="12455" y="2973"/>
                  <a:pt x="12443" y="2973"/>
                </a:cubicBezTo>
                <a:lnTo>
                  <a:pt x="186" y="2973"/>
                </a:lnTo>
                <a:cubicBezTo>
                  <a:pt x="173" y="2973"/>
                  <a:pt x="161" y="2972"/>
                  <a:pt x="149" y="2969"/>
                </a:cubicBezTo>
                <a:cubicBezTo>
                  <a:pt x="137" y="2967"/>
                  <a:pt x="126" y="2963"/>
                  <a:pt x="115" y="2959"/>
                </a:cubicBezTo>
                <a:cubicBezTo>
                  <a:pt x="103" y="2954"/>
                  <a:pt x="93" y="2948"/>
                  <a:pt x="82" y="2941"/>
                </a:cubicBezTo>
                <a:cubicBezTo>
                  <a:pt x="72" y="2935"/>
                  <a:pt x="63" y="2927"/>
                  <a:pt x="54" y="2918"/>
                </a:cubicBezTo>
                <a:cubicBezTo>
                  <a:pt x="46" y="2910"/>
                  <a:pt x="38" y="2900"/>
                  <a:pt x="31" y="2890"/>
                </a:cubicBezTo>
                <a:cubicBezTo>
                  <a:pt x="24" y="2880"/>
                  <a:pt x="19" y="2869"/>
                  <a:pt x="14" y="2858"/>
                </a:cubicBezTo>
                <a:cubicBezTo>
                  <a:pt x="9" y="2847"/>
                  <a:pt x="6" y="2835"/>
                  <a:pt x="4" y="2823"/>
                </a:cubicBezTo>
                <a:cubicBezTo>
                  <a:pt x="1" y="2811"/>
                  <a:pt x="0" y="2799"/>
                  <a:pt x="0" y="278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3" name="图片 352"/>
          <p:cNvPicPr/>
          <p:nvPr/>
        </p:nvPicPr>
        <p:blipFill>
          <a:blip r:embed="rId4"/>
          <a:stretch/>
        </p:blipFill>
        <p:spPr>
          <a:xfrm>
            <a:off x="409320" y="9694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文本框 353"/>
          <p:cNvSpPr txBox="1"/>
          <p:nvPr/>
        </p:nvSpPr>
        <p:spPr>
          <a:xfrm>
            <a:off x="275760" y="245160"/>
            <a:ext cx="39038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多语言模型调用与上下文保持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5" name="图片 354"/>
          <p:cNvPicPr/>
          <p:nvPr/>
        </p:nvPicPr>
        <p:blipFill>
          <a:blip r:embed="rId5"/>
          <a:stretch/>
        </p:blipFill>
        <p:spPr>
          <a:xfrm>
            <a:off x="543240" y="1470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6" name="文本框 355"/>
          <p:cNvSpPr txBox="1"/>
          <p:nvPr/>
        </p:nvSpPr>
        <p:spPr>
          <a:xfrm>
            <a:off x="685080" y="9504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多语言模型调用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743760" y="14508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通过调用预训练的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1813320" y="145548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9" name="图片 358"/>
          <p:cNvPicPr/>
          <p:nvPr/>
        </p:nvPicPr>
        <p:blipFill>
          <a:blip r:embed="rId5"/>
          <a:stretch/>
        </p:blipFill>
        <p:spPr>
          <a:xfrm>
            <a:off x="543240" y="1771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0" name="文本框 359"/>
          <p:cNvSpPr txBox="1"/>
          <p:nvPr/>
        </p:nvSpPr>
        <p:spPr>
          <a:xfrm>
            <a:off x="2079360" y="14508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模型实现多语言文本理解与生成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743760" y="1751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合理设计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1278720" y="1756080"/>
            <a:ext cx="487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3" name="图片 362"/>
          <p:cNvPicPr/>
          <p:nvPr/>
        </p:nvPicPr>
        <p:blipFill>
          <a:blip r:embed="rId5"/>
          <a:stretch/>
        </p:blipFill>
        <p:spPr>
          <a:xfrm>
            <a:off x="543240" y="2072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4" name="文本框 363"/>
          <p:cNvSpPr txBox="1"/>
          <p:nvPr/>
        </p:nvSpPr>
        <p:spPr>
          <a:xfrm>
            <a:off x="1758240" y="17514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，引导模型进行不同语言间的翻译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5" name="图片 364"/>
          <p:cNvPicPr/>
          <p:nvPr/>
        </p:nvPicPr>
        <p:blipFill>
          <a:blip r:embed="rId6"/>
          <a:stretch/>
        </p:blipFill>
        <p:spPr>
          <a:xfrm>
            <a:off x="409320" y="26071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6" name="文本框 365"/>
          <p:cNvSpPr txBox="1"/>
          <p:nvPr/>
        </p:nvSpPr>
        <p:spPr>
          <a:xfrm>
            <a:off x="743760" y="20523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处理语言检测、自动选择源语言和目标语言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7" name="图片 366"/>
          <p:cNvPicPr/>
          <p:nvPr/>
        </p:nvPicPr>
        <p:blipFill>
          <a:blip r:embed="rId5"/>
          <a:stretch/>
        </p:blipFill>
        <p:spPr>
          <a:xfrm>
            <a:off x="543240" y="3108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8" name="文本框 367"/>
          <p:cNvSpPr txBox="1"/>
          <p:nvPr/>
        </p:nvSpPr>
        <p:spPr>
          <a:xfrm>
            <a:off x="643320" y="25884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上下文保持机制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9" name="图片 368"/>
          <p:cNvPicPr/>
          <p:nvPr/>
        </p:nvPicPr>
        <p:blipFill>
          <a:blip r:embed="rId5"/>
          <a:stretch/>
        </p:blipFill>
        <p:spPr>
          <a:xfrm>
            <a:off x="543240" y="3409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0" name="文本框 369"/>
          <p:cNvSpPr txBox="1"/>
          <p:nvPr/>
        </p:nvSpPr>
        <p:spPr>
          <a:xfrm>
            <a:off x="743760" y="30884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r>
              <a:rPr lang="zh-CN" sz="1050" b="0" u="none" strike="noStrike">
                <a:solidFill>
                  <a:srgbClr val="F59E0B"/>
                </a:solidFill>
                <a:effectLst/>
                <a:uFillTx/>
                <a:latin typeface="WenQuanYiZenHei"/>
                <a:ea typeface="WenQuanYiZenHei"/>
              </a:rPr>
              <a:t>会话历史缓存</a:t>
            </a:r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存储对话记录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743760" y="3389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动态构建包含历史对话的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2" name="图片 371"/>
          <p:cNvPicPr/>
          <p:nvPr/>
        </p:nvPicPr>
        <p:blipFill>
          <a:blip r:embed="rId5"/>
          <a:stretch/>
        </p:blipFill>
        <p:spPr>
          <a:xfrm>
            <a:off x="543240" y="3710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3" name="文本框 372"/>
          <p:cNvSpPr txBox="1"/>
          <p:nvPr/>
        </p:nvSpPr>
        <p:spPr>
          <a:xfrm>
            <a:off x="2214360" y="3394080"/>
            <a:ext cx="487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: 形状 373"/>
          <p:cNvSpPr/>
          <p:nvPr/>
        </p:nvSpPr>
        <p:spPr>
          <a:xfrm>
            <a:off x="5356440" y="1303560"/>
            <a:ext cx="33840" cy="2674440"/>
          </a:xfrm>
          <a:custGeom>
            <a:avLst/>
            <a:gdLst/>
            <a:ahLst/>
            <a:cxnLst/>
            <a:rect l="0" t="0" r="r" b="b"/>
            <a:pathLst>
              <a:path w="94" h="7429">
                <a:moveTo>
                  <a:pt x="78" y="27"/>
                </a:moveTo>
                <a:cubicBezTo>
                  <a:pt x="73" y="45"/>
                  <a:pt x="70" y="67"/>
                  <a:pt x="70" y="94"/>
                </a:cubicBezTo>
                <a:lnTo>
                  <a:pt x="70" y="7336"/>
                </a:lnTo>
                <a:cubicBezTo>
                  <a:pt x="70" y="7362"/>
                  <a:pt x="73" y="7384"/>
                  <a:pt x="78" y="7402"/>
                </a:cubicBezTo>
                <a:cubicBezTo>
                  <a:pt x="82" y="7420"/>
                  <a:pt x="88" y="7429"/>
                  <a:pt x="94" y="7429"/>
                </a:cubicBezTo>
                <a:cubicBezTo>
                  <a:pt x="67" y="7429"/>
                  <a:pt x="45" y="7420"/>
                  <a:pt x="27" y="7402"/>
                </a:cubicBezTo>
                <a:cubicBezTo>
                  <a:pt x="9" y="7384"/>
                  <a:pt x="0" y="7362"/>
                  <a:pt x="0" y="7336"/>
                </a:cubicBezTo>
                <a:lnTo>
                  <a:pt x="0" y="94"/>
                </a:lnTo>
                <a:cubicBezTo>
                  <a:pt x="0" y="67"/>
                  <a:pt x="9" y="45"/>
                  <a:pt x="27" y="27"/>
                </a:cubicBezTo>
                <a:cubicBezTo>
                  <a:pt x="45" y="9"/>
                  <a:pt x="67" y="0"/>
                  <a:pt x="94" y="0"/>
                </a:cubicBezTo>
                <a:cubicBezTo>
                  <a:pt x="88" y="0"/>
                  <a:pt x="82" y="9"/>
                  <a:pt x="78" y="2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5381640" y="1303560"/>
            <a:ext cx="4922280" cy="2674440"/>
          </a:xfrm>
          <a:custGeom>
            <a:avLst/>
            <a:gdLst/>
            <a:ahLst/>
            <a:cxnLst/>
            <a:rect l="0" t="0" r="r" b="b"/>
            <a:pathLst>
              <a:path w="13673" h="7429">
                <a:moveTo>
                  <a:pt x="0" y="7336"/>
                </a:moveTo>
                <a:lnTo>
                  <a:pt x="0" y="94"/>
                </a:lnTo>
                <a:cubicBezTo>
                  <a:pt x="0" y="67"/>
                  <a:pt x="2" y="45"/>
                  <a:pt x="7" y="27"/>
                </a:cubicBezTo>
                <a:cubicBezTo>
                  <a:pt x="11" y="9"/>
                  <a:pt x="17" y="0"/>
                  <a:pt x="23" y="0"/>
                </a:cubicBezTo>
                <a:lnTo>
                  <a:pt x="13580" y="0"/>
                </a:lnTo>
                <a:cubicBezTo>
                  <a:pt x="13606" y="0"/>
                  <a:pt x="13628" y="9"/>
                  <a:pt x="13646" y="27"/>
                </a:cubicBezTo>
                <a:cubicBezTo>
                  <a:pt x="13664" y="45"/>
                  <a:pt x="13673" y="67"/>
                  <a:pt x="13673" y="94"/>
                </a:cubicBezTo>
                <a:lnTo>
                  <a:pt x="13673" y="7336"/>
                </a:lnTo>
                <a:cubicBezTo>
                  <a:pt x="13673" y="7362"/>
                  <a:pt x="13664" y="7384"/>
                  <a:pt x="13646" y="7402"/>
                </a:cubicBezTo>
                <a:cubicBezTo>
                  <a:pt x="13628" y="7420"/>
                  <a:pt x="13606" y="7429"/>
                  <a:pt x="13580" y="7429"/>
                </a:cubicBezTo>
                <a:lnTo>
                  <a:pt x="23" y="7429"/>
                </a:lnTo>
                <a:cubicBezTo>
                  <a:pt x="17" y="7429"/>
                  <a:pt x="11" y="7420"/>
                  <a:pt x="7" y="7402"/>
                </a:cubicBezTo>
                <a:cubicBezTo>
                  <a:pt x="2" y="7384"/>
                  <a:pt x="0" y="7362"/>
                  <a:pt x="0" y="733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任意多边形: 形状 375"/>
          <p:cNvSpPr/>
          <p:nvPr/>
        </p:nvSpPr>
        <p:spPr>
          <a:xfrm>
            <a:off x="5356440" y="4512600"/>
            <a:ext cx="4947480" cy="1270440"/>
          </a:xfrm>
          <a:custGeom>
            <a:avLst/>
            <a:gdLst/>
            <a:ahLst/>
            <a:cxnLst/>
            <a:rect l="0" t="0" r="r" b="b"/>
            <a:pathLst>
              <a:path w="13743" h="3529">
                <a:moveTo>
                  <a:pt x="0" y="3343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557" y="0"/>
                </a:lnTo>
                <a:cubicBezTo>
                  <a:pt x="13570" y="0"/>
                  <a:pt x="13582" y="1"/>
                  <a:pt x="13594" y="3"/>
                </a:cubicBezTo>
                <a:cubicBezTo>
                  <a:pt x="13606" y="5"/>
                  <a:pt x="13617" y="9"/>
                  <a:pt x="13629" y="14"/>
                </a:cubicBezTo>
                <a:cubicBezTo>
                  <a:pt x="13640" y="18"/>
                  <a:pt x="13651" y="24"/>
                  <a:pt x="13661" y="31"/>
                </a:cubicBezTo>
                <a:cubicBezTo>
                  <a:pt x="13671" y="38"/>
                  <a:pt x="13680" y="45"/>
                  <a:pt x="13689" y="54"/>
                </a:cubicBezTo>
                <a:cubicBezTo>
                  <a:pt x="13697" y="63"/>
                  <a:pt x="13705" y="72"/>
                  <a:pt x="13712" y="82"/>
                </a:cubicBezTo>
                <a:cubicBezTo>
                  <a:pt x="13719" y="92"/>
                  <a:pt x="13724" y="103"/>
                  <a:pt x="13729" y="114"/>
                </a:cubicBezTo>
                <a:cubicBezTo>
                  <a:pt x="13734" y="125"/>
                  <a:pt x="13737" y="137"/>
                  <a:pt x="13740" y="149"/>
                </a:cubicBezTo>
                <a:cubicBezTo>
                  <a:pt x="13742" y="161"/>
                  <a:pt x="13743" y="173"/>
                  <a:pt x="13743" y="185"/>
                </a:cubicBezTo>
                <a:lnTo>
                  <a:pt x="13743" y="3343"/>
                </a:lnTo>
                <a:cubicBezTo>
                  <a:pt x="13743" y="3355"/>
                  <a:pt x="13742" y="3367"/>
                  <a:pt x="13740" y="3379"/>
                </a:cubicBezTo>
                <a:cubicBezTo>
                  <a:pt x="13737" y="3391"/>
                  <a:pt x="13734" y="3403"/>
                  <a:pt x="13729" y="3414"/>
                </a:cubicBezTo>
                <a:cubicBezTo>
                  <a:pt x="13724" y="3426"/>
                  <a:pt x="13719" y="3436"/>
                  <a:pt x="13712" y="3446"/>
                </a:cubicBezTo>
                <a:cubicBezTo>
                  <a:pt x="13705" y="3457"/>
                  <a:pt x="13697" y="3466"/>
                  <a:pt x="13689" y="3475"/>
                </a:cubicBezTo>
                <a:cubicBezTo>
                  <a:pt x="13680" y="3483"/>
                  <a:pt x="13671" y="3491"/>
                  <a:pt x="13661" y="3498"/>
                </a:cubicBezTo>
                <a:cubicBezTo>
                  <a:pt x="13651" y="3504"/>
                  <a:pt x="13640" y="3510"/>
                  <a:pt x="13629" y="3515"/>
                </a:cubicBezTo>
                <a:cubicBezTo>
                  <a:pt x="13617" y="3519"/>
                  <a:pt x="13606" y="3523"/>
                  <a:pt x="13594" y="3525"/>
                </a:cubicBezTo>
                <a:cubicBezTo>
                  <a:pt x="13582" y="3528"/>
                  <a:pt x="13570" y="3529"/>
                  <a:pt x="13557" y="3529"/>
                </a:cubicBezTo>
                <a:lnTo>
                  <a:pt x="186" y="3529"/>
                </a:lnTo>
                <a:cubicBezTo>
                  <a:pt x="174" y="3529"/>
                  <a:pt x="162" y="3528"/>
                  <a:pt x="150" y="3525"/>
                </a:cubicBezTo>
                <a:cubicBezTo>
                  <a:pt x="138" y="3523"/>
                  <a:pt x="126" y="3519"/>
                  <a:pt x="115" y="3515"/>
                </a:cubicBezTo>
                <a:cubicBezTo>
                  <a:pt x="103" y="3510"/>
                  <a:pt x="93" y="3504"/>
                  <a:pt x="83" y="3498"/>
                </a:cubicBezTo>
                <a:cubicBezTo>
                  <a:pt x="72" y="3491"/>
                  <a:pt x="63" y="3483"/>
                  <a:pt x="54" y="3475"/>
                </a:cubicBezTo>
                <a:cubicBezTo>
                  <a:pt x="46" y="3466"/>
                  <a:pt x="38" y="3457"/>
                  <a:pt x="31" y="3446"/>
                </a:cubicBezTo>
                <a:cubicBezTo>
                  <a:pt x="25" y="3436"/>
                  <a:pt x="19" y="3426"/>
                  <a:pt x="14" y="3414"/>
                </a:cubicBezTo>
                <a:cubicBezTo>
                  <a:pt x="10" y="3403"/>
                  <a:pt x="6" y="3391"/>
                  <a:pt x="4" y="3379"/>
                </a:cubicBezTo>
                <a:cubicBezTo>
                  <a:pt x="1" y="3367"/>
                  <a:pt x="0" y="3355"/>
                  <a:pt x="0" y="3343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7" name="图片 376"/>
          <p:cNvPicPr/>
          <p:nvPr/>
        </p:nvPicPr>
        <p:blipFill>
          <a:blip r:embed="rId7"/>
          <a:stretch/>
        </p:blipFill>
        <p:spPr>
          <a:xfrm>
            <a:off x="5356800" y="9694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8" name="文本框 377"/>
          <p:cNvSpPr txBox="1"/>
          <p:nvPr/>
        </p:nvSpPr>
        <p:spPr>
          <a:xfrm>
            <a:off x="743760" y="36903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确保多轮交互中的逻辑连贯性和术语一致性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5632560" y="9504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代码实现示例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文本框 379"/>
          <p:cNvSpPr txBox="1"/>
          <p:nvPr/>
        </p:nvSpPr>
        <p:spPr>
          <a:xfrm>
            <a:off x="5515560" y="145692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class TranslationAgent: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5515560" y="162396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def __init__(self):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5515560" y="179100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self.conversation_history = []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8394120" y="17758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存储对话历史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5515560" y="195840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文本框 384"/>
          <p:cNvSpPr txBox="1"/>
          <p:nvPr/>
        </p:nvSpPr>
        <p:spPr>
          <a:xfrm>
            <a:off x="5515560" y="212544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def add_to_history(self, role, message):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5515560" y="229248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6217560" y="22773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将新对话添加到历史记录中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5515560" y="2459520"/>
            <a:ext cx="4366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self.conversation_history.append(f"{role}: {message}")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5515560" y="26269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文本框 389"/>
          <p:cNvSpPr txBox="1"/>
          <p:nvPr/>
        </p:nvSpPr>
        <p:spPr>
          <a:xfrm>
            <a:off x="5515560" y="279396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def build_prompt(self, user_message):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5515560" y="29610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6217560" y="29458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构建包含上下文的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文本框 392"/>
          <p:cNvSpPr txBox="1"/>
          <p:nvPr/>
        </p:nvSpPr>
        <p:spPr>
          <a:xfrm>
            <a:off x="7153560" y="29610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5515560" y="3128400"/>
            <a:ext cx="4366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history = "\n".join(self.conversation_history[-5:])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9868320" y="3112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最近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10102320" y="312840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5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10172520" y="3112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条记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5515560" y="3295440"/>
            <a:ext cx="3944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prompt = f"{history}\nUser: {user_message}\nAI:"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5515560" y="346248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5515560" y="36295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5515560" y="3796920"/>
            <a:ext cx="4226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def translate(self, user_message, target_language="zh"):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2" name="图片 401"/>
          <p:cNvPicPr/>
          <p:nvPr/>
        </p:nvPicPr>
        <p:blipFill>
          <a:blip r:embed="rId8"/>
          <a:stretch/>
        </p:blipFill>
        <p:spPr>
          <a:xfrm>
            <a:off x="5356800" y="4211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3" name="文本框 402"/>
          <p:cNvSpPr txBox="1"/>
          <p:nvPr/>
        </p:nvSpPr>
        <p:spPr>
          <a:xfrm>
            <a:off x="6217560" y="39488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5590800" y="4192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多轮翻译实例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5456880" y="46263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5724360" y="4631040"/>
            <a:ext cx="19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1: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6125400" y="4631040"/>
            <a:ext cx="1593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What is 5G technology?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5456880" y="48934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5724360" y="4898160"/>
            <a:ext cx="19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1: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6125400" y="48934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什么是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6526440" y="4898160"/>
            <a:ext cx="190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5G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6715440" y="48934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技术？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5456880" y="51609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5724360" y="5165640"/>
            <a:ext cx="19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2: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6125400" y="5165640"/>
            <a:ext cx="2436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How does beamforming work in 5G?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5456880" y="5428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5724360" y="5433120"/>
            <a:ext cx="19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 2: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6125400" y="54284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波束成形在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6793920" y="5433120"/>
            <a:ext cx="190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5G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0" name="图片 419"/>
          <p:cNvPicPr/>
          <p:nvPr/>
        </p:nvPicPr>
        <p:blipFill>
          <a:blip r:embed="rId9"/>
          <a:stretch/>
        </p:blipFill>
        <p:spPr>
          <a:xfrm>
            <a:off x="409320" y="5983560"/>
            <a:ext cx="9893880" cy="659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1" name="文本框 420"/>
          <p:cNvSpPr txBox="1"/>
          <p:nvPr/>
        </p:nvSpPr>
        <p:spPr>
          <a:xfrm>
            <a:off x="6982560" y="54284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中是如何工作的？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2" name="图片 421"/>
          <p:cNvPicPr/>
          <p:nvPr/>
        </p:nvPicPr>
        <p:blipFill>
          <a:blip r:embed="rId10"/>
          <a:stretch/>
        </p:blipFill>
        <p:spPr>
          <a:xfrm>
            <a:off x="8280" y="661860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3" name="文本框 422"/>
          <p:cNvSpPr txBox="1"/>
          <p:nvPr/>
        </p:nvSpPr>
        <p:spPr>
          <a:xfrm>
            <a:off x="10234080" y="63680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6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任意多边形: 形状 423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5" name="图片 424"/>
          <p:cNvPicPr/>
          <p:nvPr/>
        </p:nvPicPr>
        <p:blipFill>
          <a:blip r:embed="rId2"/>
          <a:stretch/>
        </p:blipFill>
        <p:spPr>
          <a:xfrm>
            <a:off x="8280" y="41760"/>
            <a:ext cx="10696320" cy="656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6" name="图片 425"/>
          <p:cNvPicPr/>
          <p:nvPr/>
        </p:nvPicPr>
        <p:blipFill>
          <a:blip r:embed="rId3"/>
          <a:stretch/>
        </p:blipFill>
        <p:spPr>
          <a:xfrm>
            <a:off x="142200" y="17532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7" name="任意多边形: 形状 426"/>
          <p:cNvSpPr/>
          <p:nvPr/>
        </p:nvSpPr>
        <p:spPr>
          <a:xfrm>
            <a:off x="275760" y="71028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409320" y="1378800"/>
            <a:ext cx="4746960" cy="869400"/>
          </a:xfrm>
          <a:custGeom>
            <a:avLst/>
            <a:gdLst/>
            <a:ahLst/>
            <a:cxnLst/>
            <a:rect l="0" t="0" r="r" b="b"/>
            <a:pathLst>
              <a:path w="13186" h="2415">
                <a:moveTo>
                  <a:pt x="0" y="2229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3" y="18"/>
                  <a:pt x="13093" y="24"/>
                  <a:pt x="13103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2229"/>
                </a:lnTo>
                <a:cubicBezTo>
                  <a:pt x="13186" y="2241"/>
                  <a:pt x="13185" y="2253"/>
                  <a:pt x="13182" y="2265"/>
                </a:cubicBezTo>
                <a:cubicBezTo>
                  <a:pt x="13180" y="2277"/>
                  <a:pt x="13176" y="2289"/>
                  <a:pt x="13172" y="2300"/>
                </a:cubicBezTo>
                <a:cubicBezTo>
                  <a:pt x="13167" y="2311"/>
                  <a:pt x="13161" y="2322"/>
                  <a:pt x="13155" y="2332"/>
                </a:cubicBezTo>
                <a:cubicBezTo>
                  <a:pt x="13148" y="2342"/>
                  <a:pt x="13140" y="2352"/>
                  <a:pt x="13132" y="2360"/>
                </a:cubicBezTo>
                <a:cubicBezTo>
                  <a:pt x="13123" y="2369"/>
                  <a:pt x="13114" y="2377"/>
                  <a:pt x="13103" y="2384"/>
                </a:cubicBezTo>
                <a:cubicBezTo>
                  <a:pt x="13093" y="2390"/>
                  <a:pt x="13083" y="2396"/>
                  <a:pt x="13071" y="2401"/>
                </a:cubicBezTo>
                <a:cubicBezTo>
                  <a:pt x="13060" y="2405"/>
                  <a:pt x="13048" y="2409"/>
                  <a:pt x="13036" y="2411"/>
                </a:cubicBezTo>
                <a:cubicBezTo>
                  <a:pt x="13025" y="2414"/>
                  <a:pt x="13012" y="2415"/>
                  <a:pt x="13000" y="2415"/>
                </a:cubicBezTo>
                <a:lnTo>
                  <a:pt x="186" y="2415"/>
                </a:lnTo>
                <a:cubicBezTo>
                  <a:pt x="173" y="2415"/>
                  <a:pt x="161" y="2414"/>
                  <a:pt x="149" y="2411"/>
                </a:cubicBezTo>
                <a:cubicBezTo>
                  <a:pt x="137" y="2409"/>
                  <a:pt x="126" y="2405"/>
                  <a:pt x="115" y="2401"/>
                </a:cubicBezTo>
                <a:cubicBezTo>
                  <a:pt x="103" y="2396"/>
                  <a:pt x="93" y="2390"/>
                  <a:pt x="82" y="2384"/>
                </a:cubicBezTo>
                <a:cubicBezTo>
                  <a:pt x="72" y="2377"/>
                  <a:pt x="63" y="2369"/>
                  <a:pt x="54" y="2360"/>
                </a:cubicBezTo>
                <a:cubicBezTo>
                  <a:pt x="46" y="2352"/>
                  <a:pt x="38" y="2342"/>
                  <a:pt x="31" y="2332"/>
                </a:cubicBezTo>
                <a:cubicBezTo>
                  <a:pt x="24" y="2322"/>
                  <a:pt x="19" y="2311"/>
                  <a:pt x="14" y="2300"/>
                </a:cubicBezTo>
                <a:cubicBezTo>
                  <a:pt x="9" y="2289"/>
                  <a:pt x="6" y="2277"/>
                  <a:pt x="4" y="2265"/>
                </a:cubicBezTo>
                <a:cubicBezTo>
                  <a:pt x="1" y="2253"/>
                  <a:pt x="0" y="2241"/>
                  <a:pt x="0" y="2229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: 形状 428"/>
          <p:cNvSpPr/>
          <p:nvPr/>
        </p:nvSpPr>
        <p:spPr>
          <a:xfrm>
            <a:off x="409320" y="238140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4"/>
                </a:cubicBezTo>
                <a:cubicBezTo>
                  <a:pt x="13048" y="6"/>
                  <a:pt x="13060" y="10"/>
                  <a:pt x="13071" y="14"/>
                </a:cubicBezTo>
                <a:cubicBezTo>
                  <a:pt x="13083" y="19"/>
                  <a:pt x="13093" y="25"/>
                  <a:pt x="13103" y="32"/>
                </a:cubicBezTo>
                <a:cubicBezTo>
                  <a:pt x="13114" y="38"/>
                  <a:pt x="13123" y="46"/>
                  <a:pt x="13132" y="55"/>
                </a:cubicBezTo>
                <a:cubicBezTo>
                  <a:pt x="13140" y="63"/>
                  <a:pt x="13148" y="73"/>
                  <a:pt x="13155" y="83"/>
                </a:cubicBezTo>
                <a:cubicBezTo>
                  <a:pt x="13161" y="93"/>
                  <a:pt x="13167" y="104"/>
                  <a:pt x="13172" y="115"/>
                </a:cubicBezTo>
                <a:cubicBezTo>
                  <a:pt x="13176" y="126"/>
                  <a:pt x="13180" y="138"/>
                  <a:pt x="13182" y="150"/>
                </a:cubicBezTo>
                <a:cubicBezTo>
                  <a:pt x="13185" y="162"/>
                  <a:pt x="13186" y="174"/>
                  <a:pt x="13186" y="186"/>
                </a:cubicBezTo>
                <a:lnTo>
                  <a:pt x="13186" y="1765"/>
                </a:lnTo>
                <a:cubicBezTo>
                  <a:pt x="13186" y="1778"/>
                  <a:pt x="13185" y="1790"/>
                  <a:pt x="13182" y="1802"/>
                </a:cubicBezTo>
                <a:cubicBezTo>
                  <a:pt x="13180" y="1814"/>
                  <a:pt x="13176" y="1825"/>
                  <a:pt x="13172" y="1836"/>
                </a:cubicBezTo>
                <a:cubicBezTo>
                  <a:pt x="13167" y="1848"/>
                  <a:pt x="13161" y="1858"/>
                  <a:pt x="13155" y="1869"/>
                </a:cubicBezTo>
                <a:cubicBezTo>
                  <a:pt x="13148" y="1879"/>
                  <a:pt x="13140" y="1888"/>
                  <a:pt x="13132" y="1897"/>
                </a:cubicBezTo>
                <a:cubicBezTo>
                  <a:pt x="13123" y="1905"/>
                  <a:pt x="13114" y="1913"/>
                  <a:pt x="13103" y="1920"/>
                </a:cubicBezTo>
                <a:cubicBezTo>
                  <a:pt x="13093" y="1927"/>
                  <a:pt x="13083" y="1932"/>
                  <a:pt x="13071" y="1937"/>
                </a:cubicBezTo>
                <a:cubicBezTo>
                  <a:pt x="13060" y="1942"/>
                  <a:pt x="13048" y="1945"/>
                  <a:pt x="13036" y="1948"/>
                </a:cubicBezTo>
                <a:cubicBezTo>
                  <a:pt x="13025" y="1950"/>
                  <a:pt x="13012" y="1951"/>
                  <a:pt x="13000" y="1951"/>
                </a:cubicBezTo>
                <a:lnTo>
                  <a:pt x="186" y="1951"/>
                </a:lnTo>
                <a:cubicBezTo>
                  <a:pt x="173" y="1951"/>
                  <a:pt x="161" y="1950"/>
                  <a:pt x="149" y="1948"/>
                </a:cubicBezTo>
                <a:cubicBezTo>
                  <a:pt x="137" y="1945"/>
                  <a:pt x="126" y="1942"/>
                  <a:pt x="115" y="1937"/>
                </a:cubicBezTo>
                <a:cubicBezTo>
                  <a:pt x="103" y="1932"/>
                  <a:pt x="93" y="1927"/>
                  <a:pt x="82" y="1920"/>
                </a:cubicBezTo>
                <a:cubicBezTo>
                  <a:pt x="72" y="1913"/>
                  <a:pt x="63" y="1905"/>
                  <a:pt x="54" y="1897"/>
                </a:cubicBezTo>
                <a:cubicBezTo>
                  <a:pt x="46" y="1888"/>
                  <a:pt x="38" y="1879"/>
                  <a:pt x="31" y="1869"/>
                </a:cubicBezTo>
                <a:cubicBezTo>
                  <a:pt x="24" y="1858"/>
                  <a:pt x="19" y="1848"/>
                  <a:pt x="14" y="1836"/>
                </a:cubicBezTo>
                <a:cubicBezTo>
                  <a:pt x="9" y="1825"/>
                  <a:pt x="6" y="1814"/>
                  <a:pt x="4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任意多边形: 形状 429"/>
          <p:cNvSpPr/>
          <p:nvPr/>
        </p:nvSpPr>
        <p:spPr>
          <a:xfrm>
            <a:off x="409320" y="3217320"/>
            <a:ext cx="4746960" cy="702000"/>
          </a:xfrm>
          <a:custGeom>
            <a:avLst/>
            <a:gdLst/>
            <a:ahLst/>
            <a:cxnLst/>
            <a:rect l="0" t="0" r="r" b="b"/>
            <a:pathLst>
              <a:path w="13186" h="1950">
                <a:moveTo>
                  <a:pt x="0" y="1764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7" y="5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0" y="0"/>
                </a:lnTo>
                <a:cubicBezTo>
                  <a:pt x="13012" y="0"/>
                  <a:pt x="13025" y="1"/>
                  <a:pt x="13036" y="3"/>
                </a:cubicBezTo>
                <a:cubicBezTo>
                  <a:pt x="13048" y="5"/>
                  <a:pt x="13060" y="9"/>
                  <a:pt x="13071" y="14"/>
                </a:cubicBezTo>
                <a:cubicBezTo>
                  <a:pt x="13083" y="18"/>
                  <a:pt x="13093" y="24"/>
                  <a:pt x="13103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5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764"/>
                </a:lnTo>
                <a:cubicBezTo>
                  <a:pt x="13186" y="1776"/>
                  <a:pt x="13185" y="1789"/>
                  <a:pt x="13182" y="1801"/>
                </a:cubicBezTo>
                <a:cubicBezTo>
                  <a:pt x="13180" y="1813"/>
                  <a:pt x="13176" y="1825"/>
                  <a:pt x="13172" y="1836"/>
                </a:cubicBezTo>
                <a:cubicBezTo>
                  <a:pt x="13167" y="1847"/>
                  <a:pt x="13161" y="1858"/>
                  <a:pt x="13155" y="1868"/>
                </a:cubicBezTo>
                <a:cubicBezTo>
                  <a:pt x="13148" y="1878"/>
                  <a:pt x="13140" y="1887"/>
                  <a:pt x="13132" y="1896"/>
                </a:cubicBezTo>
                <a:cubicBezTo>
                  <a:pt x="13123" y="1905"/>
                  <a:pt x="13114" y="1912"/>
                  <a:pt x="13103" y="1919"/>
                </a:cubicBezTo>
                <a:cubicBezTo>
                  <a:pt x="13093" y="1926"/>
                  <a:pt x="13083" y="1932"/>
                  <a:pt x="13071" y="1936"/>
                </a:cubicBezTo>
                <a:cubicBezTo>
                  <a:pt x="13060" y="1941"/>
                  <a:pt x="13048" y="1944"/>
                  <a:pt x="13036" y="1947"/>
                </a:cubicBezTo>
                <a:cubicBezTo>
                  <a:pt x="13025" y="1949"/>
                  <a:pt x="13012" y="1950"/>
                  <a:pt x="13000" y="1950"/>
                </a:cubicBezTo>
                <a:lnTo>
                  <a:pt x="186" y="1950"/>
                </a:lnTo>
                <a:cubicBezTo>
                  <a:pt x="173" y="1950"/>
                  <a:pt x="161" y="1949"/>
                  <a:pt x="149" y="1947"/>
                </a:cubicBezTo>
                <a:cubicBezTo>
                  <a:pt x="137" y="1944"/>
                  <a:pt x="126" y="1941"/>
                  <a:pt x="115" y="1936"/>
                </a:cubicBezTo>
                <a:cubicBezTo>
                  <a:pt x="103" y="1932"/>
                  <a:pt x="93" y="1926"/>
                  <a:pt x="82" y="1919"/>
                </a:cubicBezTo>
                <a:cubicBezTo>
                  <a:pt x="72" y="1912"/>
                  <a:pt x="63" y="1905"/>
                  <a:pt x="54" y="1896"/>
                </a:cubicBezTo>
                <a:cubicBezTo>
                  <a:pt x="46" y="1887"/>
                  <a:pt x="38" y="1878"/>
                  <a:pt x="31" y="1868"/>
                </a:cubicBezTo>
                <a:cubicBezTo>
                  <a:pt x="24" y="1858"/>
                  <a:pt x="19" y="1847"/>
                  <a:pt x="14" y="1836"/>
                </a:cubicBezTo>
                <a:cubicBezTo>
                  <a:pt x="9" y="1825"/>
                  <a:pt x="6" y="1813"/>
                  <a:pt x="4" y="1801"/>
                </a:cubicBezTo>
                <a:cubicBezTo>
                  <a:pt x="1" y="1789"/>
                  <a:pt x="0" y="1776"/>
                  <a:pt x="0" y="1764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: 形状 430"/>
          <p:cNvSpPr/>
          <p:nvPr/>
        </p:nvSpPr>
        <p:spPr>
          <a:xfrm>
            <a:off x="421920" y="4353840"/>
            <a:ext cx="4734360" cy="869400"/>
          </a:xfrm>
          <a:custGeom>
            <a:avLst/>
            <a:gdLst/>
            <a:ahLst/>
            <a:cxnLst/>
            <a:rect l="0" t="0" r="r" b="b"/>
            <a:pathLst>
              <a:path w="13151" h="2415">
                <a:moveTo>
                  <a:pt x="0" y="2299"/>
                </a:moveTo>
                <a:lnTo>
                  <a:pt x="0" y="116"/>
                </a:lnTo>
                <a:cubicBezTo>
                  <a:pt x="0" y="100"/>
                  <a:pt x="2" y="85"/>
                  <a:pt x="6" y="71"/>
                </a:cubicBezTo>
                <a:cubicBezTo>
                  <a:pt x="10" y="57"/>
                  <a:pt x="16" y="44"/>
                  <a:pt x="24" y="33"/>
                </a:cubicBezTo>
                <a:cubicBezTo>
                  <a:pt x="31" y="23"/>
                  <a:pt x="40" y="14"/>
                  <a:pt x="50" y="8"/>
                </a:cubicBezTo>
                <a:cubicBezTo>
                  <a:pt x="60" y="2"/>
                  <a:pt x="70" y="0"/>
                  <a:pt x="81" y="0"/>
                </a:cubicBezTo>
                <a:lnTo>
                  <a:pt x="13035" y="0"/>
                </a:lnTo>
                <a:cubicBezTo>
                  <a:pt x="13050" y="0"/>
                  <a:pt x="13065" y="2"/>
                  <a:pt x="13079" y="8"/>
                </a:cubicBezTo>
                <a:cubicBezTo>
                  <a:pt x="13094" y="14"/>
                  <a:pt x="13106" y="23"/>
                  <a:pt x="13117" y="33"/>
                </a:cubicBezTo>
                <a:cubicBezTo>
                  <a:pt x="13128" y="44"/>
                  <a:pt x="13136" y="57"/>
                  <a:pt x="13142" y="71"/>
                </a:cubicBezTo>
                <a:cubicBezTo>
                  <a:pt x="13148" y="85"/>
                  <a:pt x="13151" y="100"/>
                  <a:pt x="13151" y="116"/>
                </a:cubicBezTo>
                <a:lnTo>
                  <a:pt x="13151" y="2299"/>
                </a:lnTo>
                <a:cubicBezTo>
                  <a:pt x="13151" y="2314"/>
                  <a:pt x="13148" y="2329"/>
                  <a:pt x="13142" y="2343"/>
                </a:cubicBezTo>
                <a:cubicBezTo>
                  <a:pt x="13136" y="2357"/>
                  <a:pt x="13128" y="2370"/>
                  <a:pt x="13117" y="2381"/>
                </a:cubicBezTo>
                <a:cubicBezTo>
                  <a:pt x="13106" y="2392"/>
                  <a:pt x="13094" y="2400"/>
                  <a:pt x="13079" y="2406"/>
                </a:cubicBezTo>
                <a:cubicBezTo>
                  <a:pt x="13065" y="2412"/>
                  <a:pt x="13050" y="2415"/>
                  <a:pt x="13035" y="2415"/>
                </a:cubicBezTo>
                <a:lnTo>
                  <a:pt x="81" y="2415"/>
                </a:lnTo>
                <a:cubicBezTo>
                  <a:pt x="70" y="2415"/>
                  <a:pt x="60" y="2412"/>
                  <a:pt x="50" y="2406"/>
                </a:cubicBezTo>
                <a:cubicBezTo>
                  <a:pt x="40" y="2400"/>
                  <a:pt x="31" y="2392"/>
                  <a:pt x="24" y="2381"/>
                </a:cubicBezTo>
                <a:cubicBezTo>
                  <a:pt x="16" y="2370"/>
                  <a:pt x="10" y="2357"/>
                  <a:pt x="6" y="2343"/>
                </a:cubicBezTo>
                <a:cubicBezTo>
                  <a:pt x="2" y="2329"/>
                  <a:pt x="0" y="2314"/>
                  <a:pt x="0" y="229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任意多边形: 形状 431"/>
          <p:cNvSpPr/>
          <p:nvPr/>
        </p:nvSpPr>
        <p:spPr>
          <a:xfrm>
            <a:off x="409320" y="4353840"/>
            <a:ext cx="42120" cy="869400"/>
          </a:xfrm>
          <a:custGeom>
            <a:avLst/>
            <a:gdLst/>
            <a:ahLst/>
            <a:cxnLst/>
            <a:rect l="0" t="0" r="r" b="b"/>
            <a:pathLst>
              <a:path w="117" h="2415">
                <a:moveTo>
                  <a:pt x="0" y="0"/>
                </a:moveTo>
                <a:lnTo>
                  <a:pt x="117" y="0"/>
                </a:lnTo>
                <a:lnTo>
                  <a:pt x="117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3" name="图片 432"/>
          <p:cNvPicPr/>
          <p:nvPr/>
        </p:nvPicPr>
        <p:blipFill>
          <a:blip r:embed="rId4"/>
          <a:stretch/>
        </p:blipFill>
        <p:spPr>
          <a:xfrm>
            <a:off x="409320" y="10029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4" name="文本框 433"/>
          <p:cNvSpPr txBox="1"/>
          <p:nvPr/>
        </p:nvSpPr>
        <p:spPr>
          <a:xfrm>
            <a:off x="275760" y="2869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翻译优化与错误处理机制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5" name="图片 434"/>
          <p:cNvPicPr/>
          <p:nvPr/>
        </p:nvPicPr>
        <p:blipFill>
          <a:blip r:embed="rId5"/>
          <a:stretch/>
        </p:blipFill>
        <p:spPr>
          <a:xfrm>
            <a:off x="543240" y="154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6" name="文本框 435"/>
          <p:cNvSpPr txBox="1"/>
          <p:nvPr/>
        </p:nvSpPr>
        <p:spPr>
          <a:xfrm>
            <a:off x="676800" y="9853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翻译优化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743760" y="15260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后处理优化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543240" y="1792800"/>
            <a:ext cx="4460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对模型生成的结果进行后处理，确保语言自然流畅，符合上下文逻辑和领域专业术语要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9" name="图片 438"/>
          <p:cNvPicPr/>
          <p:nvPr/>
        </p:nvPicPr>
        <p:blipFill>
          <a:blip r:embed="rId6"/>
          <a:stretch/>
        </p:blipFill>
        <p:spPr>
          <a:xfrm>
            <a:off x="543240" y="2548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0" name="文本框 439"/>
          <p:cNvSpPr txBox="1"/>
          <p:nvPr/>
        </p:nvSpPr>
        <p:spPr>
          <a:xfrm>
            <a:off x="543240" y="19598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743760" y="2528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2" name="图片 441"/>
          <p:cNvPicPr/>
          <p:nvPr/>
        </p:nvPicPr>
        <p:blipFill>
          <a:blip r:embed="rId7"/>
          <a:stretch/>
        </p:blipFill>
        <p:spPr>
          <a:xfrm>
            <a:off x="543240" y="33843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3" name="文本框 442"/>
          <p:cNvSpPr txBox="1"/>
          <p:nvPr/>
        </p:nvSpPr>
        <p:spPr>
          <a:xfrm>
            <a:off x="543240" y="2795400"/>
            <a:ext cx="3755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针对长文本或复杂句子，系统可以根据上下文反复调整，提升整体连贯性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727200" y="3364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术语校准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543240" y="363096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确保专业术语翻译符合领域标准，维持术语在文档中的一致性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409320" y="41324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优化实现示例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1111320" y="413676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534960" y="4462560"/>
            <a:ext cx="28980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optimize_translation(self, translated_text):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534960" y="459612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956160" y="4583160"/>
            <a:ext cx="2615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对翻译结果进行优化，如消除多余空格或不自然的句子结构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3563280" y="459612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534960" y="4730040"/>
            <a:ext cx="3441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optimized_text = translated_text.replace(" ", " ")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3965040" y="471672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去除多余空格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534960" y="4863600"/>
            <a:ext cx="362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896040" y="4850640"/>
            <a:ext cx="1207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其他优化逻辑可在此处扩展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任意多边形: 形状 455"/>
          <p:cNvSpPr/>
          <p:nvPr/>
        </p:nvSpPr>
        <p:spPr>
          <a:xfrm>
            <a:off x="5556960" y="137880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8"/>
                  <a:pt x="13094" y="24"/>
                  <a:pt x="13104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765"/>
                </a:lnTo>
                <a:cubicBezTo>
                  <a:pt x="13186" y="1777"/>
                  <a:pt x="13185" y="1789"/>
                  <a:pt x="13183" y="1801"/>
                </a:cubicBezTo>
                <a:cubicBezTo>
                  <a:pt x="13180" y="1813"/>
                  <a:pt x="13177" y="1825"/>
                  <a:pt x="13172" y="1836"/>
                </a:cubicBezTo>
                <a:cubicBezTo>
                  <a:pt x="13167" y="1847"/>
                  <a:pt x="13162" y="1858"/>
                  <a:pt x="13155" y="1868"/>
                </a:cubicBezTo>
                <a:cubicBezTo>
                  <a:pt x="13148" y="1878"/>
                  <a:pt x="13140" y="1888"/>
                  <a:pt x="13132" y="1896"/>
                </a:cubicBezTo>
                <a:cubicBezTo>
                  <a:pt x="13123" y="1905"/>
                  <a:pt x="13114" y="1912"/>
                  <a:pt x="13104" y="1919"/>
                </a:cubicBezTo>
                <a:cubicBezTo>
                  <a:pt x="13094" y="1926"/>
                  <a:pt x="13083" y="1932"/>
                  <a:pt x="13072" y="1936"/>
                </a:cubicBezTo>
                <a:cubicBezTo>
                  <a:pt x="13060" y="1941"/>
                  <a:pt x="13049" y="1945"/>
                  <a:pt x="13037" y="1947"/>
                </a:cubicBezTo>
                <a:cubicBezTo>
                  <a:pt x="13025" y="1949"/>
                  <a:pt x="13013" y="1951"/>
                  <a:pt x="13000" y="1951"/>
                </a:cubicBezTo>
                <a:lnTo>
                  <a:pt x="186" y="1951"/>
                </a:lnTo>
                <a:cubicBezTo>
                  <a:pt x="174" y="1951"/>
                  <a:pt x="162" y="1949"/>
                  <a:pt x="150" y="1947"/>
                </a:cubicBezTo>
                <a:cubicBezTo>
                  <a:pt x="138" y="1945"/>
                  <a:pt x="126" y="1941"/>
                  <a:pt x="115" y="1936"/>
                </a:cubicBezTo>
                <a:cubicBezTo>
                  <a:pt x="104" y="1932"/>
                  <a:pt x="93" y="1926"/>
                  <a:pt x="83" y="1919"/>
                </a:cubicBezTo>
                <a:cubicBezTo>
                  <a:pt x="73" y="1912"/>
                  <a:pt x="63" y="1905"/>
                  <a:pt x="55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: 形状 456"/>
          <p:cNvSpPr/>
          <p:nvPr/>
        </p:nvSpPr>
        <p:spPr>
          <a:xfrm>
            <a:off x="5556960" y="221436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9"/>
                  <a:pt x="13094" y="24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3"/>
                  <a:pt x="13167" y="103"/>
                  <a:pt x="13172" y="115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6"/>
                </a:cubicBezTo>
                <a:lnTo>
                  <a:pt x="13186" y="1765"/>
                </a:lnTo>
                <a:cubicBezTo>
                  <a:pt x="13186" y="1777"/>
                  <a:pt x="13185" y="1789"/>
                  <a:pt x="13183" y="1801"/>
                </a:cubicBezTo>
                <a:cubicBezTo>
                  <a:pt x="13180" y="1813"/>
                  <a:pt x="13177" y="1825"/>
                  <a:pt x="13172" y="1836"/>
                </a:cubicBezTo>
                <a:cubicBezTo>
                  <a:pt x="13167" y="1847"/>
                  <a:pt x="13162" y="1858"/>
                  <a:pt x="13155" y="1868"/>
                </a:cubicBezTo>
                <a:cubicBezTo>
                  <a:pt x="13148" y="1878"/>
                  <a:pt x="13140" y="1888"/>
                  <a:pt x="13132" y="1896"/>
                </a:cubicBezTo>
                <a:cubicBezTo>
                  <a:pt x="13123" y="1905"/>
                  <a:pt x="13114" y="1913"/>
                  <a:pt x="13104" y="1920"/>
                </a:cubicBezTo>
                <a:cubicBezTo>
                  <a:pt x="13094" y="1926"/>
                  <a:pt x="13083" y="1932"/>
                  <a:pt x="13072" y="1937"/>
                </a:cubicBezTo>
                <a:cubicBezTo>
                  <a:pt x="13060" y="1941"/>
                  <a:pt x="13049" y="1945"/>
                  <a:pt x="13037" y="1947"/>
                </a:cubicBezTo>
                <a:cubicBezTo>
                  <a:pt x="13025" y="1950"/>
                  <a:pt x="13013" y="1951"/>
                  <a:pt x="13000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4" y="1932"/>
                  <a:pt x="93" y="1926"/>
                  <a:pt x="83" y="1920"/>
                </a:cubicBezTo>
                <a:cubicBezTo>
                  <a:pt x="73" y="1913"/>
                  <a:pt x="63" y="1905"/>
                  <a:pt x="55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任意多边形: 形状 457"/>
          <p:cNvSpPr/>
          <p:nvPr/>
        </p:nvSpPr>
        <p:spPr>
          <a:xfrm>
            <a:off x="5556960" y="304992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10"/>
                  <a:pt x="13072" y="14"/>
                </a:cubicBezTo>
                <a:cubicBezTo>
                  <a:pt x="13083" y="19"/>
                  <a:pt x="13094" y="25"/>
                  <a:pt x="13104" y="32"/>
                </a:cubicBezTo>
                <a:cubicBezTo>
                  <a:pt x="13114" y="38"/>
                  <a:pt x="13123" y="46"/>
                  <a:pt x="13132" y="55"/>
                </a:cubicBezTo>
                <a:cubicBezTo>
                  <a:pt x="13140" y="63"/>
                  <a:pt x="13148" y="73"/>
                  <a:pt x="13155" y="83"/>
                </a:cubicBezTo>
                <a:cubicBezTo>
                  <a:pt x="13162" y="93"/>
                  <a:pt x="13167" y="104"/>
                  <a:pt x="13172" y="115"/>
                </a:cubicBezTo>
                <a:cubicBezTo>
                  <a:pt x="13177" y="126"/>
                  <a:pt x="13180" y="138"/>
                  <a:pt x="13183" y="150"/>
                </a:cubicBezTo>
                <a:cubicBezTo>
                  <a:pt x="13185" y="162"/>
                  <a:pt x="13186" y="174"/>
                  <a:pt x="13186" y="186"/>
                </a:cubicBezTo>
                <a:lnTo>
                  <a:pt x="13186" y="1765"/>
                </a:lnTo>
                <a:cubicBezTo>
                  <a:pt x="13186" y="1778"/>
                  <a:pt x="13185" y="1790"/>
                  <a:pt x="13183" y="1802"/>
                </a:cubicBezTo>
                <a:cubicBezTo>
                  <a:pt x="13180" y="1814"/>
                  <a:pt x="13177" y="1825"/>
                  <a:pt x="13172" y="1837"/>
                </a:cubicBezTo>
                <a:cubicBezTo>
                  <a:pt x="13167" y="1848"/>
                  <a:pt x="13162" y="1858"/>
                  <a:pt x="13155" y="1869"/>
                </a:cubicBezTo>
                <a:cubicBezTo>
                  <a:pt x="13148" y="1879"/>
                  <a:pt x="13140" y="1888"/>
                  <a:pt x="13132" y="1897"/>
                </a:cubicBezTo>
                <a:cubicBezTo>
                  <a:pt x="13123" y="1905"/>
                  <a:pt x="13114" y="1913"/>
                  <a:pt x="13104" y="1920"/>
                </a:cubicBezTo>
                <a:cubicBezTo>
                  <a:pt x="13094" y="1927"/>
                  <a:pt x="13083" y="1932"/>
                  <a:pt x="13072" y="1937"/>
                </a:cubicBezTo>
                <a:cubicBezTo>
                  <a:pt x="13060" y="1942"/>
                  <a:pt x="13049" y="1945"/>
                  <a:pt x="13037" y="1948"/>
                </a:cubicBezTo>
                <a:cubicBezTo>
                  <a:pt x="13025" y="1950"/>
                  <a:pt x="13013" y="1951"/>
                  <a:pt x="13000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8"/>
                </a:cubicBezTo>
                <a:cubicBezTo>
                  <a:pt x="138" y="1945"/>
                  <a:pt x="126" y="1942"/>
                  <a:pt x="115" y="1937"/>
                </a:cubicBezTo>
                <a:cubicBezTo>
                  <a:pt x="104" y="1932"/>
                  <a:pt x="93" y="1927"/>
                  <a:pt x="83" y="1920"/>
                </a:cubicBezTo>
                <a:cubicBezTo>
                  <a:pt x="73" y="1913"/>
                  <a:pt x="63" y="1905"/>
                  <a:pt x="55" y="1897"/>
                </a:cubicBezTo>
                <a:cubicBezTo>
                  <a:pt x="46" y="1888"/>
                  <a:pt x="38" y="1879"/>
                  <a:pt x="31" y="1869"/>
                </a:cubicBezTo>
                <a:cubicBezTo>
                  <a:pt x="25" y="1858"/>
                  <a:pt x="19" y="1848"/>
                  <a:pt x="14" y="1837"/>
                </a:cubicBezTo>
                <a:cubicBezTo>
                  <a:pt x="10" y="1825"/>
                  <a:pt x="6" y="1814"/>
                  <a:pt x="4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任意多边形: 形状 458"/>
          <p:cNvSpPr/>
          <p:nvPr/>
        </p:nvSpPr>
        <p:spPr>
          <a:xfrm>
            <a:off x="5556960" y="4186440"/>
            <a:ext cx="42120" cy="1253880"/>
          </a:xfrm>
          <a:custGeom>
            <a:avLst/>
            <a:gdLst/>
            <a:ahLst/>
            <a:cxnLst/>
            <a:rect l="0" t="0" r="r" b="b"/>
            <a:pathLst>
              <a:path w="117" h="3483">
                <a:moveTo>
                  <a:pt x="0" y="0"/>
                </a:moveTo>
                <a:lnTo>
                  <a:pt x="117" y="0"/>
                </a:lnTo>
                <a:lnTo>
                  <a:pt x="117" y="3483"/>
                </a:lnTo>
                <a:lnTo>
                  <a:pt x="0" y="348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任意多边形: 形状 459"/>
          <p:cNvSpPr/>
          <p:nvPr/>
        </p:nvSpPr>
        <p:spPr>
          <a:xfrm>
            <a:off x="5582160" y="4186440"/>
            <a:ext cx="4721760" cy="1253880"/>
          </a:xfrm>
          <a:custGeom>
            <a:avLst/>
            <a:gdLst/>
            <a:ahLst/>
            <a:cxnLst/>
            <a:rect l="0" t="0" r="r" b="b"/>
            <a:pathLst>
              <a:path w="13116" h="3483">
                <a:moveTo>
                  <a:pt x="0" y="3367"/>
                </a:moveTo>
                <a:lnTo>
                  <a:pt x="0" y="116"/>
                </a:lnTo>
                <a:cubicBezTo>
                  <a:pt x="0" y="84"/>
                  <a:pt x="4" y="57"/>
                  <a:pt x="13" y="34"/>
                </a:cubicBezTo>
                <a:cubicBezTo>
                  <a:pt x="22" y="12"/>
                  <a:pt x="33" y="0"/>
                  <a:pt x="46" y="0"/>
                </a:cubicBezTo>
                <a:lnTo>
                  <a:pt x="13000" y="0"/>
                </a:lnTo>
                <a:cubicBezTo>
                  <a:pt x="13032" y="0"/>
                  <a:pt x="13060" y="12"/>
                  <a:pt x="13082" y="34"/>
                </a:cubicBezTo>
                <a:cubicBezTo>
                  <a:pt x="13105" y="57"/>
                  <a:pt x="13116" y="84"/>
                  <a:pt x="13116" y="116"/>
                </a:cubicBezTo>
                <a:lnTo>
                  <a:pt x="13116" y="3367"/>
                </a:lnTo>
                <a:cubicBezTo>
                  <a:pt x="13116" y="3399"/>
                  <a:pt x="13105" y="3427"/>
                  <a:pt x="13082" y="3449"/>
                </a:cubicBezTo>
                <a:cubicBezTo>
                  <a:pt x="13060" y="3472"/>
                  <a:pt x="13032" y="3483"/>
                  <a:pt x="13000" y="3483"/>
                </a:cubicBezTo>
                <a:lnTo>
                  <a:pt x="46" y="3483"/>
                </a:lnTo>
                <a:cubicBezTo>
                  <a:pt x="33" y="3483"/>
                  <a:pt x="22" y="3472"/>
                  <a:pt x="13" y="3449"/>
                </a:cubicBezTo>
                <a:cubicBezTo>
                  <a:pt x="4" y="3427"/>
                  <a:pt x="0" y="3399"/>
                  <a:pt x="0" y="336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1" name="图片 460"/>
          <p:cNvPicPr/>
          <p:nvPr/>
        </p:nvPicPr>
        <p:blipFill>
          <a:blip r:embed="rId8"/>
          <a:stretch/>
        </p:blipFill>
        <p:spPr>
          <a:xfrm>
            <a:off x="5557320" y="10029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2" name="文本框 461"/>
          <p:cNvSpPr txBox="1"/>
          <p:nvPr/>
        </p:nvSpPr>
        <p:spPr>
          <a:xfrm>
            <a:off x="534960" y="4997160"/>
            <a:ext cx="1509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return optimized_text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3" name="图片 462"/>
          <p:cNvPicPr/>
          <p:nvPr/>
        </p:nvPicPr>
        <p:blipFill>
          <a:blip r:embed="rId9"/>
          <a:stretch/>
        </p:blipFill>
        <p:spPr>
          <a:xfrm>
            <a:off x="5690880" y="154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4" name="文本框 463"/>
          <p:cNvSpPr txBox="1"/>
          <p:nvPr/>
        </p:nvSpPr>
        <p:spPr>
          <a:xfrm>
            <a:off x="5824440" y="98532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错误处理机制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5891400" y="15260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重试机制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5690880" y="17928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6041880" y="179676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6226920" y="1792800"/>
            <a:ext cx="3521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出现请求超时、无效响应或网络中断时，系统会自动重试，默认最多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9736920" y="179676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0" name="图片 469"/>
          <p:cNvPicPr/>
          <p:nvPr/>
        </p:nvPicPr>
        <p:blipFill>
          <a:blip r:embed="rId10"/>
          <a:stretch/>
        </p:blipFill>
        <p:spPr>
          <a:xfrm>
            <a:off x="5690880" y="2381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1" name="文本框 470"/>
          <p:cNvSpPr txBox="1"/>
          <p:nvPr/>
        </p:nvSpPr>
        <p:spPr>
          <a:xfrm>
            <a:off x="9811080" y="17928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5891400" y="2361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替代方案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3" name="图片 472"/>
          <p:cNvPicPr/>
          <p:nvPr/>
        </p:nvPicPr>
        <p:blipFill>
          <a:blip r:embed="rId11"/>
          <a:stretch/>
        </p:blipFill>
        <p:spPr>
          <a:xfrm>
            <a:off x="5690880" y="32173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4" name="文本框 473"/>
          <p:cNvSpPr txBox="1"/>
          <p:nvPr/>
        </p:nvSpPr>
        <p:spPr>
          <a:xfrm>
            <a:off x="5690880" y="2628360"/>
            <a:ext cx="3403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多次尝试失败后，系统返回预设的提示信息，确保用户体验不中断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5857920" y="3197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错误日志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5690880" y="346392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记录错误信息，便于后续分析和系统优化，提升服务质量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5557320" y="39654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错误处理流程示例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6493320" y="396936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5682600" y="4295520"/>
            <a:ext cx="3561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translate(self, text, target_language="zh", retries=3):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5682600" y="442908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6103800" y="4416120"/>
            <a:ext cx="17107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执行翻译并处理错误，确保系统稳定性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7808400" y="442908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5682600" y="456264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for attempt in range(retries):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5682600" y="4696560"/>
            <a:ext cx="7250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try: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5682600" y="4830120"/>
            <a:ext cx="8456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6525000" y="481716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6725520" y="4830120"/>
            <a:ext cx="604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5682600" y="4964040"/>
            <a:ext cx="28980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response = openai.Completion.create(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5682600" y="5097600"/>
            <a:ext cx="2535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    engine="text-davinci-003",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5682600" y="5231160"/>
            <a:ext cx="18115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    prompt=prompt,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任意多边形: 形状 490"/>
          <p:cNvSpPr/>
          <p:nvPr/>
        </p:nvSpPr>
        <p:spPr>
          <a:xfrm>
            <a:off x="409320" y="5640480"/>
            <a:ext cx="9894600" cy="969840"/>
          </a:xfrm>
          <a:custGeom>
            <a:avLst/>
            <a:gdLst/>
            <a:ahLst/>
            <a:cxnLst/>
            <a:rect l="0" t="0" r="r" b="b"/>
            <a:pathLst>
              <a:path w="27485" h="2694">
                <a:moveTo>
                  <a:pt x="0" y="250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6" y="0"/>
                </a:cubicBezTo>
                <a:lnTo>
                  <a:pt x="27299" y="0"/>
                </a:lnTo>
                <a:cubicBezTo>
                  <a:pt x="27312" y="0"/>
                  <a:pt x="27324" y="2"/>
                  <a:pt x="27336" y="4"/>
                </a:cubicBezTo>
                <a:cubicBezTo>
                  <a:pt x="27348" y="6"/>
                  <a:pt x="27359" y="10"/>
                  <a:pt x="27371" y="14"/>
                </a:cubicBezTo>
                <a:cubicBezTo>
                  <a:pt x="27382" y="19"/>
                  <a:pt x="27393" y="25"/>
                  <a:pt x="27403" y="32"/>
                </a:cubicBezTo>
                <a:cubicBezTo>
                  <a:pt x="27413" y="38"/>
                  <a:pt x="27422" y="46"/>
                  <a:pt x="27431" y="55"/>
                </a:cubicBezTo>
                <a:cubicBezTo>
                  <a:pt x="27439" y="63"/>
                  <a:pt x="27447" y="73"/>
                  <a:pt x="27454" y="83"/>
                </a:cubicBezTo>
                <a:cubicBezTo>
                  <a:pt x="27461" y="93"/>
                  <a:pt x="27466" y="104"/>
                  <a:pt x="27471" y="115"/>
                </a:cubicBezTo>
                <a:cubicBezTo>
                  <a:pt x="27476" y="126"/>
                  <a:pt x="27479" y="138"/>
                  <a:pt x="27482" y="150"/>
                </a:cubicBezTo>
                <a:cubicBezTo>
                  <a:pt x="27484" y="162"/>
                  <a:pt x="27485" y="174"/>
                  <a:pt x="27485" y="186"/>
                </a:cubicBezTo>
                <a:lnTo>
                  <a:pt x="27485" y="2508"/>
                </a:lnTo>
                <a:cubicBezTo>
                  <a:pt x="27485" y="2521"/>
                  <a:pt x="27484" y="2533"/>
                  <a:pt x="27482" y="2545"/>
                </a:cubicBezTo>
                <a:cubicBezTo>
                  <a:pt x="27479" y="2557"/>
                  <a:pt x="27476" y="2568"/>
                  <a:pt x="27471" y="2579"/>
                </a:cubicBezTo>
                <a:cubicBezTo>
                  <a:pt x="27466" y="2591"/>
                  <a:pt x="27461" y="2601"/>
                  <a:pt x="27454" y="2611"/>
                </a:cubicBezTo>
                <a:cubicBezTo>
                  <a:pt x="27447" y="2622"/>
                  <a:pt x="27439" y="2631"/>
                  <a:pt x="27431" y="2640"/>
                </a:cubicBezTo>
                <a:cubicBezTo>
                  <a:pt x="27422" y="2648"/>
                  <a:pt x="27413" y="2656"/>
                  <a:pt x="27403" y="2663"/>
                </a:cubicBezTo>
                <a:cubicBezTo>
                  <a:pt x="27393" y="2670"/>
                  <a:pt x="27382" y="2675"/>
                  <a:pt x="27371" y="2680"/>
                </a:cubicBezTo>
                <a:cubicBezTo>
                  <a:pt x="27359" y="2685"/>
                  <a:pt x="27348" y="2688"/>
                  <a:pt x="27336" y="2690"/>
                </a:cubicBezTo>
                <a:cubicBezTo>
                  <a:pt x="27324" y="2693"/>
                  <a:pt x="27312" y="2694"/>
                  <a:pt x="27299" y="2694"/>
                </a:cubicBezTo>
                <a:lnTo>
                  <a:pt x="186" y="2694"/>
                </a:lnTo>
                <a:cubicBezTo>
                  <a:pt x="173" y="2694"/>
                  <a:pt x="161" y="2693"/>
                  <a:pt x="149" y="2690"/>
                </a:cubicBezTo>
                <a:cubicBezTo>
                  <a:pt x="137" y="2688"/>
                  <a:pt x="126" y="2685"/>
                  <a:pt x="115" y="2680"/>
                </a:cubicBezTo>
                <a:cubicBezTo>
                  <a:pt x="103" y="2675"/>
                  <a:pt x="93" y="2670"/>
                  <a:pt x="82" y="2663"/>
                </a:cubicBezTo>
                <a:cubicBezTo>
                  <a:pt x="72" y="2656"/>
                  <a:pt x="63" y="2648"/>
                  <a:pt x="54" y="2640"/>
                </a:cubicBezTo>
                <a:cubicBezTo>
                  <a:pt x="46" y="2631"/>
                  <a:pt x="38" y="2622"/>
                  <a:pt x="31" y="2611"/>
                </a:cubicBezTo>
                <a:cubicBezTo>
                  <a:pt x="24" y="2601"/>
                  <a:pt x="19" y="2591"/>
                  <a:pt x="14" y="2579"/>
                </a:cubicBezTo>
                <a:cubicBezTo>
                  <a:pt x="9" y="2568"/>
                  <a:pt x="6" y="2557"/>
                  <a:pt x="4" y="2545"/>
                </a:cubicBezTo>
                <a:cubicBezTo>
                  <a:pt x="1" y="2533"/>
                  <a:pt x="0" y="2521"/>
                  <a:pt x="0" y="2508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92" name="图片 491"/>
          <p:cNvPicPr/>
          <p:nvPr/>
        </p:nvPicPr>
        <p:blipFill>
          <a:blip r:embed="rId12"/>
          <a:stretch/>
        </p:blipFill>
        <p:spPr>
          <a:xfrm>
            <a:off x="4445640" y="579960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3" name="文本框 492"/>
          <p:cNvSpPr txBox="1"/>
          <p:nvPr/>
        </p:nvSpPr>
        <p:spPr>
          <a:xfrm>
            <a:off x="6645240" y="5365080"/>
            <a:ext cx="9061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max tokens=512,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4" name="图片 493"/>
          <p:cNvPicPr/>
          <p:nvPr/>
        </p:nvPicPr>
        <p:blipFill>
          <a:blip r:embed="rId13"/>
          <a:stretch/>
        </p:blipFill>
        <p:spPr>
          <a:xfrm>
            <a:off x="1621080" y="60418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5" name="文本框 494"/>
          <p:cNvSpPr txBox="1"/>
          <p:nvPr/>
        </p:nvSpPr>
        <p:spPr>
          <a:xfrm>
            <a:off x="4663080" y="57877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系统稳定性与用户体验提升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6" name="图片 495"/>
          <p:cNvPicPr/>
          <p:nvPr/>
        </p:nvPicPr>
        <p:blipFill>
          <a:blip r:embed="rId14"/>
          <a:stretch/>
        </p:blipFill>
        <p:spPr>
          <a:xfrm>
            <a:off x="4069800" y="60418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7" name="文本框 496"/>
          <p:cNvSpPr txBox="1"/>
          <p:nvPr/>
        </p:nvSpPr>
        <p:spPr>
          <a:xfrm>
            <a:off x="1380960" y="63219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提高响应速度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8" name="图片 497"/>
          <p:cNvPicPr/>
          <p:nvPr/>
        </p:nvPicPr>
        <p:blipFill>
          <a:blip r:embed="rId15"/>
          <a:stretch/>
        </p:blipFill>
        <p:spPr>
          <a:xfrm>
            <a:off x="6476400" y="60418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9" name="文本框 498"/>
          <p:cNvSpPr txBox="1"/>
          <p:nvPr/>
        </p:nvSpPr>
        <p:spPr>
          <a:xfrm>
            <a:off x="3758400" y="63219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增强系统可靠性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0" name="图片 499"/>
          <p:cNvPicPr/>
          <p:nvPr/>
        </p:nvPicPr>
        <p:blipFill>
          <a:blip r:embed="rId16"/>
          <a:stretch/>
        </p:blipFill>
        <p:spPr>
          <a:xfrm>
            <a:off x="8883000" y="60418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1" name="文本框 500"/>
          <p:cNvSpPr txBox="1"/>
          <p:nvPr/>
        </p:nvSpPr>
        <p:spPr>
          <a:xfrm>
            <a:off x="6252840" y="63219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优化用户体验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8630280" y="63219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提升翻译质量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3" name="图片 502"/>
          <p:cNvPicPr/>
          <p:nvPr/>
        </p:nvPicPr>
        <p:blipFill>
          <a:blip r:embed="rId17"/>
          <a:stretch/>
        </p:blipFill>
        <p:spPr>
          <a:xfrm>
            <a:off x="8280" y="657684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4" name="文本框 503"/>
          <p:cNvSpPr txBox="1"/>
          <p:nvPr/>
        </p:nvSpPr>
        <p:spPr>
          <a:xfrm>
            <a:off x="10234080" y="632592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7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任意多边形: 形状 504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06" name="图片 505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7" name="任意多边形: 形状 506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275760" y="573120"/>
            <a:ext cx="124632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任意多边形: 形状 508"/>
          <p:cNvSpPr/>
          <p:nvPr/>
        </p:nvSpPr>
        <p:spPr>
          <a:xfrm>
            <a:off x="421920" y="1621080"/>
            <a:ext cx="4734360" cy="702360"/>
          </a:xfrm>
          <a:custGeom>
            <a:avLst/>
            <a:gdLst/>
            <a:ahLst/>
            <a:cxnLst/>
            <a:rect l="0" t="0" r="r" b="b"/>
            <a:pathLst>
              <a:path w="13151" h="1951">
                <a:moveTo>
                  <a:pt x="0" y="1858"/>
                </a:moveTo>
                <a:lnTo>
                  <a:pt x="0" y="93"/>
                </a:lnTo>
                <a:cubicBezTo>
                  <a:pt x="0" y="80"/>
                  <a:pt x="1" y="69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8"/>
                  <a:pt x="28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3058" y="0"/>
                </a:lnTo>
                <a:cubicBezTo>
                  <a:pt x="13070" y="0"/>
                  <a:pt x="13082" y="2"/>
                  <a:pt x="13094" y="7"/>
                </a:cubicBezTo>
                <a:cubicBezTo>
                  <a:pt x="13105" y="12"/>
                  <a:pt x="13115" y="18"/>
                  <a:pt x="13124" y="27"/>
                </a:cubicBezTo>
                <a:cubicBezTo>
                  <a:pt x="13132" y="36"/>
                  <a:pt x="13139" y="46"/>
                  <a:pt x="13144" y="57"/>
                </a:cubicBezTo>
                <a:cubicBezTo>
                  <a:pt x="13149" y="69"/>
                  <a:pt x="13151" y="80"/>
                  <a:pt x="13151" y="93"/>
                </a:cubicBezTo>
                <a:lnTo>
                  <a:pt x="13151" y="1858"/>
                </a:lnTo>
                <a:cubicBezTo>
                  <a:pt x="13151" y="1870"/>
                  <a:pt x="13149" y="1882"/>
                  <a:pt x="13144" y="1893"/>
                </a:cubicBezTo>
                <a:cubicBezTo>
                  <a:pt x="13139" y="1905"/>
                  <a:pt x="13132" y="1915"/>
                  <a:pt x="13124" y="1924"/>
                </a:cubicBezTo>
                <a:cubicBezTo>
                  <a:pt x="13115" y="1932"/>
                  <a:pt x="13105" y="1939"/>
                  <a:pt x="13094" y="1944"/>
                </a:cubicBezTo>
                <a:cubicBezTo>
                  <a:pt x="13082" y="1948"/>
                  <a:pt x="13070" y="1951"/>
                  <a:pt x="13058" y="1951"/>
                </a:cubicBezTo>
                <a:lnTo>
                  <a:pt x="58" y="1951"/>
                </a:lnTo>
                <a:cubicBezTo>
                  <a:pt x="50" y="1951"/>
                  <a:pt x="43" y="1948"/>
                  <a:pt x="36" y="1944"/>
                </a:cubicBezTo>
                <a:cubicBezTo>
                  <a:pt x="28" y="1939"/>
                  <a:pt x="22" y="1932"/>
                  <a:pt x="17" y="1924"/>
                </a:cubicBezTo>
                <a:cubicBezTo>
                  <a:pt x="11" y="1915"/>
                  <a:pt x="7" y="1905"/>
                  <a:pt x="4" y="1893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409320" y="1621080"/>
            <a:ext cx="33840" cy="702360"/>
          </a:xfrm>
          <a:custGeom>
            <a:avLst/>
            <a:gdLst/>
            <a:ahLst/>
            <a:cxnLst/>
            <a:rect l="0" t="0" r="r" b="b"/>
            <a:pathLst>
              <a:path w="94" h="1951">
                <a:moveTo>
                  <a:pt x="0" y="0"/>
                </a:moveTo>
                <a:lnTo>
                  <a:pt x="94" y="0"/>
                </a:lnTo>
                <a:lnTo>
                  <a:pt x="94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任意多边形: 形状 510"/>
          <p:cNvSpPr/>
          <p:nvPr/>
        </p:nvSpPr>
        <p:spPr>
          <a:xfrm>
            <a:off x="421920" y="2456640"/>
            <a:ext cx="4734360" cy="869400"/>
          </a:xfrm>
          <a:custGeom>
            <a:avLst/>
            <a:gdLst/>
            <a:ahLst/>
            <a:cxnLst/>
            <a:rect l="0" t="0" r="r" b="b"/>
            <a:pathLst>
              <a:path w="13151" h="2415">
                <a:moveTo>
                  <a:pt x="0" y="2322"/>
                </a:moveTo>
                <a:lnTo>
                  <a:pt x="0" y="93"/>
                </a:lnTo>
                <a:cubicBezTo>
                  <a:pt x="0" y="81"/>
                  <a:pt x="1" y="69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9"/>
                  <a:pt x="28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3058" y="0"/>
                </a:lnTo>
                <a:cubicBezTo>
                  <a:pt x="13070" y="0"/>
                  <a:pt x="13082" y="2"/>
                  <a:pt x="13094" y="7"/>
                </a:cubicBezTo>
                <a:cubicBezTo>
                  <a:pt x="13105" y="12"/>
                  <a:pt x="13115" y="19"/>
                  <a:pt x="13124" y="27"/>
                </a:cubicBezTo>
                <a:cubicBezTo>
                  <a:pt x="13132" y="36"/>
                  <a:pt x="13139" y="46"/>
                  <a:pt x="13144" y="57"/>
                </a:cubicBezTo>
                <a:cubicBezTo>
                  <a:pt x="13149" y="69"/>
                  <a:pt x="13151" y="81"/>
                  <a:pt x="13151" y="93"/>
                </a:cubicBezTo>
                <a:lnTo>
                  <a:pt x="13151" y="2322"/>
                </a:lnTo>
                <a:cubicBezTo>
                  <a:pt x="13151" y="2335"/>
                  <a:pt x="13149" y="2347"/>
                  <a:pt x="13144" y="2358"/>
                </a:cubicBezTo>
                <a:cubicBezTo>
                  <a:pt x="13139" y="2369"/>
                  <a:pt x="13132" y="2379"/>
                  <a:pt x="13124" y="2388"/>
                </a:cubicBezTo>
                <a:cubicBezTo>
                  <a:pt x="13115" y="2397"/>
                  <a:pt x="13105" y="2404"/>
                  <a:pt x="13094" y="2408"/>
                </a:cubicBezTo>
                <a:cubicBezTo>
                  <a:pt x="13082" y="2413"/>
                  <a:pt x="13070" y="2415"/>
                  <a:pt x="13058" y="2415"/>
                </a:cubicBezTo>
                <a:lnTo>
                  <a:pt x="58" y="2415"/>
                </a:lnTo>
                <a:cubicBezTo>
                  <a:pt x="50" y="2415"/>
                  <a:pt x="43" y="2413"/>
                  <a:pt x="36" y="2408"/>
                </a:cubicBezTo>
                <a:cubicBezTo>
                  <a:pt x="28" y="2404"/>
                  <a:pt x="22" y="2397"/>
                  <a:pt x="17" y="2388"/>
                </a:cubicBezTo>
                <a:cubicBezTo>
                  <a:pt x="11" y="2379"/>
                  <a:pt x="7" y="2369"/>
                  <a:pt x="4" y="2358"/>
                </a:cubicBezTo>
                <a:cubicBezTo>
                  <a:pt x="1" y="2347"/>
                  <a:pt x="0" y="2335"/>
                  <a:pt x="0" y="23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: 形状 511"/>
          <p:cNvSpPr/>
          <p:nvPr/>
        </p:nvSpPr>
        <p:spPr>
          <a:xfrm>
            <a:off x="409320" y="245664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任意多边形: 形状 512"/>
          <p:cNvSpPr/>
          <p:nvPr/>
        </p:nvSpPr>
        <p:spPr>
          <a:xfrm>
            <a:off x="421920" y="3459600"/>
            <a:ext cx="4734360" cy="1437480"/>
          </a:xfrm>
          <a:custGeom>
            <a:avLst/>
            <a:gdLst/>
            <a:ahLst/>
            <a:cxnLst/>
            <a:rect l="0" t="0" r="r" b="b"/>
            <a:pathLst>
              <a:path w="13151" h="3993">
                <a:moveTo>
                  <a:pt x="0" y="3900"/>
                </a:moveTo>
                <a:lnTo>
                  <a:pt x="0" y="93"/>
                </a:lnTo>
                <a:cubicBezTo>
                  <a:pt x="0" y="80"/>
                  <a:pt x="1" y="68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8"/>
                  <a:pt x="28" y="11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3058" y="0"/>
                </a:lnTo>
                <a:cubicBezTo>
                  <a:pt x="13070" y="0"/>
                  <a:pt x="13082" y="2"/>
                  <a:pt x="13094" y="7"/>
                </a:cubicBezTo>
                <a:cubicBezTo>
                  <a:pt x="13105" y="11"/>
                  <a:pt x="13115" y="18"/>
                  <a:pt x="13124" y="27"/>
                </a:cubicBezTo>
                <a:cubicBezTo>
                  <a:pt x="13132" y="36"/>
                  <a:pt x="13139" y="46"/>
                  <a:pt x="13144" y="57"/>
                </a:cubicBezTo>
                <a:cubicBezTo>
                  <a:pt x="13149" y="68"/>
                  <a:pt x="13151" y="80"/>
                  <a:pt x="13151" y="93"/>
                </a:cubicBezTo>
                <a:lnTo>
                  <a:pt x="13151" y="3900"/>
                </a:lnTo>
                <a:cubicBezTo>
                  <a:pt x="13151" y="3913"/>
                  <a:pt x="13149" y="3925"/>
                  <a:pt x="13144" y="3936"/>
                </a:cubicBezTo>
                <a:cubicBezTo>
                  <a:pt x="13139" y="3947"/>
                  <a:pt x="13132" y="3957"/>
                  <a:pt x="13124" y="3966"/>
                </a:cubicBezTo>
                <a:cubicBezTo>
                  <a:pt x="13115" y="3975"/>
                  <a:pt x="13105" y="3982"/>
                  <a:pt x="13094" y="3986"/>
                </a:cubicBezTo>
                <a:cubicBezTo>
                  <a:pt x="13082" y="3991"/>
                  <a:pt x="13070" y="3993"/>
                  <a:pt x="13058" y="3993"/>
                </a:cubicBezTo>
                <a:lnTo>
                  <a:pt x="58" y="3993"/>
                </a:lnTo>
                <a:cubicBezTo>
                  <a:pt x="50" y="3993"/>
                  <a:pt x="43" y="3991"/>
                  <a:pt x="36" y="3986"/>
                </a:cubicBezTo>
                <a:cubicBezTo>
                  <a:pt x="28" y="3982"/>
                  <a:pt x="22" y="3975"/>
                  <a:pt x="17" y="3966"/>
                </a:cubicBezTo>
                <a:cubicBezTo>
                  <a:pt x="11" y="3957"/>
                  <a:pt x="7" y="3947"/>
                  <a:pt x="4" y="3936"/>
                </a:cubicBezTo>
                <a:cubicBezTo>
                  <a:pt x="1" y="3925"/>
                  <a:pt x="0" y="3913"/>
                  <a:pt x="0" y="390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任意多边形: 形状 513"/>
          <p:cNvSpPr/>
          <p:nvPr/>
        </p:nvSpPr>
        <p:spPr>
          <a:xfrm>
            <a:off x="409320" y="3459600"/>
            <a:ext cx="33840" cy="1437480"/>
          </a:xfrm>
          <a:custGeom>
            <a:avLst/>
            <a:gdLst/>
            <a:ahLst/>
            <a:cxnLst/>
            <a:rect l="0" t="0" r="r" b="b"/>
            <a:pathLst>
              <a:path w="94" h="3993">
                <a:moveTo>
                  <a:pt x="0" y="0"/>
                </a:moveTo>
                <a:lnTo>
                  <a:pt x="94" y="0"/>
                </a:lnTo>
                <a:lnTo>
                  <a:pt x="94" y="3993"/>
                </a:lnTo>
                <a:lnTo>
                  <a:pt x="0" y="3993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15" name="图片 514"/>
          <p:cNvPicPr/>
          <p:nvPr/>
        </p:nvPicPr>
        <p:blipFill>
          <a:blip r:embed="rId3"/>
          <a:stretch/>
        </p:blipFill>
        <p:spPr>
          <a:xfrm>
            <a:off x="409320" y="12870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6" name="文本框 515"/>
          <p:cNvSpPr txBox="1"/>
          <p:nvPr/>
        </p:nvSpPr>
        <p:spPr>
          <a:xfrm>
            <a:off x="1523880" y="56268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设计与多轮交互实现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643320" y="126792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有效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文本框 517"/>
          <p:cNvSpPr txBox="1"/>
          <p:nvPr/>
        </p:nvSpPr>
        <p:spPr>
          <a:xfrm>
            <a:off x="977760" y="1274040"/>
            <a:ext cx="696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9" name="图片 518"/>
          <p:cNvPicPr/>
          <p:nvPr/>
        </p:nvPicPr>
        <p:blipFill>
          <a:blip r:embed="rId4"/>
          <a:stretch/>
        </p:blipFill>
        <p:spPr>
          <a:xfrm>
            <a:off x="568080" y="1788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0" name="文本框 519"/>
          <p:cNvSpPr txBox="1"/>
          <p:nvPr/>
        </p:nvSpPr>
        <p:spPr>
          <a:xfrm>
            <a:off x="1671120" y="1267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设计原则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802080" y="17683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明确指令与上下文包含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568080" y="20350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文本框 522"/>
          <p:cNvSpPr txBox="1"/>
          <p:nvPr/>
        </p:nvSpPr>
        <p:spPr>
          <a:xfrm>
            <a:off x="685080" y="2039040"/>
            <a:ext cx="426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4" name="图片 523"/>
          <p:cNvPicPr/>
          <p:nvPr/>
        </p:nvPicPr>
        <p:blipFill>
          <a:blip r:embed="rId5"/>
          <a:stretch/>
        </p:blipFill>
        <p:spPr>
          <a:xfrm>
            <a:off x="568080" y="262404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5" name="文本框 524"/>
          <p:cNvSpPr txBox="1"/>
          <p:nvPr/>
        </p:nvSpPr>
        <p:spPr>
          <a:xfrm>
            <a:off x="1104840" y="2035080"/>
            <a:ext cx="3873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中明确指定源语言与目标语言，同时嵌入历史对话上下文，确保翻译连贯性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819000" y="26038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动态构建与历史整合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568080" y="2870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根据用户输入和对话历史动态调整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2323080" y="2874600"/>
            <a:ext cx="426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2742840" y="287064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，使模型能够参考前几轮对话，保持逻辑一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568080" y="30376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68080" y="361296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build_prompt(self, user_input):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568080" y="37800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989640" y="376488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构建包含历史对话的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2042280" y="37800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568080" y="394704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history = "\n".join(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568080" y="41144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self.conversation_history[-5:]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568080" y="428148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568080" y="444852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prompt = f"{history}\nUser: {user_input}\nAI:"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任意多边形: 形状 538"/>
          <p:cNvSpPr/>
          <p:nvPr/>
        </p:nvSpPr>
        <p:spPr>
          <a:xfrm>
            <a:off x="5561280" y="4366080"/>
            <a:ext cx="4738680" cy="1479600"/>
          </a:xfrm>
          <a:custGeom>
            <a:avLst/>
            <a:gdLst/>
            <a:ahLst/>
            <a:cxnLst/>
            <a:rect l="0" t="0" r="r" b="b"/>
            <a:pathLst>
              <a:path w="13163" h="4110">
                <a:moveTo>
                  <a:pt x="0" y="393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4"/>
                </a:cubicBezTo>
                <a:cubicBezTo>
                  <a:pt x="13034" y="6"/>
                  <a:pt x="13045" y="9"/>
                  <a:pt x="13055" y="14"/>
                </a:cubicBezTo>
                <a:cubicBezTo>
                  <a:pt x="13066" y="18"/>
                  <a:pt x="13076" y="23"/>
                  <a:pt x="13085" y="30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3" y="78"/>
                </a:cubicBezTo>
                <a:cubicBezTo>
                  <a:pt x="13140" y="87"/>
                  <a:pt x="13145" y="97"/>
                  <a:pt x="13149" y="108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2"/>
                  <a:pt x="13163" y="163"/>
                  <a:pt x="13163" y="174"/>
                </a:cubicBezTo>
                <a:lnTo>
                  <a:pt x="13163" y="3936"/>
                </a:lnTo>
                <a:cubicBezTo>
                  <a:pt x="13163" y="3947"/>
                  <a:pt x="13161" y="3959"/>
                  <a:pt x="13159" y="3970"/>
                </a:cubicBezTo>
                <a:cubicBezTo>
                  <a:pt x="13157" y="3981"/>
                  <a:pt x="13154" y="3992"/>
                  <a:pt x="13149" y="4003"/>
                </a:cubicBezTo>
                <a:cubicBezTo>
                  <a:pt x="13145" y="4013"/>
                  <a:pt x="13140" y="4023"/>
                  <a:pt x="13133" y="4033"/>
                </a:cubicBezTo>
                <a:cubicBezTo>
                  <a:pt x="13127" y="4042"/>
                  <a:pt x="13120" y="4051"/>
                  <a:pt x="13112" y="4059"/>
                </a:cubicBezTo>
                <a:cubicBezTo>
                  <a:pt x="13104" y="4067"/>
                  <a:pt x="13095" y="4074"/>
                  <a:pt x="13085" y="4081"/>
                </a:cubicBezTo>
                <a:cubicBezTo>
                  <a:pt x="13076" y="4087"/>
                  <a:pt x="13066" y="4092"/>
                  <a:pt x="13055" y="4097"/>
                </a:cubicBezTo>
                <a:cubicBezTo>
                  <a:pt x="13045" y="4101"/>
                  <a:pt x="13034" y="4104"/>
                  <a:pt x="13022" y="4107"/>
                </a:cubicBezTo>
                <a:cubicBezTo>
                  <a:pt x="13011" y="4109"/>
                  <a:pt x="13000" y="4110"/>
                  <a:pt x="12988" y="4110"/>
                </a:cubicBezTo>
                <a:lnTo>
                  <a:pt x="174" y="4110"/>
                </a:lnTo>
                <a:cubicBezTo>
                  <a:pt x="162" y="4110"/>
                  <a:pt x="151" y="4109"/>
                  <a:pt x="140" y="4107"/>
                </a:cubicBezTo>
                <a:cubicBezTo>
                  <a:pt x="129" y="4104"/>
                  <a:pt x="118" y="4101"/>
                  <a:pt x="107" y="4097"/>
                </a:cubicBezTo>
                <a:cubicBezTo>
                  <a:pt x="97" y="4092"/>
                  <a:pt x="87" y="4087"/>
                  <a:pt x="77" y="4081"/>
                </a:cubicBezTo>
                <a:cubicBezTo>
                  <a:pt x="68" y="4074"/>
                  <a:pt x="59" y="4067"/>
                  <a:pt x="51" y="4059"/>
                </a:cubicBezTo>
                <a:cubicBezTo>
                  <a:pt x="43" y="4051"/>
                  <a:pt x="35" y="4042"/>
                  <a:pt x="29" y="4033"/>
                </a:cubicBezTo>
                <a:cubicBezTo>
                  <a:pt x="23" y="4023"/>
                  <a:pt x="17" y="4013"/>
                  <a:pt x="13" y="4003"/>
                </a:cubicBezTo>
                <a:cubicBezTo>
                  <a:pt x="9" y="3992"/>
                  <a:pt x="5" y="3981"/>
                  <a:pt x="3" y="3970"/>
                </a:cubicBezTo>
                <a:cubicBezTo>
                  <a:pt x="1" y="3959"/>
                  <a:pt x="0" y="3947"/>
                  <a:pt x="0" y="393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任意多边形: 形状 539"/>
          <p:cNvSpPr/>
          <p:nvPr/>
        </p:nvSpPr>
        <p:spPr>
          <a:xfrm>
            <a:off x="5561280" y="4366080"/>
            <a:ext cx="4738680" cy="1479600"/>
          </a:xfrm>
          <a:custGeom>
            <a:avLst/>
            <a:gdLst/>
            <a:ahLst/>
            <a:cxnLst/>
            <a:rect l="0" t="0" r="r" b="b"/>
            <a:pathLst>
              <a:path w="13163" h="4110" fill="none">
                <a:moveTo>
                  <a:pt x="0" y="393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4"/>
                </a:cubicBezTo>
                <a:cubicBezTo>
                  <a:pt x="13034" y="6"/>
                  <a:pt x="13045" y="9"/>
                  <a:pt x="13055" y="14"/>
                </a:cubicBezTo>
                <a:cubicBezTo>
                  <a:pt x="13066" y="18"/>
                  <a:pt x="13076" y="23"/>
                  <a:pt x="13085" y="30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3" y="78"/>
                </a:cubicBezTo>
                <a:cubicBezTo>
                  <a:pt x="13140" y="87"/>
                  <a:pt x="13145" y="97"/>
                  <a:pt x="13149" y="108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2"/>
                  <a:pt x="13163" y="163"/>
                  <a:pt x="13163" y="174"/>
                </a:cubicBezTo>
                <a:lnTo>
                  <a:pt x="13163" y="3936"/>
                </a:lnTo>
                <a:cubicBezTo>
                  <a:pt x="13163" y="3947"/>
                  <a:pt x="13161" y="3959"/>
                  <a:pt x="13159" y="3970"/>
                </a:cubicBezTo>
                <a:cubicBezTo>
                  <a:pt x="13157" y="3981"/>
                  <a:pt x="13154" y="3992"/>
                  <a:pt x="13149" y="4003"/>
                </a:cubicBezTo>
                <a:cubicBezTo>
                  <a:pt x="13145" y="4013"/>
                  <a:pt x="13140" y="4023"/>
                  <a:pt x="13133" y="4033"/>
                </a:cubicBezTo>
                <a:cubicBezTo>
                  <a:pt x="13127" y="4042"/>
                  <a:pt x="13120" y="4051"/>
                  <a:pt x="13112" y="4059"/>
                </a:cubicBezTo>
                <a:cubicBezTo>
                  <a:pt x="13104" y="4067"/>
                  <a:pt x="13095" y="4074"/>
                  <a:pt x="13085" y="4081"/>
                </a:cubicBezTo>
                <a:cubicBezTo>
                  <a:pt x="13076" y="4087"/>
                  <a:pt x="13066" y="4092"/>
                  <a:pt x="13055" y="4097"/>
                </a:cubicBezTo>
                <a:cubicBezTo>
                  <a:pt x="13045" y="4101"/>
                  <a:pt x="13034" y="4104"/>
                  <a:pt x="13022" y="4107"/>
                </a:cubicBezTo>
                <a:cubicBezTo>
                  <a:pt x="13011" y="4109"/>
                  <a:pt x="13000" y="4110"/>
                  <a:pt x="12988" y="4110"/>
                </a:cubicBezTo>
                <a:lnTo>
                  <a:pt x="174" y="4110"/>
                </a:lnTo>
                <a:cubicBezTo>
                  <a:pt x="162" y="4110"/>
                  <a:pt x="151" y="4109"/>
                  <a:pt x="140" y="4107"/>
                </a:cubicBezTo>
                <a:cubicBezTo>
                  <a:pt x="129" y="4104"/>
                  <a:pt x="118" y="4101"/>
                  <a:pt x="107" y="4097"/>
                </a:cubicBezTo>
                <a:cubicBezTo>
                  <a:pt x="97" y="4092"/>
                  <a:pt x="87" y="4087"/>
                  <a:pt x="77" y="4081"/>
                </a:cubicBezTo>
                <a:cubicBezTo>
                  <a:pt x="68" y="4074"/>
                  <a:pt x="59" y="4067"/>
                  <a:pt x="51" y="4059"/>
                </a:cubicBezTo>
                <a:cubicBezTo>
                  <a:pt x="43" y="4051"/>
                  <a:pt x="35" y="4042"/>
                  <a:pt x="29" y="4033"/>
                </a:cubicBezTo>
                <a:cubicBezTo>
                  <a:pt x="23" y="4023"/>
                  <a:pt x="17" y="4013"/>
                  <a:pt x="13" y="4003"/>
                </a:cubicBezTo>
                <a:cubicBezTo>
                  <a:pt x="9" y="3992"/>
                  <a:pt x="5" y="3981"/>
                  <a:pt x="3" y="3970"/>
                </a:cubicBezTo>
                <a:cubicBezTo>
                  <a:pt x="1" y="3959"/>
                  <a:pt x="0" y="3947"/>
                  <a:pt x="0" y="3936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1" name="图片 540"/>
          <p:cNvPicPr/>
          <p:nvPr/>
        </p:nvPicPr>
        <p:blipFill>
          <a:blip r:embed="rId6"/>
          <a:stretch/>
        </p:blipFill>
        <p:spPr>
          <a:xfrm>
            <a:off x="5557320" y="12870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2" name="文本框 541"/>
          <p:cNvSpPr txBox="1"/>
          <p:nvPr/>
        </p:nvSpPr>
        <p:spPr>
          <a:xfrm>
            <a:off x="568080" y="4615560"/>
            <a:ext cx="119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return 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3" name="图片 542"/>
          <p:cNvPicPr/>
          <p:nvPr/>
        </p:nvPicPr>
        <p:blipFill>
          <a:blip r:embed="rId7"/>
          <a:stretch/>
        </p:blipFill>
        <p:spPr>
          <a:xfrm>
            <a:off x="5699160" y="453780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4" name="文本框 543"/>
          <p:cNvSpPr txBox="1"/>
          <p:nvPr/>
        </p:nvSpPr>
        <p:spPr>
          <a:xfrm>
            <a:off x="5833080" y="1267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多轮交互实现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5" name="图片 544"/>
          <p:cNvPicPr/>
          <p:nvPr/>
        </p:nvPicPr>
        <p:blipFill>
          <a:blip r:embed="rId8"/>
          <a:stretch/>
        </p:blipFill>
        <p:spPr>
          <a:xfrm>
            <a:off x="5699160" y="4871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6" name="文本框 545"/>
          <p:cNvSpPr txBox="1"/>
          <p:nvPr/>
        </p:nvSpPr>
        <p:spPr>
          <a:xfrm>
            <a:off x="5958360" y="452664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反馈循环机制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7" name="图片 546"/>
          <p:cNvPicPr/>
          <p:nvPr/>
        </p:nvPicPr>
        <p:blipFill>
          <a:blip r:embed="rId8"/>
          <a:stretch/>
        </p:blipFill>
        <p:spPr>
          <a:xfrm>
            <a:off x="5699160" y="5105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8" name="文本框 547"/>
          <p:cNvSpPr txBox="1"/>
          <p:nvPr/>
        </p:nvSpPr>
        <p:spPr>
          <a:xfrm>
            <a:off x="5883120" y="4851360"/>
            <a:ext cx="2464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用户可对翻译结果提供反馈，系统根据反馈调整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5883120" y="50853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6117120" y="5089320"/>
            <a:ext cx="940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59E0B"/>
                </a:solidFill>
                <a:effectLst/>
                <a:uFillTx/>
                <a:latin typeface="DejaVuSans"/>
                <a:ea typeface="DejaVuSans"/>
              </a:rPr>
              <a:t>feedback_loop()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1" name="图片 550"/>
          <p:cNvPicPr/>
          <p:nvPr/>
        </p:nvPicPr>
        <p:blipFill>
          <a:blip r:embed="rId8"/>
          <a:stretch/>
        </p:blipFill>
        <p:spPr>
          <a:xfrm>
            <a:off x="5699160" y="5339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2" name="文本框 551"/>
          <p:cNvSpPr txBox="1"/>
          <p:nvPr/>
        </p:nvSpPr>
        <p:spPr>
          <a:xfrm>
            <a:off x="7054200" y="508536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方法实现迭代优化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3" name="图片 552"/>
          <p:cNvPicPr/>
          <p:nvPr/>
        </p:nvPicPr>
        <p:blipFill>
          <a:blip r:embed="rId8"/>
          <a:stretch/>
        </p:blipFill>
        <p:spPr>
          <a:xfrm>
            <a:off x="5699160" y="5573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4" name="文本框 553"/>
          <p:cNvSpPr txBox="1"/>
          <p:nvPr/>
        </p:nvSpPr>
        <p:spPr>
          <a:xfrm>
            <a:off x="5883120" y="531936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使用对话历史管理，确保多轮交互中的上下文连贯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5883120" y="555300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特别适用于复杂文本或专业文档的精确翻译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任意多边形: 形状 555"/>
          <p:cNvSpPr/>
          <p:nvPr/>
        </p:nvSpPr>
        <p:spPr>
          <a:xfrm>
            <a:off x="7629480" y="1621080"/>
            <a:ext cx="2674440" cy="534960"/>
          </a:xfrm>
          <a:custGeom>
            <a:avLst/>
            <a:gdLst/>
            <a:ahLst/>
            <a:cxnLst/>
            <a:rect l="0" t="0" r="r" b="b"/>
            <a:pathLst>
              <a:path w="7429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7243" y="0"/>
                </a:lnTo>
                <a:cubicBezTo>
                  <a:pt x="7256" y="0"/>
                  <a:pt x="7268" y="1"/>
                  <a:pt x="7280" y="3"/>
                </a:cubicBezTo>
                <a:cubicBezTo>
                  <a:pt x="7292" y="6"/>
                  <a:pt x="7303" y="9"/>
                  <a:pt x="7315" y="14"/>
                </a:cubicBezTo>
                <a:cubicBezTo>
                  <a:pt x="7326" y="19"/>
                  <a:pt x="7337" y="24"/>
                  <a:pt x="7347" y="31"/>
                </a:cubicBezTo>
                <a:cubicBezTo>
                  <a:pt x="7357" y="38"/>
                  <a:pt x="7366" y="46"/>
                  <a:pt x="7375" y="54"/>
                </a:cubicBezTo>
                <a:cubicBezTo>
                  <a:pt x="7383" y="63"/>
                  <a:pt x="7391" y="72"/>
                  <a:pt x="7398" y="82"/>
                </a:cubicBezTo>
                <a:cubicBezTo>
                  <a:pt x="7405" y="93"/>
                  <a:pt x="7410" y="103"/>
                  <a:pt x="7415" y="114"/>
                </a:cubicBezTo>
                <a:cubicBezTo>
                  <a:pt x="7420" y="126"/>
                  <a:pt x="7423" y="137"/>
                  <a:pt x="7426" y="149"/>
                </a:cubicBezTo>
                <a:cubicBezTo>
                  <a:pt x="7428" y="161"/>
                  <a:pt x="7429" y="173"/>
                  <a:pt x="7429" y="186"/>
                </a:cubicBezTo>
                <a:lnTo>
                  <a:pt x="7429" y="1301"/>
                </a:lnTo>
                <a:cubicBezTo>
                  <a:pt x="7429" y="1313"/>
                  <a:pt x="7428" y="1325"/>
                  <a:pt x="7426" y="1337"/>
                </a:cubicBezTo>
                <a:cubicBezTo>
                  <a:pt x="7423" y="1349"/>
                  <a:pt x="7420" y="1361"/>
                  <a:pt x="7415" y="1372"/>
                </a:cubicBezTo>
                <a:cubicBezTo>
                  <a:pt x="7410" y="1383"/>
                  <a:pt x="7405" y="1394"/>
                  <a:pt x="7398" y="1404"/>
                </a:cubicBezTo>
                <a:cubicBezTo>
                  <a:pt x="7391" y="1414"/>
                  <a:pt x="7383" y="1423"/>
                  <a:pt x="7375" y="1432"/>
                </a:cubicBezTo>
                <a:cubicBezTo>
                  <a:pt x="7366" y="1441"/>
                  <a:pt x="7357" y="1448"/>
                  <a:pt x="7347" y="1455"/>
                </a:cubicBezTo>
                <a:cubicBezTo>
                  <a:pt x="7337" y="1462"/>
                  <a:pt x="7326" y="1468"/>
                  <a:pt x="7315" y="1472"/>
                </a:cubicBezTo>
                <a:cubicBezTo>
                  <a:pt x="7303" y="1477"/>
                  <a:pt x="7292" y="1481"/>
                  <a:pt x="7280" y="1483"/>
                </a:cubicBezTo>
                <a:cubicBezTo>
                  <a:pt x="7268" y="1485"/>
                  <a:pt x="7256" y="1486"/>
                  <a:pt x="7243" y="1486"/>
                </a:cubicBezTo>
                <a:lnTo>
                  <a:pt x="186" y="1486"/>
                </a:lnTo>
                <a:cubicBezTo>
                  <a:pt x="174" y="1486"/>
                  <a:pt x="161" y="1485"/>
                  <a:pt x="149" y="1483"/>
                </a:cubicBezTo>
                <a:cubicBezTo>
                  <a:pt x="138" y="1481"/>
                  <a:pt x="126" y="1477"/>
                  <a:pt x="115" y="1472"/>
                </a:cubicBezTo>
                <a:cubicBezTo>
                  <a:pt x="103" y="1468"/>
                  <a:pt x="93" y="1462"/>
                  <a:pt x="83" y="1455"/>
                </a:cubicBezTo>
                <a:cubicBezTo>
                  <a:pt x="72" y="1448"/>
                  <a:pt x="63" y="1441"/>
                  <a:pt x="54" y="1432"/>
                </a:cubicBezTo>
                <a:cubicBezTo>
                  <a:pt x="46" y="1423"/>
                  <a:pt x="38" y="1414"/>
                  <a:pt x="31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9" y="1361"/>
                  <a:pt x="6" y="1349"/>
                  <a:pt x="4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2563EB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文本框 556"/>
          <p:cNvSpPr txBox="1"/>
          <p:nvPr/>
        </p:nvSpPr>
        <p:spPr>
          <a:xfrm>
            <a:off x="3309120" y="6079680"/>
            <a:ext cx="4107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多轮交互让用户能够精确控制翻译内容，确保输出符合需求，提升整体翻译质量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文本框 557"/>
          <p:cNvSpPr txBox="1"/>
          <p:nvPr/>
        </p:nvSpPr>
        <p:spPr>
          <a:xfrm>
            <a:off x="7729920" y="1738440"/>
            <a:ext cx="18802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What are the key beneﬁts of 5G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10295280" y="1704600"/>
            <a:ext cx="67320" cy="133920"/>
          </a:xfrm>
          <a:custGeom>
            <a:avLst/>
            <a:gdLst/>
            <a:ahLst/>
            <a:cxnLst/>
            <a:rect l="0" t="0" r="r" b="b"/>
            <a:pathLst>
              <a:path w="187" h="372">
                <a:moveTo>
                  <a:pt x="0" y="0"/>
                </a:moveTo>
                <a:lnTo>
                  <a:pt x="0" y="372"/>
                </a:lnTo>
                <a:lnTo>
                  <a:pt x="187" y="186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: 形状 559"/>
          <p:cNvSpPr/>
          <p:nvPr/>
        </p:nvSpPr>
        <p:spPr>
          <a:xfrm>
            <a:off x="5556960" y="2356560"/>
            <a:ext cx="1654920" cy="367920"/>
          </a:xfrm>
          <a:custGeom>
            <a:avLst/>
            <a:gdLst/>
            <a:ahLst/>
            <a:cxnLst/>
            <a:rect l="0" t="0" r="r" b="b"/>
            <a:pathLst>
              <a:path w="4597" h="1022">
                <a:moveTo>
                  <a:pt x="0" y="836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4412" y="0"/>
                </a:lnTo>
                <a:cubicBezTo>
                  <a:pt x="4424" y="0"/>
                  <a:pt x="4436" y="1"/>
                  <a:pt x="4448" y="3"/>
                </a:cubicBezTo>
                <a:cubicBezTo>
                  <a:pt x="4460" y="6"/>
                  <a:pt x="4471" y="9"/>
                  <a:pt x="4483" y="14"/>
                </a:cubicBezTo>
                <a:cubicBezTo>
                  <a:pt x="4494" y="18"/>
                  <a:pt x="4505" y="24"/>
                  <a:pt x="4515" y="31"/>
                </a:cubicBezTo>
                <a:cubicBezTo>
                  <a:pt x="4525" y="38"/>
                  <a:pt x="4534" y="45"/>
                  <a:pt x="4543" y="54"/>
                </a:cubicBezTo>
                <a:cubicBezTo>
                  <a:pt x="4552" y="63"/>
                  <a:pt x="4559" y="72"/>
                  <a:pt x="4566" y="82"/>
                </a:cubicBezTo>
                <a:cubicBezTo>
                  <a:pt x="4573" y="93"/>
                  <a:pt x="4579" y="104"/>
                  <a:pt x="4583" y="115"/>
                </a:cubicBezTo>
                <a:cubicBezTo>
                  <a:pt x="4588" y="126"/>
                  <a:pt x="4591" y="138"/>
                  <a:pt x="4594" y="150"/>
                </a:cubicBezTo>
                <a:cubicBezTo>
                  <a:pt x="4596" y="162"/>
                  <a:pt x="4597" y="174"/>
                  <a:pt x="4597" y="186"/>
                </a:cubicBezTo>
                <a:lnTo>
                  <a:pt x="4597" y="836"/>
                </a:lnTo>
                <a:cubicBezTo>
                  <a:pt x="4597" y="848"/>
                  <a:pt x="4596" y="861"/>
                  <a:pt x="4594" y="872"/>
                </a:cubicBezTo>
                <a:cubicBezTo>
                  <a:pt x="4591" y="884"/>
                  <a:pt x="4588" y="896"/>
                  <a:pt x="4583" y="907"/>
                </a:cubicBezTo>
                <a:cubicBezTo>
                  <a:pt x="4579" y="919"/>
                  <a:pt x="4573" y="929"/>
                  <a:pt x="4566" y="939"/>
                </a:cubicBezTo>
                <a:cubicBezTo>
                  <a:pt x="4559" y="950"/>
                  <a:pt x="4552" y="959"/>
                  <a:pt x="4543" y="968"/>
                </a:cubicBezTo>
                <a:cubicBezTo>
                  <a:pt x="4534" y="976"/>
                  <a:pt x="4525" y="984"/>
                  <a:pt x="4515" y="991"/>
                </a:cubicBezTo>
                <a:cubicBezTo>
                  <a:pt x="4505" y="997"/>
                  <a:pt x="4494" y="1003"/>
                  <a:pt x="4483" y="1008"/>
                </a:cubicBezTo>
                <a:cubicBezTo>
                  <a:pt x="4471" y="1012"/>
                  <a:pt x="4460" y="1016"/>
                  <a:pt x="4448" y="1018"/>
                </a:cubicBezTo>
                <a:cubicBezTo>
                  <a:pt x="4436" y="1021"/>
                  <a:pt x="4424" y="1022"/>
                  <a:pt x="4412" y="1022"/>
                </a:cubicBezTo>
                <a:lnTo>
                  <a:pt x="186" y="1022"/>
                </a:lnTo>
                <a:cubicBezTo>
                  <a:pt x="174" y="1022"/>
                  <a:pt x="162" y="1021"/>
                  <a:pt x="150" y="1018"/>
                </a:cubicBezTo>
                <a:cubicBezTo>
                  <a:pt x="138" y="1016"/>
                  <a:pt x="126" y="1012"/>
                  <a:pt x="115" y="1008"/>
                </a:cubicBezTo>
                <a:cubicBezTo>
                  <a:pt x="104" y="1003"/>
                  <a:pt x="93" y="997"/>
                  <a:pt x="83" y="991"/>
                </a:cubicBezTo>
                <a:cubicBezTo>
                  <a:pt x="73" y="984"/>
                  <a:pt x="63" y="976"/>
                  <a:pt x="55" y="968"/>
                </a:cubicBezTo>
                <a:cubicBezTo>
                  <a:pt x="46" y="959"/>
                  <a:pt x="38" y="950"/>
                  <a:pt x="31" y="939"/>
                </a:cubicBezTo>
                <a:cubicBezTo>
                  <a:pt x="25" y="929"/>
                  <a:pt x="19" y="919"/>
                  <a:pt x="14" y="907"/>
                </a:cubicBezTo>
                <a:cubicBezTo>
                  <a:pt x="10" y="896"/>
                  <a:pt x="6" y="884"/>
                  <a:pt x="4" y="872"/>
                </a:cubicBezTo>
                <a:cubicBezTo>
                  <a:pt x="1" y="861"/>
                  <a:pt x="0" y="848"/>
                  <a:pt x="0" y="836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7729920" y="1905480"/>
            <a:ext cx="714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technology?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5657400" y="2473560"/>
            <a:ext cx="166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任意多边形: 形状 562"/>
          <p:cNvSpPr/>
          <p:nvPr/>
        </p:nvSpPr>
        <p:spPr>
          <a:xfrm>
            <a:off x="5498640" y="2440080"/>
            <a:ext cx="66960" cy="133920"/>
          </a:xfrm>
          <a:custGeom>
            <a:avLst/>
            <a:gdLst/>
            <a:ahLst/>
            <a:cxnLst/>
            <a:rect l="0" t="0" r="r" b="b"/>
            <a:pathLst>
              <a:path w="186" h="372">
                <a:moveTo>
                  <a:pt x="0" y="186"/>
                </a:moveTo>
                <a:lnTo>
                  <a:pt x="186" y="372"/>
                </a:lnTo>
                <a:lnTo>
                  <a:pt x="186" y="0"/>
                </a:lnTo>
                <a:lnTo>
                  <a:pt x="0" y="186"/>
                </a:lnTo>
                <a:close/>
              </a:path>
            </a:pathLst>
          </a:custGeom>
          <a:solidFill>
            <a:srgbClr val="F59E0B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任意多边形: 形状 563"/>
          <p:cNvSpPr/>
          <p:nvPr/>
        </p:nvSpPr>
        <p:spPr>
          <a:xfrm>
            <a:off x="7629480" y="2924640"/>
            <a:ext cx="2674440" cy="535320"/>
          </a:xfrm>
          <a:custGeom>
            <a:avLst/>
            <a:gdLst/>
            <a:ahLst/>
            <a:cxnLst/>
            <a:rect l="0" t="0" r="r" b="b"/>
            <a:pathLst>
              <a:path w="7429" h="1487">
                <a:moveTo>
                  <a:pt x="0" y="1301"/>
                </a:moveTo>
                <a:lnTo>
                  <a:pt x="0" y="187"/>
                </a:lnTo>
                <a:cubicBezTo>
                  <a:pt x="0" y="175"/>
                  <a:pt x="1" y="163"/>
                  <a:pt x="4" y="151"/>
                </a:cubicBezTo>
                <a:cubicBezTo>
                  <a:pt x="6" y="139"/>
                  <a:pt x="9" y="127"/>
                  <a:pt x="14" y="116"/>
                </a:cubicBezTo>
                <a:cubicBezTo>
                  <a:pt x="19" y="104"/>
                  <a:pt x="25" y="94"/>
                  <a:pt x="31" y="84"/>
                </a:cubicBezTo>
                <a:cubicBezTo>
                  <a:pt x="38" y="73"/>
                  <a:pt x="46" y="64"/>
                  <a:pt x="54" y="55"/>
                </a:cubicBezTo>
                <a:cubicBezTo>
                  <a:pt x="63" y="47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7243" y="0"/>
                </a:lnTo>
                <a:cubicBezTo>
                  <a:pt x="7256" y="0"/>
                  <a:pt x="7268" y="1"/>
                  <a:pt x="7280" y="4"/>
                </a:cubicBezTo>
                <a:cubicBezTo>
                  <a:pt x="7292" y="6"/>
                  <a:pt x="7303" y="10"/>
                  <a:pt x="7315" y="14"/>
                </a:cubicBezTo>
                <a:cubicBezTo>
                  <a:pt x="7326" y="19"/>
                  <a:pt x="7337" y="25"/>
                  <a:pt x="7347" y="31"/>
                </a:cubicBezTo>
                <a:cubicBezTo>
                  <a:pt x="7357" y="38"/>
                  <a:pt x="7366" y="47"/>
                  <a:pt x="7375" y="55"/>
                </a:cubicBezTo>
                <a:cubicBezTo>
                  <a:pt x="7383" y="64"/>
                  <a:pt x="7391" y="73"/>
                  <a:pt x="7398" y="84"/>
                </a:cubicBezTo>
                <a:cubicBezTo>
                  <a:pt x="7405" y="94"/>
                  <a:pt x="7410" y="104"/>
                  <a:pt x="7415" y="116"/>
                </a:cubicBezTo>
                <a:cubicBezTo>
                  <a:pt x="7420" y="127"/>
                  <a:pt x="7423" y="139"/>
                  <a:pt x="7426" y="151"/>
                </a:cubicBezTo>
                <a:cubicBezTo>
                  <a:pt x="7428" y="163"/>
                  <a:pt x="7429" y="175"/>
                  <a:pt x="7429" y="187"/>
                </a:cubicBezTo>
                <a:lnTo>
                  <a:pt x="7429" y="1301"/>
                </a:lnTo>
                <a:cubicBezTo>
                  <a:pt x="7429" y="1313"/>
                  <a:pt x="7428" y="1325"/>
                  <a:pt x="7426" y="1337"/>
                </a:cubicBezTo>
                <a:cubicBezTo>
                  <a:pt x="7423" y="1349"/>
                  <a:pt x="7420" y="1361"/>
                  <a:pt x="7415" y="1372"/>
                </a:cubicBezTo>
                <a:cubicBezTo>
                  <a:pt x="7410" y="1383"/>
                  <a:pt x="7405" y="1394"/>
                  <a:pt x="7398" y="1404"/>
                </a:cubicBezTo>
                <a:cubicBezTo>
                  <a:pt x="7391" y="1414"/>
                  <a:pt x="7383" y="1424"/>
                  <a:pt x="7375" y="1432"/>
                </a:cubicBezTo>
                <a:cubicBezTo>
                  <a:pt x="7366" y="1441"/>
                  <a:pt x="7357" y="1449"/>
                  <a:pt x="7347" y="1455"/>
                </a:cubicBezTo>
                <a:cubicBezTo>
                  <a:pt x="7337" y="1462"/>
                  <a:pt x="7326" y="1468"/>
                  <a:pt x="7315" y="1473"/>
                </a:cubicBezTo>
                <a:cubicBezTo>
                  <a:pt x="7303" y="1477"/>
                  <a:pt x="7292" y="1481"/>
                  <a:pt x="7280" y="1483"/>
                </a:cubicBezTo>
                <a:cubicBezTo>
                  <a:pt x="7268" y="1486"/>
                  <a:pt x="7256" y="1487"/>
                  <a:pt x="7243" y="1487"/>
                </a:cubicBezTo>
                <a:lnTo>
                  <a:pt x="186" y="1487"/>
                </a:lnTo>
                <a:cubicBezTo>
                  <a:pt x="174" y="1487"/>
                  <a:pt x="161" y="1486"/>
                  <a:pt x="149" y="1483"/>
                </a:cubicBezTo>
                <a:cubicBezTo>
                  <a:pt x="138" y="1481"/>
                  <a:pt x="126" y="1477"/>
                  <a:pt x="115" y="1473"/>
                </a:cubicBezTo>
                <a:cubicBezTo>
                  <a:pt x="103" y="1468"/>
                  <a:pt x="93" y="1462"/>
                  <a:pt x="83" y="1455"/>
                </a:cubicBezTo>
                <a:cubicBezTo>
                  <a:pt x="72" y="1449"/>
                  <a:pt x="63" y="1441"/>
                  <a:pt x="54" y="1432"/>
                </a:cubicBezTo>
                <a:cubicBezTo>
                  <a:pt x="46" y="1424"/>
                  <a:pt x="38" y="1414"/>
                  <a:pt x="31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9" y="1361"/>
                  <a:pt x="6" y="1349"/>
                  <a:pt x="4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2563EB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5822640" y="24696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技术的主要优势是什么？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7729920" y="3042000"/>
            <a:ext cx="2197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Please highlight the improvements 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任意多边形: 形状 566"/>
          <p:cNvSpPr/>
          <p:nvPr/>
        </p:nvSpPr>
        <p:spPr>
          <a:xfrm>
            <a:off x="10295280" y="3008160"/>
            <a:ext cx="67320" cy="134280"/>
          </a:xfrm>
          <a:custGeom>
            <a:avLst/>
            <a:gdLst/>
            <a:ahLst/>
            <a:cxnLst/>
            <a:rect l="0" t="0" r="r" b="b"/>
            <a:pathLst>
              <a:path w="187" h="373">
                <a:moveTo>
                  <a:pt x="0" y="0"/>
                </a:moveTo>
                <a:lnTo>
                  <a:pt x="0" y="373"/>
                </a:lnTo>
                <a:lnTo>
                  <a:pt x="187" y="186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任意多边形: 形状 567"/>
          <p:cNvSpPr/>
          <p:nvPr/>
        </p:nvSpPr>
        <p:spPr>
          <a:xfrm>
            <a:off x="5556960" y="3660120"/>
            <a:ext cx="2590920" cy="367920"/>
          </a:xfrm>
          <a:custGeom>
            <a:avLst/>
            <a:gdLst/>
            <a:ahLst/>
            <a:cxnLst/>
            <a:rect l="0" t="0" r="r" b="b"/>
            <a:pathLst>
              <a:path w="7197" h="1022">
                <a:moveTo>
                  <a:pt x="0" y="836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7012" y="0"/>
                </a:lnTo>
                <a:cubicBezTo>
                  <a:pt x="7024" y="0"/>
                  <a:pt x="7036" y="1"/>
                  <a:pt x="7048" y="3"/>
                </a:cubicBezTo>
                <a:cubicBezTo>
                  <a:pt x="7060" y="6"/>
                  <a:pt x="7071" y="9"/>
                  <a:pt x="7083" y="14"/>
                </a:cubicBezTo>
                <a:cubicBezTo>
                  <a:pt x="7094" y="19"/>
                  <a:pt x="7105" y="24"/>
                  <a:pt x="7115" y="31"/>
                </a:cubicBezTo>
                <a:cubicBezTo>
                  <a:pt x="7125" y="38"/>
                  <a:pt x="7134" y="46"/>
                  <a:pt x="7143" y="54"/>
                </a:cubicBezTo>
                <a:cubicBezTo>
                  <a:pt x="7151" y="63"/>
                  <a:pt x="7159" y="72"/>
                  <a:pt x="7166" y="82"/>
                </a:cubicBezTo>
                <a:cubicBezTo>
                  <a:pt x="7173" y="92"/>
                  <a:pt x="7178" y="103"/>
                  <a:pt x="7183" y="114"/>
                </a:cubicBezTo>
                <a:cubicBezTo>
                  <a:pt x="7188" y="126"/>
                  <a:pt x="7191" y="137"/>
                  <a:pt x="7194" y="149"/>
                </a:cubicBezTo>
                <a:cubicBezTo>
                  <a:pt x="7196" y="161"/>
                  <a:pt x="7197" y="173"/>
                  <a:pt x="7197" y="186"/>
                </a:cubicBezTo>
                <a:lnTo>
                  <a:pt x="7197" y="836"/>
                </a:lnTo>
                <a:cubicBezTo>
                  <a:pt x="7197" y="849"/>
                  <a:pt x="7196" y="861"/>
                  <a:pt x="7194" y="873"/>
                </a:cubicBezTo>
                <a:cubicBezTo>
                  <a:pt x="7191" y="885"/>
                  <a:pt x="7188" y="896"/>
                  <a:pt x="7183" y="908"/>
                </a:cubicBezTo>
                <a:cubicBezTo>
                  <a:pt x="7178" y="919"/>
                  <a:pt x="7173" y="930"/>
                  <a:pt x="7166" y="940"/>
                </a:cubicBezTo>
                <a:cubicBezTo>
                  <a:pt x="7159" y="950"/>
                  <a:pt x="7151" y="959"/>
                  <a:pt x="7143" y="968"/>
                </a:cubicBezTo>
                <a:cubicBezTo>
                  <a:pt x="7134" y="976"/>
                  <a:pt x="7125" y="984"/>
                  <a:pt x="7115" y="991"/>
                </a:cubicBezTo>
                <a:cubicBezTo>
                  <a:pt x="7105" y="998"/>
                  <a:pt x="7094" y="1003"/>
                  <a:pt x="7083" y="1008"/>
                </a:cubicBezTo>
                <a:cubicBezTo>
                  <a:pt x="7071" y="1013"/>
                  <a:pt x="7060" y="1016"/>
                  <a:pt x="7048" y="1019"/>
                </a:cubicBezTo>
                <a:cubicBezTo>
                  <a:pt x="7036" y="1021"/>
                  <a:pt x="7024" y="1022"/>
                  <a:pt x="7012" y="1022"/>
                </a:cubicBezTo>
                <a:lnTo>
                  <a:pt x="186" y="1022"/>
                </a:lnTo>
                <a:cubicBezTo>
                  <a:pt x="174" y="1022"/>
                  <a:pt x="162" y="1021"/>
                  <a:pt x="150" y="1019"/>
                </a:cubicBezTo>
                <a:cubicBezTo>
                  <a:pt x="138" y="1016"/>
                  <a:pt x="126" y="1013"/>
                  <a:pt x="115" y="1008"/>
                </a:cubicBezTo>
                <a:cubicBezTo>
                  <a:pt x="104" y="1003"/>
                  <a:pt x="93" y="998"/>
                  <a:pt x="83" y="991"/>
                </a:cubicBezTo>
                <a:cubicBezTo>
                  <a:pt x="73" y="984"/>
                  <a:pt x="63" y="976"/>
                  <a:pt x="55" y="968"/>
                </a:cubicBezTo>
                <a:cubicBezTo>
                  <a:pt x="46" y="959"/>
                  <a:pt x="38" y="950"/>
                  <a:pt x="31" y="940"/>
                </a:cubicBezTo>
                <a:cubicBezTo>
                  <a:pt x="25" y="930"/>
                  <a:pt x="19" y="919"/>
                  <a:pt x="14" y="908"/>
                </a:cubicBezTo>
                <a:cubicBezTo>
                  <a:pt x="10" y="896"/>
                  <a:pt x="6" y="885"/>
                  <a:pt x="4" y="873"/>
                </a:cubicBezTo>
                <a:cubicBezTo>
                  <a:pt x="1" y="861"/>
                  <a:pt x="0" y="849"/>
                  <a:pt x="0" y="836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7729920" y="3209040"/>
            <a:ext cx="1118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speed and latency.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5657400" y="3773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请重点介绍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6242400" y="3777120"/>
            <a:ext cx="166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任意多边形: 形状 571"/>
          <p:cNvSpPr/>
          <p:nvPr/>
        </p:nvSpPr>
        <p:spPr>
          <a:xfrm>
            <a:off x="5498640" y="3743640"/>
            <a:ext cx="66960" cy="133920"/>
          </a:xfrm>
          <a:custGeom>
            <a:avLst/>
            <a:gdLst/>
            <a:ahLst/>
            <a:cxnLst/>
            <a:rect l="0" t="0" r="r" b="b"/>
            <a:pathLst>
              <a:path w="186" h="372">
                <a:moveTo>
                  <a:pt x="0" y="187"/>
                </a:moveTo>
                <a:lnTo>
                  <a:pt x="186" y="372"/>
                </a:lnTo>
                <a:lnTo>
                  <a:pt x="186" y="0"/>
                </a:lnTo>
                <a:lnTo>
                  <a:pt x="0" y="187"/>
                </a:lnTo>
                <a:close/>
              </a:path>
            </a:pathLst>
          </a:custGeom>
          <a:solidFill>
            <a:srgbClr val="F59E0B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6407640" y="37731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技术在速度和延迟方面的改进。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4" name="图片 573"/>
          <p:cNvPicPr/>
          <p:nvPr/>
        </p:nvPicPr>
        <p:blipFill>
          <a:blip r:embed="rId9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5" name="文本框 574"/>
          <p:cNvSpPr txBox="1"/>
          <p:nvPr/>
        </p:nvSpPr>
        <p:spPr>
          <a:xfrm>
            <a:off x="10234080" y="605016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8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任意多边形: 形状 575"/>
          <p:cNvSpPr/>
          <p:nvPr/>
        </p:nvSpPr>
        <p:spPr>
          <a:xfrm>
            <a:off x="0" y="0"/>
            <a:ext cx="10704600" cy="6652080"/>
          </a:xfrm>
          <a:custGeom>
            <a:avLst/>
            <a:gdLst/>
            <a:ahLst/>
            <a:cxnLst/>
            <a:rect l="0" t="0" r="r" b="b"/>
            <a:pathLst>
              <a:path w="29735" h="18478">
                <a:moveTo>
                  <a:pt x="0" y="0"/>
                </a:moveTo>
                <a:lnTo>
                  <a:pt x="29735" y="0"/>
                </a:lnTo>
                <a:lnTo>
                  <a:pt x="29735" y="18478"/>
                </a:lnTo>
                <a:lnTo>
                  <a:pt x="0" y="18478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7" name="图片 576"/>
          <p:cNvPicPr/>
          <p:nvPr/>
        </p:nvPicPr>
        <p:blipFill>
          <a:blip r:embed="rId2"/>
          <a:stretch/>
        </p:blipFill>
        <p:spPr>
          <a:xfrm>
            <a:off x="8280" y="31752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78" name="图片 577"/>
          <p:cNvPicPr/>
          <p:nvPr/>
        </p:nvPicPr>
        <p:blipFill>
          <a:blip r:embed="rId3"/>
          <a:stretch/>
        </p:blipFill>
        <p:spPr>
          <a:xfrm>
            <a:off x="142200" y="451440"/>
            <a:ext cx="10428840" cy="58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9" name="任意多边形: 形状 578"/>
          <p:cNvSpPr/>
          <p:nvPr/>
        </p:nvSpPr>
        <p:spPr>
          <a:xfrm>
            <a:off x="275760" y="98604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文本框 579"/>
          <p:cNvSpPr txBox="1"/>
          <p:nvPr/>
        </p:nvSpPr>
        <p:spPr>
          <a:xfrm>
            <a:off x="275760" y="56268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开发环境配置与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文本框 580"/>
          <p:cNvSpPr txBox="1"/>
          <p:nvPr/>
        </p:nvSpPr>
        <p:spPr>
          <a:xfrm>
            <a:off x="2381760" y="573120"/>
            <a:ext cx="5648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: 形状 581"/>
          <p:cNvSpPr/>
          <p:nvPr/>
        </p:nvSpPr>
        <p:spPr>
          <a:xfrm>
            <a:off x="5377320" y="1257480"/>
            <a:ext cx="4922640" cy="3318120"/>
          </a:xfrm>
          <a:custGeom>
            <a:avLst/>
            <a:gdLst/>
            <a:ahLst/>
            <a:cxnLst/>
            <a:rect l="0" t="0" r="r" b="b"/>
            <a:pathLst>
              <a:path w="13674" h="9217">
                <a:moveTo>
                  <a:pt x="0" y="9043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13499" y="0"/>
                </a:lnTo>
                <a:cubicBezTo>
                  <a:pt x="13511" y="0"/>
                  <a:pt x="13522" y="1"/>
                  <a:pt x="13533" y="3"/>
                </a:cubicBezTo>
                <a:cubicBezTo>
                  <a:pt x="13545" y="6"/>
                  <a:pt x="13556" y="9"/>
                  <a:pt x="13566" y="13"/>
                </a:cubicBezTo>
                <a:cubicBezTo>
                  <a:pt x="13577" y="18"/>
                  <a:pt x="13587" y="23"/>
                  <a:pt x="13596" y="29"/>
                </a:cubicBezTo>
                <a:cubicBezTo>
                  <a:pt x="13606" y="36"/>
                  <a:pt x="13615" y="43"/>
                  <a:pt x="13623" y="51"/>
                </a:cubicBezTo>
                <a:cubicBezTo>
                  <a:pt x="13631" y="59"/>
                  <a:pt x="13638" y="68"/>
                  <a:pt x="13644" y="77"/>
                </a:cubicBezTo>
                <a:cubicBezTo>
                  <a:pt x="13651" y="87"/>
                  <a:pt x="13656" y="97"/>
                  <a:pt x="13660" y="108"/>
                </a:cubicBezTo>
                <a:cubicBezTo>
                  <a:pt x="13665" y="118"/>
                  <a:pt x="13668" y="129"/>
                  <a:pt x="13670" y="140"/>
                </a:cubicBezTo>
                <a:cubicBezTo>
                  <a:pt x="13672" y="151"/>
                  <a:pt x="13674" y="163"/>
                  <a:pt x="13674" y="174"/>
                </a:cubicBezTo>
                <a:lnTo>
                  <a:pt x="13674" y="9043"/>
                </a:lnTo>
                <a:cubicBezTo>
                  <a:pt x="13674" y="9054"/>
                  <a:pt x="13672" y="9065"/>
                  <a:pt x="13670" y="9077"/>
                </a:cubicBezTo>
                <a:cubicBezTo>
                  <a:pt x="13668" y="9088"/>
                  <a:pt x="13665" y="9099"/>
                  <a:pt x="13660" y="9109"/>
                </a:cubicBezTo>
                <a:cubicBezTo>
                  <a:pt x="13656" y="9120"/>
                  <a:pt x="13651" y="9130"/>
                  <a:pt x="13644" y="9139"/>
                </a:cubicBezTo>
                <a:cubicBezTo>
                  <a:pt x="13638" y="9149"/>
                  <a:pt x="13631" y="9158"/>
                  <a:pt x="13623" y="9166"/>
                </a:cubicBezTo>
                <a:cubicBezTo>
                  <a:pt x="13615" y="9174"/>
                  <a:pt x="13606" y="9181"/>
                  <a:pt x="13596" y="9187"/>
                </a:cubicBezTo>
                <a:cubicBezTo>
                  <a:pt x="13587" y="9194"/>
                  <a:pt x="13577" y="9199"/>
                  <a:pt x="13566" y="9203"/>
                </a:cubicBezTo>
                <a:cubicBezTo>
                  <a:pt x="13556" y="9208"/>
                  <a:pt x="13545" y="9211"/>
                  <a:pt x="13533" y="9213"/>
                </a:cubicBezTo>
                <a:cubicBezTo>
                  <a:pt x="13522" y="9216"/>
                  <a:pt x="13511" y="9217"/>
                  <a:pt x="13499" y="9217"/>
                </a:cubicBezTo>
                <a:lnTo>
                  <a:pt x="174" y="9217"/>
                </a:lnTo>
                <a:cubicBezTo>
                  <a:pt x="163" y="9217"/>
                  <a:pt x="151" y="9216"/>
                  <a:pt x="140" y="9213"/>
                </a:cubicBezTo>
                <a:cubicBezTo>
                  <a:pt x="129" y="9211"/>
                  <a:pt x="118" y="9208"/>
                  <a:pt x="108" y="9203"/>
                </a:cubicBezTo>
                <a:cubicBezTo>
                  <a:pt x="97" y="9199"/>
                  <a:pt x="87" y="9194"/>
                  <a:pt x="77" y="9187"/>
                </a:cubicBezTo>
                <a:cubicBezTo>
                  <a:pt x="68" y="9181"/>
                  <a:pt x="59" y="9174"/>
                  <a:pt x="51" y="9166"/>
                </a:cubicBezTo>
                <a:cubicBezTo>
                  <a:pt x="43" y="9158"/>
                  <a:pt x="36" y="9149"/>
                  <a:pt x="29" y="9139"/>
                </a:cubicBezTo>
                <a:cubicBezTo>
                  <a:pt x="23" y="9130"/>
                  <a:pt x="18" y="9120"/>
                  <a:pt x="13" y="9109"/>
                </a:cubicBezTo>
                <a:cubicBezTo>
                  <a:pt x="9" y="9099"/>
                  <a:pt x="6" y="9088"/>
                  <a:pt x="3" y="9077"/>
                </a:cubicBezTo>
                <a:cubicBezTo>
                  <a:pt x="1" y="9065"/>
                  <a:pt x="0" y="9054"/>
                  <a:pt x="0" y="9043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任意多边形: 形状 582"/>
          <p:cNvSpPr/>
          <p:nvPr/>
        </p:nvSpPr>
        <p:spPr>
          <a:xfrm>
            <a:off x="5377320" y="1257480"/>
            <a:ext cx="4922640" cy="3318120"/>
          </a:xfrm>
          <a:custGeom>
            <a:avLst/>
            <a:gdLst/>
            <a:ahLst/>
            <a:cxnLst/>
            <a:rect l="0" t="0" r="r" b="b"/>
            <a:pathLst>
              <a:path w="13674" h="9217" fill="none">
                <a:moveTo>
                  <a:pt x="0" y="9043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13499" y="0"/>
                </a:lnTo>
                <a:cubicBezTo>
                  <a:pt x="13511" y="0"/>
                  <a:pt x="13522" y="1"/>
                  <a:pt x="13533" y="3"/>
                </a:cubicBezTo>
                <a:cubicBezTo>
                  <a:pt x="13545" y="6"/>
                  <a:pt x="13556" y="9"/>
                  <a:pt x="13566" y="13"/>
                </a:cubicBezTo>
                <a:cubicBezTo>
                  <a:pt x="13577" y="18"/>
                  <a:pt x="13587" y="23"/>
                  <a:pt x="13596" y="29"/>
                </a:cubicBezTo>
                <a:cubicBezTo>
                  <a:pt x="13606" y="36"/>
                  <a:pt x="13615" y="43"/>
                  <a:pt x="13623" y="51"/>
                </a:cubicBezTo>
                <a:cubicBezTo>
                  <a:pt x="13631" y="59"/>
                  <a:pt x="13638" y="68"/>
                  <a:pt x="13644" y="77"/>
                </a:cubicBezTo>
                <a:cubicBezTo>
                  <a:pt x="13651" y="87"/>
                  <a:pt x="13656" y="97"/>
                  <a:pt x="13660" y="108"/>
                </a:cubicBezTo>
                <a:cubicBezTo>
                  <a:pt x="13665" y="118"/>
                  <a:pt x="13668" y="129"/>
                  <a:pt x="13670" y="140"/>
                </a:cubicBezTo>
                <a:cubicBezTo>
                  <a:pt x="13672" y="151"/>
                  <a:pt x="13674" y="163"/>
                  <a:pt x="13674" y="174"/>
                </a:cubicBezTo>
                <a:lnTo>
                  <a:pt x="13674" y="9043"/>
                </a:lnTo>
                <a:cubicBezTo>
                  <a:pt x="13674" y="9054"/>
                  <a:pt x="13672" y="9065"/>
                  <a:pt x="13670" y="9077"/>
                </a:cubicBezTo>
                <a:cubicBezTo>
                  <a:pt x="13668" y="9088"/>
                  <a:pt x="13665" y="9099"/>
                  <a:pt x="13660" y="9109"/>
                </a:cubicBezTo>
                <a:cubicBezTo>
                  <a:pt x="13656" y="9120"/>
                  <a:pt x="13651" y="9130"/>
                  <a:pt x="13644" y="9139"/>
                </a:cubicBezTo>
                <a:cubicBezTo>
                  <a:pt x="13638" y="9149"/>
                  <a:pt x="13631" y="9158"/>
                  <a:pt x="13623" y="9166"/>
                </a:cubicBezTo>
                <a:cubicBezTo>
                  <a:pt x="13615" y="9174"/>
                  <a:pt x="13606" y="9181"/>
                  <a:pt x="13596" y="9187"/>
                </a:cubicBezTo>
                <a:cubicBezTo>
                  <a:pt x="13587" y="9194"/>
                  <a:pt x="13577" y="9199"/>
                  <a:pt x="13566" y="9203"/>
                </a:cubicBezTo>
                <a:cubicBezTo>
                  <a:pt x="13556" y="9208"/>
                  <a:pt x="13545" y="9211"/>
                  <a:pt x="13533" y="9213"/>
                </a:cubicBezTo>
                <a:cubicBezTo>
                  <a:pt x="13522" y="9216"/>
                  <a:pt x="13511" y="9217"/>
                  <a:pt x="13499" y="9217"/>
                </a:cubicBezTo>
                <a:lnTo>
                  <a:pt x="174" y="9217"/>
                </a:lnTo>
                <a:cubicBezTo>
                  <a:pt x="163" y="9217"/>
                  <a:pt x="151" y="9216"/>
                  <a:pt x="140" y="9213"/>
                </a:cubicBezTo>
                <a:cubicBezTo>
                  <a:pt x="129" y="9211"/>
                  <a:pt x="118" y="9208"/>
                  <a:pt x="108" y="9203"/>
                </a:cubicBezTo>
                <a:cubicBezTo>
                  <a:pt x="97" y="9199"/>
                  <a:pt x="87" y="9194"/>
                  <a:pt x="77" y="9187"/>
                </a:cubicBezTo>
                <a:cubicBezTo>
                  <a:pt x="68" y="9181"/>
                  <a:pt x="59" y="9174"/>
                  <a:pt x="51" y="9166"/>
                </a:cubicBezTo>
                <a:cubicBezTo>
                  <a:pt x="43" y="9158"/>
                  <a:pt x="36" y="9149"/>
                  <a:pt x="29" y="9139"/>
                </a:cubicBezTo>
                <a:cubicBezTo>
                  <a:pt x="23" y="9130"/>
                  <a:pt x="18" y="9120"/>
                  <a:pt x="13" y="9109"/>
                </a:cubicBezTo>
                <a:cubicBezTo>
                  <a:pt x="9" y="9099"/>
                  <a:pt x="6" y="9088"/>
                  <a:pt x="3" y="9077"/>
                </a:cubicBezTo>
                <a:cubicBezTo>
                  <a:pt x="1" y="9065"/>
                  <a:pt x="0" y="9054"/>
                  <a:pt x="0" y="9043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5548680" y="2063880"/>
            <a:ext cx="50400" cy="2340360"/>
          </a:xfrm>
          <a:custGeom>
            <a:avLst/>
            <a:gdLst/>
            <a:ahLst/>
            <a:cxnLst/>
            <a:rect l="0" t="0" r="r" b="b"/>
            <a:pathLst>
              <a:path w="140" h="6501">
                <a:moveTo>
                  <a:pt x="0" y="0"/>
                </a:moveTo>
                <a:lnTo>
                  <a:pt x="140" y="0"/>
                </a:lnTo>
                <a:lnTo>
                  <a:pt x="140" y="6501"/>
                </a:lnTo>
                <a:lnTo>
                  <a:pt x="0" y="6501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: 形状 584"/>
          <p:cNvSpPr/>
          <p:nvPr/>
        </p:nvSpPr>
        <p:spPr>
          <a:xfrm>
            <a:off x="5573880" y="2063880"/>
            <a:ext cx="4554720" cy="2340360"/>
          </a:xfrm>
          <a:custGeom>
            <a:avLst/>
            <a:gdLst/>
            <a:ahLst/>
            <a:cxnLst/>
            <a:rect l="0" t="0" r="r" b="b"/>
            <a:pathLst>
              <a:path w="12652" h="6501">
                <a:moveTo>
                  <a:pt x="0" y="6362"/>
                </a:moveTo>
                <a:lnTo>
                  <a:pt x="0" y="139"/>
                </a:lnTo>
                <a:cubicBezTo>
                  <a:pt x="0" y="101"/>
                  <a:pt x="6" y="68"/>
                  <a:pt x="20" y="41"/>
                </a:cubicBezTo>
                <a:cubicBezTo>
                  <a:pt x="34" y="14"/>
                  <a:pt x="50" y="0"/>
                  <a:pt x="69" y="0"/>
                </a:cubicBezTo>
                <a:lnTo>
                  <a:pt x="12512" y="0"/>
                </a:lnTo>
                <a:cubicBezTo>
                  <a:pt x="12551" y="0"/>
                  <a:pt x="12584" y="14"/>
                  <a:pt x="12611" y="41"/>
                </a:cubicBezTo>
                <a:cubicBezTo>
                  <a:pt x="12638" y="68"/>
                  <a:pt x="12652" y="101"/>
                  <a:pt x="12652" y="139"/>
                </a:cubicBezTo>
                <a:lnTo>
                  <a:pt x="12652" y="6362"/>
                </a:lnTo>
                <a:cubicBezTo>
                  <a:pt x="12652" y="6400"/>
                  <a:pt x="12638" y="6433"/>
                  <a:pt x="12611" y="6460"/>
                </a:cubicBezTo>
                <a:cubicBezTo>
                  <a:pt x="12584" y="6487"/>
                  <a:pt x="12551" y="6501"/>
                  <a:pt x="12512" y="6501"/>
                </a:cubicBezTo>
                <a:lnTo>
                  <a:pt x="69" y="6501"/>
                </a:lnTo>
                <a:cubicBezTo>
                  <a:pt x="50" y="6501"/>
                  <a:pt x="34" y="6487"/>
                  <a:pt x="20" y="6460"/>
                </a:cubicBezTo>
                <a:cubicBezTo>
                  <a:pt x="6" y="6433"/>
                  <a:pt x="0" y="6400"/>
                  <a:pt x="0" y="6362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6" name="图片 585"/>
          <p:cNvPicPr/>
          <p:nvPr/>
        </p:nvPicPr>
        <p:blipFill>
          <a:blip r:embed="rId4"/>
          <a:stretch/>
        </p:blipFill>
        <p:spPr>
          <a:xfrm>
            <a:off x="5548680" y="146232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7" name="文本框 586"/>
          <p:cNvSpPr txBox="1"/>
          <p:nvPr/>
        </p:nvSpPr>
        <p:spPr>
          <a:xfrm>
            <a:off x="2946960" y="562680"/>
            <a:ext cx="6012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5742000" y="1449360"/>
            <a:ext cx="315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6055920" y="1443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连接测试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5549760" y="17766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验证环境配置是否成功，测试与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文本框 590"/>
          <p:cNvSpPr txBox="1"/>
          <p:nvPr/>
        </p:nvSpPr>
        <p:spPr>
          <a:xfrm>
            <a:off x="7421760" y="1781280"/>
            <a:ext cx="744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8163720" y="177660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的连接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5675040" y="218376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import 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5675040" y="235116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import os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5675040" y="26852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文本框 595"/>
          <p:cNvSpPr txBox="1"/>
          <p:nvPr/>
        </p:nvSpPr>
        <p:spPr>
          <a:xfrm>
            <a:off x="5815440" y="26701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从环境变量中获取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6751440" y="26852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6962040" y="26701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5675040" y="285228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openai.api_key = os.getenv("OPENAI_API_KEY")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5675040" y="318672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def test_openai_connection():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文本框 600"/>
          <p:cNvSpPr txBox="1"/>
          <p:nvPr/>
        </p:nvSpPr>
        <p:spPr>
          <a:xfrm>
            <a:off x="5675040" y="335376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文本框 601"/>
          <p:cNvSpPr txBox="1"/>
          <p:nvPr/>
        </p:nvSpPr>
        <p:spPr>
          <a:xfrm>
            <a:off x="6166440" y="33386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测试与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文本框 602"/>
          <p:cNvSpPr txBox="1"/>
          <p:nvPr/>
        </p:nvSpPr>
        <p:spPr>
          <a:xfrm>
            <a:off x="6517440" y="335376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文本框 603"/>
          <p:cNvSpPr txBox="1"/>
          <p:nvPr/>
        </p:nvSpPr>
        <p:spPr>
          <a:xfrm>
            <a:off x="7219800" y="33386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的连接是否正常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8038440" y="335376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5675040" y="35211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try: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5675040" y="368820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response = openai.Completion.create(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5675040" y="38552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    engine="text-davinci-003",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5675040" y="402228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    prompt="Hello, how are you?",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5675040" y="418968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      max_tokens=50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任意多边形: 形状 610"/>
          <p:cNvSpPr/>
          <p:nvPr/>
        </p:nvSpPr>
        <p:spPr>
          <a:xfrm>
            <a:off x="5377320" y="4717080"/>
            <a:ext cx="2390400" cy="1379160"/>
          </a:xfrm>
          <a:custGeom>
            <a:avLst/>
            <a:gdLst/>
            <a:ahLst/>
            <a:cxnLst/>
            <a:rect l="0" t="0" r="r" b="b"/>
            <a:pathLst>
              <a:path w="6640" h="3831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6466" y="0"/>
                </a:lnTo>
                <a:cubicBezTo>
                  <a:pt x="6477" y="0"/>
                  <a:pt x="6489" y="1"/>
                  <a:pt x="6500" y="4"/>
                </a:cubicBezTo>
                <a:cubicBezTo>
                  <a:pt x="6511" y="6"/>
                  <a:pt x="6522" y="9"/>
                  <a:pt x="6533" y="14"/>
                </a:cubicBezTo>
                <a:cubicBezTo>
                  <a:pt x="6543" y="18"/>
                  <a:pt x="6553" y="23"/>
                  <a:pt x="6563" y="30"/>
                </a:cubicBezTo>
                <a:cubicBezTo>
                  <a:pt x="6572" y="36"/>
                  <a:pt x="6581" y="43"/>
                  <a:pt x="6589" y="51"/>
                </a:cubicBezTo>
                <a:cubicBezTo>
                  <a:pt x="6597" y="59"/>
                  <a:pt x="6604" y="68"/>
                  <a:pt x="6611" y="78"/>
                </a:cubicBezTo>
                <a:cubicBezTo>
                  <a:pt x="6617" y="87"/>
                  <a:pt x="6622" y="97"/>
                  <a:pt x="6627" y="108"/>
                </a:cubicBezTo>
                <a:cubicBezTo>
                  <a:pt x="6631" y="118"/>
                  <a:pt x="6634" y="129"/>
                  <a:pt x="6637" y="140"/>
                </a:cubicBezTo>
                <a:cubicBezTo>
                  <a:pt x="6639" y="152"/>
                  <a:pt x="6640" y="163"/>
                  <a:pt x="6640" y="174"/>
                </a:cubicBezTo>
                <a:lnTo>
                  <a:pt x="6640" y="3657"/>
                </a:lnTo>
                <a:cubicBezTo>
                  <a:pt x="6640" y="3669"/>
                  <a:pt x="6639" y="3680"/>
                  <a:pt x="6637" y="3691"/>
                </a:cubicBezTo>
                <a:cubicBezTo>
                  <a:pt x="6634" y="3703"/>
                  <a:pt x="6631" y="3713"/>
                  <a:pt x="6627" y="3724"/>
                </a:cubicBezTo>
                <a:cubicBezTo>
                  <a:pt x="6622" y="3735"/>
                  <a:pt x="6617" y="3745"/>
                  <a:pt x="6611" y="3754"/>
                </a:cubicBezTo>
                <a:cubicBezTo>
                  <a:pt x="6604" y="3764"/>
                  <a:pt x="6597" y="3772"/>
                  <a:pt x="6589" y="3780"/>
                </a:cubicBezTo>
                <a:cubicBezTo>
                  <a:pt x="6581" y="3789"/>
                  <a:pt x="6572" y="3796"/>
                  <a:pt x="6563" y="3802"/>
                </a:cubicBezTo>
                <a:cubicBezTo>
                  <a:pt x="6553" y="3808"/>
                  <a:pt x="6543" y="3814"/>
                  <a:pt x="6533" y="3818"/>
                </a:cubicBezTo>
                <a:cubicBezTo>
                  <a:pt x="6522" y="3823"/>
                  <a:pt x="6511" y="3826"/>
                  <a:pt x="6500" y="3828"/>
                </a:cubicBezTo>
                <a:cubicBezTo>
                  <a:pt x="6489" y="3830"/>
                  <a:pt x="6477" y="3831"/>
                  <a:pt x="6466" y="3831"/>
                </a:cubicBezTo>
                <a:lnTo>
                  <a:pt x="174" y="3831"/>
                </a:lnTo>
                <a:cubicBezTo>
                  <a:pt x="163" y="3831"/>
                  <a:pt x="151" y="3830"/>
                  <a:pt x="140" y="3828"/>
                </a:cubicBezTo>
                <a:cubicBezTo>
                  <a:pt x="129" y="3826"/>
                  <a:pt x="118" y="3823"/>
                  <a:pt x="108" y="3818"/>
                </a:cubicBezTo>
                <a:cubicBezTo>
                  <a:pt x="97" y="3814"/>
                  <a:pt x="87" y="3808"/>
                  <a:pt x="77" y="3802"/>
                </a:cubicBezTo>
                <a:cubicBezTo>
                  <a:pt x="68" y="3796"/>
                  <a:pt x="59" y="3789"/>
                  <a:pt x="51" y="3780"/>
                </a:cubicBezTo>
                <a:cubicBezTo>
                  <a:pt x="43" y="3772"/>
                  <a:pt x="36" y="3764"/>
                  <a:pt x="29" y="3754"/>
                </a:cubicBezTo>
                <a:cubicBezTo>
                  <a:pt x="23" y="3745"/>
                  <a:pt x="18" y="3735"/>
                  <a:pt x="13" y="3724"/>
                </a:cubicBezTo>
                <a:cubicBezTo>
                  <a:pt x="9" y="3713"/>
                  <a:pt x="6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  <a:close/>
              </a:path>
            </a:pathLst>
          </a:custGeom>
          <a:solidFill>
            <a:srgbClr val="064E3B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: 形状 611"/>
          <p:cNvSpPr/>
          <p:nvPr/>
        </p:nvSpPr>
        <p:spPr>
          <a:xfrm>
            <a:off x="5377320" y="4717080"/>
            <a:ext cx="2390400" cy="1379160"/>
          </a:xfrm>
          <a:custGeom>
            <a:avLst/>
            <a:gdLst/>
            <a:ahLst/>
            <a:cxnLst/>
            <a:rect l="0" t="0" r="r" b="b"/>
            <a:pathLst>
              <a:path w="6640" h="3831" fill="none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6466" y="0"/>
                </a:lnTo>
                <a:cubicBezTo>
                  <a:pt x="6477" y="0"/>
                  <a:pt x="6489" y="1"/>
                  <a:pt x="6500" y="4"/>
                </a:cubicBezTo>
                <a:cubicBezTo>
                  <a:pt x="6511" y="6"/>
                  <a:pt x="6522" y="9"/>
                  <a:pt x="6533" y="14"/>
                </a:cubicBezTo>
                <a:cubicBezTo>
                  <a:pt x="6543" y="18"/>
                  <a:pt x="6553" y="23"/>
                  <a:pt x="6563" y="30"/>
                </a:cubicBezTo>
                <a:cubicBezTo>
                  <a:pt x="6572" y="36"/>
                  <a:pt x="6581" y="43"/>
                  <a:pt x="6589" y="51"/>
                </a:cubicBezTo>
                <a:cubicBezTo>
                  <a:pt x="6597" y="59"/>
                  <a:pt x="6604" y="68"/>
                  <a:pt x="6611" y="78"/>
                </a:cubicBezTo>
                <a:cubicBezTo>
                  <a:pt x="6617" y="87"/>
                  <a:pt x="6622" y="97"/>
                  <a:pt x="6627" y="108"/>
                </a:cubicBezTo>
                <a:cubicBezTo>
                  <a:pt x="6631" y="118"/>
                  <a:pt x="6634" y="129"/>
                  <a:pt x="6637" y="140"/>
                </a:cubicBezTo>
                <a:cubicBezTo>
                  <a:pt x="6639" y="152"/>
                  <a:pt x="6640" y="163"/>
                  <a:pt x="6640" y="174"/>
                </a:cubicBezTo>
                <a:lnTo>
                  <a:pt x="6640" y="3657"/>
                </a:lnTo>
                <a:cubicBezTo>
                  <a:pt x="6640" y="3669"/>
                  <a:pt x="6639" y="3680"/>
                  <a:pt x="6637" y="3691"/>
                </a:cubicBezTo>
                <a:cubicBezTo>
                  <a:pt x="6634" y="3703"/>
                  <a:pt x="6631" y="3713"/>
                  <a:pt x="6627" y="3724"/>
                </a:cubicBezTo>
                <a:cubicBezTo>
                  <a:pt x="6622" y="3735"/>
                  <a:pt x="6617" y="3745"/>
                  <a:pt x="6611" y="3754"/>
                </a:cubicBezTo>
                <a:cubicBezTo>
                  <a:pt x="6604" y="3764"/>
                  <a:pt x="6597" y="3772"/>
                  <a:pt x="6589" y="3780"/>
                </a:cubicBezTo>
                <a:cubicBezTo>
                  <a:pt x="6581" y="3789"/>
                  <a:pt x="6572" y="3796"/>
                  <a:pt x="6563" y="3802"/>
                </a:cubicBezTo>
                <a:cubicBezTo>
                  <a:pt x="6553" y="3808"/>
                  <a:pt x="6543" y="3814"/>
                  <a:pt x="6533" y="3818"/>
                </a:cubicBezTo>
                <a:cubicBezTo>
                  <a:pt x="6522" y="3823"/>
                  <a:pt x="6511" y="3826"/>
                  <a:pt x="6500" y="3828"/>
                </a:cubicBezTo>
                <a:cubicBezTo>
                  <a:pt x="6489" y="3830"/>
                  <a:pt x="6477" y="3831"/>
                  <a:pt x="6466" y="3831"/>
                </a:cubicBezTo>
                <a:lnTo>
                  <a:pt x="174" y="3831"/>
                </a:lnTo>
                <a:cubicBezTo>
                  <a:pt x="163" y="3831"/>
                  <a:pt x="151" y="3830"/>
                  <a:pt x="140" y="3828"/>
                </a:cubicBezTo>
                <a:cubicBezTo>
                  <a:pt x="129" y="3826"/>
                  <a:pt x="118" y="3823"/>
                  <a:pt x="108" y="3818"/>
                </a:cubicBezTo>
                <a:cubicBezTo>
                  <a:pt x="97" y="3814"/>
                  <a:pt x="87" y="3808"/>
                  <a:pt x="77" y="3802"/>
                </a:cubicBezTo>
                <a:cubicBezTo>
                  <a:pt x="68" y="3796"/>
                  <a:pt x="59" y="3789"/>
                  <a:pt x="51" y="3780"/>
                </a:cubicBezTo>
                <a:cubicBezTo>
                  <a:pt x="43" y="3772"/>
                  <a:pt x="36" y="3764"/>
                  <a:pt x="29" y="3754"/>
                </a:cubicBezTo>
                <a:cubicBezTo>
                  <a:pt x="23" y="3745"/>
                  <a:pt x="18" y="3735"/>
                  <a:pt x="13" y="3724"/>
                </a:cubicBezTo>
                <a:cubicBezTo>
                  <a:pt x="9" y="3713"/>
                  <a:pt x="6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</a:path>
            </a:pathLst>
          </a:custGeom>
          <a:ln w="8280">
            <a:solidFill>
              <a:srgbClr val="065F46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任意多边形: 形状 612"/>
          <p:cNvSpPr/>
          <p:nvPr/>
        </p:nvSpPr>
        <p:spPr>
          <a:xfrm>
            <a:off x="5527800" y="5155920"/>
            <a:ext cx="2102040" cy="802440"/>
          </a:xfrm>
          <a:custGeom>
            <a:avLst/>
            <a:gdLst/>
            <a:ahLst/>
            <a:cxnLst/>
            <a:rect l="0" t="0" r="r" b="b"/>
            <a:pathLst>
              <a:path w="5839" h="2229">
                <a:moveTo>
                  <a:pt x="0" y="2090"/>
                </a:moveTo>
                <a:lnTo>
                  <a:pt x="0" y="139"/>
                </a:lnTo>
                <a:cubicBezTo>
                  <a:pt x="0" y="121"/>
                  <a:pt x="3" y="103"/>
                  <a:pt x="8" y="86"/>
                </a:cubicBezTo>
                <a:cubicBezTo>
                  <a:pt x="13" y="69"/>
                  <a:pt x="21" y="54"/>
                  <a:pt x="31" y="41"/>
                </a:cubicBezTo>
                <a:cubicBezTo>
                  <a:pt x="40" y="28"/>
                  <a:pt x="52" y="18"/>
                  <a:pt x="64" y="11"/>
                </a:cubicBezTo>
                <a:cubicBezTo>
                  <a:pt x="77" y="3"/>
                  <a:pt x="91" y="0"/>
                  <a:pt x="104" y="0"/>
                </a:cubicBezTo>
                <a:lnTo>
                  <a:pt x="5700" y="0"/>
                </a:lnTo>
                <a:cubicBezTo>
                  <a:pt x="5718" y="0"/>
                  <a:pt x="5736" y="3"/>
                  <a:pt x="5753" y="11"/>
                </a:cubicBezTo>
                <a:cubicBezTo>
                  <a:pt x="5770" y="18"/>
                  <a:pt x="5785" y="28"/>
                  <a:pt x="5798" y="41"/>
                </a:cubicBezTo>
                <a:cubicBezTo>
                  <a:pt x="5811" y="54"/>
                  <a:pt x="5821" y="69"/>
                  <a:pt x="5828" y="86"/>
                </a:cubicBezTo>
                <a:cubicBezTo>
                  <a:pt x="5835" y="103"/>
                  <a:pt x="5839" y="121"/>
                  <a:pt x="5839" y="139"/>
                </a:cubicBezTo>
                <a:lnTo>
                  <a:pt x="5839" y="2090"/>
                </a:lnTo>
                <a:cubicBezTo>
                  <a:pt x="5839" y="2109"/>
                  <a:pt x="5835" y="2126"/>
                  <a:pt x="5828" y="2143"/>
                </a:cubicBezTo>
                <a:cubicBezTo>
                  <a:pt x="5821" y="2160"/>
                  <a:pt x="5811" y="2176"/>
                  <a:pt x="5798" y="2189"/>
                </a:cubicBezTo>
                <a:cubicBezTo>
                  <a:pt x="5785" y="2202"/>
                  <a:pt x="5770" y="2212"/>
                  <a:pt x="5753" y="2219"/>
                </a:cubicBezTo>
                <a:cubicBezTo>
                  <a:pt x="5736" y="2226"/>
                  <a:pt x="5718" y="2229"/>
                  <a:pt x="5700" y="2229"/>
                </a:cubicBezTo>
                <a:lnTo>
                  <a:pt x="104" y="2229"/>
                </a:lnTo>
                <a:cubicBezTo>
                  <a:pt x="91" y="2229"/>
                  <a:pt x="77" y="2226"/>
                  <a:pt x="64" y="2219"/>
                </a:cubicBezTo>
                <a:cubicBezTo>
                  <a:pt x="52" y="2212"/>
                  <a:pt x="40" y="2202"/>
                  <a:pt x="31" y="2189"/>
                </a:cubicBezTo>
                <a:cubicBezTo>
                  <a:pt x="21" y="2176"/>
                  <a:pt x="13" y="2160"/>
                  <a:pt x="8" y="2143"/>
                </a:cubicBezTo>
                <a:cubicBezTo>
                  <a:pt x="3" y="2126"/>
                  <a:pt x="0" y="2109"/>
                  <a:pt x="0" y="2090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任意多边形: 形状 613"/>
          <p:cNvSpPr/>
          <p:nvPr/>
        </p:nvSpPr>
        <p:spPr>
          <a:xfrm>
            <a:off x="5515200" y="5155920"/>
            <a:ext cx="50400" cy="802440"/>
          </a:xfrm>
          <a:custGeom>
            <a:avLst/>
            <a:gdLst/>
            <a:ahLst/>
            <a:cxnLst/>
            <a:rect l="0" t="0" r="r" b="b"/>
            <a:pathLst>
              <a:path w="140" h="2229">
                <a:moveTo>
                  <a:pt x="0" y="0"/>
                </a:moveTo>
                <a:lnTo>
                  <a:pt x="140" y="0"/>
                </a:lnTo>
                <a:lnTo>
                  <a:pt x="140" y="2229"/>
                </a:lnTo>
                <a:lnTo>
                  <a:pt x="0" y="2229"/>
                </a:lnTo>
                <a:lnTo>
                  <a:pt x="0" y="0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5" name="图片 614"/>
          <p:cNvPicPr/>
          <p:nvPr/>
        </p:nvPicPr>
        <p:blipFill>
          <a:blip r:embed="rId5"/>
          <a:stretch/>
        </p:blipFill>
        <p:spPr>
          <a:xfrm>
            <a:off x="5515560" y="48888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6" name="文本框 615"/>
          <p:cNvSpPr txBox="1"/>
          <p:nvPr/>
        </p:nvSpPr>
        <p:spPr>
          <a:xfrm>
            <a:off x="6236640" y="43567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5733720" y="4877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成功响应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5608080" y="524232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7F3D0"/>
                </a:solidFill>
                <a:effectLst/>
                <a:uFillTx/>
                <a:latin typeface="Courier New"/>
                <a:ea typeface="Courier New"/>
              </a:rPr>
              <a:t>API Connection Successful!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5608080" y="540972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7F3D0"/>
                </a:solidFill>
                <a:effectLst/>
                <a:uFillTx/>
                <a:latin typeface="Courier New"/>
                <a:ea typeface="Courier New"/>
              </a:rPr>
              <a:t>Response: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5608080" y="557676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7F3D0"/>
                </a:solidFill>
                <a:effectLst/>
                <a:uFillTx/>
                <a:latin typeface="Courier New"/>
                <a:ea typeface="Courier New"/>
              </a:rPr>
              <a:t>I am doing well, thank you!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任意多边形: 形状 620"/>
          <p:cNvSpPr/>
          <p:nvPr/>
        </p:nvSpPr>
        <p:spPr>
          <a:xfrm>
            <a:off x="7909560" y="4717080"/>
            <a:ext cx="2390400" cy="1379160"/>
          </a:xfrm>
          <a:custGeom>
            <a:avLst/>
            <a:gdLst/>
            <a:ahLst/>
            <a:cxnLst/>
            <a:rect l="0" t="0" r="r" b="b"/>
            <a:pathLst>
              <a:path w="6640" h="3831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6465" y="0"/>
                </a:lnTo>
                <a:cubicBezTo>
                  <a:pt x="6477" y="0"/>
                  <a:pt x="6488" y="1"/>
                  <a:pt x="6499" y="4"/>
                </a:cubicBezTo>
                <a:cubicBezTo>
                  <a:pt x="6511" y="6"/>
                  <a:pt x="6522" y="9"/>
                  <a:pt x="6532" y="14"/>
                </a:cubicBezTo>
                <a:cubicBezTo>
                  <a:pt x="6543" y="18"/>
                  <a:pt x="6553" y="23"/>
                  <a:pt x="6562" y="30"/>
                </a:cubicBezTo>
                <a:cubicBezTo>
                  <a:pt x="6572" y="36"/>
                  <a:pt x="6581" y="43"/>
                  <a:pt x="6589" y="51"/>
                </a:cubicBezTo>
                <a:cubicBezTo>
                  <a:pt x="6597" y="59"/>
                  <a:pt x="6604" y="68"/>
                  <a:pt x="6610" y="78"/>
                </a:cubicBezTo>
                <a:cubicBezTo>
                  <a:pt x="6617" y="87"/>
                  <a:pt x="6622" y="97"/>
                  <a:pt x="6626" y="108"/>
                </a:cubicBezTo>
                <a:cubicBezTo>
                  <a:pt x="6631" y="118"/>
                  <a:pt x="6634" y="129"/>
                  <a:pt x="6636" y="140"/>
                </a:cubicBezTo>
                <a:cubicBezTo>
                  <a:pt x="6638" y="152"/>
                  <a:pt x="6640" y="163"/>
                  <a:pt x="6640" y="174"/>
                </a:cubicBezTo>
                <a:lnTo>
                  <a:pt x="6640" y="3657"/>
                </a:lnTo>
                <a:cubicBezTo>
                  <a:pt x="6640" y="3669"/>
                  <a:pt x="6638" y="3680"/>
                  <a:pt x="6636" y="3691"/>
                </a:cubicBezTo>
                <a:cubicBezTo>
                  <a:pt x="6634" y="3703"/>
                  <a:pt x="6631" y="3713"/>
                  <a:pt x="6626" y="3724"/>
                </a:cubicBezTo>
                <a:cubicBezTo>
                  <a:pt x="6622" y="3735"/>
                  <a:pt x="6617" y="3745"/>
                  <a:pt x="6610" y="3754"/>
                </a:cubicBezTo>
                <a:cubicBezTo>
                  <a:pt x="6604" y="3764"/>
                  <a:pt x="6597" y="3772"/>
                  <a:pt x="6589" y="3780"/>
                </a:cubicBezTo>
                <a:cubicBezTo>
                  <a:pt x="6581" y="3789"/>
                  <a:pt x="6572" y="3796"/>
                  <a:pt x="6562" y="3802"/>
                </a:cubicBezTo>
                <a:cubicBezTo>
                  <a:pt x="6553" y="3808"/>
                  <a:pt x="6543" y="3814"/>
                  <a:pt x="6532" y="3818"/>
                </a:cubicBezTo>
                <a:cubicBezTo>
                  <a:pt x="6522" y="3823"/>
                  <a:pt x="6511" y="3826"/>
                  <a:pt x="6499" y="3828"/>
                </a:cubicBezTo>
                <a:cubicBezTo>
                  <a:pt x="6488" y="3830"/>
                  <a:pt x="6477" y="3831"/>
                  <a:pt x="6465" y="3831"/>
                </a:cubicBezTo>
                <a:lnTo>
                  <a:pt x="174" y="3831"/>
                </a:lnTo>
                <a:cubicBezTo>
                  <a:pt x="162" y="3831"/>
                  <a:pt x="151" y="3830"/>
                  <a:pt x="140" y="3828"/>
                </a:cubicBezTo>
                <a:cubicBezTo>
                  <a:pt x="129" y="3826"/>
                  <a:pt x="118" y="3823"/>
                  <a:pt x="107" y="3818"/>
                </a:cubicBezTo>
                <a:cubicBezTo>
                  <a:pt x="97" y="3814"/>
                  <a:pt x="87" y="3808"/>
                  <a:pt x="77" y="3802"/>
                </a:cubicBezTo>
                <a:cubicBezTo>
                  <a:pt x="68" y="3796"/>
                  <a:pt x="59" y="3789"/>
                  <a:pt x="51" y="3780"/>
                </a:cubicBezTo>
                <a:cubicBezTo>
                  <a:pt x="43" y="3772"/>
                  <a:pt x="35" y="3764"/>
                  <a:pt x="29" y="3754"/>
                </a:cubicBezTo>
                <a:cubicBezTo>
                  <a:pt x="23" y="3745"/>
                  <a:pt x="17" y="3735"/>
                  <a:pt x="13" y="3724"/>
                </a:cubicBezTo>
                <a:cubicBezTo>
                  <a:pt x="9" y="3713"/>
                  <a:pt x="5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  <a:close/>
              </a:path>
            </a:pathLst>
          </a:custGeom>
          <a:solidFill>
            <a:srgbClr val="7F1D1D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任意多边形: 形状 621"/>
          <p:cNvSpPr/>
          <p:nvPr/>
        </p:nvSpPr>
        <p:spPr>
          <a:xfrm>
            <a:off x="7909560" y="4717080"/>
            <a:ext cx="2390400" cy="1379160"/>
          </a:xfrm>
          <a:custGeom>
            <a:avLst/>
            <a:gdLst/>
            <a:ahLst/>
            <a:cxnLst/>
            <a:rect l="0" t="0" r="r" b="b"/>
            <a:pathLst>
              <a:path w="6640" h="3831" fill="none">
                <a:moveTo>
                  <a:pt x="0" y="3657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6465" y="0"/>
                </a:lnTo>
                <a:cubicBezTo>
                  <a:pt x="6477" y="0"/>
                  <a:pt x="6488" y="1"/>
                  <a:pt x="6499" y="4"/>
                </a:cubicBezTo>
                <a:cubicBezTo>
                  <a:pt x="6511" y="6"/>
                  <a:pt x="6522" y="9"/>
                  <a:pt x="6532" y="14"/>
                </a:cubicBezTo>
                <a:cubicBezTo>
                  <a:pt x="6543" y="18"/>
                  <a:pt x="6553" y="23"/>
                  <a:pt x="6562" y="30"/>
                </a:cubicBezTo>
                <a:cubicBezTo>
                  <a:pt x="6572" y="36"/>
                  <a:pt x="6581" y="43"/>
                  <a:pt x="6589" y="51"/>
                </a:cubicBezTo>
                <a:cubicBezTo>
                  <a:pt x="6597" y="59"/>
                  <a:pt x="6604" y="68"/>
                  <a:pt x="6610" y="78"/>
                </a:cubicBezTo>
                <a:cubicBezTo>
                  <a:pt x="6617" y="87"/>
                  <a:pt x="6622" y="97"/>
                  <a:pt x="6626" y="108"/>
                </a:cubicBezTo>
                <a:cubicBezTo>
                  <a:pt x="6631" y="118"/>
                  <a:pt x="6634" y="129"/>
                  <a:pt x="6636" y="140"/>
                </a:cubicBezTo>
                <a:cubicBezTo>
                  <a:pt x="6638" y="152"/>
                  <a:pt x="6640" y="163"/>
                  <a:pt x="6640" y="174"/>
                </a:cubicBezTo>
                <a:lnTo>
                  <a:pt x="6640" y="3657"/>
                </a:lnTo>
                <a:cubicBezTo>
                  <a:pt x="6640" y="3669"/>
                  <a:pt x="6638" y="3680"/>
                  <a:pt x="6636" y="3691"/>
                </a:cubicBezTo>
                <a:cubicBezTo>
                  <a:pt x="6634" y="3703"/>
                  <a:pt x="6631" y="3713"/>
                  <a:pt x="6626" y="3724"/>
                </a:cubicBezTo>
                <a:cubicBezTo>
                  <a:pt x="6622" y="3735"/>
                  <a:pt x="6617" y="3745"/>
                  <a:pt x="6610" y="3754"/>
                </a:cubicBezTo>
                <a:cubicBezTo>
                  <a:pt x="6604" y="3764"/>
                  <a:pt x="6597" y="3772"/>
                  <a:pt x="6589" y="3780"/>
                </a:cubicBezTo>
                <a:cubicBezTo>
                  <a:pt x="6581" y="3789"/>
                  <a:pt x="6572" y="3796"/>
                  <a:pt x="6562" y="3802"/>
                </a:cubicBezTo>
                <a:cubicBezTo>
                  <a:pt x="6553" y="3808"/>
                  <a:pt x="6543" y="3814"/>
                  <a:pt x="6532" y="3818"/>
                </a:cubicBezTo>
                <a:cubicBezTo>
                  <a:pt x="6522" y="3823"/>
                  <a:pt x="6511" y="3826"/>
                  <a:pt x="6499" y="3828"/>
                </a:cubicBezTo>
                <a:cubicBezTo>
                  <a:pt x="6488" y="3830"/>
                  <a:pt x="6477" y="3831"/>
                  <a:pt x="6465" y="3831"/>
                </a:cubicBezTo>
                <a:lnTo>
                  <a:pt x="174" y="3831"/>
                </a:lnTo>
                <a:cubicBezTo>
                  <a:pt x="162" y="3831"/>
                  <a:pt x="151" y="3830"/>
                  <a:pt x="140" y="3828"/>
                </a:cubicBezTo>
                <a:cubicBezTo>
                  <a:pt x="129" y="3826"/>
                  <a:pt x="118" y="3823"/>
                  <a:pt x="107" y="3818"/>
                </a:cubicBezTo>
                <a:cubicBezTo>
                  <a:pt x="97" y="3814"/>
                  <a:pt x="87" y="3808"/>
                  <a:pt x="77" y="3802"/>
                </a:cubicBezTo>
                <a:cubicBezTo>
                  <a:pt x="68" y="3796"/>
                  <a:pt x="59" y="3789"/>
                  <a:pt x="51" y="3780"/>
                </a:cubicBezTo>
                <a:cubicBezTo>
                  <a:pt x="43" y="3772"/>
                  <a:pt x="35" y="3764"/>
                  <a:pt x="29" y="3754"/>
                </a:cubicBezTo>
                <a:cubicBezTo>
                  <a:pt x="23" y="3745"/>
                  <a:pt x="17" y="3735"/>
                  <a:pt x="13" y="3724"/>
                </a:cubicBezTo>
                <a:cubicBezTo>
                  <a:pt x="9" y="3713"/>
                  <a:pt x="5" y="3703"/>
                  <a:pt x="3" y="3691"/>
                </a:cubicBezTo>
                <a:cubicBezTo>
                  <a:pt x="1" y="3680"/>
                  <a:pt x="0" y="3669"/>
                  <a:pt x="0" y="3657"/>
                </a:cubicBezTo>
              </a:path>
            </a:pathLst>
          </a:custGeom>
          <a:ln w="8280">
            <a:solidFill>
              <a:srgbClr val="991B1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任意多边形: 形状 622"/>
          <p:cNvSpPr/>
          <p:nvPr/>
        </p:nvSpPr>
        <p:spPr>
          <a:xfrm>
            <a:off x="8059680" y="5155920"/>
            <a:ext cx="2102400" cy="635400"/>
          </a:xfrm>
          <a:custGeom>
            <a:avLst/>
            <a:gdLst/>
            <a:ahLst/>
            <a:cxnLst/>
            <a:rect l="0" t="0" r="r" b="b"/>
            <a:pathLst>
              <a:path w="5840" h="1765">
                <a:moveTo>
                  <a:pt x="0" y="1626"/>
                </a:moveTo>
                <a:lnTo>
                  <a:pt x="0" y="139"/>
                </a:lnTo>
                <a:cubicBezTo>
                  <a:pt x="0" y="121"/>
                  <a:pt x="3" y="103"/>
                  <a:pt x="8" y="86"/>
                </a:cubicBezTo>
                <a:cubicBezTo>
                  <a:pt x="14" y="69"/>
                  <a:pt x="21" y="54"/>
                  <a:pt x="31" y="41"/>
                </a:cubicBezTo>
                <a:cubicBezTo>
                  <a:pt x="41" y="28"/>
                  <a:pt x="52" y="18"/>
                  <a:pt x="65" y="11"/>
                </a:cubicBezTo>
                <a:cubicBezTo>
                  <a:pt x="78" y="3"/>
                  <a:pt x="91" y="0"/>
                  <a:pt x="105" y="0"/>
                </a:cubicBezTo>
                <a:lnTo>
                  <a:pt x="5700" y="0"/>
                </a:lnTo>
                <a:cubicBezTo>
                  <a:pt x="5719" y="0"/>
                  <a:pt x="5737" y="3"/>
                  <a:pt x="5754" y="11"/>
                </a:cubicBezTo>
                <a:cubicBezTo>
                  <a:pt x="5771" y="18"/>
                  <a:pt x="5786" y="28"/>
                  <a:pt x="5799" y="41"/>
                </a:cubicBezTo>
                <a:cubicBezTo>
                  <a:pt x="5812" y="54"/>
                  <a:pt x="5822" y="69"/>
                  <a:pt x="5829" y="86"/>
                </a:cubicBezTo>
                <a:cubicBezTo>
                  <a:pt x="5836" y="103"/>
                  <a:pt x="5840" y="121"/>
                  <a:pt x="5840" y="139"/>
                </a:cubicBezTo>
                <a:lnTo>
                  <a:pt x="5840" y="1626"/>
                </a:lnTo>
                <a:cubicBezTo>
                  <a:pt x="5840" y="1644"/>
                  <a:pt x="5836" y="1662"/>
                  <a:pt x="5829" y="1679"/>
                </a:cubicBezTo>
                <a:cubicBezTo>
                  <a:pt x="5822" y="1696"/>
                  <a:pt x="5812" y="1711"/>
                  <a:pt x="5799" y="1724"/>
                </a:cubicBezTo>
                <a:cubicBezTo>
                  <a:pt x="5786" y="1737"/>
                  <a:pt x="5771" y="1747"/>
                  <a:pt x="5754" y="1755"/>
                </a:cubicBezTo>
                <a:cubicBezTo>
                  <a:pt x="5737" y="1762"/>
                  <a:pt x="5719" y="1765"/>
                  <a:pt x="5700" y="1765"/>
                </a:cubicBezTo>
                <a:lnTo>
                  <a:pt x="105" y="1765"/>
                </a:lnTo>
                <a:cubicBezTo>
                  <a:pt x="91" y="1765"/>
                  <a:pt x="78" y="1762"/>
                  <a:pt x="65" y="1755"/>
                </a:cubicBezTo>
                <a:cubicBezTo>
                  <a:pt x="52" y="1747"/>
                  <a:pt x="41" y="1737"/>
                  <a:pt x="31" y="1724"/>
                </a:cubicBezTo>
                <a:cubicBezTo>
                  <a:pt x="21" y="1711"/>
                  <a:pt x="14" y="1696"/>
                  <a:pt x="8" y="1679"/>
                </a:cubicBezTo>
                <a:cubicBezTo>
                  <a:pt x="3" y="1662"/>
                  <a:pt x="0" y="1644"/>
                  <a:pt x="0" y="1626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任意多边形: 形状 623"/>
          <p:cNvSpPr/>
          <p:nvPr/>
        </p:nvSpPr>
        <p:spPr>
          <a:xfrm>
            <a:off x="8047440" y="5155920"/>
            <a:ext cx="50400" cy="635400"/>
          </a:xfrm>
          <a:custGeom>
            <a:avLst/>
            <a:gdLst/>
            <a:ahLst/>
            <a:cxnLst/>
            <a:rect l="0" t="0" r="r" b="b"/>
            <a:pathLst>
              <a:path w="140" h="1765">
                <a:moveTo>
                  <a:pt x="90" y="41"/>
                </a:moveTo>
                <a:cubicBezTo>
                  <a:pt x="76" y="68"/>
                  <a:pt x="69" y="101"/>
                  <a:pt x="69" y="139"/>
                </a:cubicBezTo>
                <a:lnTo>
                  <a:pt x="69" y="1626"/>
                </a:lnTo>
                <a:cubicBezTo>
                  <a:pt x="69" y="1664"/>
                  <a:pt x="76" y="1697"/>
                  <a:pt x="90" y="1724"/>
                </a:cubicBezTo>
                <a:cubicBezTo>
                  <a:pt x="104" y="1752"/>
                  <a:pt x="121" y="1765"/>
                  <a:pt x="140" y="1765"/>
                </a:cubicBezTo>
                <a:cubicBezTo>
                  <a:pt x="101" y="1765"/>
                  <a:pt x="68" y="1752"/>
                  <a:pt x="40" y="1724"/>
                </a:cubicBezTo>
                <a:cubicBezTo>
                  <a:pt x="13" y="1697"/>
                  <a:pt x="0" y="1664"/>
                  <a:pt x="0" y="1626"/>
                </a:cubicBezTo>
                <a:lnTo>
                  <a:pt x="0" y="139"/>
                </a:lnTo>
                <a:cubicBezTo>
                  <a:pt x="0" y="101"/>
                  <a:pt x="13" y="68"/>
                  <a:pt x="40" y="41"/>
                </a:cubicBezTo>
                <a:cubicBezTo>
                  <a:pt x="68" y="14"/>
                  <a:pt x="101" y="0"/>
                  <a:pt x="140" y="0"/>
                </a:cubicBezTo>
                <a:cubicBezTo>
                  <a:pt x="121" y="0"/>
                  <a:pt x="104" y="14"/>
                  <a:pt x="90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5" name="图片 624"/>
          <p:cNvPicPr/>
          <p:nvPr/>
        </p:nvPicPr>
        <p:blipFill>
          <a:blip r:embed="rId6"/>
          <a:stretch/>
        </p:blipFill>
        <p:spPr>
          <a:xfrm>
            <a:off x="8047440" y="48888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6" name="文本框 625"/>
          <p:cNvSpPr txBox="1"/>
          <p:nvPr/>
        </p:nvSpPr>
        <p:spPr>
          <a:xfrm>
            <a:off x="5608080" y="574380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7F3D0"/>
                </a:solidFill>
                <a:effectLst/>
                <a:uFillTx/>
                <a:latin typeface="Courier New"/>
                <a:ea typeface="Courier New"/>
              </a:rPr>
              <a:t>How can I assist you today?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8265240" y="4877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87171"/>
                </a:solidFill>
                <a:effectLst/>
                <a:uFillTx/>
                <a:latin typeface="WenQuanYiZenHei"/>
                <a:ea typeface="WenQuanYiZenHei"/>
              </a:rPr>
              <a:t>错误处理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139960" y="524232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ECACA"/>
                </a:solidFill>
                <a:effectLst/>
                <a:uFillTx/>
                <a:latin typeface="Courier New"/>
                <a:ea typeface="Courier New"/>
              </a:rPr>
              <a:t>API Connection Failed.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139960" y="540972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ECACA"/>
                </a:solidFill>
                <a:effectLst/>
                <a:uFillTx/>
                <a:latin typeface="Courier New"/>
                <a:ea typeface="Courier New"/>
              </a:rPr>
              <a:t>Error: AuthenticationError: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8139960" y="557676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ECACA"/>
                </a:solidFill>
                <a:effectLst/>
                <a:uFillTx/>
                <a:latin typeface="Courier New"/>
                <a:ea typeface="Courier New"/>
              </a:rPr>
              <a:t>No API key provided.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3777120" y="6246720"/>
            <a:ext cx="308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完成环境配置后 即可进入智能翻译系统的核心功能开发阶段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844200" y="1274040"/>
            <a:ext cx="666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1511280" y="1267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环境准备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844200" y="15343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安装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文本框 634"/>
          <p:cNvSpPr txBox="1"/>
          <p:nvPr/>
        </p:nvSpPr>
        <p:spPr>
          <a:xfrm>
            <a:off x="1111320" y="1539000"/>
            <a:ext cx="833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Python 3.7+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1942200" y="153432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版本和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2343240" y="1539000"/>
            <a:ext cx="208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pip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559800" y="1545840"/>
            <a:ext cx="16920" cy="175680"/>
          </a:xfrm>
          <a:custGeom>
            <a:avLst/>
            <a:gdLst/>
            <a:ahLst/>
            <a:cxnLst/>
            <a:rect l="0" t="0" r="r" b="b"/>
            <a:pathLst>
              <a:path w="47" h="488">
                <a:moveTo>
                  <a:pt x="0" y="0"/>
                </a:moveTo>
                <a:lnTo>
                  <a:pt x="47" y="0"/>
                </a:lnTo>
                <a:lnTo>
                  <a:pt x="47" y="488"/>
                </a:lnTo>
                <a:lnTo>
                  <a:pt x="0" y="48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任意多边形: 形状 638"/>
          <p:cNvSpPr/>
          <p:nvPr/>
        </p:nvSpPr>
        <p:spPr>
          <a:xfrm>
            <a:off x="856440" y="2456640"/>
            <a:ext cx="2745360" cy="635400"/>
          </a:xfrm>
          <a:custGeom>
            <a:avLst/>
            <a:gdLst/>
            <a:ahLst/>
            <a:cxnLst/>
            <a:rect l="0" t="0" r="r" b="b"/>
            <a:pathLst>
              <a:path w="7626" h="1765">
                <a:moveTo>
                  <a:pt x="0" y="1626"/>
                </a:moveTo>
                <a:lnTo>
                  <a:pt x="0" y="139"/>
                </a:lnTo>
                <a:cubicBezTo>
                  <a:pt x="0" y="121"/>
                  <a:pt x="2" y="103"/>
                  <a:pt x="8" y="86"/>
                </a:cubicBezTo>
                <a:cubicBezTo>
                  <a:pt x="13" y="69"/>
                  <a:pt x="21" y="54"/>
                  <a:pt x="30" y="41"/>
                </a:cubicBezTo>
                <a:cubicBezTo>
                  <a:pt x="40" y="28"/>
                  <a:pt x="52" y="18"/>
                  <a:pt x="64" y="11"/>
                </a:cubicBezTo>
                <a:cubicBezTo>
                  <a:pt x="77" y="4"/>
                  <a:pt x="90" y="0"/>
                  <a:pt x="104" y="0"/>
                </a:cubicBezTo>
                <a:lnTo>
                  <a:pt x="7487" y="0"/>
                </a:lnTo>
                <a:cubicBezTo>
                  <a:pt x="7506" y="0"/>
                  <a:pt x="7523" y="4"/>
                  <a:pt x="7540" y="11"/>
                </a:cubicBezTo>
                <a:cubicBezTo>
                  <a:pt x="7557" y="18"/>
                  <a:pt x="7572" y="28"/>
                  <a:pt x="7586" y="41"/>
                </a:cubicBezTo>
                <a:cubicBezTo>
                  <a:pt x="7599" y="54"/>
                  <a:pt x="7609" y="69"/>
                  <a:pt x="7616" y="86"/>
                </a:cubicBezTo>
                <a:cubicBezTo>
                  <a:pt x="7623" y="103"/>
                  <a:pt x="7626" y="121"/>
                  <a:pt x="7626" y="139"/>
                </a:cubicBezTo>
                <a:lnTo>
                  <a:pt x="7626" y="1626"/>
                </a:lnTo>
                <a:cubicBezTo>
                  <a:pt x="7626" y="1645"/>
                  <a:pt x="7623" y="1662"/>
                  <a:pt x="7616" y="1679"/>
                </a:cubicBezTo>
                <a:cubicBezTo>
                  <a:pt x="7609" y="1696"/>
                  <a:pt x="7599" y="1711"/>
                  <a:pt x="7586" y="1725"/>
                </a:cubicBezTo>
                <a:cubicBezTo>
                  <a:pt x="7572" y="1738"/>
                  <a:pt x="7557" y="1748"/>
                  <a:pt x="7540" y="1755"/>
                </a:cubicBezTo>
                <a:cubicBezTo>
                  <a:pt x="7523" y="1762"/>
                  <a:pt x="7506" y="1765"/>
                  <a:pt x="7487" y="1765"/>
                </a:cubicBezTo>
                <a:lnTo>
                  <a:pt x="104" y="1765"/>
                </a:lnTo>
                <a:cubicBezTo>
                  <a:pt x="90" y="1765"/>
                  <a:pt x="77" y="1762"/>
                  <a:pt x="64" y="1755"/>
                </a:cubicBezTo>
                <a:cubicBezTo>
                  <a:pt x="52" y="1748"/>
                  <a:pt x="40" y="1738"/>
                  <a:pt x="30" y="1725"/>
                </a:cubicBezTo>
                <a:cubicBezTo>
                  <a:pt x="21" y="1711"/>
                  <a:pt x="13" y="1696"/>
                  <a:pt x="8" y="1679"/>
                </a:cubicBezTo>
                <a:cubicBezTo>
                  <a:pt x="2" y="1662"/>
                  <a:pt x="0" y="1645"/>
                  <a:pt x="0" y="1626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任意多边形: 形状 639"/>
          <p:cNvSpPr/>
          <p:nvPr/>
        </p:nvSpPr>
        <p:spPr>
          <a:xfrm>
            <a:off x="843840" y="2456640"/>
            <a:ext cx="50400" cy="635400"/>
          </a:xfrm>
          <a:custGeom>
            <a:avLst/>
            <a:gdLst/>
            <a:ahLst/>
            <a:cxnLst/>
            <a:rect l="0" t="0" r="r" b="b"/>
            <a:pathLst>
              <a:path w="140" h="1765">
                <a:moveTo>
                  <a:pt x="91" y="41"/>
                </a:moveTo>
                <a:cubicBezTo>
                  <a:pt x="76" y="68"/>
                  <a:pt x="70" y="101"/>
                  <a:pt x="70" y="139"/>
                </a:cubicBezTo>
                <a:lnTo>
                  <a:pt x="70" y="1626"/>
                </a:lnTo>
                <a:cubicBezTo>
                  <a:pt x="70" y="1665"/>
                  <a:pt x="76" y="1697"/>
                  <a:pt x="91" y="1725"/>
                </a:cubicBezTo>
                <a:cubicBezTo>
                  <a:pt x="105" y="1752"/>
                  <a:pt x="121" y="1765"/>
                  <a:pt x="140" y="1765"/>
                </a:cubicBezTo>
                <a:cubicBezTo>
                  <a:pt x="102" y="1765"/>
                  <a:pt x="68" y="1752"/>
                  <a:pt x="41" y="1725"/>
                </a:cubicBezTo>
                <a:cubicBezTo>
                  <a:pt x="14" y="1697"/>
                  <a:pt x="0" y="1665"/>
                  <a:pt x="0" y="1626"/>
                </a:cubicBez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2" y="0"/>
                  <a:pt x="140" y="0"/>
                </a:cubicBezTo>
                <a:cubicBezTo>
                  <a:pt x="121" y="0"/>
                  <a:pt x="105" y="14"/>
                  <a:pt x="91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2550240" y="15343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包管理工具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844200" y="1936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创建虚拟环境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1846800" y="19425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(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文本框 643"/>
          <p:cNvSpPr txBox="1"/>
          <p:nvPr/>
        </p:nvSpPr>
        <p:spPr>
          <a:xfrm>
            <a:off x="1923120" y="193644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可选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2257560" y="19425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844200" y="2202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1111320" y="2207520"/>
            <a:ext cx="326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venv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文本框 647"/>
          <p:cNvSpPr txBox="1"/>
          <p:nvPr/>
        </p:nvSpPr>
        <p:spPr>
          <a:xfrm>
            <a:off x="1436760" y="2202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隔离项目依赖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936000" y="254340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python -m venv myenv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936000" y="271044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source myenv/bin/activate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Linux/Mac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任意多边形: 形状 650"/>
          <p:cNvSpPr/>
          <p:nvPr/>
        </p:nvSpPr>
        <p:spPr>
          <a:xfrm>
            <a:off x="559800" y="2214360"/>
            <a:ext cx="16920" cy="877680"/>
          </a:xfrm>
          <a:custGeom>
            <a:avLst/>
            <a:gdLst/>
            <a:ahLst/>
            <a:cxnLst/>
            <a:rect l="0" t="0" r="r" b="b"/>
            <a:pathLst>
              <a:path w="47" h="2438">
                <a:moveTo>
                  <a:pt x="0" y="0"/>
                </a:moveTo>
                <a:lnTo>
                  <a:pt x="47" y="0"/>
                </a:lnTo>
                <a:lnTo>
                  <a:pt x="47" y="2438"/>
                </a:lnTo>
                <a:lnTo>
                  <a:pt x="0" y="2438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任意多边形: 形状 651"/>
          <p:cNvSpPr/>
          <p:nvPr/>
        </p:nvSpPr>
        <p:spPr>
          <a:xfrm>
            <a:off x="856440" y="3827160"/>
            <a:ext cx="2812320" cy="301320"/>
          </a:xfrm>
          <a:custGeom>
            <a:avLst/>
            <a:gdLst/>
            <a:ahLst/>
            <a:cxnLst/>
            <a:rect l="0" t="0" r="r" b="b"/>
            <a:pathLst>
              <a:path w="7812" h="837">
                <a:moveTo>
                  <a:pt x="0" y="697"/>
                </a:moveTo>
                <a:lnTo>
                  <a:pt x="0" y="139"/>
                </a:lnTo>
                <a:cubicBezTo>
                  <a:pt x="0" y="121"/>
                  <a:pt x="2" y="103"/>
                  <a:pt x="8" y="86"/>
                </a:cubicBezTo>
                <a:cubicBezTo>
                  <a:pt x="13" y="69"/>
                  <a:pt x="21" y="54"/>
                  <a:pt x="30" y="41"/>
                </a:cubicBezTo>
                <a:cubicBezTo>
                  <a:pt x="40" y="28"/>
                  <a:pt x="52" y="18"/>
                  <a:pt x="64" y="11"/>
                </a:cubicBezTo>
                <a:cubicBezTo>
                  <a:pt x="77" y="4"/>
                  <a:pt x="90" y="0"/>
                  <a:pt x="104" y="0"/>
                </a:cubicBezTo>
                <a:lnTo>
                  <a:pt x="7673" y="0"/>
                </a:lnTo>
                <a:cubicBezTo>
                  <a:pt x="7691" y="0"/>
                  <a:pt x="7709" y="4"/>
                  <a:pt x="7726" y="11"/>
                </a:cubicBezTo>
                <a:cubicBezTo>
                  <a:pt x="7743" y="18"/>
                  <a:pt x="7758" y="28"/>
                  <a:pt x="7771" y="41"/>
                </a:cubicBezTo>
                <a:cubicBezTo>
                  <a:pt x="7784" y="54"/>
                  <a:pt x="7794" y="69"/>
                  <a:pt x="7801" y="86"/>
                </a:cubicBezTo>
                <a:cubicBezTo>
                  <a:pt x="7808" y="103"/>
                  <a:pt x="7812" y="121"/>
                  <a:pt x="7812" y="139"/>
                </a:cubicBezTo>
                <a:lnTo>
                  <a:pt x="7812" y="697"/>
                </a:lnTo>
                <a:cubicBezTo>
                  <a:pt x="7812" y="716"/>
                  <a:pt x="7808" y="734"/>
                  <a:pt x="7801" y="751"/>
                </a:cubicBezTo>
                <a:cubicBezTo>
                  <a:pt x="7794" y="768"/>
                  <a:pt x="7784" y="783"/>
                  <a:pt x="7771" y="796"/>
                </a:cubicBezTo>
                <a:cubicBezTo>
                  <a:pt x="7758" y="809"/>
                  <a:pt x="7743" y="819"/>
                  <a:pt x="7726" y="826"/>
                </a:cubicBezTo>
                <a:cubicBezTo>
                  <a:pt x="7709" y="833"/>
                  <a:pt x="7691" y="837"/>
                  <a:pt x="7673" y="837"/>
                </a:cubicBezTo>
                <a:lnTo>
                  <a:pt x="104" y="837"/>
                </a:lnTo>
                <a:cubicBezTo>
                  <a:pt x="90" y="837"/>
                  <a:pt x="77" y="833"/>
                  <a:pt x="64" y="826"/>
                </a:cubicBezTo>
                <a:cubicBezTo>
                  <a:pt x="52" y="819"/>
                  <a:pt x="40" y="809"/>
                  <a:pt x="30" y="796"/>
                </a:cubicBezTo>
                <a:cubicBezTo>
                  <a:pt x="21" y="783"/>
                  <a:pt x="13" y="768"/>
                  <a:pt x="8" y="751"/>
                </a:cubicBezTo>
                <a:cubicBezTo>
                  <a:pt x="2" y="734"/>
                  <a:pt x="0" y="716"/>
                  <a:pt x="0" y="697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任意多边形: 形状 652"/>
          <p:cNvSpPr/>
          <p:nvPr/>
        </p:nvSpPr>
        <p:spPr>
          <a:xfrm>
            <a:off x="843840" y="3827160"/>
            <a:ext cx="50400" cy="301320"/>
          </a:xfrm>
          <a:custGeom>
            <a:avLst/>
            <a:gdLst/>
            <a:ahLst/>
            <a:cxnLst/>
            <a:rect l="0" t="0" r="r" b="b"/>
            <a:pathLst>
              <a:path w="140" h="837">
                <a:moveTo>
                  <a:pt x="91" y="41"/>
                </a:moveTo>
                <a:cubicBezTo>
                  <a:pt x="76" y="68"/>
                  <a:pt x="70" y="101"/>
                  <a:pt x="70" y="139"/>
                </a:cubicBezTo>
                <a:lnTo>
                  <a:pt x="70" y="697"/>
                </a:lnTo>
                <a:cubicBezTo>
                  <a:pt x="70" y="736"/>
                  <a:pt x="76" y="769"/>
                  <a:pt x="91" y="796"/>
                </a:cubicBezTo>
                <a:cubicBezTo>
                  <a:pt x="105" y="823"/>
                  <a:pt x="121" y="837"/>
                  <a:pt x="140" y="837"/>
                </a:cubicBezTo>
                <a:cubicBezTo>
                  <a:pt x="102" y="837"/>
                  <a:pt x="68" y="823"/>
                  <a:pt x="41" y="796"/>
                </a:cubicBezTo>
                <a:cubicBezTo>
                  <a:pt x="14" y="769"/>
                  <a:pt x="0" y="736"/>
                  <a:pt x="0" y="697"/>
                </a:cubicBezTo>
                <a:lnTo>
                  <a:pt x="0" y="139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2" y="0"/>
                  <a:pt x="140" y="0"/>
                </a:cubicBezTo>
                <a:cubicBezTo>
                  <a:pt x="121" y="0"/>
                  <a:pt x="105" y="14"/>
                  <a:pt x="91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936000" y="287748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.\myenv\Scripts\activate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Windows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844200" y="33069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安装依赖库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844200" y="35733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1111320" y="3578040"/>
            <a:ext cx="208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pip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1318320" y="35733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安装所需的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1986840" y="3578040"/>
            <a:ext cx="465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2450520" y="35733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任意多边形: 形状 660"/>
          <p:cNvSpPr/>
          <p:nvPr/>
        </p:nvSpPr>
        <p:spPr>
          <a:xfrm>
            <a:off x="559800" y="3584880"/>
            <a:ext cx="16920" cy="543600"/>
          </a:xfrm>
          <a:custGeom>
            <a:avLst/>
            <a:gdLst/>
            <a:ahLst/>
            <a:cxnLst/>
            <a:rect l="0" t="0" r="r" b="b"/>
            <a:pathLst>
              <a:path w="47" h="1510">
                <a:moveTo>
                  <a:pt x="0" y="0"/>
                </a:moveTo>
                <a:lnTo>
                  <a:pt x="47" y="0"/>
                </a:lnTo>
                <a:lnTo>
                  <a:pt x="47" y="1510"/>
                </a:lnTo>
                <a:lnTo>
                  <a:pt x="0" y="1510"/>
                </a:lnTo>
                <a:lnTo>
                  <a:pt x="0" y="0"/>
                </a:lnTo>
                <a:close/>
              </a:path>
            </a:pathLst>
          </a:custGeom>
          <a:solidFill>
            <a:srgbClr val="3B82F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任意多边形: 形状 661"/>
          <p:cNvSpPr/>
          <p:nvPr/>
        </p:nvSpPr>
        <p:spPr>
          <a:xfrm>
            <a:off x="856440" y="4863240"/>
            <a:ext cx="4007160" cy="468360"/>
          </a:xfrm>
          <a:custGeom>
            <a:avLst/>
            <a:gdLst/>
            <a:ahLst/>
            <a:cxnLst/>
            <a:rect l="0" t="0" r="r" b="b"/>
            <a:pathLst>
              <a:path w="11131" h="1301">
                <a:moveTo>
                  <a:pt x="0" y="1162"/>
                </a:moveTo>
                <a:lnTo>
                  <a:pt x="0" y="141"/>
                </a:lnTo>
                <a:cubicBezTo>
                  <a:pt x="0" y="121"/>
                  <a:pt x="2" y="104"/>
                  <a:pt x="8" y="86"/>
                </a:cubicBezTo>
                <a:cubicBezTo>
                  <a:pt x="13" y="69"/>
                  <a:pt x="21" y="54"/>
                  <a:pt x="30" y="41"/>
                </a:cubicBezTo>
                <a:cubicBezTo>
                  <a:pt x="40" y="28"/>
                  <a:pt x="52" y="18"/>
                  <a:pt x="64" y="11"/>
                </a:cubicBezTo>
                <a:cubicBezTo>
                  <a:pt x="77" y="4"/>
                  <a:pt x="90" y="0"/>
                  <a:pt x="104" y="0"/>
                </a:cubicBezTo>
                <a:lnTo>
                  <a:pt x="10992" y="0"/>
                </a:lnTo>
                <a:cubicBezTo>
                  <a:pt x="11011" y="0"/>
                  <a:pt x="11028" y="4"/>
                  <a:pt x="11046" y="11"/>
                </a:cubicBezTo>
                <a:cubicBezTo>
                  <a:pt x="11063" y="18"/>
                  <a:pt x="11078" y="28"/>
                  <a:pt x="11091" y="41"/>
                </a:cubicBezTo>
                <a:cubicBezTo>
                  <a:pt x="11104" y="54"/>
                  <a:pt x="11114" y="69"/>
                  <a:pt x="11121" y="86"/>
                </a:cubicBezTo>
                <a:cubicBezTo>
                  <a:pt x="11128" y="104"/>
                  <a:pt x="11131" y="121"/>
                  <a:pt x="11131" y="141"/>
                </a:cubicBezTo>
                <a:lnTo>
                  <a:pt x="11131" y="1162"/>
                </a:lnTo>
                <a:cubicBezTo>
                  <a:pt x="11131" y="1181"/>
                  <a:pt x="11128" y="1198"/>
                  <a:pt x="11121" y="1215"/>
                </a:cubicBezTo>
                <a:cubicBezTo>
                  <a:pt x="11114" y="1233"/>
                  <a:pt x="11104" y="1248"/>
                  <a:pt x="11091" y="1261"/>
                </a:cubicBezTo>
                <a:cubicBezTo>
                  <a:pt x="11078" y="1274"/>
                  <a:pt x="11063" y="1284"/>
                  <a:pt x="11046" y="1291"/>
                </a:cubicBezTo>
                <a:cubicBezTo>
                  <a:pt x="11028" y="1298"/>
                  <a:pt x="11011" y="1301"/>
                  <a:pt x="10992" y="1301"/>
                </a:cubicBezTo>
                <a:lnTo>
                  <a:pt x="104" y="1301"/>
                </a:lnTo>
                <a:cubicBezTo>
                  <a:pt x="90" y="1301"/>
                  <a:pt x="77" y="1298"/>
                  <a:pt x="64" y="1291"/>
                </a:cubicBezTo>
                <a:cubicBezTo>
                  <a:pt x="52" y="1284"/>
                  <a:pt x="40" y="1274"/>
                  <a:pt x="30" y="1261"/>
                </a:cubicBezTo>
                <a:cubicBezTo>
                  <a:pt x="21" y="1248"/>
                  <a:pt x="13" y="1233"/>
                  <a:pt x="8" y="1215"/>
                </a:cubicBezTo>
                <a:cubicBezTo>
                  <a:pt x="2" y="1198"/>
                  <a:pt x="0" y="1181"/>
                  <a:pt x="0" y="1162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任意多边形: 形状 662"/>
          <p:cNvSpPr/>
          <p:nvPr/>
        </p:nvSpPr>
        <p:spPr>
          <a:xfrm>
            <a:off x="843840" y="4863240"/>
            <a:ext cx="50400" cy="468360"/>
          </a:xfrm>
          <a:custGeom>
            <a:avLst/>
            <a:gdLst/>
            <a:ahLst/>
            <a:cxnLst/>
            <a:rect l="0" t="0" r="r" b="b"/>
            <a:pathLst>
              <a:path w="140" h="1301">
                <a:moveTo>
                  <a:pt x="91" y="41"/>
                </a:moveTo>
                <a:cubicBezTo>
                  <a:pt x="76" y="68"/>
                  <a:pt x="70" y="101"/>
                  <a:pt x="70" y="141"/>
                </a:cubicBezTo>
                <a:lnTo>
                  <a:pt x="70" y="1162"/>
                </a:lnTo>
                <a:cubicBezTo>
                  <a:pt x="70" y="1201"/>
                  <a:pt x="76" y="1233"/>
                  <a:pt x="91" y="1261"/>
                </a:cubicBezTo>
                <a:cubicBezTo>
                  <a:pt x="105" y="1288"/>
                  <a:pt x="121" y="1301"/>
                  <a:pt x="140" y="1301"/>
                </a:cubicBezTo>
                <a:cubicBezTo>
                  <a:pt x="102" y="1301"/>
                  <a:pt x="68" y="1288"/>
                  <a:pt x="41" y="1261"/>
                </a:cubicBezTo>
                <a:cubicBezTo>
                  <a:pt x="14" y="1233"/>
                  <a:pt x="0" y="1201"/>
                  <a:pt x="0" y="1162"/>
                </a:cubicBezTo>
                <a:lnTo>
                  <a:pt x="0" y="141"/>
                </a:lnTo>
                <a:cubicBezTo>
                  <a:pt x="0" y="101"/>
                  <a:pt x="14" y="68"/>
                  <a:pt x="41" y="41"/>
                </a:cubicBezTo>
                <a:cubicBezTo>
                  <a:pt x="68" y="14"/>
                  <a:pt x="102" y="1"/>
                  <a:pt x="140" y="0"/>
                </a:cubicBezTo>
                <a:cubicBezTo>
                  <a:pt x="121" y="1"/>
                  <a:pt x="105" y="14"/>
                  <a:pt x="91" y="4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936000" y="391392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pip install openai langdetect requests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844200" y="4349160"/>
            <a:ext cx="315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1158120" y="4343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密钥配置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844200" y="4609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文本框 667"/>
          <p:cNvSpPr txBox="1"/>
          <p:nvPr/>
        </p:nvSpPr>
        <p:spPr>
          <a:xfrm>
            <a:off x="1111320" y="4614120"/>
            <a:ext cx="744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1853640" y="4609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密钥为环境变量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936000" y="4950000"/>
            <a:ext cx="3873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export OPENAI_API_KEY="your_openai_api_key"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Linux/Mac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936000" y="511704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set OPENAI_API_KEY="your_openai_api_key"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Windows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2" name="图片 671"/>
          <p:cNvPicPr/>
          <p:nvPr/>
        </p:nvPicPr>
        <p:blipFill>
          <a:blip r:embed="rId7"/>
          <a:stretch/>
        </p:blipFill>
        <p:spPr>
          <a:xfrm>
            <a:off x="8280" y="6301080"/>
            <a:ext cx="1069632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3" name="任意多边形: 形状 672"/>
          <p:cNvSpPr/>
          <p:nvPr/>
        </p:nvSpPr>
        <p:spPr>
          <a:xfrm>
            <a:off x="409320" y="1253160"/>
            <a:ext cx="301320" cy="301320"/>
          </a:xfrm>
          <a:custGeom>
            <a:avLst/>
            <a:gdLst/>
            <a:ahLst/>
            <a:cxnLst/>
            <a:rect l="0" t="0" r="r" b="b"/>
            <a:pathLst>
              <a:path w="837" h="837">
                <a:moveTo>
                  <a:pt x="837" y="419"/>
                </a:moveTo>
                <a:cubicBezTo>
                  <a:pt x="837" y="447"/>
                  <a:pt x="834" y="474"/>
                  <a:pt x="829" y="501"/>
                </a:cubicBezTo>
                <a:cubicBezTo>
                  <a:pt x="823" y="528"/>
                  <a:pt x="815" y="554"/>
                  <a:pt x="805" y="579"/>
                </a:cubicBezTo>
                <a:cubicBezTo>
                  <a:pt x="794" y="605"/>
                  <a:pt x="781" y="629"/>
                  <a:pt x="766" y="651"/>
                </a:cubicBezTo>
                <a:cubicBezTo>
                  <a:pt x="751" y="674"/>
                  <a:pt x="734" y="695"/>
                  <a:pt x="714" y="715"/>
                </a:cubicBezTo>
                <a:cubicBezTo>
                  <a:pt x="695" y="734"/>
                  <a:pt x="674" y="751"/>
                  <a:pt x="651" y="767"/>
                </a:cubicBezTo>
                <a:cubicBezTo>
                  <a:pt x="628" y="782"/>
                  <a:pt x="604" y="795"/>
                  <a:pt x="579" y="805"/>
                </a:cubicBezTo>
                <a:cubicBezTo>
                  <a:pt x="553" y="816"/>
                  <a:pt x="527" y="824"/>
                  <a:pt x="500" y="829"/>
                </a:cubicBezTo>
                <a:cubicBezTo>
                  <a:pt x="473" y="834"/>
                  <a:pt x="446" y="837"/>
                  <a:pt x="419" y="837"/>
                </a:cubicBezTo>
                <a:cubicBezTo>
                  <a:pt x="391" y="837"/>
                  <a:pt x="364" y="834"/>
                  <a:pt x="337" y="829"/>
                </a:cubicBezTo>
                <a:cubicBezTo>
                  <a:pt x="310" y="824"/>
                  <a:pt x="284" y="816"/>
                  <a:pt x="259" y="805"/>
                </a:cubicBezTo>
                <a:cubicBezTo>
                  <a:pt x="234" y="795"/>
                  <a:pt x="209" y="782"/>
                  <a:pt x="187" y="767"/>
                </a:cubicBezTo>
                <a:cubicBezTo>
                  <a:pt x="164" y="751"/>
                  <a:pt x="143" y="734"/>
                  <a:pt x="123" y="715"/>
                </a:cubicBezTo>
                <a:cubicBezTo>
                  <a:pt x="103" y="695"/>
                  <a:pt x="86" y="674"/>
                  <a:pt x="70" y="651"/>
                </a:cubicBezTo>
                <a:cubicBezTo>
                  <a:pt x="55" y="629"/>
                  <a:pt x="42" y="605"/>
                  <a:pt x="32" y="579"/>
                </a:cubicBezTo>
                <a:cubicBezTo>
                  <a:pt x="21" y="554"/>
                  <a:pt x="13" y="528"/>
                  <a:pt x="8" y="501"/>
                </a:cubicBezTo>
                <a:cubicBezTo>
                  <a:pt x="3" y="474"/>
                  <a:pt x="0" y="447"/>
                  <a:pt x="0" y="419"/>
                </a:cubicBezTo>
                <a:cubicBezTo>
                  <a:pt x="0" y="392"/>
                  <a:pt x="3" y="365"/>
                  <a:pt x="8" y="338"/>
                </a:cubicBezTo>
                <a:cubicBezTo>
                  <a:pt x="13" y="311"/>
                  <a:pt x="21" y="285"/>
                  <a:pt x="32" y="258"/>
                </a:cubicBezTo>
                <a:cubicBezTo>
                  <a:pt x="42" y="233"/>
                  <a:pt x="55" y="209"/>
                  <a:pt x="70" y="186"/>
                </a:cubicBezTo>
                <a:cubicBezTo>
                  <a:pt x="86" y="163"/>
                  <a:pt x="103" y="142"/>
                  <a:pt x="123" y="123"/>
                </a:cubicBezTo>
                <a:cubicBezTo>
                  <a:pt x="143" y="103"/>
                  <a:pt x="164" y="86"/>
                  <a:pt x="187" y="71"/>
                </a:cubicBezTo>
                <a:cubicBezTo>
                  <a:pt x="209" y="56"/>
                  <a:pt x="234" y="43"/>
                  <a:pt x="259" y="32"/>
                </a:cubicBezTo>
                <a:cubicBezTo>
                  <a:pt x="284" y="22"/>
                  <a:pt x="310" y="14"/>
                  <a:pt x="337" y="8"/>
                </a:cubicBezTo>
                <a:cubicBezTo>
                  <a:pt x="364" y="3"/>
                  <a:pt x="391" y="0"/>
                  <a:pt x="419" y="0"/>
                </a:cubicBezTo>
                <a:cubicBezTo>
                  <a:pt x="446" y="0"/>
                  <a:pt x="473" y="3"/>
                  <a:pt x="500" y="8"/>
                </a:cubicBezTo>
                <a:cubicBezTo>
                  <a:pt x="527" y="14"/>
                  <a:pt x="553" y="22"/>
                  <a:pt x="579" y="32"/>
                </a:cubicBezTo>
                <a:cubicBezTo>
                  <a:pt x="604" y="43"/>
                  <a:pt x="628" y="56"/>
                  <a:pt x="651" y="71"/>
                </a:cubicBezTo>
                <a:cubicBezTo>
                  <a:pt x="674" y="86"/>
                  <a:pt x="695" y="103"/>
                  <a:pt x="714" y="123"/>
                </a:cubicBezTo>
                <a:cubicBezTo>
                  <a:pt x="734" y="142"/>
                  <a:pt x="751" y="163"/>
                  <a:pt x="766" y="186"/>
                </a:cubicBezTo>
                <a:cubicBezTo>
                  <a:pt x="781" y="209"/>
                  <a:pt x="794" y="233"/>
                  <a:pt x="805" y="258"/>
                </a:cubicBezTo>
                <a:cubicBezTo>
                  <a:pt x="815" y="285"/>
                  <a:pt x="823" y="311"/>
                  <a:pt x="829" y="338"/>
                </a:cubicBezTo>
                <a:cubicBezTo>
                  <a:pt x="834" y="365"/>
                  <a:pt x="837" y="392"/>
                  <a:pt x="837" y="419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4" name="图片 673"/>
          <p:cNvPicPr/>
          <p:nvPr/>
        </p:nvPicPr>
        <p:blipFill>
          <a:blip r:embed="rId8"/>
          <a:stretch/>
        </p:blipFill>
        <p:spPr>
          <a:xfrm>
            <a:off x="509760" y="13370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任意多边形: 形状 674"/>
          <p:cNvSpPr/>
          <p:nvPr/>
        </p:nvSpPr>
        <p:spPr>
          <a:xfrm>
            <a:off x="409320" y="1922040"/>
            <a:ext cx="301320" cy="300960"/>
          </a:xfrm>
          <a:custGeom>
            <a:avLst/>
            <a:gdLst/>
            <a:ahLst/>
            <a:cxnLst/>
            <a:rect l="0" t="0" r="r" b="b"/>
            <a:pathLst>
              <a:path w="837" h="836">
                <a:moveTo>
                  <a:pt x="837" y="418"/>
                </a:moveTo>
                <a:cubicBezTo>
                  <a:pt x="837" y="446"/>
                  <a:pt x="834" y="473"/>
                  <a:pt x="829" y="500"/>
                </a:cubicBezTo>
                <a:cubicBezTo>
                  <a:pt x="823" y="527"/>
                  <a:pt x="815" y="553"/>
                  <a:pt x="805" y="578"/>
                </a:cubicBezTo>
                <a:cubicBezTo>
                  <a:pt x="794" y="604"/>
                  <a:pt x="781" y="628"/>
                  <a:pt x="766" y="650"/>
                </a:cubicBezTo>
                <a:cubicBezTo>
                  <a:pt x="751" y="673"/>
                  <a:pt x="734" y="694"/>
                  <a:pt x="714" y="714"/>
                </a:cubicBezTo>
                <a:cubicBezTo>
                  <a:pt x="695" y="733"/>
                  <a:pt x="674" y="751"/>
                  <a:pt x="651" y="766"/>
                </a:cubicBezTo>
                <a:cubicBezTo>
                  <a:pt x="628" y="781"/>
                  <a:pt x="604" y="794"/>
                  <a:pt x="579" y="804"/>
                </a:cubicBezTo>
                <a:cubicBezTo>
                  <a:pt x="553" y="815"/>
                  <a:pt x="527" y="823"/>
                  <a:pt x="500" y="828"/>
                </a:cubicBezTo>
                <a:cubicBezTo>
                  <a:pt x="473" y="833"/>
                  <a:pt x="446" y="836"/>
                  <a:pt x="419" y="836"/>
                </a:cubicBezTo>
                <a:cubicBezTo>
                  <a:pt x="391" y="836"/>
                  <a:pt x="364" y="833"/>
                  <a:pt x="337" y="828"/>
                </a:cubicBezTo>
                <a:cubicBezTo>
                  <a:pt x="310" y="823"/>
                  <a:pt x="284" y="815"/>
                  <a:pt x="259" y="804"/>
                </a:cubicBezTo>
                <a:cubicBezTo>
                  <a:pt x="234" y="794"/>
                  <a:pt x="209" y="781"/>
                  <a:pt x="187" y="766"/>
                </a:cubicBezTo>
                <a:cubicBezTo>
                  <a:pt x="164" y="751"/>
                  <a:pt x="143" y="733"/>
                  <a:pt x="123" y="714"/>
                </a:cubicBezTo>
                <a:cubicBezTo>
                  <a:pt x="103" y="694"/>
                  <a:pt x="86" y="673"/>
                  <a:pt x="70" y="650"/>
                </a:cubicBezTo>
                <a:cubicBezTo>
                  <a:pt x="55" y="628"/>
                  <a:pt x="42" y="604"/>
                  <a:pt x="32" y="578"/>
                </a:cubicBezTo>
                <a:cubicBezTo>
                  <a:pt x="21" y="553"/>
                  <a:pt x="13" y="527"/>
                  <a:pt x="8" y="500"/>
                </a:cubicBezTo>
                <a:cubicBezTo>
                  <a:pt x="3" y="473"/>
                  <a:pt x="0" y="446"/>
                  <a:pt x="0" y="418"/>
                </a:cubicBezTo>
                <a:cubicBezTo>
                  <a:pt x="0" y="391"/>
                  <a:pt x="3" y="364"/>
                  <a:pt x="8" y="337"/>
                </a:cubicBezTo>
                <a:cubicBezTo>
                  <a:pt x="13" y="310"/>
                  <a:pt x="21" y="284"/>
                  <a:pt x="32" y="258"/>
                </a:cubicBezTo>
                <a:cubicBezTo>
                  <a:pt x="42" y="233"/>
                  <a:pt x="55" y="209"/>
                  <a:pt x="70" y="186"/>
                </a:cubicBezTo>
                <a:cubicBezTo>
                  <a:pt x="86" y="163"/>
                  <a:pt x="103" y="142"/>
                  <a:pt x="123" y="123"/>
                </a:cubicBezTo>
                <a:cubicBezTo>
                  <a:pt x="143" y="103"/>
                  <a:pt x="164" y="85"/>
                  <a:pt x="187" y="70"/>
                </a:cubicBezTo>
                <a:cubicBezTo>
                  <a:pt x="209" y="55"/>
                  <a:pt x="234" y="42"/>
                  <a:pt x="259" y="31"/>
                </a:cubicBezTo>
                <a:cubicBezTo>
                  <a:pt x="284" y="21"/>
                  <a:pt x="310" y="13"/>
                  <a:pt x="337" y="8"/>
                </a:cubicBezTo>
                <a:cubicBezTo>
                  <a:pt x="364" y="2"/>
                  <a:pt x="391" y="0"/>
                  <a:pt x="419" y="0"/>
                </a:cubicBezTo>
                <a:cubicBezTo>
                  <a:pt x="446" y="0"/>
                  <a:pt x="473" y="2"/>
                  <a:pt x="500" y="8"/>
                </a:cubicBezTo>
                <a:cubicBezTo>
                  <a:pt x="527" y="13"/>
                  <a:pt x="553" y="21"/>
                  <a:pt x="579" y="31"/>
                </a:cubicBezTo>
                <a:cubicBezTo>
                  <a:pt x="604" y="42"/>
                  <a:pt x="628" y="55"/>
                  <a:pt x="651" y="70"/>
                </a:cubicBezTo>
                <a:cubicBezTo>
                  <a:pt x="674" y="85"/>
                  <a:pt x="695" y="103"/>
                  <a:pt x="714" y="123"/>
                </a:cubicBezTo>
                <a:cubicBezTo>
                  <a:pt x="734" y="142"/>
                  <a:pt x="751" y="163"/>
                  <a:pt x="766" y="186"/>
                </a:cubicBezTo>
                <a:cubicBezTo>
                  <a:pt x="781" y="209"/>
                  <a:pt x="794" y="233"/>
                  <a:pt x="805" y="258"/>
                </a:cubicBezTo>
                <a:cubicBezTo>
                  <a:pt x="815" y="284"/>
                  <a:pt x="823" y="310"/>
                  <a:pt x="829" y="337"/>
                </a:cubicBezTo>
                <a:cubicBezTo>
                  <a:pt x="834" y="364"/>
                  <a:pt x="837" y="391"/>
                  <a:pt x="837" y="418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6" name="图片 675"/>
          <p:cNvPicPr/>
          <p:nvPr/>
        </p:nvPicPr>
        <p:blipFill>
          <a:blip r:embed="rId9"/>
          <a:stretch/>
        </p:blipFill>
        <p:spPr>
          <a:xfrm>
            <a:off x="501480" y="20055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7" name="任意多边形: 形状 676"/>
          <p:cNvSpPr/>
          <p:nvPr/>
        </p:nvSpPr>
        <p:spPr>
          <a:xfrm>
            <a:off x="409320" y="3292200"/>
            <a:ext cx="301320" cy="301320"/>
          </a:xfrm>
          <a:custGeom>
            <a:avLst/>
            <a:gdLst/>
            <a:ahLst/>
            <a:cxnLst/>
            <a:rect l="0" t="0" r="r" b="b"/>
            <a:pathLst>
              <a:path w="837" h="837">
                <a:moveTo>
                  <a:pt x="837" y="418"/>
                </a:moveTo>
                <a:cubicBezTo>
                  <a:pt x="837" y="446"/>
                  <a:pt x="834" y="474"/>
                  <a:pt x="829" y="501"/>
                </a:cubicBezTo>
                <a:cubicBezTo>
                  <a:pt x="823" y="528"/>
                  <a:pt x="815" y="554"/>
                  <a:pt x="805" y="579"/>
                </a:cubicBezTo>
                <a:cubicBezTo>
                  <a:pt x="794" y="605"/>
                  <a:pt x="781" y="629"/>
                  <a:pt x="766" y="651"/>
                </a:cubicBezTo>
                <a:cubicBezTo>
                  <a:pt x="751" y="674"/>
                  <a:pt x="734" y="695"/>
                  <a:pt x="714" y="715"/>
                </a:cubicBezTo>
                <a:cubicBezTo>
                  <a:pt x="695" y="734"/>
                  <a:pt x="674" y="751"/>
                  <a:pt x="651" y="767"/>
                </a:cubicBezTo>
                <a:cubicBezTo>
                  <a:pt x="628" y="782"/>
                  <a:pt x="604" y="795"/>
                  <a:pt x="579" y="805"/>
                </a:cubicBezTo>
                <a:cubicBezTo>
                  <a:pt x="553" y="816"/>
                  <a:pt x="527" y="824"/>
                  <a:pt x="500" y="829"/>
                </a:cubicBezTo>
                <a:cubicBezTo>
                  <a:pt x="473" y="834"/>
                  <a:pt x="446" y="837"/>
                  <a:pt x="419" y="837"/>
                </a:cubicBezTo>
                <a:cubicBezTo>
                  <a:pt x="391" y="837"/>
                  <a:pt x="364" y="834"/>
                  <a:pt x="337" y="829"/>
                </a:cubicBezTo>
                <a:cubicBezTo>
                  <a:pt x="310" y="824"/>
                  <a:pt x="284" y="816"/>
                  <a:pt x="259" y="805"/>
                </a:cubicBezTo>
                <a:cubicBezTo>
                  <a:pt x="234" y="795"/>
                  <a:pt x="209" y="782"/>
                  <a:pt x="187" y="767"/>
                </a:cubicBezTo>
                <a:cubicBezTo>
                  <a:pt x="164" y="751"/>
                  <a:pt x="143" y="734"/>
                  <a:pt x="123" y="715"/>
                </a:cubicBezTo>
                <a:cubicBezTo>
                  <a:pt x="103" y="695"/>
                  <a:pt x="86" y="674"/>
                  <a:pt x="70" y="651"/>
                </a:cubicBezTo>
                <a:cubicBezTo>
                  <a:pt x="55" y="629"/>
                  <a:pt x="42" y="605"/>
                  <a:pt x="32" y="579"/>
                </a:cubicBezTo>
                <a:cubicBezTo>
                  <a:pt x="21" y="554"/>
                  <a:pt x="13" y="528"/>
                  <a:pt x="8" y="501"/>
                </a:cubicBezTo>
                <a:cubicBezTo>
                  <a:pt x="3" y="474"/>
                  <a:pt x="0" y="446"/>
                  <a:pt x="0" y="418"/>
                </a:cubicBezTo>
                <a:cubicBezTo>
                  <a:pt x="0" y="391"/>
                  <a:pt x="3" y="364"/>
                  <a:pt x="8" y="337"/>
                </a:cubicBezTo>
                <a:cubicBezTo>
                  <a:pt x="13" y="310"/>
                  <a:pt x="21" y="284"/>
                  <a:pt x="32" y="258"/>
                </a:cubicBezTo>
                <a:cubicBezTo>
                  <a:pt x="42" y="233"/>
                  <a:pt x="55" y="209"/>
                  <a:pt x="70" y="186"/>
                </a:cubicBezTo>
                <a:cubicBezTo>
                  <a:pt x="86" y="163"/>
                  <a:pt x="103" y="142"/>
                  <a:pt x="123" y="123"/>
                </a:cubicBezTo>
                <a:cubicBezTo>
                  <a:pt x="143" y="103"/>
                  <a:pt x="164" y="86"/>
                  <a:pt x="187" y="71"/>
                </a:cubicBezTo>
                <a:cubicBezTo>
                  <a:pt x="209" y="56"/>
                  <a:pt x="234" y="43"/>
                  <a:pt x="259" y="32"/>
                </a:cubicBezTo>
                <a:cubicBezTo>
                  <a:pt x="284" y="22"/>
                  <a:pt x="310" y="14"/>
                  <a:pt x="337" y="8"/>
                </a:cubicBezTo>
                <a:cubicBezTo>
                  <a:pt x="364" y="3"/>
                  <a:pt x="391" y="0"/>
                  <a:pt x="419" y="0"/>
                </a:cubicBezTo>
                <a:cubicBezTo>
                  <a:pt x="446" y="0"/>
                  <a:pt x="473" y="3"/>
                  <a:pt x="500" y="8"/>
                </a:cubicBezTo>
                <a:cubicBezTo>
                  <a:pt x="527" y="14"/>
                  <a:pt x="553" y="22"/>
                  <a:pt x="579" y="32"/>
                </a:cubicBezTo>
                <a:cubicBezTo>
                  <a:pt x="604" y="43"/>
                  <a:pt x="628" y="56"/>
                  <a:pt x="651" y="71"/>
                </a:cubicBezTo>
                <a:cubicBezTo>
                  <a:pt x="674" y="86"/>
                  <a:pt x="695" y="103"/>
                  <a:pt x="714" y="123"/>
                </a:cubicBezTo>
                <a:cubicBezTo>
                  <a:pt x="734" y="142"/>
                  <a:pt x="751" y="163"/>
                  <a:pt x="766" y="186"/>
                </a:cubicBezTo>
                <a:cubicBezTo>
                  <a:pt x="781" y="209"/>
                  <a:pt x="794" y="233"/>
                  <a:pt x="805" y="258"/>
                </a:cubicBezTo>
                <a:cubicBezTo>
                  <a:pt x="815" y="284"/>
                  <a:pt x="823" y="310"/>
                  <a:pt x="829" y="337"/>
                </a:cubicBezTo>
                <a:cubicBezTo>
                  <a:pt x="834" y="364"/>
                  <a:pt x="837" y="391"/>
                  <a:pt x="837" y="418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8" name="图片 677"/>
          <p:cNvPicPr/>
          <p:nvPr/>
        </p:nvPicPr>
        <p:blipFill>
          <a:blip r:embed="rId10"/>
          <a:stretch/>
        </p:blipFill>
        <p:spPr>
          <a:xfrm>
            <a:off x="493200" y="3376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9" name="任意多边形: 形状 678"/>
          <p:cNvSpPr/>
          <p:nvPr/>
        </p:nvSpPr>
        <p:spPr>
          <a:xfrm>
            <a:off x="409320" y="4328640"/>
            <a:ext cx="301320" cy="301320"/>
          </a:xfrm>
          <a:custGeom>
            <a:avLst/>
            <a:gdLst/>
            <a:ahLst/>
            <a:cxnLst/>
            <a:rect l="0" t="0" r="r" b="b"/>
            <a:pathLst>
              <a:path w="837" h="837">
                <a:moveTo>
                  <a:pt x="837" y="419"/>
                </a:moveTo>
                <a:cubicBezTo>
                  <a:pt x="837" y="446"/>
                  <a:pt x="834" y="473"/>
                  <a:pt x="829" y="500"/>
                </a:cubicBezTo>
                <a:cubicBezTo>
                  <a:pt x="823" y="527"/>
                  <a:pt x="815" y="553"/>
                  <a:pt x="805" y="579"/>
                </a:cubicBezTo>
                <a:cubicBezTo>
                  <a:pt x="794" y="604"/>
                  <a:pt x="781" y="628"/>
                  <a:pt x="766" y="651"/>
                </a:cubicBezTo>
                <a:cubicBezTo>
                  <a:pt x="751" y="674"/>
                  <a:pt x="734" y="695"/>
                  <a:pt x="714" y="714"/>
                </a:cubicBezTo>
                <a:cubicBezTo>
                  <a:pt x="695" y="734"/>
                  <a:pt x="674" y="751"/>
                  <a:pt x="651" y="766"/>
                </a:cubicBezTo>
                <a:cubicBezTo>
                  <a:pt x="628" y="781"/>
                  <a:pt x="604" y="794"/>
                  <a:pt x="579" y="805"/>
                </a:cubicBezTo>
                <a:cubicBezTo>
                  <a:pt x="553" y="815"/>
                  <a:pt x="527" y="823"/>
                  <a:pt x="500" y="829"/>
                </a:cubicBezTo>
                <a:cubicBezTo>
                  <a:pt x="473" y="834"/>
                  <a:pt x="446" y="837"/>
                  <a:pt x="419" y="837"/>
                </a:cubicBezTo>
                <a:cubicBezTo>
                  <a:pt x="391" y="837"/>
                  <a:pt x="364" y="834"/>
                  <a:pt x="337" y="829"/>
                </a:cubicBezTo>
                <a:cubicBezTo>
                  <a:pt x="310" y="823"/>
                  <a:pt x="284" y="815"/>
                  <a:pt x="259" y="805"/>
                </a:cubicBezTo>
                <a:cubicBezTo>
                  <a:pt x="234" y="794"/>
                  <a:pt x="209" y="781"/>
                  <a:pt x="187" y="766"/>
                </a:cubicBezTo>
                <a:cubicBezTo>
                  <a:pt x="164" y="751"/>
                  <a:pt x="143" y="734"/>
                  <a:pt x="123" y="714"/>
                </a:cubicBezTo>
                <a:cubicBezTo>
                  <a:pt x="103" y="695"/>
                  <a:pt x="86" y="674"/>
                  <a:pt x="70" y="651"/>
                </a:cubicBezTo>
                <a:cubicBezTo>
                  <a:pt x="55" y="628"/>
                  <a:pt x="42" y="604"/>
                  <a:pt x="32" y="579"/>
                </a:cubicBezTo>
                <a:cubicBezTo>
                  <a:pt x="21" y="553"/>
                  <a:pt x="13" y="527"/>
                  <a:pt x="8" y="500"/>
                </a:cubicBezTo>
                <a:cubicBezTo>
                  <a:pt x="3" y="473"/>
                  <a:pt x="0" y="446"/>
                  <a:pt x="0" y="419"/>
                </a:cubicBezTo>
                <a:cubicBezTo>
                  <a:pt x="0" y="391"/>
                  <a:pt x="3" y="364"/>
                  <a:pt x="8" y="337"/>
                </a:cubicBezTo>
                <a:cubicBezTo>
                  <a:pt x="13" y="310"/>
                  <a:pt x="21" y="284"/>
                  <a:pt x="32" y="259"/>
                </a:cubicBezTo>
                <a:cubicBezTo>
                  <a:pt x="42" y="233"/>
                  <a:pt x="55" y="209"/>
                  <a:pt x="70" y="187"/>
                </a:cubicBezTo>
                <a:cubicBezTo>
                  <a:pt x="86" y="164"/>
                  <a:pt x="103" y="143"/>
                  <a:pt x="123" y="123"/>
                </a:cubicBezTo>
                <a:cubicBezTo>
                  <a:pt x="143" y="104"/>
                  <a:pt x="164" y="87"/>
                  <a:pt x="187" y="70"/>
                </a:cubicBezTo>
                <a:cubicBezTo>
                  <a:pt x="209" y="55"/>
                  <a:pt x="234" y="42"/>
                  <a:pt x="259" y="32"/>
                </a:cubicBezTo>
                <a:cubicBezTo>
                  <a:pt x="284" y="21"/>
                  <a:pt x="310" y="13"/>
                  <a:pt x="337" y="8"/>
                </a:cubicBezTo>
                <a:cubicBezTo>
                  <a:pt x="364" y="3"/>
                  <a:pt x="391" y="0"/>
                  <a:pt x="419" y="0"/>
                </a:cubicBezTo>
                <a:cubicBezTo>
                  <a:pt x="446" y="0"/>
                  <a:pt x="473" y="3"/>
                  <a:pt x="500" y="8"/>
                </a:cubicBezTo>
                <a:cubicBezTo>
                  <a:pt x="527" y="13"/>
                  <a:pt x="553" y="21"/>
                  <a:pt x="579" y="32"/>
                </a:cubicBezTo>
                <a:cubicBezTo>
                  <a:pt x="604" y="42"/>
                  <a:pt x="628" y="55"/>
                  <a:pt x="651" y="70"/>
                </a:cubicBezTo>
                <a:cubicBezTo>
                  <a:pt x="674" y="87"/>
                  <a:pt x="695" y="104"/>
                  <a:pt x="714" y="123"/>
                </a:cubicBezTo>
                <a:cubicBezTo>
                  <a:pt x="734" y="143"/>
                  <a:pt x="751" y="164"/>
                  <a:pt x="766" y="187"/>
                </a:cubicBezTo>
                <a:cubicBezTo>
                  <a:pt x="781" y="209"/>
                  <a:pt x="794" y="233"/>
                  <a:pt x="805" y="259"/>
                </a:cubicBezTo>
                <a:cubicBezTo>
                  <a:pt x="815" y="284"/>
                  <a:pt x="823" y="310"/>
                  <a:pt x="829" y="337"/>
                </a:cubicBezTo>
                <a:cubicBezTo>
                  <a:pt x="834" y="364"/>
                  <a:pt x="837" y="391"/>
                  <a:pt x="837" y="419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0" name="图片 679"/>
          <p:cNvPicPr/>
          <p:nvPr/>
        </p:nvPicPr>
        <p:blipFill>
          <a:blip r:embed="rId11"/>
          <a:stretch/>
        </p:blipFill>
        <p:spPr>
          <a:xfrm>
            <a:off x="493200" y="4412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1" name="文本框 680"/>
          <p:cNvSpPr txBox="1"/>
          <p:nvPr/>
        </p:nvSpPr>
        <p:spPr>
          <a:xfrm>
            <a:off x="10234080" y="605016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9 / 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4082</Words>
  <Application>Microsoft Office PowerPoint</Application>
  <PresentationFormat>自定义</PresentationFormat>
  <Paragraphs>850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DejaVuSans</vt:lpstr>
      <vt:lpstr>DejaVuSansMono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2025-06-24T05:53:55Z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