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-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D75BE-9C74-4B50-876C-33FC576383F6}" type="datetimeFigureOut">
              <a:rPr lang="zh-CN" altLang="en-US" smtClean="0"/>
              <a:t>2025-06-24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69913" y="1336675"/>
            <a:ext cx="641985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77C49-5536-4688-B512-2B2AFCFB0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16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177C49-5536-4688-B512-2B2AFCFB05B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4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177C49-5536-4688-B512-2B2AFCFB05B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1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271080"/>
            <a:ext cx="9633240" cy="1135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1591560"/>
            <a:ext cx="9633240" cy="3944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3" Type="http://schemas.openxmlformats.org/officeDocument/2006/relationships/image" Target="../media/image97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17" Type="http://schemas.openxmlformats.org/officeDocument/2006/relationships/image" Target="../media/image110.png"/><Relationship Id="rId2" Type="http://schemas.openxmlformats.org/officeDocument/2006/relationships/image" Target="../media/image96.png"/><Relationship Id="rId16" Type="http://schemas.openxmlformats.org/officeDocument/2006/relationships/image" Target="../media/image10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10" Type="http://schemas.openxmlformats.org/officeDocument/2006/relationships/image" Target="../media/image103.png"/><Relationship Id="rId4" Type="http://schemas.openxmlformats.org/officeDocument/2006/relationships/image" Target="../media/image14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11" Type="http://schemas.openxmlformats.org/officeDocument/2006/relationships/image" Target="../media/image119.png"/><Relationship Id="rId5" Type="http://schemas.openxmlformats.org/officeDocument/2006/relationships/image" Target="../media/image113.png"/><Relationship Id="rId10" Type="http://schemas.openxmlformats.org/officeDocument/2006/relationships/image" Target="../media/image118.png"/><Relationship Id="rId4" Type="http://schemas.openxmlformats.org/officeDocument/2006/relationships/image" Target="../media/image14.png"/><Relationship Id="rId9" Type="http://schemas.openxmlformats.org/officeDocument/2006/relationships/image" Target="../media/image1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18" Type="http://schemas.openxmlformats.org/officeDocument/2006/relationships/image" Target="../media/image135.png"/><Relationship Id="rId3" Type="http://schemas.openxmlformats.org/officeDocument/2006/relationships/image" Target="../media/image121.png"/><Relationship Id="rId21" Type="http://schemas.openxmlformats.org/officeDocument/2006/relationships/image" Target="../media/image138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17" Type="http://schemas.openxmlformats.org/officeDocument/2006/relationships/image" Target="../media/image134.png"/><Relationship Id="rId2" Type="http://schemas.openxmlformats.org/officeDocument/2006/relationships/image" Target="../media/image120.png"/><Relationship Id="rId16" Type="http://schemas.openxmlformats.org/officeDocument/2006/relationships/image" Target="../media/image133.png"/><Relationship Id="rId20" Type="http://schemas.openxmlformats.org/officeDocument/2006/relationships/image" Target="../media/image1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28.png"/><Relationship Id="rId5" Type="http://schemas.openxmlformats.org/officeDocument/2006/relationships/image" Target="../media/image123.png"/><Relationship Id="rId15" Type="http://schemas.openxmlformats.org/officeDocument/2006/relationships/image" Target="../media/image132.png"/><Relationship Id="rId23" Type="http://schemas.openxmlformats.org/officeDocument/2006/relationships/image" Target="../media/image140.png"/><Relationship Id="rId10" Type="http://schemas.openxmlformats.org/officeDocument/2006/relationships/image" Target="../media/image127.png"/><Relationship Id="rId19" Type="http://schemas.openxmlformats.org/officeDocument/2006/relationships/image" Target="../media/image136.png"/><Relationship Id="rId4" Type="http://schemas.openxmlformats.org/officeDocument/2006/relationships/image" Target="../media/image122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.png"/><Relationship Id="rId7" Type="http://schemas.openxmlformats.org/officeDocument/2006/relationships/image" Target="../media/image145.png"/><Relationship Id="rId12" Type="http://schemas.openxmlformats.org/officeDocument/2006/relationships/image" Target="../media/image150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4.png"/><Relationship Id="rId11" Type="http://schemas.openxmlformats.org/officeDocument/2006/relationships/image" Target="../media/image149.png"/><Relationship Id="rId5" Type="http://schemas.openxmlformats.org/officeDocument/2006/relationships/image" Target="../media/image143.png"/><Relationship Id="rId10" Type="http://schemas.openxmlformats.org/officeDocument/2006/relationships/image" Target="../media/image148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4.png"/><Relationship Id="rId7" Type="http://schemas.openxmlformats.org/officeDocument/2006/relationships/image" Target="../media/image155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9.png"/><Relationship Id="rId7" Type="http://schemas.openxmlformats.org/officeDocument/2006/relationships/image" Target="../media/image161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0.png"/><Relationship Id="rId11" Type="http://schemas.openxmlformats.org/officeDocument/2006/relationships/image" Target="../media/image165.png"/><Relationship Id="rId5" Type="http://schemas.openxmlformats.org/officeDocument/2006/relationships/image" Target="../media/image154.png"/><Relationship Id="rId10" Type="http://schemas.openxmlformats.org/officeDocument/2006/relationships/image" Target="../media/image164.png"/><Relationship Id="rId4" Type="http://schemas.openxmlformats.org/officeDocument/2006/relationships/image" Target="../media/image14.png"/><Relationship Id="rId9" Type="http://schemas.openxmlformats.org/officeDocument/2006/relationships/image" Target="../media/image1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7.png"/><Relationship Id="rId7" Type="http://schemas.openxmlformats.org/officeDocument/2006/relationships/image" Target="../media/image170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10" Type="http://schemas.openxmlformats.org/officeDocument/2006/relationships/image" Target="../media/image173.png"/><Relationship Id="rId4" Type="http://schemas.openxmlformats.org/officeDocument/2006/relationships/image" Target="../media/image14.png"/><Relationship Id="rId9" Type="http://schemas.openxmlformats.org/officeDocument/2006/relationships/image" Target="../media/image17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13" Type="http://schemas.openxmlformats.org/officeDocument/2006/relationships/image" Target="../media/image184.png"/><Relationship Id="rId18" Type="http://schemas.openxmlformats.org/officeDocument/2006/relationships/image" Target="../media/image189.png"/><Relationship Id="rId3" Type="http://schemas.openxmlformats.org/officeDocument/2006/relationships/image" Target="../media/image175.png"/><Relationship Id="rId21" Type="http://schemas.openxmlformats.org/officeDocument/2006/relationships/image" Target="../media/image192.png"/><Relationship Id="rId7" Type="http://schemas.openxmlformats.org/officeDocument/2006/relationships/image" Target="../media/image178.png"/><Relationship Id="rId12" Type="http://schemas.openxmlformats.org/officeDocument/2006/relationships/image" Target="../media/image183.png"/><Relationship Id="rId17" Type="http://schemas.openxmlformats.org/officeDocument/2006/relationships/image" Target="../media/image188.png"/><Relationship Id="rId2" Type="http://schemas.openxmlformats.org/officeDocument/2006/relationships/image" Target="../media/image174.png"/><Relationship Id="rId16" Type="http://schemas.openxmlformats.org/officeDocument/2006/relationships/image" Target="../media/image187.png"/><Relationship Id="rId20" Type="http://schemas.openxmlformats.org/officeDocument/2006/relationships/image" Target="../media/image1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82.png"/><Relationship Id="rId5" Type="http://schemas.openxmlformats.org/officeDocument/2006/relationships/image" Target="../media/image177.png"/><Relationship Id="rId15" Type="http://schemas.openxmlformats.org/officeDocument/2006/relationships/image" Target="../media/image186.png"/><Relationship Id="rId23" Type="http://schemas.openxmlformats.org/officeDocument/2006/relationships/image" Target="../media/image194.png"/><Relationship Id="rId10" Type="http://schemas.openxmlformats.org/officeDocument/2006/relationships/image" Target="../media/image181.png"/><Relationship Id="rId19" Type="http://schemas.openxmlformats.org/officeDocument/2006/relationships/image" Target="../media/image190.png"/><Relationship Id="rId4" Type="http://schemas.openxmlformats.org/officeDocument/2006/relationships/image" Target="../media/image176.png"/><Relationship Id="rId9" Type="http://schemas.openxmlformats.org/officeDocument/2006/relationships/image" Target="../media/image180.png"/><Relationship Id="rId14" Type="http://schemas.openxmlformats.org/officeDocument/2006/relationships/image" Target="../media/image185.png"/><Relationship Id="rId22" Type="http://schemas.openxmlformats.org/officeDocument/2006/relationships/image" Target="../media/image19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5.png"/><Relationship Id="rId7" Type="http://schemas.openxmlformats.org/officeDocument/2006/relationships/image" Target="../media/image198.png"/><Relationship Id="rId12" Type="http://schemas.openxmlformats.org/officeDocument/2006/relationships/image" Target="../media/image203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7.png"/><Relationship Id="rId11" Type="http://schemas.openxmlformats.org/officeDocument/2006/relationships/image" Target="../media/image202.png"/><Relationship Id="rId5" Type="http://schemas.openxmlformats.org/officeDocument/2006/relationships/image" Target="../media/image196.png"/><Relationship Id="rId10" Type="http://schemas.openxmlformats.org/officeDocument/2006/relationships/image" Target="../media/image201.png"/><Relationship Id="rId4" Type="http://schemas.openxmlformats.org/officeDocument/2006/relationships/image" Target="../media/image14.png"/><Relationship Id="rId9" Type="http://schemas.openxmlformats.org/officeDocument/2006/relationships/image" Target="../media/image20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13" Type="http://schemas.openxmlformats.org/officeDocument/2006/relationships/image" Target="../media/image213.png"/><Relationship Id="rId3" Type="http://schemas.openxmlformats.org/officeDocument/2006/relationships/image" Target="../media/image205.png"/><Relationship Id="rId7" Type="http://schemas.openxmlformats.org/officeDocument/2006/relationships/image" Target="../media/image208.png"/><Relationship Id="rId12" Type="http://schemas.openxmlformats.org/officeDocument/2006/relationships/image" Target="../media/image32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11" Type="http://schemas.openxmlformats.org/officeDocument/2006/relationships/image" Target="../media/image212.png"/><Relationship Id="rId5" Type="http://schemas.openxmlformats.org/officeDocument/2006/relationships/image" Target="../media/image206.png"/><Relationship Id="rId10" Type="http://schemas.openxmlformats.org/officeDocument/2006/relationships/image" Target="../media/image211.png"/><Relationship Id="rId4" Type="http://schemas.openxmlformats.org/officeDocument/2006/relationships/image" Target="../media/image14.png"/><Relationship Id="rId9" Type="http://schemas.openxmlformats.org/officeDocument/2006/relationships/image" Target="../media/image210.png"/><Relationship Id="rId14" Type="http://schemas.openxmlformats.org/officeDocument/2006/relationships/image" Target="../media/image2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13" Type="http://schemas.openxmlformats.org/officeDocument/2006/relationships/image" Target="../media/image223.png"/><Relationship Id="rId3" Type="http://schemas.openxmlformats.org/officeDocument/2006/relationships/image" Target="../media/image216.png"/><Relationship Id="rId7" Type="http://schemas.openxmlformats.org/officeDocument/2006/relationships/image" Target="../media/image209.png"/><Relationship Id="rId12" Type="http://schemas.openxmlformats.org/officeDocument/2006/relationships/image" Target="../media/image222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8.png"/><Relationship Id="rId11" Type="http://schemas.openxmlformats.org/officeDocument/2006/relationships/image" Target="../media/image221.png"/><Relationship Id="rId5" Type="http://schemas.openxmlformats.org/officeDocument/2006/relationships/image" Target="../media/image217.png"/><Relationship Id="rId10" Type="http://schemas.openxmlformats.org/officeDocument/2006/relationships/image" Target="../media/image210.png"/><Relationship Id="rId4" Type="http://schemas.openxmlformats.org/officeDocument/2006/relationships/image" Target="../media/image14.png"/><Relationship Id="rId9" Type="http://schemas.openxmlformats.org/officeDocument/2006/relationships/image" Target="../media/image220.png"/><Relationship Id="rId14" Type="http://schemas.openxmlformats.org/officeDocument/2006/relationships/image" Target="../media/image2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14.pn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14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image" Target="../media/image37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14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3" Type="http://schemas.openxmlformats.org/officeDocument/2006/relationships/image" Target="../media/image1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14.png"/><Relationship Id="rId10" Type="http://schemas.openxmlformats.org/officeDocument/2006/relationships/image" Target="../media/image82.png"/><Relationship Id="rId4" Type="http://schemas.openxmlformats.org/officeDocument/2006/relationships/image" Target="../media/image77.png"/><Relationship Id="rId9" Type="http://schemas.openxmlformats.org/officeDocument/2006/relationships/image" Target="../media/image8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87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5.png"/><Relationship Id="rId11" Type="http://schemas.openxmlformats.org/officeDocument/2006/relationships/image" Target="../media/image93.png"/><Relationship Id="rId5" Type="http://schemas.openxmlformats.org/officeDocument/2006/relationships/image" Target="../media/image88.png"/><Relationship Id="rId10" Type="http://schemas.openxmlformats.org/officeDocument/2006/relationships/image" Target="../media/image92.png"/><Relationship Id="rId4" Type="http://schemas.openxmlformats.org/officeDocument/2006/relationships/image" Target="../media/image14.png"/><Relationship Id="rId9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0" y="0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547380" y="-25752"/>
            <a:ext cx="10704600" cy="6017040"/>
          </a:xfrm>
          <a:custGeom>
            <a:avLst/>
            <a:gdLst/>
            <a:ahLst/>
            <a:cxnLst/>
            <a:rect l="0" t="0" r="r" b="b"/>
            <a:pathLst>
              <a:path w="29735" h="16714">
                <a:moveTo>
                  <a:pt x="0" y="0"/>
                </a:moveTo>
                <a:lnTo>
                  <a:pt x="29735" y="0"/>
                </a:lnTo>
                <a:lnTo>
                  <a:pt x="29735" y="16714"/>
                </a:lnTo>
                <a:lnTo>
                  <a:pt x="0" y="16714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6722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任意多边形: 形状 29"/>
          <p:cNvSpPr/>
          <p:nvPr/>
        </p:nvSpPr>
        <p:spPr>
          <a:xfrm>
            <a:off x="3562200" y="1506600"/>
            <a:ext cx="579600" cy="579240"/>
          </a:xfrm>
          <a:custGeom>
            <a:avLst/>
            <a:gdLst/>
            <a:ahLst/>
            <a:cxnLst/>
            <a:rect l="0" t="0" r="r" b="b"/>
            <a:pathLst>
              <a:path w="1610" h="1609">
                <a:moveTo>
                  <a:pt x="33" y="0"/>
                </a:moveTo>
                <a:lnTo>
                  <a:pt x="1610" y="1576"/>
                </a:lnTo>
                <a:lnTo>
                  <a:pt x="1577" y="1609"/>
                </a:lnTo>
                <a:lnTo>
                  <a:pt x="0" y="32"/>
                </a:lnTo>
                <a:lnTo>
                  <a:pt x="33" y="0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任意多边形: 形状 30"/>
          <p:cNvSpPr/>
          <p:nvPr/>
        </p:nvSpPr>
        <p:spPr>
          <a:xfrm>
            <a:off x="2669760" y="3460680"/>
            <a:ext cx="934920" cy="549720"/>
          </a:xfrm>
          <a:custGeom>
            <a:avLst/>
            <a:gdLst/>
            <a:ahLst/>
            <a:cxnLst/>
            <a:rect l="0" t="0" r="r" b="b"/>
            <a:pathLst>
              <a:path w="2597" h="1527">
                <a:moveTo>
                  <a:pt x="0" y="1486"/>
                </a:moveTo>
                <a:lnTo>
                  <a:pt x="2574" y="0"/>
                </a:lnTo>
                <a:lnTo>
                  <a:pt x="2597" y="40"/>
                </a:lnTo>
                <a:lnTo>
                  <a:pt x="23" y="1527"/>
                </a:lnTo>
                <a:lnTo>
                  <a:pt x="0" y="1486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7092360" y="1763640"/>
            <a:ext cx="909000" cy="258480"/>
          </a:xfrm>
          <a:custGeom>
            <a:avLst/>
            <a:gdLst/>
            <a:ahLst/>
            <a:cxnLst/>
            <a:rect l="0" t="0" r="r" b="b"/>
            <a:pathLst>
              <a:path w="2525" h="718">
                <a:moveTo>
                  <a:pt x="0" y="673"/>
                </a:moveTo>
                <a:lnTo>
                  <a:pt x="2513" y="0"/>
                </a:lnTo>
                <a:lnTo>
                  <a:pt x="2525" y="44"/>
                </a:lnTo>
                <a:lnTo>
                  <a:pt x="12" y="718"/>
                </a:lnTo>
                <a:lnTo>
                  <a:pt x="0" y="673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6460560" y="4500000"/>
            <a:ext cx="349200" cy="587520"/>
          </a:xfrm>
          <a:custGeom>
            <a:avLst/>
            <a:gdLst/>
            <a:ahLst/>
            <a:cxnLst/>
            <a:rect l="0" t="0" r="r" b="b"/>
            <a:pathLst>
              <a:path w="970" h="1632">
                <a:moveTo>
                  <a:pt x="41" y="0"/>
                </a:moveTo>
                <a:lnTo>
                  <a:pt x="970" y="1609"/>
                </a:lnTo>
                <a:lnTo>
                  <a:pt x="929" y="1632"/>
                </a:lnTo>
                <a:lnTo>
                  <a:pt x="0" y="23"/>
                </a:lnTo>
                <a:lnTo>
                  <a:pt x="41" y="0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" name="图片 33"/>
          <p:cNvPicPr/>
          <p:nvPr/>
        </p:nvPicPr>
        <p:blipFill>
          <a:blip r:embed="rId3"/>
          <a:stretch/>
        </p:blipFill>
        <p:spPr>
          <a:xfrm>
            <a:off x="1337040" y="1621080"/>
            <a:ext cx="8022240" cy="501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文本框 34"/>
          <p:cNvSpPr txBox="1"/>
          <p:nvPr/>
        </p:nvSpPr>
        <p:spPr>
          <a:xfrm>
            <a:off x="3644640" y="233064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45680" y="2337480"/>
            <a:ext cx="4006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" name="图片 36"/>
          <p:cNvPicPr/>
          <p:nvPr/>
        </p:nvPicPr>
        <p:blipFill>
          <a:blip r:embed="rId4"/>
          <a:stretch/>
        </p:blipFill>
        <p:spPr>
          <a:xfrm>
            <a:off x="3276000" y="312552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4444560" y="2330640"/>
            <a:ext cx="26157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模型的智能体开发与应用实践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" name="图片 38"/>
          <p:cNvPicPr/>
          <p:nvPr/>
        </p:nvPicPr>
        <p:blipFill>
          <a:blip r:embed="rId5"/>
          <a:stretch/>
        </p:blipFill>
        <p:spPr>
          <a:xfrm>
            <a:off x="4855320" y="3125520"/>
            <a:ext cx="45108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文本框 39"/>
          <p:cNvSpPr txBox="1"/>
          <p:nvPr/>
        </p:nvSpPr>
        <p:spPr>
          <a:xfrm>
            <a:off x="3209040" y="3673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" name="图片 40"/>
          <p:cNvPicPr/>
          <p:nvPr/>
        </p:nvPicPr>
        <p:blipFill>
          <a:blip r:embed="rId6"/>
          <a:stretch/>
        </p:blipFill>
        <p:spPr>
          <a:xfrm>
            <a:off x="5899680" y="3125520"/>
            <a:ext cx="50112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文本框 41"/>
          <p:cNvSpPr txBox="1"/>
          <p:nvPr/>
        </p:nvSpPr>
        <p:spPr>
          <a:xfrm>
            <a:off x="4813560" y="3673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系统架构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图片 42"/>
          <p:cNvPicPr/>
          <p:nvPr/>
        </p:nvPicPr>
        <p:blipFill>
          <a:blip r:embed="rId7"/>
          <a:stretch/>
        </p:blipFill>
        <p:spPr>
          <a:xfrm>
            <a:off x="7019640" y="312552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5883120" y="3673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功能开发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" name="图片 44"/>
          <p:cNvPicPr/>
          <p:nvPr/>
        </p:nvPicPr>
        <p:blipFill>
          <a:blip r:embed="rId8"/>
          <a:stretch/>
        </p:blipFill>
        <p:spPr>
          <a:xfrm>
            <a:off x="3209040" y="115308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" name="图片 45"/>
          <p:cNvPicPr/>
          <p:nvPr/>
        </p:nvPicPr>
        <p:blipFill>
          <a:blip r:embed="rId9"/>
          <a:stretch/>
        </p:blipFill>
        <p:spPr>
          <a:xfrm>
            <a:off x="936000" y="24152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" name="图片 46"/>
          <p:cNvPicPr/>
          <p:nvPr/>
        </p:nvPicPr>
        <p:blipFill>
          <a:blip r:embed="rId10"/>
          <a:stretch/>
        </p:blipFill>
        <p:spPr>
          <a:xfrm>
            <a:off x="6108840" y="3593520"/>
            <a:ext cx="668160" cy="668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" name="图片 47"/>
          <p:cNvPicPr/>
          <p:nvPr/>
        </p:nvPicPr>
        <p:blipFill>
          <a:blip r:embed="rId11"/>
          <a:stretch/>
        </p:blipFill>
        <p:spPr>
          <a:xfrm>
            <a:off x="1604520" y="42202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" name="文本框 48"/>
          <p:cNvSpPr txBox="1"/>
          <p:nvPr/>
        </p:nvSpPr>
        <p:spPr>
          <a:xfrm>
            <a:off x="6952680" y="3673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测试优化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" name="图片 49"/>
          <p:cNvPicPr/>
          <p:nvPr/>
        </p:nvPicPr>
        <p:blipFill>
          <a:blip r:embed="rId12"/>
          <a:stretch/>
        </p:blipFill>
        <p:spPr>
          <a:xfrm>
            <a:off x="7938720" y="42202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1788480" y="4213080"/>
            <a:ext cx="384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2023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19800" y="4213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62280" y="4208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295840" y="4213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381160" y="4208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514720" y="4213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57200" y="4208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案例实践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3DE841-949F-28A8-9E7D-35C2A82289A0}"/>
              </a:ext>
            </a:extLst>
          </p:cNvPr>
          <p:cNvSpPr txBox="1"/>
          <p:nvPr/>
        </p:nvSpPr>
        <p:spPr>
          <a:xfrm>
            <a:off x="4005633" y="384118"/>
            <a:ext cx="2601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5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任意多边形: 形状 755"/>
          <p:cNvSpPr/>
          <p:nvPr/>
        </p:nvSpPr>
        <p:spPr>
          <a:xfrm>
            <a:off x="0" y="0"/>
            <a:ext cx="10704600" cy="7161840"/>
          </a:xfrm>
          <a:custGeom>
            <a:avLst/>
            <a:gdLst/>
            <a:ahLst/>
            <a:cxnLst/>
            <a:rect l="0" t="0" r="r" b="b"/>
            <a:pathLst>
              <a:path w="29735" h="19894">
                <a:moveTo>
                  <a:pt x="0" y="0"/>
                </a:moveTo>
                <a:lnTo>
                  <a:pt x="29735" y="0"/>
                </a:lnTo>
                <a:lnTo>
                  <a:pt x="29735" y="19894"/>
                </a:lnTo>
                <a:lnTo>
                  <a:pt x="0" y="19894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9897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57" name="图片 756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58" name="图片 757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9" name="文本框 758"/>
          <p:cNvSpPr txBox="1"/>
          <p:nvPr/>
        </p:nvSpPr>
        <p:spPr>
          <a:xfrm>
            <a:off x="534960" y="6832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668520" y="6837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文本框 760"/>
          <p:cNvSpPr txBox="1"/>
          <p:nvPr/>
        </p:nvSpPr>
        <p:spPr>
          <a:xfrm>
            <a:off x="753480" y="6832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文本框 761"/>
          <p:cNvSpPr txBox="1"/>
          <p:nvPr/>
        </p:nvSpPr>
        <p:spPr>
          <a:xfrm>
            <a:off x="887400" y="6837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929880" y="68324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任意多边形: 形状 763"/>
          <p:cNvSpPr/>
          <p:nvPr/>
        </p:nvSpPr>
        <p:spPr>
          <a:xfrm>
            <a:off x="534600" y="1270080"/>
            <a:ext cx="4680000" cy="1521360"/>
          </a:xfrm>
          <a:custGeom>
            <a:avLst/>
            <a:gdLst/>
            <a:ahLst/>
            <a:cxnLst/>
            <a:rect l="0" t="0" r="r" b="b"/>
            <a:pathLst>
              <a:path w="13000" h="4226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3" y="206"/>
                  <a:pt x="13000" y="242"/>
                  <a:pt x="13000" y="278"/>
                </a:cubicBezTo>
                <a:lnTo>
                  <a:pt x="13000" y="3947"/>
                </a:lnTo>
                <a:cubicBezTo>
                  <a:pt x="13000" y="3984"/>
                  <a:pt x="12993" y="4020"/>
                  <a:pt x="12979" y="4054"/>
                </a:cubicBezTo>
                <a:cubicBezTo>
                  <a:pt x="12965" y="4088"/>
                  <a:pt x="12945" y="4118"/>
                  <a:pt x="12919" y="4144"/>
                </a:cubicBezTo>
                <a:cubicBezTo>
                  <a:pt x="12893" y="4170"/>
                  <a:pt x="12863" y="4190"/>
                  <a:pt x="12828" y="4204"/>
                </a:cubicBezTo>
                <a:cubicBezTo>
                  <a:pt x="12794" y="4219"/>
                  <a:pt x="12759" y="4226"/>
                  <a:pt x="12722" y="4226"/>
                </a:cubicBezTo>
                <a:lnTo>
                  <a:pt x="279" y="4226"/>
                </a:lnTo>
                <a:cubicBezTo>
                  <a:pt x="242" y="4226"/>
                  <a:pt x="206" y="4219"/>
                  <a:pt x="172" y="4204"/>
                </a:cubicBezTo>
                <a:cubicBezTo>
                  <a:pt x="138" y="4190"/>
                  <a:pt x="108" y="4170"/>
                  <a:pt x="82" y="4144"/>
                </a:cubicBezTo>
                <a:cubicBezTo>
                  <a:pt x="56" y="4118"/>
                  <a:pt x="35" y="4088"/>
                  <a:pt x="21" y="4054"/>
                </a:cubicBezTo>
                <a:cubicBezTo>
                  <a:pt x="7" y="4020"/>
                  <a:pt x="0" y="3984"/>
                  <a:pt x="0" y="394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任意多边形: 形状 764"/>
          <p:cNvSpPr/>
          <p:nvPr/>
        </p:nvSpPr>
        <p:spPr>
          <a:xfrm>
            <a:off x="534600" y="1270080"/>
            <a:ext cx="4680000" cy="1521360"/>
          </a:xfrm>
          <a:custGeom>
            <a:avLst/>
            <a:gdLst/>
            <a:ahLst/>
            <a:cxnLst/>
            <a:rect l="0" t="0" r="r" b="b"/>
            <a:pathLst>
              <a:path w="13000" h="4226">
                <a:moveTo>
                  <a:pt x="0" y="3947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3" y="206"/>
                  <a:pt x="13000" y="242"/>
                  <a:pt x="13000" y="278"/>
                </a:cubicBezTo>
                <a:lnTo>
                  <a:pt x="13000" y="3947"/>
                </a:lnTo>
                <a:cubicBezTo>
                  <a:pt x="13000" y="3984"/>
                  <a:pt x="12993" y="4020"/>
                  <a:pt x="12979" y="4054"/>
                </a:cubicBezTo>
                <a:cubicBezTo>
                  <a:pt x="12965" y="4088"/>
                  <a:pt x="12945" y="4118"/>
                  <a:pt x="12919" y="4144"/>
                </a:cubicBezTo>
                <a:cubicBezTo>
                  <a:pt x="12893" y="4170"/>
                  <a:pt x="12863" y="4190"/>
                  <a:pt x="12828" y="4204"/>
                </a:cubicBezTo>
                <a:cubicBezTo>
                  <a:pt x="12794" y="4219"/>
                  <a:pt x="12759" y="4226"/>
                  <a:pt x="12722" y="4226"/>
                </a:cubicBezTo>
                <a:lnTo>
                  <a:pt x="279" y="4226"/>
                </a:lnTo>
                <a:cubicBezTo>
                  <a:pt x="242" y="4226"/>
                  <a:pt x="206" y="4219"/>
                  <a:pt x="172" y="4204"/>
                </a:cubicBezTo>
                <a:cubicBezTo>
                  <a:pt x="138" y="4190"/>
                  <a:pt x="108" y="4170"/>
                  <a:pt x="82" y="4144"/>
                </a:cubicBezTo>
                <a:cubicBezTo>
                  <a:pt x="56" y="4118"/>
                  <a:pt x="35" y="4088"/>
                  <a:pt x="21" y="4054"/>
                </a:cubicBezTo>
                <a:cubicBezTo>
                  <a:pt x="7" y="4020"/>
                  <a:pt x="0" y="3984"/>
                  <a:pt x="0" y="3947"/>
                </a:cubicBezTo>
                <a:moveTo>
                  <a:pt x="23" y="278"/>
                </a:moveTo>
                <a:lnTo>
                  <a:pt x="23" y="3947"/>
                </a:lnTo>
                <a:cubicBezTo>
                  <a:pt x="23" y="3964"/>
                  <a:pt x="25" y="3980"/>
                  <a:pt x="28" y="3997"/>
                </a:cubicBezTo>
                <a:cubicBezTo>
                  <a:pt x="32" y="4013"/>
                  <a:pt x="36" y="4029"/>
                  <a:pt x="43" y="4045"/>
                </a:cubicBezTo>
                <a:cubicBezTo>
                  <a:pt x="49" y="4060"/>
                  <a:pt x="57" y="4075"/>
                  <a:pt x="66" y="4089"/>
                </a:cubicBezTo>
                <a:cubicBezTo>
                  <a:pt x="76" y="4103"/>
                  <a:pt x="86" y="4116"/>
                  <a:pt x="98" y="4128"/>
                </a:cubicBezTo>
                <a:cubicBezTo>
                  <a:pt x="110" y="4140"/>
                  <a:pt x="123" y="4150"/>
                  <a:pt x="137" y="4159"/>
                </a:cubicBezTo>
                <a:cubicBezTo>
                  <a:pt x="151" y="4169"/>
                  <a:pt x="165" y="4177"/>
                  <a:pt x="181" y="4183"/>
                </a:cubicBezTo>
                <a:cubicBezTo>
                  <a:pt x="196" y="4189"/>
                  <a:pt x="212" y="4194"/>
                  <a:pt x="229" y="4198"/>
                </a:cubicBezTo>
                <a:cubicBezTo>
                  <a:pt x="245" y="4201"/>
                  <a:pt x="262" y="4202"/>
                  <a:pt x="279" y="4202"/>
                </a:cubicBezTo>
                <a:lnTo>
                  <a:pt x="12722" y="4202"/>
                </a:lnTo>
                <a:cubicBezTo>
                  <a:pt x="12739" y="4202"/>
                  <a:pt x="12755" y="4201"/>
                  <a:pt x="12772" y="4198"/>
                </a:cubicBezTo>
                <a:cubicBezTo>
                  <a:pt x="12788" y="4194"/>
                  <a:pt x="12804" y="4189"/>
                  <a:pt x="12820" y="4183"/>
                </a:cubicBezTo>
                <a:cubicBezTo>
                  <a:pt x="12835" y="4177"/>
                  <a:pt x="12850" y="4169"/>
                  <a:pt x="12864" y="4159"/>
                </a:cubicBezTo>
                <a:cubicBezTo>
                  <a:pt x="12878" y="4150"/>
                  <a:pt x="12891" y="4140"/>
                  <a:pt x="12902" y="4128"/>
                </a:cubicBezTo>
                <a:cubicBezTo>
                  <a:pt x="12914" y="4116"/>
                  <a:pt x="12925" y="4103"/>
                  <a:pt x="12934" y="4089"/>
                </a:cubicBezTo>
                <a:cubicBezTo>
                  <a:pt x="12944" y="4075"/>
                  <a:pt x="12951" y="4060"/>
                  <a:pt x="12958" y="4045"/>
                </a:cubicBezTo>
                <a:cubicBezTo>
                  <a:pt x="12964" y="4029"/>
                  <a:pt x="12969" y="4013"/>
                  <a:pt x="12972" y="3997"/>
                </a:cubicBezTo>
                <a:cubicBezTo>
                  <a:pt x="12976" y="3980"/>
                  <a:pt x="12977" y="3964"/>
                  <a:pt x="12977" y="3947"/>
                </a:cubicBezTo>
                <a:lnTo>
                  <a:pt x="12977" y="278"/>
                </a:lnTo>
                <a:cubicBezTo>
                  <a:pt x="12977" y="262"/>
                  <a:pt x="12976" y="245"/>
                  <a:pt x="12972" y="229"/>
                </a:cubicBezTo>
                <a:cubicBezTo>
                  <a:pt x="12969" y="212"/>
                  <a:pt x="12964" y="196"/>
                  <a:pt x="12958" y="181"/>
                </a:cubicBezTo>
                <a:cubicBezTo>
                  <a:pt x="12951" y="165"/>
                  <a:pt x="12944" y="151"/>
                  <a:pt x="12934" y="137"/>
                </a:cubicBezTo>
                <a:cubicBezTo>
                  <a:pt x="12925" y="123"/>
                  <a:pt x="12914" y="110"/>
                  <a:pt x="12902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7"/>
                  <a:pt x="12835" y="49"/>
                  <a:pt x="12820" y="43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6" name="图片 765"/>
          <p:cNvPicPr/>
          <p:nvPr/>
        </p:nvPicPr>
        <p:blipFill>
          <a:blip r:embed="rId5"/>
          <a:stretch/>
        </p:blipFill>
        <p:spPr>
          <a:xfrm>
            <a:off x="743760" y="14792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7" name="文本框 766"/>
          <p:cNvSpPr txBox="1"/>
          <p:nvPr/>
        </p:nvSpPr>
        <p:spPr>
          <a:xfrm>
            <a:off x="9691560" y="683712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10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文本框 767"/>
          <p:cNvSpPr txBox="1"/>
          <p:nvPr/>
        </p:nvSpPr>
        <p:spPr>
          <a:xfrm>
            <a:off x="852480" y="15498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1245240" y="148644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访问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1646280" y="1493640"/>
            <a:ext cx="825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OpenAI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2468880" y="148644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平台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1245240" y="183564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登录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1545840" y="1841040"/>
            <a:ext cx="463268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 dirty="0">
                <a:effectLst/>
                <a:uFillTx/>
                <a:latin typeface="DejaVuSans"/>
                <a:ea typeface="DejaVuSans"/>
              </a:rPr>
              <a:t>OpenAI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2094840" y="1835640"/>
            <a:ext cx="753411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官网，单击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2847240" y="1841040"/>
            <a:ext cx="561051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Research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3537000" y="1835640"/>
            <a:ext cx="1356140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，选择一个系列的大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1245240" y="2069640"/>
            <a:ext cx="602729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模型（如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1846800" y="2075040"/>
            <a:ext cx="45204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GPT-4o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779" name="图片 778"/>
          <p:cNvPicPr/>
          <p:nvPr/>
        </p:nvPicPr>
        <p:blipFill>
          <a:blip r:embed="rId6"/>
          <a:stretch/>
        </p:blipFill>
        <p:spPr>
          <a:xfrm>
            <a:off x="1245240" y="23817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0" name="文本框 779"/>
          <p:cNvSpPr txBox="1"/>
          <p:nvPr/>
        </p:nvSpPr>
        <p:spPr>
          <a:xfrm>
            <a:off x="2374200" y="206964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文本框 780"/>
          <p:cNvSpPr txBox="1"/>
          <p:nvPr/>
        </p:nvSpPr>
        <p:spPr>
          <a:xfrm>
            <a:off x="1479240" y="23997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任意多边形: 形状 781"/>
          <p:cNvSpPr/>
          <p:nvPr/>
        </p:nvSpPr>
        <p:spPr>
          <a:xfrm>
            <a:off x="2866320" y="1545840"/>
            <a:ext cx="25200" cy="802440"/>
          </a:xfrm>
          <a:custGeom>
            <a:avLst/>
            <a:gdLst/>
            <a:ahLst/>
            <a:cxnLst/>
            <a:rect l="0" t="0" r="r" b="b"/>
            <a:pathLst>
              <a:path w="70" h="2229">
                <a:moveTo>
                  <a:pt x="0" y="0"/>
                </a:moveTo>
                <a:lnTo>
                  <a:pt x="70" y="0"/>
                </a:lnTo>
                <a:lnTo>
                  <a:pt x="70" y="2229"/>
                </a:lnTo>
                <a:lnTo>
                  <a:pt x="0" y="2229"/>
                </a:lnTo>
                <a:lnTo>
                  <a:pt x="0" y="0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任意多边形: 形状 782"/>
          <p:cNvSpPr/>
          <p:nvPr/>
        </p:nvSpPr>
        <p:spPr>
          <a:xfrm>
            <a:off x="534600" y="2991600"/>
            <a:ext cx="4680000" cy="1287360"/>
          </a:xfrm>
          <a:custGeom>
            <a:avLst/>
            <a:gdLst/>
            <a:ahLst/>
            <a:cxnLst/>
            <a:rect l="0" t="0" r="r" b="b"/>
            <a:pathLst>
              <a:path w="13000" h="3576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8"/>
                  <a:pt x="12979" y="172"/>
                </a:cubicBezTo>
                <a:cubicBezTo>
                  <a:pt x="12993" y="206"/>
                  <a:pt x="13000" y="241"/>
                  <a:pt x="13000" y="278"/>
                </a:cubicBezTo>
                <a:lnTo>
                  <a:pt x="13000" y="3297"/>
                </a:lnTo>
                <a:cubicBezTo>
                  <a:pt x="13000" y="3334"/>
                  <a:pt x="12993" y="3369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8" y="3554"/>
                </a:cubicBezTo>
                <a:cubicBezTo>
                  <a:pt x="12794" y="3569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9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5" y="3438"/>
                  <a:pt x="21" y="3404"/>
                </a:cubicBezTo>
                <a:cubicBezTo>
                  <a:pt x="7" y="3370"/>
                  <a:pt x="0" y="3334"/>
                  <a:pt x="0" y="329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任意多边形: 形状 783"/>
          <p:cNvSpPr/>
          <p:nvPr/>
        </p:nvSpPr>
        <p:spPr>
          <a:xfrm>
            <a:off x="534600" y="2991600"/>
            <a:ext cx="4680000" cy="1287360"/>
          </a:xfrm>
          <a:custGeom>
            <a:avLst/>
            <a:gdLst/>
            <a:ahLst/>
            <a:cxnLst/>
            <a:rect l="0" t="0" r="r" b="b"/>
            <a:pathLst>
              <a:path w="13000" h="3576">
                <a:moveTo>
                  <a:pt x="0" y="329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8"/>
                  <a:pt x="12979" y="172"/>
                </a:cubicBezTo>
                <a:cubicBezTo>
                  <a:pt x="12993" y="206"/>
                  <a:pt x="13000" y="241"/>
                  <a:pt x="13000" y="278"/>
                </a:cubicBezTo>
                <a:lnTo>
                  <a:pt x="13000" y="3297"/>
                </a:lnTo>
                <a:cubicBezTo>
                  <a:pt x="13000" y="3334"/>
                  <a:pt x="12993" y="3369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8" y="3554"/>
                </a:cubicBezTo>
                <a:cubicBezTo>
                  <a:pt x="12794" y="3569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9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5" y="3438"/>
                  <a:pt x="21" y="3404"/>
                </a:cubicBezTo>
                <a:cubicBezTo>
                  <a:pt x="7" y="3369"/>
                  <a:pt x="0" y="3334"/>
                  <a:pt x="0" y="3297"/>
                </a:cubicBezTo>
                <a:moveTo>
                  <a:pt x="23" y="278"/>
                </a:moveTo>
                <a:lnTo>
                  <a:pt x="23" y="3297"/>
                </a:lnTo>
                <a:cubicBezTo>
                  <a:pt x="23" y="3314"/>
                  <a:pt x="25" y="3330"/>
                  <a:pt x="28" y="3347"/>
                </a:cubicBezTo>
                <a:cubicBezTo>
                  <a:pt x="32" y="3363"/>
                  <a:pt x="36" y="3379"/>
                  <a:pt x="43" y="3395"/>
                </a:cubicBezTo>
                <a:cubicBezTo>
                  <a:pt x="49" y="3410"/>
                  <a:pt x="57" y="3425"/>
                  <a:pt x="66" y="3439"/>
                </a:cubicBezTo>
                <a:cubicBezTo>
                  <a:pt x="76" y="3453"/>
                  <a:pt x="86" y="3466"/>
                  <a:pt x="98" y="3478"/>
                </a:cubicBezTo>
                <a:cubicBezTo>
                  <a:pt x="110" y="3489"/>
                  <a:pt x="123" y="3500"/>
                  <a:pt x="137" y="3509"/>
                </a:cubicBezTo>
                <a:cubicBezTo>
                  <a:pt x="151" y="3519"/>
                  <a:pt x="165" y="3527"/>
                  <a:pt x="181" y="3533"/>
                </a:cubicBezTo>
                <a:cubicBezTo>
                  <a:pt x="196" y="3539"/>
                  <a:pt x="212" y="3544"/>
                  <a:pt x="229" y="3547"/>
                </a:cubicBezTo>
                <a:cubicBezTo>
                  <a:pt x="245" y="3551"/>
                  <a:pt x="262" y="3552"/>
                  <a:pt x="279" y="3552"/>
                </a:cubicBezTo>
                <a:lnTo>
                  <a:pt x="12722" y="3552"/>
                </a:lnTo>
                <a:cubicBezTo>
                  <a:pt x="12739" y="3552"/>
                  <a:pt x="12755" y="3551"/>
                  <a:pt x="12772" y="3547"/>
                </a:cubicBezTo>
                <a:cubicBezTo>
                  <a:pt x="12788" y="3544"/>
                  <a:pt x="12804" y="3539"/>
                  <a:pt x="12820" y="3533"/>
                </a:cubicBezTo>
                <a:cubicBezTo>
                  <a:pt x="12835" y="3527"/>
                  <a:pt x="12850" y="3519"/>
                  <a:pt x="12864" y="3509"/>
                </a:cubicBezTo>
                <a:cubicBezTo>
                  <a:pt x="12878" y="3500"/>
                  <a:pt x="12891" y="3489"/>
                  <a:pt x="12902" y="3478"/>
                </a:cubicBezTo>
                <a:cubicBezTo>
                  <a:pt x="12914" y="3466"/>
                  <a:pt x="12925" y="3453"/>
                  <a:pt x="12934" y="3439"/>
                </a:cubicBezTo>
                <a:cubicBezTo>
                  <a:pt x="12944" y="3425"/>
                  <a:pt x="12951" y="3410"/>
                  <a:pt x="12958" y="3395"/>
                </a:cubicBezTo>
                <a:cubicBezTo>
                  <a:pt x="12964" y="3379"/>
                  <a:pt x="12969" y="3363"/>
                  <a:pt x="12972" y="3347"/>
                </a:cubicBezTo>
                <a:cubicBezTo>
                  <a:pt x="12976" y="3330"/>
                  <a:pt x="12977" y="3314"/>
                  <a:pt x="12977" y="3297"/>
                </a:cubicBezTo>
                <a:lnTo>
                  <a:pt x="12977" y="278"/>
                </a:lnTo>
                <a:cubicBezTo>
                  <a:pt x="12977" y="262"/>
                  <a:pt x="12976" y="245"/>
                  <a:pt x="12972" y="229"/>
                </a:cubicBezTo>
                <a:cubicBezTo>
                  <a:pt x="12969" y="212"/>
                  <a:pt x="12964" y="196"/>
                  <a:pt x="12958" y="181"/>
                </a:cubicBezTo>
                <a:cubicBezTo>
                  <a:pt x="12951" y="165"/>
                  <a:pt x="12944" y="150"/>
                  <a:pt x="12934" y="136"/>
                </a:cubicBezTo>
                <a:cubicBezTo>
                  <a:pt x="12925" y="123"/>
                  <a:pt x="12914" y="110"/>
                  <a:pt x="12902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7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5" name="图片 784"/>
          <p:cNvPicPr/>
          <p:nvPr/>
        </p:nvPicPr>
        <p:blipFill>
          <a:blip r:embed="rId7"/>
          <a:stretch/>
        </p:blipFill>
        <p:spPr>
          <a:xfrm>
            <a:off x="743760" y="320076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6" name="文本框 785"/>
          <p:cNvSpPr txBox="1"/>
          <p:nvPr/>
        </p:nvSpPr>
        <p:spPr>
          <a:xfrm>
            <a:off x="1521720" y="23950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访问官方平台是开发的第一步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852480" y="327132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1245240" y="320796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进入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1646280" y="3215160"/>
            <a:ext cx="2001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文本框 789"/>
          <p:cNvSpPr txBox="1"/>
          <p:nvPr/>
        </p:nvSpPr>
        <p:spPr>
          <a:xfrm>
            <a:off x="1750680" y="320796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我的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文本框 790"/>
          <p:cNvSpPr txBox="1"/>
          <p:nvPr/>
        </p:nvSpPr>
        <p:spPr>
          <a:xfrm>
            <a:off x="2151720" y="3215160"/>
            <a:ext cx="555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GPT"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文本框 791"/>
          <p:cNvSpPr txBox="1"/>
          <p:nvPr/>
        </p:nvSpPr>
        <p:spPr>
          <a:xfrm>
            <a:off x="1245240" y="3557160"/>
            <a:ext cx="2260234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单击右上角账户图标，登录后选择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93" name="文本框 792"/>
          <p:cNvSpPr txBox="1"/>
          <p:nvPr/>
        </p:nvSpPr>
        <p:spPr>
          <a:xfrm>
            <a:off x="3501360" y="356256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文本框 793"/>
          <p:cNvSpPr txBox="1"/>
          <p:nvPr/>
        </p:nvSpPr>
        <p:spPr>
          <a:xfrm>
            <a:off x="3570480" y="355716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我的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3871440" y="3562560"/>
            <a:ext cx="309380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GPT"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796" name="图片 795"/>
          <p:cNvPicPr/>
          <p:nvPr/>
        </p:nvPicPr>
        <p:blipFill>
          <a:blip r:embed="rId8"/>
          <a:stretch/>
        </p:blipFill>
        <p:spPr>
          <a:xfrm>
            <a:off x="1245240" y="38692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7" name="文本框 796"/>
          <p:cNvSpPr txBox="1"/>
          <p:nvPr/>
        </p:nvSpPr>
        <p:spPr>
          <a:xfrm>
            <a:off x="4239720" y="355716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选项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1479240" y="38872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文本框 798"/>
          <p:cNvSpPr txBox="1"/>
          <p:nvPr/>
        </p:nvSpPr>
        <p:spPr>
          <a:xfrm>
            <a:off x="1521720" y="38826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个人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文本框 799"/>
          <p:cNvSpPr txBox="1"/>
          <p:nvPr/>
        </p:nvSpPr>
        <p:spPr>
          <a:xfrm>
            <a:off x="1789200" y="3887280"/>
            <a:ext cx="267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任意多边形: 形状 800"/>
          <p:cNvSpPr/>
          <p:nvPr/>
        </p:nvSpPr>
        <p:spPr>
          <a:xfrm>
            <a:off x="2866320" y="3267360"/>
            <a:ext cx="25200" cy="802440"/>
          </a:xfrm>
          <a:custGeom>
            <a:avLst/>
            <a:gdLst/>
            <a:ahLst/>
            <a:cxnLst/>
            <a:rect l="0" t="0" r="r" b="b"/>
            <a:pathLst>
              <a:path w="70" h="2229">
                <a:moveTo>
                  <a:pt x="0" y="0"/>
                </a:moveTo>
                <a:lnTo>
                  <a:pt x="70" y="0"/>
                </a:lnTo>
                <a:lnTo>
                  <a:pt x="70" y="2229"/>
                </a:lnTo>
                <a:lnTo>
                  <a:pt x="0" y="2229"/>
                </a:lnTo>
                <a:lnTo>
                  <a:pt x="0" y="0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: 形状 801"/>
          <p:cNvSpPr/>
          <p:nvPr/>
        </p:nvSpPr>
        <p:spPr>
          <a:xfrm>
            <a:off x="534600" y="4479120"/>
            <a:ext cx="4680000" cy="1287360"/>
          </a:xfrm>
          <a:custGeom>
            <a:avLst/>
            <a:gdLst/>
            <a:ahLst/>
            <a:cxnLst/>
            <a:rect l="0" t="0" r="r" b="b"/>
            <a:pathLst>
              <a:path w="13000" h="3576">
                <a:moveTo>
                  <a:pt x="21" y="173"/>
                </a:moveTo>
                <a:cubicBezTo>
                  <a:pt x="35" y="139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2"/>
                </a:cubicBezTo>
                <a:cubicBezTo>
                  <a:pt x="12945" y="108"/>
                  <a:pt x="12965" y="139"/>
                  <a:pt x="12979" y="173"/>
                </a:cubicBezTo>
                <a:cubicBezTo>
                  <a:pt x="12993" y="207"/>
                  <a:pt x="13000" y="242"/>
                  <a:pt x="13000" y="279"/>
                </a:cubicBezTo>
                <a:lnTo>
                  <a:pt x="13000" y="3297"/>
                </a:lnTo>
                <a:cubicBezTo>
                  <a:pt x="13000" y="3334"/>
                  <a:pt x="12993" y="3369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8" y="3554"/>
                </a:cubicBezTo>
                <a:cubicBezTo>
                  <a:pt x="12794" y="3568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8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5" y="3438"/>
                  <a:pt x="21" y="3404"/>
                </a:cubicBezTo>
                <a:cubicBezTo>
                  <a:pt x="7" y="3369"/>
                  <a:pt x="0" y="3334"/>
                  <a:pt x="0" y="3297"/>
                </a:cubicBezTo>
                <a:lnTo>
                  <a:pt x="0" y="279"/>
                </a:lnTo>
                <a:cubicBezTo>
                  <a:pt x="0" y="242"/>
                  <a:pt x="7" y="207"/>
                  <a:pt x="21" y="173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任意多边形: 形状 802"/>
          <p:cNvSpPr/>
          <p:nvPr/>
        </p:nvSpPr>
        <p:spPr>
          <a:xfrm>
            <a:off x="534600" y="4479120"/>
            <a:ext cx="4680000" cy="1287360"/>
          </a:xfrm>
          <a:custGeom>
            <a:avLst/>
            <a:gdLst/>
            <a:ahLst/>
            <a:cxnLst/>
            <a:rect l="0" t="0" r="r" b="b"/>
            <a:pathLst>
              <a:path w="13000" h="3576">
                <a:moveTo>
                  <a:pt x="0" y="3297"/>
                </a:moveTo>
                <a:lnTo>
                  <a:pt x="0" y="279"/>
                </a:lnTo>
                <a:cubicBezTo>
                  <a:pt x="0" y="242"/>
                  <a:pt x="7" y="207"/>
                  <a:pt x="21" y="173"/>
                </a:cubicBezTo>
                <a:cubicBezTo>
                  <a:pt x="35" y="139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2"/>
                </a:cubicBezTo>
                <a:cubicBezTo>
                  <a:pt x="12945" y="108"/>
                  <a:pt x="12965" y="139"/>
                  <a:pt x="12979" y="173"/>
                </a:cubicBezTo>
                <a:cubicBezTo>
                  <a:pt x="12993" y="207"/>
                  <a:pt x="13000" y="242"/>
                  <a:pt x="13000" y="279"/>
                </a:cubicBezTo>
                <a:lnTo>
                  <a:pt x="13000" y="3297"/>
                </a:lnTo>
                <a:cubicBezTo>
                  <a:pt x="13000" y="3334"/>
                  <a:pt x="12993" y="3369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8" y="3554"/>
                </a:cubicBezTo>
                <a:cubicBezTo>
                  <a:pt x="12794" y="3568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8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5" y="3438"/>
                  <a:pt x="21" y="3404"/>
                </a:cubicBezTo>
                <a:cubicBezTo>
                  <a:pt x="7" y="3369"/>
                  <a:pt x="0" y="3334"/>
                  <a:pt x="0" y="3297"/>
                </a:cubicBezTo>
                <a:moveTo>
                  <a:pt x="23" y="279"/>
                </a:moveTo>
                <a:lnTo>
                  <a:pt x="23" y="3297"/>
                </a:lnTo>
                <a:cubicBezTo>
                  <a:pt x="23" y="3314"/>
                  <a:pt x="25" y="3330"/>
                  <a:pt x="28" y="3347"/>
                </a:cubicBezTo>
                <a:cubicBezTo>
                  <a:pt x="32" y="3363"/>
                  <a:pt x="36" y="3379"/>
                  <a:pt x="43" y="3395"/>
                </a:cubicBezTo>
                <a:cubicBezTo>
                  <a:pt x="49" y="3410"/>
                  <a:pt x="57" y="3425"/>
                  <a:pt x="66" y="3439"/>
                </a:cubicBezTo>
                <a:cubicBezTo>
                  <a:pt x="76" y="3453"/>
                  <a:pt x="86" y="3466"/>
                  <a:pt x="98" y="3478"/>
                </a:cubicBezTo>
                <a:cubicBezTo>
                  <a:pt x="110" y="3489"/>
                  <a:pt x="123" y="3500"/>
                  <a:pt x="137" y="3509"/>
                </a:cubicBezTo>
                <a:cubicBezTo>
                  <a:pt x="151" y="3519"/>
                  <a:pt x="165" y="3526"/>
                  <a:pt x="181" y="3533"/>
                </a:cubicBezTo>
                <a:cubicBezTo>
                  <a:pt x="196" y="3539"/>
                  <a:pt x="212" y="3544"/>
                  <a:pt x="229" y="3547"/>
                </a:cubicBezTo>
                <a:cubicBezTo>
                  <a:pt x="245" y="3551"/>
                  <a:pt x="262" y="3552"/>
                  <a:pt x="279" y="3552"/>
                </a:cubicBezTo>
                <a:lnTo>
                  <a:pt x="12722" y="3552"/>
                </a:lnTo>
                <a:cubicBezTo>
                  <a:pt x="12739" y="3552"/>
                  <a:pt x="12755" y="3551"/>
                  <a:pt x="12772" y="3547"/>
                </a:cubicBezTo>
                <a:cubicBezTo>
                  <a:pt x="12788" y="3544"/>
                  <a:pt x="12804" y="3539"/>
                  <a:pt x="12820" y="3533"/>
                </a:cubicBezTo>
                <a:cubicBezTo>
                  <a:pt x="12835" y="3526"/>
                  <a:pt x="12850" y="3519"/>
                  <a:pt x="12864" y="3509"/>
                </a:cubicBezTo>
                <a:cubicBezTo>
                  <a:pt x="12878" y="3500"/>
                  <a:pt x="12891" y="3489"/>
                  <a:pt x="12902" y="3478"/>
                </a:cubicBezTo>
                <a:cubicBezTo>
                  <a:pt x="12914" y="3466"/>
                  <a:pt x="12925" y="3453"/>
                  <a:pt x="12934" y="3439"/>
                </a:cubicBezTo>
                <a:cubicBezTo>
                  <a:pt x="12944" y="3425"/>
                  <a:pt x="12951" y="3410"/>
                  <a:pt x="12958" y="3395"/>
                </a:cubicBezTo>
                <a:cubicBezTo>
                  <a:pt x="12964" y="3379"/>
                  <a:pt x="12969" y="3363"/>
                  <a:pt x="12972" y="3347"/>
                </a:cubicBezTo>
                <a:cubicBezTo>
                  <a:pt x="12976" y="3330"/>
                  <a:pt x="12977" y="3314"/>
                  <a:pt x="12977" y="3297"/>
                </a:cubicBezTo>
                <a:lnTo>
                  <a:pt x="12977" y="279"/>
                </a:lnTo>
                <a:cubicBezTo>
                  <a:pt x="12977" y="262"/>
                  <a:pt x="12976" y="246"/>
                  <a:pt x="12972" y="229"/>
                </a:cubicBezTo>
                <a:cubicBezTo>
                  <a:pt x="12969" y="213"/>
                  <a:pt x="12964" y="197"/>
                  <a:pt x="12958" y="182"/>
                </a:cubicBezTo>
                <a:cubicBezTo>
                  <a:pt x="12951" y="166"/>
                  <a:pt x="12944" y="151"/>
                  <a:pt x="12934" y="137"/>
                </a:cubicBezTo>
                <a:cubicBezTo>
                  <a:pt x="12925" y="123"/>
                  <a:pt x="12914" y="111"/>
                  <a:pt x="12902" y="99"/>
                </a:cubicBezTo>
                <a:cubicBezTo>
                  <a:pt x="12891" y="87"/>
                  <a:pt x="12878" y="76"/>
                  <a:pt x="12864" y="66"/>
                </a:cubicBezTo>
                <a:cubicBezTo>
                  <a:pt x="12850" y="57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6"/>
                  <a:pt x="110" y="87"/>
                  <a:pt x="98" y="99"/>
                </a:cubicBezTo>
                <a:cubicBezTo>
                  <a:pt x="86" y="111"/>
                  <a:pt x="76" y="123"/>
                  <a:pt x="66" y="137"/>
                </a:cubicBezTo>
                <a:cubicBezTo>
                  <a:pt x="57" y="151"/>
                  <a:pt x="49" y="166"/>
                  <a:pt x="43" y="182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4" name="图片 803"/>
          <p:cNvPicPr/>
          <p:nvPr/>
        </p:nvPicPr>
        <p:blipFill>
          <a:blip r:embed="rId9"/>
          <a:stretch/>
        </p:blipFill>
        <p:spPr>
          <a:xfrm>
            <a:off x="743760" y="468828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5" name="文本框 804"/>
          <p:cNvSpPr txBox="1"/>
          <p:nvPr/>
        </p:nvSpPr>
        <p:spPr>
          <a:xfrm>
            <a:off x="2054880" y="388260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管理中心是创建智能体的入口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文本框 805"/>
          <p:cNvSpPr txBox="1"/>
          <p:nvPr/>
        </p:nvSpPr>
        <p:spPr>
          <a:xfrm>
            <a:off x="852480" y="475848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文本框 806"/>
          <p:cNvSpPr txBox="1"/>
          <p:nvPr/>
        </p:nvSpPr>
        <p:spPr>
          <a:xfrm>
            <a:off x="1245240" y="46954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创建新智能体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文本框 807"/>
          <p:cNvSpPr txBox="1"/>
          <p:nvPr/>
        </p:nvSpPr>
        <p:spPr>
          <a:xfrm>
            <a:off x="1245240" y="504468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单击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09" name="文本框 808"/>
          <p:cNvSpPr txBox="1"/>
          <p:nvPr/>
        </p:nvSpPr>
        <p:spPr>
          <a:xfrm>
            <a:off x="1545840" y="505008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文本框 809"/>
          <p:cNvSpPr txBox="1"/>
          <p:nvPr/>
        </p:nvSpPr>
        <p:spPr>
          <a:xfrm>
            <a:off x="1615320" y="504468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创建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11" name="文本框 810"/>
          <p:cNvSpPr txBox="1"/>
          <p:nvPr/>
        </p:nvSpPr>
        <p:spPr>
          <a:xfrm>
            <a:off x="1915920" y="5050080"/>
            <a:ext cx="75020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Create GPT"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812" name="图片 811"/>
          <p:cNvPicPr/>
          <p:nvPr/>
        </p:nvPicPr>
        <p:blipFill>
          <a:blip r:embed="rId10"/>
          <a:stretch/>
        </p:blipFill>
        <p:spPr>
          <a:xfrm>
            <a:off x="1245240" y="5356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3" name="文本框 812"/>
          <p:cNvSpPr txBox="1"/>
          <p:nvPr/>
        </p:nvSpPr>
        <p:spPr>
          <a:xfrm>
            <a:off x="2832120" y="5044680"/>
            <a:ext cx="2109552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按钮，开始创建一个新的智能体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1479240" y="5374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文本框 814"/>
          <p:cNvSpPr txBox="1"/>
          <p:nvPr/>
        </p:nvSpPr>
        <p:spPr>
          <a:xfrm>
            <a:off x="1521720" y="53701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创建按钮位于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2323800" y="5374800"/>
            <a:ext cx="267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任意多边形: 形状 816"/>
          <p:cNvSpPr/>
          <p:nvPr/>
        </p:nvSpPr>
        <p:spPr>
          <a:xfrm>
            <a:off x="5481720" y="1270080"/>
            <a:ext cx="4680360" cy="1287360"/>
          </a:xfrm>
          <a:custGeom>
            <a:avLst/>
            <a:gdLst/>
            <a:ahLst/>
            <a:cxnLst/>
            <a:rect l="0" t="0" r="r" b="b"/>
            <a:pathLst>
              <a:path w="13001" h="3576">
                <a:moveTo>
                  <a:pt x="21" y="172"/>
                </a:move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4" y="206"/>
                  <a:pt x="13001" y="242"/>
                  <a:pt x="13001" y="278"/>
                </a:cubicBezTo>
                <a:lnTo>
                  <a:pt x="13001" y="3297"/>
                </a:lnTo>
                <a:cubicBezTo>
                  <a:pt x="13001" y="3334"/>
                  <a:pt x="12994" y="3370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9" y="3554"/>
                </a:cubicBezTo>
                <a:cubicBezTo>
                  <a:pt x="12794" y="3569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9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6" y="3438"/>
                  <a:pt x="21" y="3404"/>
                </a:cubicBezTo>
                <a:cubicBezTo>
                  <a:pt x="7" y="3370"/>
                  <a:pt x="0" y="3334"/>
                  <a:pt x="0" y="329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任意多边形: 形状 817"/>
          <p:cNvSpPr/>
          <p:nvPr/>
        </p:nvSpPr>
        <p:spPr>
          <a:xfrm>
            <a:off x="5481720" y="1270080"/>
            <a:ext cx="4680360" cy="1287360"/>
          </a:xfrm>
          <a:custGeom>
            <a:avLst/>
            <a:gdLst/>
            <a:ahLst/>
            <a:cxnLst/>
            <a:rect l="0" t="0" r="r" b="b"/>
            <a:pathLst>
              <a:path w="13001" h="3576">
                <a:moveTo>
                  <a:pt x="0" y="3297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4" y="206"/>
                  <a:pt x="13001" y="242"/>
                  <a:pt x="13001" y="278"/>
                </a:cubicBezTo>
                <a:lnTo>
                  <a:pt x="13001" y="3297"/>
                </a:lnTo>
                <a:cubicBezTo>
                  <a:pt x="13001" y="3334"/>
                  <a:pt x="12994" y="3370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9" y="3554"/>
                </a:cubicBezTo>
                <a:cubicBezTo>
                  <a:pt x="12794" y="3569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9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6" y="3438"/>
                  <a:pt x="21" y="3404"/>
                </a:cubicBezTo>
                <a:cubicBezTo>
                  <a:pt x="7" y="3370"/>
                  <a:pt x="0" y="3334"/>
                  <a:pt x="0" y="3297"/>
                </a:cubicBezTo>
                <a:moveTo>
                  <a:pt x="23" y="278"/>
                </a:moveTo>
                <a:lnTo>
                  <a:pt x="23" y="3297"/>
                </a:lnTo>
                <a:cubicBezTo>
                  <a:pt x="23" y="3314"/>
                  <a:pt x="25" y="3331"/>
                  <a:pt x="28" y="3347"/>
                </a:cubicBezTo>
                <a:cubicBezTo>
                  <a:pt x="32" y="3363"/>
                  <a:pt x="36" y="3379"/>
                  <a:pt x="43" y="3395"/>
                </a:cubicBezTo>
                <a:cubicBezTo>
                  <a:pt x="49" y="3410"/>
                  <a:pt x="57" y="3425"/>
                  <a:pt x="67" y="3439"/>
                </a:cubicBezTo>
                <a:cubicBezTo>
                  <a:pt x="76" y="3453"/>
                  <a:pt x="86" y="3466"/>
                  <a:pt x="98" y="3478"/>
                </a:cubicBezTo>
                <a:cubicBezTo>
                  <a:pt x="110" y="3490"/>
                  <a:pt x="123" y="3500"/>
                  <a:pt x="137" y="3509"/>
                </a:cubicBezTo>
                <a:cubicBezTo>
                  <a:pt x="151" y="3519"/>
                  <a:pt x="166" y="3527"/>
                  <a:pt x="181" y="3533"/>
                </a:cubicBezTo>
                <a:cubicBezTo>
                  <a:pt x="197" y="3539"/>
                  <a:pt x="213" y="3544"/>
                  <a:pt x="229" y="3548"/>
                </a:cubicBezTo>
                <a:cubicBezTo>
                  <a:pt x="245" y="3551"/>
                  <a:pt x="262" y="3552"/>
                  <a:pt x="279" y="3552"/>
                </a:cubicBezTo>
                <a:lnTo>
                  <a:pt x="12722" y="3552"/>
                </a:lnTo>
                <a:cubicBezTo>
                  <a:pt x="12739" y="3552"/>
                  <a:pt x="12755" y="3551"/>
                  <a:pt x="12772" y="3548"/>
                </a:cubicBezTo>
                <a:cubicBezTo>
                  <a:pt x="12788" y="3544"/>
                  <a:pt x="12804" y="3539"/>
                  <a:pt x="12820" y="3533"/>
                </a:cubicBezTo>
                <a:cubicBezTo>
                  <a:pt x="12835" y="3527"/>
                  <a:pt x="12850" y="3519"/>
                  <a:pt x="12864" y="3509"/>
                </a:cubicBezTo>
                <a:cubicBezTo>
                  <a:pt x="12878" y="3500"/>
                  <a:pt x="12891" y="3490"/>
                  <a:pt x="12903" y="3478"/>
                </a:cubicBezTo>
                <a:cubicBezTo>
                  <a:pt x="12914" y="3466"/>
                  <a:pt x="12925" y="3453"/>
                  <a:pt x="12934" y="3439"/>
                </a:cubicBezTo>
                <a:cubicBezTo>
                  <a:pt x="12944" y="3425"/>
                  <a:pt x="12952" y="3410"/>
                  <a:pt x="12958" y="3395"/>
                </a:cubicBezTo>
                <a:cubicBezTo>
                  <a:pt x="12964" y="3379"/>
                  <a:pt x="12969" y="3363"/>
                  <a:pt x="12972" y="3347"/>
                </a:cubicBezTo>
                <a:cubicBezTo>
                  <a:pt x="12976" y="3331"/>
                  <a:pt x="12977" y="3314"/>
                  <a:pt x="12977" y="3297"/>
                </a:cubicBezTo>
                <a:lnTo>
                  <a:pt x="12977" y="278"/>
                </a:lnTo>
                <a:cubicBezTo>
                  <a:pt x="12977" y="262"/>
                  <a:pt x="12976" y="245"/>
                  <a:pt x="12972" y="229"/>
                </a:cubicBezTo>
                <a:cubicBezTo>
                  <a:pt x="12969" y="212"/>
                  <a:pt x="12964" y="196"/>
                  <a:pt x="12958" y="181"/>
                </a:cubicBezTo>
                <a:cubicBezTo>
                  <a:pt x="12952" y="165"/>
                  <a:pt x="12944" y="151"/>
                  <a:pt x="12934" y="137"/>
                </a:cubicBezTo>
                <a:cubicBezTo>
                  <a:pt x="12925" y="123"/>
                  <a:pt x="12914" y="110"/>
                  <a:pt x="12903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7"/>
                  <a:pt x="12835" y="49"/>
                  <a:pt x="12820" y="43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1"/>
                  <a:pt x="197" y="36"/>
                  <a:pt x="181" y="43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7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9" name="图片 818"/>
          <p:cNvPicPr/>
          <p:nvPr/>
        </p:nvPicPr>
        <p:blipFill>
          <a:blip r:embed="rId11"/>
          <a:stretch/>
        </p:blipFill>
        <p:spPr>
          <a:xfrm>
            <a:off x="5690880" y="14792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0" name="文本框 819"/>
          <p:cNvSpPr txBox="1"/>
          <p:nvPr/>
        </p:nvSpPr>
        <p:spPr>
          <a:xfrm>
            <a:off x="2589840" y="53701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列表界面的右侧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文本框 820"/>
          <p:cNvSpPr txBox="1"/>
          <p:nvPr/>
        </p:nvSpPr>
        <p:spPr>
          <a:xfrm>
            <a:off x="5799960" y="15498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2" name="文本框 821"/>
          <p:cNvSpPr txBox="1"/>
          <p:nvPr/>
        </p:nvSpPr>
        <p:spPr>
          <a:xfrm>
            <a:off x="6192360" y="148644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配置智能体详细信息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3" name="图片 822"/>
          <p:cNvPicPr/>
          <p:nvPr/>
        </p:nvPicPr>
        <p:blipFill>
          <a:blip r:embed="rId12"/>
          <a:stretch/>
        </p:blipFill>
        <p:spPr>
          <a:xfrm>
            <a:off x="6192360" y="21477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4" name="文本框 823"/>
          <p:cNvSpPr txBox="1"/>
          <p:nvPr/>
        </p:nvSpPr>
        <p:spPr>
          <a:xfrm>
            <a:off x="6192360" y="1835640"/>
            <a:ext cx="3465692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在配置界面设置智能体名称、描述、指令与行为规范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25" name="文本框 824"/>
          <p:cNvSpPr txBox="1"/>
          <p:nvPr/>
        </p:nvSpPr>
        <p:spPr>
          <a:xfrm>
            <a:off x="6426360" y="21657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任意多边形: 形状 825"/>
          <p:cNvSpPr/>
          <p:nvPr/>
        </p:nvSpPr>
        <p:spPr>
          <a:xfrm>
            <a:off x="7813440" y="1545840"/>
            <a:ext cx="25200" cy="802440"/>
          </a:xfrm>
          <a:custGeom>
            <a:avLst/>
            <a:gdLst/>
            <a:ahLst/>
            <a:cxnLst/>
            <a:rect l="0" t="0" r="r" b="b"/>
            <a:pathLst>
              <a:path w="70" h="2229">
                <a:moveTo>
                  <a:pt x="0" y="0"/>
                </a:moveTo>
                <a:lnTo>
                  <a:pt x="70" y="0"/>
                </a:lnTo>
                <a:lnTo>
                  <a:pt x="70" y="2229"/>
                </a:lnTo>
                <a:lnTo>
                  <a:pt x="0" y="2229"/>
                </a:lnTo>
                <a:lnTo>
                  <a:pt x="0" y="0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任意多边形: 形状 826"/>
          <p:cNvSpPr/>
          <p:nvPr/>
        </p:nvSpPr>
        <p:spPr>
          <a:xfrm>
            <a:off x="5481720" y="2757600"/>
            <a:ext cx="4680360" cy="1521360"/>
          </a:xfrm>
          <a:custGeom>
            <a:avLst/>
            <a:gdLst/>
            <a:ahLst/>
            <a:cxnLst/>
            <a:rect l="0" t="0" r="r" b="b"/>
            <a:pathLst>
              <a:path w="13001" h="4226">
                <a:moveTo>
                  <a:pt x="21" y="172"/>
                </a:move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5" y="7"/>
                  <a:pt x="12829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4" y="206"/>
                  <a:pt x="13001" y="241"/>
                  <a:pt x="13001" y="278"/>
                </a:cubicBezTo>
                <a:lnTo>
                  <a:pt x="13001" y="3947"/>
                </a:lnTo>
                <a:cubicBezTo>
                  <a:pt x="13001" y="3984"/>
                  <a:pt x="12994" y="4019"/>
                  <a:pt x="12979" y="4054"/>
                </a:cubicBezTo>
                <a:cubicBezTo>
                  <a:pt x="12965" y="4088"/>
                  <a:pt x="12945" y="4118"/>
                  <a:pt x="12919" y="4144"/>
                </a:cubicBezTo>
                <a:cubicBezTo>
                  <a:pt x="12893" y="4170"/>
                  <a:pt x="12863" y="4190"/>
                  <a:pt x="12829" y="4204"/>
                </a:cubicBezTo>
                <a:cubicBezTo>
                  <a:pt x="12794" y="4219"/>
                  <a:pt x="12759" y="4226"/>
                  <a:pt x="12722" y="4226"/>
                </a:cubicBezTo>
                <a:lnTo>
                  <a:pt x="279" y="4226"/>
                </a:lnTo>
                <a:cubicBezTo>
                  <a:pt x="242" y="4226"/>
                  <a:pt x="206" y="4219"/>
                  <a:pt x="172" y="4204"/>
                </a:cubicBezTo>
                <a:cubicBezTo>
                  <a:pt x="138" y="4190"/>
                  <a:pt x="108" y="4170"/>
                  <a:pt x="82" y="4144"/>
                </a:cubicBezTo>
                <a:cubicBezTo>
                  <a:pt x="56" y="4118"/>
                  <a:pt x="36" y="4088"/>
                  <a:pt x="21" y="4054"/>
                </a:cubicBezTo>
                <a:cubicBezTo>
                  <a:pt x="7" y="4020"/>
                  <a:pt x="0" y="3984"/>
                  <a:pt x="0" y="394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任意多边形: 形状 827"/>
          <p:cNvSpPr/>
          <p:nvPr/>
        </p:nvSpPr>
        <p:spPr>
          <a:xfrm>
            <a:off x="5481720" y="2757600"/>
            <a:ext cx="4680360" cy="1521360"/>
          </a:xfrm>
          <a:custGeom>
            <a:avLst/>
            <a:gdLst/>
            <a:ahLst/>
            <a:cxnLst/>
            <a:rect l="0" t="0" r="r" b="b"/>
            <a:pathLst>
              <a:path w="13001" h="4226">
                <a:moveTo>
                  <a:pt x="0" y="394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4" y="206"/>
                  <a:pt x="13001" y="241"/>
                  <a:pt x="13001" y="278"/>
                </a:cubicBezTo>
                <a:lnTo>
                  <a:pt x="13001" y="3947"/>
                </a:lnTo>
                <a:cubicBezTo>
                  <a:pt x="13001" y="3984"/>
                  <a:pt x="12994" y="4019"/>
                  <a:pt x="12979" y="4054"/>
                </a:cubicBezTo>
                <a:cubicBezTo>
                  <a:pt x="12965" y="4088"/>
                  <a:pt x="12945" y="4118"/>
                  <a:pt x="12919" y="4144"/>
                </a:cubicBezTo>
                <a:cubicBezTo>
                  <a:pt x="12893" y="4170"/>
                  <a:pt x="12863" y="4190"/>
                  <a:pt x="12829" y="4204"/>
                </a:cubicBezTo>
                <a:cubicBezTo>
                  <a:pt x="12794" y="4219"/>
                  <a:pt x="12759" y="4226"/>
                  <a:pt x="12722" y="4226"/>
                </a:cubicBezTo>
                <a:lnTo>
                  <a:pt x="279" y="4226"/>
                </a:lnTo>
                <a:cubicBezTo>
                  <a:pt x="242" y="4226"/>
                  <a:pt x="206" y="4219"/>
                  <a:pt x="172" y="4204"/>
                </a:cubicBezTo>
                <a:cubicBezTo>
                  <a:pt x="138" y="4190"/>
                  <a:pt x="108" y="4170"/>
                  <a:pt x="82" y="4144"/>
                </a:cubicBezTo>
                <a:cubicBezTo>
                  <a:pt x="56" y="4118"/>
                  <a:pt x="36" y="4088"/>
                  <a:pt x="21" y="4054"/>
                </a:cubicBezTo>
                <a:cubicBezTo>
                  <a:pt x="7" y="4019"/>
                  <a:pt x="0" y="3984"/>
                  <a:pt x="0" y="3947"/>
                </a:cubicBezTo>
                <a:moveTo>
                  <a:pt x="23" y="278"/>
                </a:moveTo>
                <a:lnTo>
                  <a:pt x="23" y="3947"/>
                </a:lnTo>
                <a:cubicBezTo>
                  <a:pt x="23" y="3964"/>
                  <a:pt x="25" y="3980"/>
                  <a:pt x="28" y="3997"/>
                </a:cubicBezTo>
                <a:cubicBezTo>
                  <a:pt x="32" y="4013"/>
                  <a:pt x="36" y="4029"/>
                  <a:pt x="43" y="4045"/>
                </a:cubicBezTo>
                <a:cubicBezTo>
                  <a:pt x="49" y="4060"/>
                  <a:pt x="57" y="4075"/>
                  <a:pt x="67" y="4089"/>
                </a:cubicBezTo>
                <a:cubicBezTo>
                  <a:pt x="76" y="4103"/>
                  <a:pt x="86" y="4116"/>
                  <a:pt x="98" y="4128"/>
                </a:cubicBezTo>
                <a:cubicBezTo>
                  <a:pt x="110" y="4139"/>
                  <a:pt x="123" y="4150"/>
                  <a:pt x="137" y="4159"/>
                </a:cubicBezTo>
                <a:cubicBezTo>
                  <a:pt x="151" y="4169"/>
                  <a:pt x="166" y="4177"/>
                  <a:pt x="181" y="4183"/>
                </a:cubicBezTo>
                <a:cubicBezTo>
                  <a:pt x="197" y="4189"/>
                  <a:pt x="213" y="4194"/>
                  <a:pt x="229" y="4197"/>
                </a:cubicBezTo>
                <a:cubicBezTo>
                  <a:pt x="245" y="4201"/>
                  <a:pt x="262" y="4202"/>
                  <a:pt x="279" y="4202"/>
                </a:cubicBezTo>
                <a:lnTo>
                  <a:pt x="12722" y="4202"/>
                </a:lnTo>
                <a:cubicBezTo>
                  <a:pt x="12739" y="4202"/>
                  <a:pt x="12755" y="4201"/>
                  <a:pt x="12772" y="4197"/>
                </a:cubicBezTo>
                <a:cubicBezTo>
                  <a:pt x="12788" y="4194"/>
                  <a:pt x="12804" y="4189"/>
                  <a:pt x="12820" y="4183"/>
                </a:cubicBezTo>
                <a:cubicBezTo>
                  <a:pt x="12835" y="4177"/>
                  <a:pt x="12850" y="4169"/>
                  <a:pt x="12864" y="4159"/>
                </a:cubicBezTo>
                <a:cubicBezTo>
                  <a:pt x="12878" y="4150"/>
                  <a:pt x="12891" y="4139"/>
                  <a:pt x="12903" y="4128"/>
                </a:cubicBezTo>
                <a:cubicBezTo>
                  <a:pt x="12914" y="4116"/>
                  <a:pt x="12925" y="4103"/>
                  <a:pt x="12934" y="4089"/>
                </a:cubicBezTo>
                <a:cubicBezTo>
                  <a:pt x="12944" y="4075"/>
                  <a:pt x="12952" y="4060"/>
                  <a:pt x="12958" y="4045"/>
                </a:cubicBezTo>
                <a:cubicBezTo>
                  <a:pt x="12964" y="4029"/>
                  <a:pt x="12969" y="4013"/>
                  <a:pt x="12972" y="3997"/>
                </a:cubicBezTo>
                <a:cubicBezTo>
                  <a:pt x="12976" y="3980"/>
                  <a:pt x="12977" y="3964"/>
                  <a:pt x="12977" y="3947"/>
                </a:cubicBezTo>
                <a:lnTo>
                  <a:pt x="12977" y="278"/>
                </a:lnTo>
                <a:cubicBezTo>
                  <a:pt x="12977" y="262"/>
                  <a:pt x="12976" y="245"/>
                  <a:pt x="12972" y="229"/>
                </a:cubicBezTo>
                <a:cubicBezTo>
                  <a:pt x="12969" y="212"/>
                  <a:pt x="12964" y="196"/>
                  <a:pt x="12958" y="181"/>
                </a:cubicBezTo>
                <a:cubicBezTo>
                  <a:pt x="12952" y="165"/>
                  <a:pt x="12944" y="150"/>
                  <a:pt x="12934" y="137"/>
                </a:cubicBezTo>
                <a:cubicBezTo>
                  <a:pt x="12925" y="123"/>
                  <a:pt x="12914" y="110"/>
                  <a:pt x="12903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7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7" y="137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9" name="图片 828"/>
          <p:cNvPicPr/>
          <p:nvPr/>
        </p:nvPicPr>
        <p:blipFill>
          <a:blip r:embed="rId13"/>
          <a:stretch/>
        </p:blipFill>
        <p:spPr>
          <a:xfrm>
            <a:off x="5690880" y="296676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0" name="文本框 829"/>
          <p:cNvSpPr txBox="1"/>
          <p:nvPr/>
        </p:nvSpPr>
        <p:spPr>
          <a:xfrm>
            <a:off x="6468840" y="21610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详细配置决定了智能体的专业性与功能边界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1" name="文本框 830"/>
          <p:cNvSpPr txBox="1"/>
          <p:nvPr/>
        </p:nvSpPr>
        <p:spPr>
          <a:xfrm>
            <a:off x="5799960" y="303732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文本框 831"/>
          <p:cNvSpPr txBox="1"/>
          <p:nvPr/>
        </p:nvSpPr>
        <p:spPr>
          <a:xfrm>
            <a:off x="6192360" y="297396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构建知识库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文本框 832"/>
          <p:cNvSpPr txBox="1"/>
          <p:nvPr/>
        </p:nvSpPr>
        <p:spPr>
          <a:xfrm>
            <a:off x="6192360" y="3323160"/>
            <a:ext cx="376705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上传相关文档，丰富智能体的知识来源，强化特定领域能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834" name="图片 833"/>
          <p:cNvPicPr/>
          <p:nvPr/>
        </p:nvPicPr>
        <p:blipFill>
          <a:blip r:embed="rId14"/>
          <a:stretch/>
        </p:blipFill>
        <p:spPr>
          <a:xfrm>
            <a:off x="6192360" y="38692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5" name="文本框 834"/>
          <p:cNvSpPr txBox="1"/>
          <p:nvPr/>
        </p:nvSpPr>
        <p:spPr>
          <a:xfrm>
            <a:off x="6192360" y="3557160"/>
            <a:ext cx="150682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力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36" name="文本框 835"/>
          <p:cNvSpPr txBox="1"/>
          <p:nvPr/>
        </p:nvSpPr>
        <p:spPr>
          <a:xfrm>
            <a:off x="6409440" y="38872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7" name="任意多边形: 形状 836"/>
          <p:cNvSpPr/>
          <p:nvPr/>
        </p:nvSpPr>
        <p:spPr>
          <a:xfrm>
            <a:off x="7813440" y="3033360"/>
            <a:ext cx="25200" cy="802440"/>
          </a:xfrm>
          <a:custGeom>
            <a:avLst/>
            <a:gdLst/>
            <a:ahLst/>
            <a:cxnLst/>
            <a:rect l="0" t="0" r="r" b="b"/>
            <a:pathLst>
              <a:path w="70" h="2229">
                <a:moveTo>
                  <a:pt x="0" y="0"/>
                </a:moveTo>
                <a:lnTo>
                  <a:pt x="70" y="0"/>
                </a:lnTo>
                <a:lnTo>
                  <a:pt x="70" y="2229"/>
                </a:lnTo>
                <a:lnTo>
                  <a:pt x="0" y="2229"/>
                </a:lnTo>
                <a:lnTo>
                  <a:pt x="0" y="0"/>
                </a:lnTo>
                <a:close/>
              </a:path>
            </a:pathLst>
          </a:custGeom>
          <a:solidFill>
            <a:srgbClr val="00AEE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任意多边形: 形状 837"/>
          <p:cNvSpPr/>
          <p:nvPr/>
        </p:nvSpPr>
        <p:spPr>
          <a:xfrm>
            <a:off x="5481720" y="4479120"/>
            <a:ext cx="4680360" cy="1287360"/>
          </a:xfrm>
          <a:custGeom>
            <a:avLst/>
            <a:gdLst/>
            <a:ahLst/>
            <a:cxnLst/>
            <a:rect l="0" t="0" r="r" b="b"/>
            <a:pathLst>
              <a:path w="13001" h="3576">
                <a:moveTo>
                  <a:pt x="21" y="173"/>
                </a:moveTo>
                <a:cubicBezTo>
                  <a:pt x="36" y="139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5" y="7"/>
                  <a:pt x="12829" y="21"/>
                </a:cubicBezTo>
                <a:cubicBezTo>
                  <a:pt x="12863" y="35"/>
                  <a:pt x="12893" y="55"/>
                  <a:pt x="12919" y="82"/>
                </a:cubicBezTo>
                <a:cubicBezTo>
                  <a:pt x="12945" y="108"/>
                  <a:pt x="12965" y="139"/>
                  <a:pt x="12979" y="173"/>
                </a:cubicBezTo>
                <a:cubicBezTo>
                  <a:pt x="12994" y="207"/>
                  <a:pt x="13001" y="242"/>
                  <a:pt x="13001" y="279"/>
                </a:cubicBezTo>
                <a:lnTo>
                  <a:pt x="13001" y="3297"/>
                </a:lnTo>
                <a:cubicBezTo>
                  <a:pt x="13001" y="3334"/>
                  <a:pt x="12994" y="3369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9" y="3554"/>
                </a:cubicBezTo>
                <a:cubicBezTo>
                  <a:pt x="12794" y="3568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8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6" y="3438"/>
                  <a:pt x="21" y="3404"/>
                </a:cubicBezTo>
                <a:cubicBezTo>
                  <a:pt x="7" y="3369"/>
                  <a:pt x="0" y="3334"/>
                  <a:pt x="0" y="3297"/>
                </a:cubicBezTo>
                <a:lnTo>
                  <a:pt x="0" y="279"/>
                </a:lnTo>
                <a:cubicBezTo>
                  <a:pt x="0" y="242"/>
                  <a:pt x="7" y="207"/>
                  <a:pt x="21" y="173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任意多边形: 形状 838"/>
          <p:cNvSpPr/>
          <p:nvPr/>
        </p:nvSpPr>
        <p:spPr>
          <a:xfrm>
            <a:off x="5481720" y="4479120"/>
            <a:ext cx="4680360" cy="1287360"/>
          </a:xfrm>
          <a:custGeom>
            <a:avLst/>
            <a:gdLst/>
            <a:ahLst/>
            <a:cxnLst/>
            <a:rect l="0" t="0" r="r" b="b"/>
            <a:pathLst>
              <a:path w="13001" h="3576">
                <a:moveTo>
                  <a:pt x="0" y="3297"/>
                </a:moveTo>
                <a:lnTo>
                  <a:pt x="0" y="279"/>
                </a:lnTo>
                <a:cubicBezTo>
                  <a:pt x="0" y="242"/>
                  <a:pt x="7" y="207"/>
                  <a:pt x="21" y="173"/>
                </a:cubicBezTo>
                <a:cubicBezTo>
                  <a:pt x="36" y="139"/>
                  <a:pt x="56" y="108"/>
                  <a:pt x="82" y="82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1"/>
                </a:cubicBezTo>
                <a:cubicBezTo>
                  <a:pt x="12863" y="35"/>
                  <a:pt x="12893" y="55"/>
                  <a:pt x="12919" y="82"/>
                </a:cubicBezTo>
                <a:cubicBezTo>
                  <a:pt x="12945" y="108"/>
                  <a:pt x="12965" y="139"/>
                  <a:pt x="12979" y="173"/>
                </a:cubicBezTo>
                <a:cubicBezTo>
                  <a:pt x="12994" y="207"/>
                  <a:pt x="13001" y="242"/>
                  <a:pt x="13001" y="279"/>
                </a:cubicBezTo>
                <a:lnTo>
                  <a:pt x="13001" y="3297"/>
                </a:lnTo>
                <a:cubicBezTo>
                  <a:pt x="13001" y="3334"/>
                  <a:pt x="12994" y="3369"/>
                  <a:pt x="12979" y="3404"/>
                </a:cubicBezTo>
                <a:cubicBezTo>
                  <a:pt x="12965" y="3438"/>
                  <a:pt x="12945" y="3468"/>
                  <a:pt x="12919" y="3494"/>
                </a:cubicBezTo>
                <a:cubicBezTo>
                  <a:pt x="12893" y="3520"/>
                  <a:pt x="12863" y="3540"/>
                  <a:pt x="12829" y="3554"/>
                </a:cubicBezTo>
                <a:cubicBezTo>
                  <a:pt x="12794" y="3568"/>
                  <a:pt x="12759" y="3576"/>
                  <a:pt x="12722" y="3576"/>
                </a:cubicBezTo>
                <a:lnTo>
                  <a:pt x="279" y="3576"/>
                </a:lnTo>
                <a:cubicBezTo>
                  <a:pt x="242" y="3576"/>
                  <a:pt x="206" y="3568"/>
                  <a:pt x="172" y="3554"/>
                </a:cubicBezTo>
                <a:cubicBezTo>
                  <a:pt x="138" y="3540"/>
                  <a:pt x="108" y="3520"/>
                  <a:pt x="82" y="3494"/>
                </a:cubicBezTo>
                <a:cubicBezTo>
                  <a:pt x="56" y="3468"/>
                  <a:pt x="36" y="3438"/>
                  <a:pt x="21" y="3404"/>
                </a:cubicBezTo>
                <a:cubicBezTo>
                  <a:pt x="7" y="3369"/>
                  <a:pt x="0" y="3334"/>
                  <a:pt x="0" y="3297"/>
                </a:cubicBezTo>
                <a:moveTo>
                  <a:pt x="23" y="279"/>
                </a:moveTo>
                <a:lnTo>
                  <a:pt x="23" y="3297"/>
                </a:lnTo>
                <a:cubicBezTo>
                  <a:pt x="23" y="3314"/>
                  <a:pt x="25" y="3330"/>
                  <a:pt x="28" y="3347"/>
                </a:cubicBezTo>
                <a:cubicBezTo>
                  <a:pt x="32" y="3363"/>
                  <a:pt x="36" y="3379"/>
                  <a:pt x="43" y="3395"/>
                </a:cubicBezTo>
                <a:cubicBezTo>
                  <a:pt x="49" y="3410"/>
                  <a:pt x="57" y="3425"/>
                  <a:pt x="67" y="3439"/>
                </a:cubicBezTo>
                <a:cubicBezTo>
                  <a:pt x="76" y="3453"/>
                  <a:pt x="86" y="3466"/>
                  <a:pt x="98" y="3478"/>
                </a:cubicBezTo>
                <a:cubicBezTo>
                  <a:pt x="110" y="3489"/>
                  <a:pt x="123" y="3500"/>
                  <a:pt x="137" y="3509"/>
                </a:cubicBezTo>
                <a:cubicBezTo>
                  <a:pt x="151" y="3519"/>
                  <a:pt x="166" y="3526"/>
                  <a:pt x="181" y="3533"/>
                </a:cubicBezTo>
                <a:cubicBezTo>
                  <a:pt x="197" y="3539"/>
                  <a:pt x="213" y="3544"/>
                  <a:pt x="229" y="3547"/>
                </a:cubicBezTo>
                <a:cubicBezTo>
                  <a:pt x="245" y="3551"/>
                  <a:pt x="262" y="3552"/>
                  <a:pt x="279" y="3552"/>
                </a:cubicBezTo>
                <a:lnTo>
                  <a:pt x="12722" y="3552"/>
                </a:lnTo>
                <a:cubicBezTo>
                  <a:pt x="12739" y="3552"/>
                  <a:pt x="12755" y="3551"/>
                  <a:pt x="12772" y="3547"/>
                </a:cubicBezTo>
                <a:cubicBezTo>
                  <a:pt x="12788" y="3544"/>
                  <a:pt x="12804" y="3539"/>
                  <a:pt x="12820" y="3533"/>
                </a:cubicBezTo>
                <a:cubicBezTo>
                  <a:pt x="12835" y="3526"/>
                  <a:pt x="12850" y="3519"/>
                  <a:pt x="12864" y="3509"/>
                </a:cubicBezTo>
                <a:cubicBezTo>
                  <a:pt x="12878" y="3500"/>
                  <a:pt x="12891" y="3489"/>
                  <a:pt x="12903" y="3478"/>
                </a:cubicBezTo>
                <a:cubicBezTo>
                  <a:pt x="12914" y="3466"/>
                  <a:pt x="12925" y="3453"/>
                  <a:pt x="12934" y="3439"/>
                </a:cubicBezTo>
                <a:cubicBezTo>
                  <a:pt x="12944" y="3425"/>
                  <a:pt x="12952" y="3410"/>
                  <a:pt x="12958" y="3395"/>
                </a:cubicBezTo>
                <a:cubicBezTo>
                  <a:pt x="12964" y="3379"/>
                  <a:pt x="12969" y="3363"/>
                  <a:pt x="12972" y="3347"/>
                </a:cubicBezTo>
                <a:cubicBezTo>
                  <a:pt x="12976" y="3330"/>
                  <a:pt x="12977" y="3314"/>
                  <a:pt x="12977" y="3297"/>
                </a:cubicBezTo>
                <a:lnTo>
                  <a:pt x="12977" y="279"/>
                </a:lnTo>
                <a:cubicBezTo>
                  <a:pt x="12977" y="262"/>
                  <a:pt x="12976" y="246"/>
                  <a:pt x="12972" y="229"/>
                </a:cubicBezTo>
                <a:cubicBezTo>
                  <a:pt x="12969" y="213"/>
                  <a:pt x="12964" y="197"/>
                  <a:pt x="12958" y="182"/>
                </a:cubicBezTo>
                <a:cubicBezTo>
                  <a:pt x="12952" y="166"/>
                  <a:pt x="12944" y="151"/>
                  <a:pt x="12934" y="137"/>
                </a:cubicBezTo>
                <a:cubicBezTo>
                  <a:pt x="12925" y="123"/>
                  <a:pt x="12914" y="111"/>
                  <a:pt x="12903" y="99"/>
                </a:cubicBezTo>
                <a:cubicBezTo>
                  <a:pt x="12891" y="87"/>
                  <a:pt x="12878" y="76"/>
                  <a:pt x="12864" y="66"/>
                </a:cubicBezTo>
                <a:cubicBezTo>
                  <a:pt x="12850" y="57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5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6"/>
                  <a:pt x="110" y="87"/>
                  <a:pt x="98" y="99"/>
                </a:cubicBezTo>
                <a:cubicBezTo>
                  <a:pt x="86" y="111"/>
                  <a:pt x="76" y="123"/>
                  <a:pt x="67" y="137"/>
                </a:cubicBezTo>
                <a:cubicBezTo>
                  <a:pt x="57" y="151"/>
                  <a:pt x="49" y="166"/>
                  <a:pt x="43" y="182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0" name="图片 839"/>
          <p:cNvPicPr/>
          <p:nvPr/>
        </p:nvPicPr>
        <p:blipFill>
          <a:blip r:embed="rId15"/>
          <a:stretch/>
        </p:blipFill>
        <p:spPr>
          <a:xfrm>
            <a:off x="5690880" y="468828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1" name="文本框 840"/>
          <p:cNvSpPr txBox="1"/>
          <p:nvPr/>
        </p:nvSpPr>
        <p:spPr>
          <a:xfrm>
            <a:off x="6452280" y="38826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特定领域文献可显著提升智能体专业性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5799960" y="475848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6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6192360" y="469548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扩展功能与发布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文本框 843"/>
          <p:cNvSpPr txBox="1"/>
          <p:nvPr/>
        </p:nvSpPr>
        <p:spPr>
          <a:xfrm>
            <a:off x="6192360" y="504468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设置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45" name="文本框 844"/>
          <p:cNvSpPr txBox="1"/>
          <p:nvPr/>
        </p:nvSpPr>
        <p:spPr>
          <a:xfrm>
            <a:off x="6493320" y="5050080"/>
            <a:ext cx="205184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API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846" name="图片 845"/>
          <p:cNvPicPr/>
          <p:nvPr/>
        </p:nvPicPr>
        <p:blipFill>
          <a:blip r:embed="rId16"/>
          <a:stretch/>
        </p:blipFill>
        <p:spPr>
          <a:xfrm>
            <a:off x="6192360" y="5356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7" name="文本框 846"/>
          <p:cNvSpPr txBox="1"/>
          <p:nvPr/>
        </p:nvSpPr>
        <p:spPr>
          <a:xfrm>
            <a:off x="6731280" y="5044680"/>
            <a:ext cx="3013646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接入、身份验证，选择访问权限并发布智能体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48" name="文本框 847"/>
          <p:cNvSpPr txBox="1"/>
          <p:nvPr/>
        </p:nvSpPr>
        <p:spPr>
          <a:xfrm>
            <a:off x="6426360" y="5374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任意多边形: 形状 848"/>
          <p:cNvSpPr/>
          <p:nvPr/>
        </p:nvSpPr>
        <p:spPr>
          <a:xfrm>
            <a:off x="534600" y="6033240"/>
            <a:ext cx="9627480" cy="518760"/>
          </a:xfrm>
          <a:custGeom>
            <a:avLst/>
            <a:gdLst/>
            <a:ahLst/>
            <a:cxnLst/>
            <a:rect l="0" t="0" r="r" b="b"/>
            <a:pathLst>
              <a:path w="26743" h="1441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7" y="7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1161"/>
                </a:lnTo>
                <a:cubicBezTo>
                  <a:pt x="26743" y="1198"/>
                  <a:pt x="26736" y="1234"/>
                  <a:pt x="26721" y="1269"/>
                </a:cubicBezTo>
                <a:cubicBezTo>
                  <a:pt x="26707" y="1303"/>
                  <a:pt x="26687" y="1333"/>
                  <a:pt x="26661" y="1359"/>
                </a:cubicBezTo>
                <a:cubicBezTo>
                  <a:pt x="26635" y="1385"/>
                  <a:pt x="26605" y="1405"/>
                  <a:pt x="26571" y="1419"/>
                </a:cubicBezTo>
                <a:cubicBezTo>
                  <a:pt x="26537" y="1433"/>
                  <a:pt x="26501" y="1441"/>
                  <a:pt x="26464" y="1441"/>
                </a:cubicBezTo>
                <a:lnTo>
                  <a:pt x="279" y="1441"/>
                </a:lnTo>
                <a:cubicBezTo>
                  <a:pt x="242" y="1441"/>
                  <a:pt x="206" y="1433"/>
                  <a:pt x="172" y="1419"/>
                </a:cubicBezTo>
                <a:cubicBezTo>
                  <a:pt x="138" y="1405"/>
                  <a:pt x="108" y="1385"/>
                  <a:pt x="82" y="1359"/>
                </a:cubicBezTo>
                <a:cubicBezTo>
                  <a:pt x="56" y="1333"/>
                  <a:pt x="35" y="1303"/>
                  <a:pt x="21" y="1269"/>
                </a:cubicBezTo>
                <a:cubicBezTo>
                  <a:pt x="7" y="1234"/>
                  <a:pt x="0" y="1198"/>
                  <a:pt x="0" y="1161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任意多边形: 形状 849"/>
          <p:cNvSpPr/>
          <p:nvPr/>
        </p:nvSpPr>
        <p:spPr>
          <a:xfrm>
            <a:off x="534600" y="6033240"/>
            <a:ext cx="9627480" cy="518760"/>
          </a:xfrm>
          <a:custGeom>
            <a:avLst/>
            <a:gdLst/>
            <a:ahLst/>
            <a:cxnLst/>
            <a:rect l="0" t="0" r="r" b="b"/>
            <a:pathLst>
              <a:path w="26743" h="1441">
                <a:moveTo>
                  <a:pt x="0" y="1161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1161"/>
                </a:lnTo>
                <a:cubicBezTo>
                  <a:pt x="26743" y="1198"/>
                  <a:pt x="26736" y="1234"/>
                  <a:pt x="26721" y="1269"/>
                </a:cubicBezTo>
                <a:cubicBezTo>
                  <a:pt x="26707" y="1303"/>
                  <a:pt x="26687" y="1333"/>
                  <a:pt x="26661" y="1359"/>
                </a:cubicBezTo>
                <a:cubicBezTo>
                  <a:pt x="26635" y="1385"/>
                  <a:pt x="26605" y="1405"/>
                  <a:pt x="26571" y="1419"/>
                </a:cubicBezTo>
                <a:cubicBezTo>
                  <a:pt x="26536" y="1433"/>
                  <a:pt x="26501" y="1441"/>
                  <a:pt x="26464" y="1441"/>
                </a:cubicBezTo>
                <a:lnTo>
                  <a:pt x="279" y="1441"/>
                </a:lnTo>
                <a:cubicBezTo>
                  <a:pt x="242" y="1441"/>
                  <a:pt x="206" y="1433"/>
                  <a:pt x="172" y="1419"/>
                </a:cubicBezTo>
                <a:cubicBezTo>
                  <a:pt x="138" y="1405"/>
                  <a:pt x="108" y="1385"/>
                  <a:pt x="82" y="1359"/>
                </a:cubicBezTo>
                <a:cubicBezTo>
                  <a:pt x="56" y="1333"/>
                  <a:pt x="35" y="1303"/>
                  <a:pt x="21" y="1269"/>
                </a:cubicBezTo>
                <a:cubicBezTo>
                  <a:pt x="7" y="1234"/>
                  <a:pt x="0" y="1198"/>
                  <a:pt x="0" y="1161"/>
                </a:cubicBezTo>
                <a:moveTo>
                  <a:pt x="23" y="279"/>
                </a:moveTo>
                <a:lnTo>
                  <a:pt x="23" y="1161"/>
                </a:lnTo>
                <a:cubicBezTo>
                  <a:pt x="23" y="1178"/>
                  <a:pt x="25" y="1194"/>
                  <a:pt x="28" y="1211"/>
                </a:cubicBezTo>
                <a:cubicBezTo>
                  <a:pt x="32" y="1227"/>
                  <a:pt x="36" y="1244"/>
                  <a:pt x="43" y="1260"/>
                </a:cubicBezTo>
                <a:cubicBezTo>
                  <a:pt x="49" y="1275"/>
                  <a:pt x="57" y="1290"/>
                  <a:pt x="66" y="1304"/>
                </a:cubicBezTo>
                <a:cubicBezTo>
                  <a:pt x="76" y="1318"/>
                  <a:pt x="86" y="1331"/>
                  <a:pt x="98" y="1343"/>
                </a:cubicBezTo>
                <a:cubicBezTo>
                  <a:pt x="110" y="1354"/>
                  <a:pt x="123" y="1365"/>
                  <a:pt x="137" y="1374"/>
                </a:cubicBezTo>
                <a:cubicBezTo>
                  <a:pt x="151" y="1384"/>
                  <a:pt x="165" y="1391"/>
                  <a:pt x="181" y="1398"/>
                </a:cubicBezTo>
                <a:cubicBezTo>
                  <a:pt x="196" y="1404"/>
                  <a:pt x="212" y="1409"/>
                  <a:pt x="229" y="1412"/>
                </a:cubicBezTo>
                <a:cubicBezTo>
                  <a:pt x="245" y="1416"/>
                  <a:pt x="262" y="1417"/>
                  <a:pt x="279" y="1417"/>
                </a:cubicBezTo>
                <a:lnTo>
                  <a:pt x="26464" y="1417"/>
                </a:lnTo>
                <a:cubicBezTo>
                  <a:pt x="26481" y="1417"/>
                  <a:pt x="26497" y="1416"/>
                  <a:pt x="26514" y="1412"/>
                </a:cubicBezTo>
                <a:cubicBezTo>
                  <a:pt x="26530" y="1409"/>
                  <a:pt x="26546" y="1404"/>
                  <a:pt x="26562" y="1398"/>
                </a:cubicBezTo>
                <a:cubicBezTo>
                  <a:pt x="26577" y="1391"/>
                  <a:pt x="26592" y="1384"/>
                  <a:pt x="26606" y="1374"/>
                </a:cubicBezTo>
                <a:cubicBezTo>
                  <a:pt x="26620" y="1365"/>
                  <a:pt x="26633" y="1354"/>
                  <a:pt x="26645" y="1343"/>
                </a:cubicBezTo>
                <a:cubicBezTo>
                  <a:pt x="26656" y="1331"/>
                  <a:pt x="26667" y="1318"/>
                  <a:pt x="26676" y="1304"/>
                </a:cubicBezTo>
                <a:cubicBezTo>
                  <a:pt x="26686" y="1290"/>
                  <a:pt x="26694" y="1275"/>
                  <a:pt x="26700" y="1260"/>
                </a:cubicBezTo>
                <a:cubicBezTo>
                  <a:pt x="26706" y="1244"/>
                  <a:pt x="26711" y="1227"/>
                  <a:pt x="26714" y="1211"/>
                </a:cubicBezTo>
                <a:cubicBezTo>
                  <a:pt x="26718" y="1194"/>
                  <a:pt x="26719" y="1178"/>
                  <a:pt x="26719" y="1161"/>
                </a:cubicBezTo>
                <a:lnTo>
                  <a:pt x="26719" y="279"/>
                </a:lnTo>
                <a:cubicBezTo>
                  <a:pt x="26719" y="262"/>
                  <a:pt x="26718" y="246"/>
                  <a:pt x="26714" y="229"/>
                </a:cubicBezTo>
                <a:cubicBezTo>
                  <a:pt x="26711" y="213"/>
                  <a:pt x="26706" y="197"/>
                  <a:pt x="26700" y="181"/>
                </a:cubicBezTo>
                <a:cubicBezTo>
                  <a:pt x="26694" y="166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6"/>
                  <a:pt x="26620" y="76"/>
                  <a:pt x="26606" y="67"/>
                </a:cubicBezTo>
                <a:cubicBezTo>
                  <a:pt x="26592" y="57"/>
                  <a:pt x="26577" y="49"/>
                  <a:pt x="26562" y="43"/>
                </a:cubicBezTo>
                <a:cubicBezTo>
                  <a:pt x="26546" y="37"/>
                  <a:pt x="26530" y="32"/>
                  <a:pt x="26514" y="28"/>
                </a:cubicBezTo>
                <a:cubicBezTo>
                  <a:pt x="26497" y="25"/>
                  <a:pt x="26481" y="24"/>
                  <a:pt x="26464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1" name="图片 850"/>
          <p:cNvPicPr/>
          <p:nvPr/>
        </p:nvPicPr>
        <p:blipFill>
          <a:blip r:embed="rId17"/>
          <a:stretch/>
        </p:blipFill>
        <p:spPr>
          <a:xfrm>
            <a:off x="676800" y="6192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2" name="文本框 851"/>
          <p:cNvSpPr txBox="1"/>
          <p:nvPr/>
        </p:nvSpPr>
        <p:spPr>
          <a:xfrm>
            <a:off x="6468840" y="537012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完成参数配置后即可发布使用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文本框 852"/>
          <p:cNvSpPr txBox="1"/>
          <p:nvPr/>
        </p:nvSpPr>
        <p:spPr>
          <a:xfrm>
            <a:off x="961200" y="6197760"/>
            <a:ext cx="6941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提示：合理的参数配置能确保智能体性能满足预期，特别是指令设计和知识库构建对智能体表现影响最大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104545-D735-4FDD-16D5-0681669E0799}"/>
              </a:ext>
            </a:extLst>
          </p:cNvPr>
          <p:cNvSpPr txBox="1"/>
          <p:nvPr/>
        </p:nvSpPr>
        <p:spPr>
          <a:xfrm>
            <a:off x="801720" y="218941"/>
            <a:ext cx="6597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GPT</a:t>
            </a:r>
            <a:r>
              <a:rPr lang="zh-CN" altLang="en-US" sz="3600" dirty="0"/>
              <a:t>在线开发平台的操作流程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任意多边形: 形状 853"/>
          <p:cNvSpPr/>
          <p:nvPr/>
        </p:nvSpPr>
        <p:spPr>
          <a:xfrm>
            <a:off x="0" y="0"/>
            <a:ext cx="10704600" cy="6334560"/>
          </a:xfrm>
          <a:custGeom>
            <a:avLst/>
            <a:gdLst/>
            <a:ahLst/>
            <a:cxnLst/>
            <a:rect l="0" t="0" r="r" b="b"/>
            <a:pathLst>
              <a:path w="29735" h="17596">
                <a:moveTo>
                  <a:pt x="0" y="0"/>
                </a:moveTo>
                <a:lnTo>
                  <a:pt x="29735" y="0"/>
                </a:lnTo>
                <a:lnTo>
                  <a:pt x="29735" y="17596"/>
                </a:lnTo>
                <a:lnTo>
                  <a:pt x="0" y="17596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7604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55" name="图片 854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56" name="图片 855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7" name="文本框 856"/>
          <p:cNvSpPr txBox="1"/>
          <p:nvPr/>
        </p:nvSpPr>
        <p:spPr>
          <a:xfrm>
            <a:off x="534960" y="115092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以</a:t>
            </a:r>
            <a:endParaRPr lang="en-US" sz="13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文本框 857"/>
          <p:cNvSpPr txBox="1"/>
          <p:nvPr/>
        </p:nvSpPr>
        <p:spPr>
          <a:xfrm>
            <a:off x="845227" y="1142953"/>
            <a:ext cx="124925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 dirty="0">
                <a:effectLst/>
                <a:uFillTx/>
                <a:latin typeface="DejaVuSans"/>
                <a:ea typeface="DejaVuSans"/>
              </a:rPr>
              <a:t>"Wander Planner"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859" name="文本框 858"/>
          <p:cNvSpPr txBox="1"/>
          <p:nvPr/>
        </p:nvSpPr>
        <p:spPr>
          <a:xfrm>
            <a:off x="2182320" y="1150920"/>
            <a:ext cx="2378856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旅行出游智能体为例，展示基于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860" name="文本框 859"/>
          <p:cNvSpPr txBox="1"/>
          <p:nvPr/>
        </p:nvSpPr>
        <p:spPr>
          <a:xfrm>
            <a:off x="4522320" y="1157040"/>
            <a:ext cx="276551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effectLst/>
                <a:uFillTx/>
                <a:latin typeface="DejaVuSans"/>
                <a:ea typeface="DejaVuSans"/>
              </a:rPr>
              <a:t>GPT</a:t>
            </a:r>
            <a:endParaRPr lang="en-US" sz="13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61" name="文本框 860"/>
          <p:cNvSpPr txBox="1"/>
          <p:nvPr/>
        </p:nvSpPr>
        <p:spPr>
          <a:xfrm>
            <a:off x="4854600" y="1150920"/>
            <a:ext cx="220893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effectLst/>
                <a:uFillTx/>
                <a:latin typeface="WenQuanYiZenHei"/>
                <a:ea typeface="WenQuanYiZenHei"/>
              </a:rPr>
              <a:t>模型的智能体快速实现过程及</a:t>
            </a:r>
            <a:endParaRPr lang="en-US" sz="13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7027560" y="1157040"/>
            <a:ext cx="229230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 dirty="0"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863" name="文本框 862"/>
          <p:cNvSpPr txBox="1"/>
          <p:nvPr/>
        </p:nvSpPr>
        <p:spPr>
          <a:xfrm>
            <a:off x="7291800" y="1150920"/>
            <a:ext cx="67967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effectLst/>
                <a:uFillTx/>
                <a:latin typeface="WenQuanYiZenHei"/>
                <a:ea typeface="WenQuanYiZenHei"/>
              </a:rPr>
              <a:t>工具集成</a:t>
            </a:r>
            <a:endParaRPr lang="en-US" sz="13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64" name="文本框 863"/>
          <p:cNvSpPr txBox="1"/>
          <p:nvPr/>
        </p:nvSpPr>
        <p:spPr>
          <a:xfrm>
            <a:off x="534960" y="3340440"/>
            <a:ext cx="272510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0" u="none" strike="noStrike" dirty="0">
                <a:solidFill>
                  <a:srgbClr val="00B0F0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580" b="0" u="none" strike="noStrike" dirty="0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865" name="文本框 864"/>
          <p:cNvSpPr txBox="1"/>
          <p:nvPr/>
        </p:nvSpPr>
        <p:spPr>
          <a:xfrm>
            <a:off x="852120" y="3333240"/>
            <a:ext cx="807913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00B0F0"/>
                </a:solidFill>
                <a:effectLst/>
                <a:uFillTx/>
                <a:latin typeface="WenQuanYiZenHei"/>
                <a:ea typeface="WenQuanYiZenHei"/>
              </a:rPr>
              <a:t>架构配置</a:t>
            </a:r>
            <a:endParaRPr lang="en-US" sz="1580" b="0" u="none" strike="noStrike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866" name="文本框 865"/>
          <p:cNvSpPr txBox="1"/>
          <p:nvPr/>
        </p:nvSpPr>
        <p:spPr>
          <a:xfrm>
            <a:off x="5482080" y="3333240"/>
            <a:ext cx="1413849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00B0F0"/>
                </a:solidFill>
                <a:effectLst/>
                <a:uFillTx/>
                <a:latin typeface="WenQuanYiZenHei"/>
                <a:ea typeface="WenQuanYiZenHei"/>
              </a:rPr>
              <a:t>智能体交互示例</a:t>
            </a:r>
            <a:endParaRPr lang="en-US" sz="1580" b="0" u="none" strike="noStrike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文本框 866"/>
          <p:cNvSpPr txBox="1"/>
          <p:nvPr/>
        </p:nvSpPr>
        <p:spPr>
          <a:xfrm>
            <a:off x="534960" y="6013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文本框 867"/>
          <p:cNvSpPr txBox="1"/>
          <p:nvPr/>
        </p:nvSpPr>
        <p:spPr>
          <a:xfrm>
            <a:off x="668520" y="6018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文本框 868"/>
          <p:cNvSpPr txBox="1"/>
          <p:nvPr/>
        </p:nvSpPr>
        <p:spPr>
          <a:xfrm>
            <a:off x="753480" y="6013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文本框 869"/>
          <p:cNvSpPr txBox="1"/>
          <p:nvPr/>
        </p:nvSpPr>
        <p:spPr>
          <a:xfrm>
            <a:off x="887400" y="6018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文本框 870"/>
          <p:cNvSpPr txBox="1"/>
          <p:nvPr/>
        </p:nvSpPr>
        <p:spPr>
          <a:xfrm>
            <a:off x="929880" y="60134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2" name="文本框 871"/>
          <p:cNvSpPr txBox="1"/>
          <p:nvPr/>
        </p:nvSpPr>
        <p:spPr>
          <a:xfrm>
            <a:off x="9691560" y="601812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11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1944360" y="20869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智能体构建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文本框 873"/>
          <p:cNvSpPr txBox="1"/>
          <p:nvPr/>
        </p:nvSpPr>
        <p:spPr>
          <a:xfrm>
            <a:off x="5049000" y="2092680"/>
            <a:ext cx="2660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文本框 874"/>
          <p:cNvSpPr txBox="1"/>
          <p:nvPr/>
        </p:nvSpPr>
        <p:spPr>
          <a:xfrm>
            <a:off x="5313240" y="208692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任意多边形: 形状 875"/>
          <p:cNvSpPr/>
          <p:nvPr/>
        </p:nvSpPr>
        <p:spPr>
          <a:xfrm>
            <a:off x="1337040" y="1779840"/>
            <a:ext cx="8022600" cy="16920"/>
          </a:xfrm>
          <a:custGeom>
            <a:avLst/>
            <a:gdLst/>
            <a:ahLst/>
            <a:cxnLst/>
            <a:rect l="0" t="0" r="r" b="b"/>
            <a:pathLst>
              <a:path w="22285" h="47">
                <a:moveTo>
                  <a:pt x="0" y="0"/>
                </a:moveTo>
                <a:lnTo>
                  <a:pt x="22285" y="0"/>
                </a:lnTo>
                <a:lnTo>
                  <a:pt x="22285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7" name="任意多边形: 形状 876"/>
          <p:cNvSpPr/>
          <p:nvPr/>
        </p:nvSpPr>
        <p:spPr>
          <a:xfrm>
            <a:off x="869040" y="2373120"/>
            <a:ext cx="2983680" cy="685440"/>
          </a:xfrm>
          <a:custGeom>
            <a:avLst/>
            <a:gdLst/>
            <a:ahLst/>
            <a:cxnLst/>
            <a:rect l="0" t="0" r="r" b="b"/>
            <a:pathLst>
              <a:path w="8288" h="1904">
                <a:moveTo>
                  <a:pt x="0" y="1719"/>
                </a:moveTo>
                <a:lnTo>
                  <a:pt x="0" y="187"/>
                </a:lnTo>
                <a:cubicBezTo>
                  <a:pt x="0" y="162"/>
                  <a:pt x="4" y="138"/>
                  <a:pt x="14" y="116"/>
                </a:cubicBezTo>
                <a:cubicBezTo>
                  <a:pt x="23" y="93"/>
                  <a:pt x="37" y="73"/>
                  <a:pt x="54" y="54"/>
                </a:cubicBezTo>
                <a:cubicBezTo>
                  <a:pt x="71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102" y="0"/>
                </a:lnTo>
                <a:cubicBezTo>
                  <a:pt x="8127" y="0"/>
                  <a:pt x="8150" y="5"/>
                  <a:pt x="8173" y="14"/>
                </a:cubicBezTo>
                <a:cubicBezTo>
                  <a:pt x="8196" y="24"/>
                  <a:pt x="8216" y="37"/>
                  <a:pt x="8233" y="54"/>
                </a:cubicBezTo>
                <a:cubicBezTo>
                  <a:pt x="8251" y="73"/>
                  <a:pt x="8264" y="93"/>
                  <a:pt x="8274" y="116"/>
                </a:cubicBezTo>
                <a:cubicBezTo>
                  <a:pt x="8283" y="138"/>
                  <a:pt x="8288" y="162"/>
                  <a:pt x="8288" y="187"/>
                </a:cubicBezTo>
                <a:lnTo>
                  <a:pt x="8288" y="1719"/>
                </a:lnTo>
                <a:cubicBezTo>
                  <a:pt x="8288" y="1743"/>
                  <a:pt x="8283" y="1767"/>
                  <a:pt x="8274" y="1790"/>
                </a:cubicBezTo>
                <a:cubicBezTo>
                  <a:pt x="8264" y="1813"/>
                  <a:pt x="8251" y="1833"/>
                  <a:pt x="8233" y="1850"/>
                </a:cubicBezTo>
                <a:cubicBezTo>
                  <a:pt x="8216" y="1867"/>
                  <a:pt x="8196" y="1881"/>
                  <a:pt x="8173" y="1890"/>
                </a:cubicBezTo>
                <a:cubicBezTo>
                  <a:pt x="8150" y="1900"/>
                  <a:pt x="8127" y="1904"/>
                  <a:pt x="8102" y="1904"/>
                </a:cubicBezTo>
                <a:lnTo>
                  <a:pt x="185" y="1904"/>
                </a:lnTo>
                <a:cubicBezTo>
                  <a:pt x="161" y="1904"/>
                  <a:pt x="137" y="1900"/>
                  <a:pt x="114" y="1890"/>
                </a:cubicBezTo>
                <a:cubicBezTo>
                  <a:pt x="92" y="1881"/>
                  <a:pt x="71" y="1867"/>
                  <a:pt x="54" y="1850"/>
                </a:cubicBezTo>
                <a:cubicBezTo>
                  <a:pt x="37" y="1833"/>
                  <a:pt x="23" y="1813"/>
                  <a:pt x="14" y="1790"/>
                </a:cubicBezTo>
                <a:cubicBezTo>
                  <a:pt x="4" y="1767"/>
                  <a:pt x="0" y="1743"/>
                  <a:pt x="0" y="1719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8" name="任意多边形: 形状 877"/>
          <p:cNvSpPr/>
          <p:nvPr/>
        </p:nvSpPr>
        <p:spPr>
          <a:xfrm>
            <a:off x="869040" y="2373120"/>
            <a:ext cx="2983680" cy="685440"/>
          </a:xfrm>
          <a:custGeom>
            <a:avLst/>
            <a:gdLst/>
            <a:ahLst/>
            <a:cxnLst/>
            <a:rect l="0" t="0" r="r" b="b"/>
            <a:pathLst>
              <a:path w="8288" h="1904">
                <a:moveTo>
                  <a:pt x="0" y="1719"/>
                </a:moveTo>
                <a:lnTo>
                  <a:pt x="0" y="187"/>
                </a:lnTo>
                <a:cubicBezTo>
                  <a:pt x="0" y="162"/>
                  <a:pt x="4" y="138"/>
                  <a:pt x="14" y="116"/>
                </a:cubicBezTo>
                <a:cubicBezTo>
                  <a:pt x="23" y="93"/>
                  <a:pt x="37" y="73"/>
                  <a:pt x="54" y="54"/>
                </a:cubicBezTo>
                <a:cubicBezTo>
                  <a:pt x="71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102" y="0"/>
                </a:lnTo>
                <a:cubicBezTo>
                  <a:pt x="8127" y="0"/>
                  <a:pt x="8150" y="5"/>
                  <a:pt x="8173" y="14"/>
                </a:cubicBezTo>
                <a:cubicBezTo>
                  <a:pt x="8196" y="24"/>
                  <a:pt x="8216" y="37"/>
                  <a:pt x="8233" y="54"/>
                </a:cubicBezTo>
                <a:cubicBezTo>
                  <a:pt x="8251" y="73"/>
                  <a:pt x="8264" y="93"/>
                  <a:pt x="8274" y="116"/>
                </a:cubicBezTo>
                <a:cubicBezTo>
                  <a:pt x="8283" y="138"/>
                  <a:pt x="8288" y="162"/>
                  <a:pt x="8288" y="187"/>
                </a:cubicBezTo>
                <a:lnTo>
                  <a:pt x="8288" y="1719"/>
                </a:lnTo>
                <a:cubicBezTo>
                  <a:pt x="8288" y="1743"/>
                  <a:pt x="8283" y="1767"/>
                  <a:pt x="8274" y="1790"/>
                </a:cubicBezTo>
                <a:cubicBezTo>
                  <a:pt x="8264" y="1813"/>
                  <a:pt x="8251" y="1833"/>
                  <a:pt x="8233" y="1850"/>
                </a:cubicBezTo>
                <a:cubicBezTo>
                  <a:pt x="8216" y="1867"/>
                  <a:pt x="8196" y="1881"/>
                  <a:pt x="8173" y="1890"/>
                </a:cubicBezTo>
                <a:cubicBezTo>
                  <a:pt x="8150" y="1900"/>
                  <a:pt x="8127" y="1904"/>
                  <a:pt x="8102" y="1904"/>
                </a:cubicBezTo>
                <a:lnTo>
                  <a:pt x="185" y="1904"/>
                </a:lnTo>
                <a:cubicBezTo>
                  <a:pt x="161" y="1904"/>
                  <a:pt x="137" y="1900"/>
                  <a:pt x="114" y="1890"/>
                </a:cubicBezTo>
                <a:cubicBezTo>
                  <a:pt x="92" y="1881"/>
                  <a:pt x="71" y="1867"/>
                  <a:pt x="54" y="1850"/>
                </a:cubicBezTo>
                <a:cubicBezTo>
                  <a:pt x="37" y="1833"/>
                  <a:pt x="23" y="1813"/>
                  <a:pt x="14" y="1790"/>
                </a:cubicBezTo>
                <a:cubicBezTo>
                  <a:pt x="4" y="1767"/>
                  <a:pt x="0" y="1743"/>
                  <a:pt x="0" y="1719"/>
                </a:cubicBezTo>
                <a:moveTo>
                  <a:pt x="23" y="187"/>
                </a:moveTo>
                <a:lnTo>
                  <a:pt x="23" y="1719"/>
                </a:lnTo>
                <a:cubicBezTo>
                  <a:pt x="23" y="1729"/>
                  <a:pt x="24" y="1740"/>
                  <a:pt x="26" y="1750"/>
                </a:cubicBezTo>
                <a:cubicBezTo>
                  <a:pt x="28" y="1761"/>
                  <a:pt x="31" y="1771"/>
                  <a:pt x="35" y="1781"/>
                </a:cubicBezTo>
                <a:cubicBezTo>
                  <a:pt x="39" y="1791"/>
                  <a:pt x="44" y="1800"/>
                  <a:pt x="50" y="1809"/>
                </a:cubicBezTo>
                <a:cubicBezTo>
                  <a:pt x="56" y="1818"/>
                  <a:pt x="63" y="1826"/>
                  <a:pt x="70" y="1834"/>
                </a:cubicBezTo>
                <a:cubicBezTo>
                  <a:pt x="78" y="1841"/>
                  <a:pt x="86" y="1848"/>
                  <a:pt x="95" y="1854"/>
                </a:cubicBezTo>
                <a:cubicBezTo>
                  <a:pt x="104" y="1860"/>
                  <a:pt x="113" y="1865"/>
                  <a:pt x="123" y="1869"/>
                </a:cubicBezTo>
                <a:cubicBezTo>
                  <a:pt x="133" y="1873"/>
                  <a:pt x="143" y="1876"/>
                  <a:pt x="154" y="1878"/>
                </a:cubicBezTo>
                <a:cubicBezTo>
                  <a:pt x="164" y="1880"/>
                  <a:pt x="175" y="1881"/>
                  <a:pt x="185" y="1881"/>
                </a:cubicBezTo>
                <a:lnTo>
                  <a:pt x="8102" y="1881"/>
                </a:lnTo>
                <a:cubicBezTo>
                  <a:pt x="8113" y="1881"/>
                  <a:pt x="8123" y="1880"/>
                  <a:pt x="8134" y="1878"/>
                </a:cubicBezTo>
                <a:cubicBezTo>
                  <a:pt x="8144" y="1876"/>
                  <a:pt x="8154" y="1873"/>
                  <a:pt x="8164" y="1869"/>
                </a:cubicBezTo>
                <a:cubicBezTo>
                  <a:pt x="8174" y="1865"/>
                  <a:pt x="8183" y="1860"/>
                  <a:pt x="8192" y="1854"/>
                </a:cubicBezTo>
                <a:cubicBezTo>
                  <a:pt x="8201" y="1848"/>
                  <a:pt x="8209" y="1841"/>
                  <a:pt x="8217" y="1834"/>
                </a:cubicBezTo>
                <a:cubicBezTo>
                  <a:pt x="8224" y="1826"/>
                  <a:pt x="8231" y="1818"/>
                  <a:pt x="8237" y="1809"/>
                </a:cubicBezTo>
                <a:cubicBezTo>
                  <a:pt x="8243" y="1800"/>
                  <a:pt x="8248" y="1791"/>
                  <a:pt x="8252" y="1781"/>
                </a:cubicBezTo>
                <a:cubicBezTo>
                  <a:pt x="8256" y="1771"/>
                  <a:pt x="8259" y="1761"/>
                  <a:pt x="8261" y="1750"/>
                </a:cubicBezTo>
                <a:cubicBezTo>
                  <a:pt x="8263" y="1740"/>
                  <a:pt x="8265" y="1729"/>
                  <a:pt x="8265" y="1719"/>
                </a:cubicBezTo>
                <a:lnTo>
                  <a:pt x="8265" y="187"/>
                </a:lnTo>
                <a:cubicBezTo>
                  <a:pt x="8265" y="176"/>
                  <a:pt x="8263" y="165"/>
                  <a:pt x="8261" y="155"/>
                </a:cubicBezTo>
                <a:cubicBezTo>
                  <a:pt x="8259" y="145"/>
                  <a:pt x="8256" y="134"/>
                  <a:pt x="8252" y="125"/>
                </a:cubicBezTo>
                <a:cubicBezTo>
                  <a:pt x="8248" y="115"/>
                  <a:pt x="8243" y="105"/>
                  <a:pt x="8237" y="96"/>
                </a:cubicBezTo>
                <a:cubicBezTo>
                  <a:pt x="8231" y="88"/>
                  <a:pt x="8224" y="79"/>
                  <a:pt x="8217" y="72"/>
                </a:cubicBezTo>
                <a:cubicBezTo>
                  <a:pt x="8209" y="63"/>
                  <a:pt x="8201" y="57"/>
                  <a:pt x="8192" y="51"/>
                </a:cubicBezTo>
                <a:cubicBezTo>
                  <a:pt x="8183" y="45"/>
                  <a:pt x="8174" y="40"/>
                  <a:pt x="8164" y="36"/>
                </a:cubicBezTo>
                <a:cubicBezTo>
                  <a:pt x="8154" y="32"/>
                  <a:pt x="8144" y="28"/>
                  <a:pt x="8134" y="26"/>
                </a:cubicBezTo>
                <a:cubicBezTo>
                  <a:pt x="8123" y="24"/>
                  <a:pt x="8113" y="23"/>
                  <a:pt x="8102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0" y="72"/>
                </a:cubicBezTo>
                <a:cubicBezTo>
                  <a:pt x="63" y="79"/>
                  <a:pt x="56" y="88"/>
                  <a:pt x="50" y="96"/>
                </a:cubicBezTo>
                <a:cubicBezTo>
                  <a:pt x="44" y="105"/>
                  <a:pt x="39" y="115"/>
                  <a:pt x="35" y="125"/>
                </a:cubicBezTo>
                <a:cubicBezTo>
                  <a:pt x="31" y="134"/>
                  <a:pt x="28" y="145"/>
                  <a:pt x="26" y="155"/>
                </a:cubicBezTo>
                <a:cubicBezTo>
                  <a:pt x="24" y="165"/>
                  <a:pt x="23" y="176"/>
                  <a:pt x="23" y="18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7999920" y="2086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功能测试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文本框 879"/>
          <p:cNvSpPr txBox="1"/>
          <p:nvPr/>
        </p:nvSpPr>
        <p:spPr>
          <a:xfrm>
            <a:off x="1025640" y="252864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通过向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81" name="文本框 880"/>
          <p:cNvSpPr txBox="1"/>
          <p:nvPr/>
        </p:nvSpPr>
        <p:spPr>
          <a:xfrm>
            <a:off x="1427040" y="2533320"/>
            <a:ext cx="21961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82" name="文本框 881"/>
          <p:cNvSpPr txBox="1"/>
          <p:nvPr/>
        </p:nvSpPr>
        <p:spPr>
          <a:xfrm>
            <a:off x="1692720" y="2528640"/>
            <a:ext cx="2019784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提供构建提示词，自动生成智能体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83" name="任意多边形: 形状 882"/>
          <p:cNvSpPr/>
          <p:nvPr/>
        </p:nvSpPr>
        <p:spPr>
          <a:xfrm>
            <a:off x="3852360" y="2373120"/>
            <a:ext cx="2991960" cy="685440"/>
          </a:xfrm>
          <a:custGeom>
            <a:avLst/>
            <a:gdLst/>
            <a:ahLst/>
            <a:cxnLst/>
            <a:rect l="0" t="0" r="r" b="b"/>
            <a:pathLst>
              <a:path w="8311" h="1904">
                <a:moveTo>
                  <a:pt x="14" y="116"/>
                </a:moveTo>
                <a:cubicBezTo>
                  <a:pt x="23" y="93"/>
                  <a:pt x="37" y="73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125" y="0"/>
                </a:lnTo>
                <a:cubicBezTo>
                  <a:pt x="8150" y="0"/>
                  <a:pt x="8174" y="5"/>
                  <a:pt x="8196" y="14"/>
                </a:cubicBezTo>
                <a:cubicBezTo>
                  <a:pt x="8219" y="24"/>
                  <a:pt x="8239" y="37"/>
                  <a:pt x="8257" y="54"/>
                </a:cubicBezTo>
                <a:cubicBezTo>
                  <a:pt x="8274" y="73"/>
                  <a:pt x="8287" y="93"/>
                  <a:pt x="8297" y="116"/>
                </a:cubicBezTo>
                <a:cubicBezTo>
                  <a:pt x="8306" y="138"/>
                  <a:pt x="8311" y="162"/>
                  <a:pt x="8311" y="187"/>
                </a:cubicBezTo>
                <a:lnTo>
                  <a:pt x="8311" y="1719"/>
                </a:lnTo>
                <a:cubicBezTo>
                  <a:pt x="8311" y="1743"/>
                  <a:pt x="8306" y="1767"/>
                  <a:pt x="8297" y="1790"/>
                </a:cubicBezTo>
                <a:cubicBezTo>
                  <a:pt x="8287" y="1813"/>
                  <a:pt x="8274" y="1833"/>
                  <a:pt x="8257" y="1850"/>
                </a:cubicBezTo>
                <a:cubicBezTo>
                  <a:pt x="8239" y="1867"/>
                  <a:pt x="8219" y="1881"/>
                  <a:pt x="8196" y="1890"/>
                </a:cubicBezTo>
                <a:cubicBezTo>
                  <a:pt x="8174" y="1900"/>
                  <a:pt x="8150" y="1904"/>
                  <a:pt x="8125" y="1904"/>
                </a:cubicBezTo>
                <a:lnTo>
                  <a:pt x="185" y="1904"/>
                </a:lnTo>
                <a:cubicBezTo>
                  <a:pt x="161" y="1904"/>
                  <a:pt x="137" y="1900"/>
                  <a:pt x="114" y="1890"/>
                </a:cubicBezTo>
                <a:cubicBezTo>
                  <a:pt x="92" y="1881"/>
                  <a:pt x="72" y="1867"/>
                  <a:pt x="54" y="1850"/>
                </a:cubicBezTo>
                <a:cubicBezTo>
                  <a:pt x="37" y="1833"/>
                  <a:pt x="23" y="1813"/>
                  <a:pt x="14" y="1790"/>
                </a:cubicBezTo>
                <a:cubicBezTo>
                  <a:pt x="4" y="1767"/>
                  <a:pt x="0" y="1743"/>
                  <a:pt x="0" y="1719"/>
                </a:cubicBezTo>
                <a:lnTo>
                  <a:pt x="0" y="187"/>
                </a:lnTo>
                <a:cubicBezTo>
                  <a:pt x="0" y="162"/>
                  <a:pt x="4" y="138"/>
                  <a:pt x="14" y="11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4" name="任意多边形: 形状 883"/>
          <p:cNvSpPr/>
          <p:nvPr/>
        </p:nvSpPr>
        <p:spPr>
          <a:xfrm>
            <a:off x="3852360" y="2373120"/>
            <a:ext cx="2991960" cy="685440"/>
          </a:xfrm>
          <a:custGeom>
            <a:avLst/>
            <a:gdLst/>
            <a:ahLst/>
            <a:cxnLst/>
            <a:rect l="0" t="0" r="r" b="b"/>
            <a:pathLst>
              <a:path w="8311" h="1904">
                <a:moveTo>
                  <a:pt x="0" y="1719"/>
                </a:moveTo>
                <a:lnTo>
                  <a:pt x="0" y="187"/>
                </a:lnTo>
                <a:cubicBezTo>
                  <a:pt x="0" y="162"/>
                  <a:pt x="4" y="138"/>
                  <a:pt x="14" y="116"/>
                </a:cubicBezTo>
                <a:cubicBezTo>
                  <a:pt x="23" y="93"/>
                  <a:pt x="37" y="73"/>
                  <a:pt x="54" y="54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125" y="0"/>
                </a:lnTo>
                <a:cubicBezTo>
                  <a:pt x="8150" y="0"/>
                  <a:pt x="8174" y="5"/>
                  <a:pt x="8196" y="14"/>
                </a:cubicBezTo>
                <a:cubicBezTo>
                  <a:pt x="8219" y="24"/>
                  <a:pt x="8239" y="37"/>
                  <a:pt x="8257" y="54"/>
                </a:cubicBezTo>
                <a:cubicBezTo>
                  <a:pt x="8274" y="73"/>
                  <a:pt x="8287" y="93"/>
                  <a:pt x="8297" y="116"/>
                </a:cubicBezTo>
                <a:cubicBezTo>
                  <a:pt x="8306" y="138"/>
                  <a:pt x="8311" y="162"/>
                  <a:pt x="8311" y="187"/>
                </a:cubicBezTo>
                <a:lnTo>
                  <a:pt x="8311" y="1719"/>
                </a:lnTo>
                <a:cubicBezTo>
                  <a:pt x="8311" y="1743"/>
                  <a:pt x="8306" y="1767"/>
                  <a:pt x="8297" y="1790"/>
                </a:cubicBezTo>
                <a:cubicBezTo>
                  <a:pt x="8287" y="1813"/>
                  <a:pt x="8274" y="1833"/>
                  <a:pt x="8257" y="1850"/>
                </a:cubicBezTo>
                <a:cubicBezTo>
                  <a:pt x="8239" y="1867"/>
                  <a:pt x="8219" y="1881"/>
                  <a:pt x="8196" y="1890"/>
                </a:cubicBezTo>
                <a:cubicBezTo>
                  <a:pt x="8174" y="1900"/>
                  <a:pt x="8150" y="1904"/>
                  <a:pt x="8125" y="1904"/>
                </a:cubicBezTo>
                <a:lnTo>
                  <a:pt x="185" y="1904"/>
                </a:lnTo>
                <a:cubicBezTo>
                  <a:pt x="161" y="1904"/>
                  <a:pt x="137" y="1900"/>
                  <a:pt x="114" y="1890"/>
                </a:cubicBezTo>
                <a:cubicBezTo>
                  <a:pt x="92" y="1881"/>
                  <a:pt x="72" y="1867"/>
                  <a:pt x="54" y="1850"/>
                </a:cubicBezTo>
                <a:cubicBezTo>
                  <a:pt x="37" y="1833"/>
                  <a:pt x="23" y="1813"/>
                  <a:pt x="14" y="1790"/>
                </a:cubicBezTo>
                <a:cubicBezTo>
                  <a:pt x="4" y="1767"/>
                  <a:pt x="0" y="1743"/>
                  <a:pt x="0" y="1719"/>
                </a:cubicBezTo>
                <a:moveTo>
                  <a:pt x="23" y="187"/>
                </a:moveTo>
                <a:lnTo>
                  <a:pt x="23" y="1719"/>
                </a:lnTo>
                <a:cubicBezTo>
                  <a:pt x="23" y="1729"/>
                  <a:pt x="24" y="1740"/>
                  <a:pt x="26" y="1750"/>
                </a:cubicBezTo>
                <a:cubicBezTo>
                  <a:pt x="28" y="1761"/>
                  <a:pt x="31" y="1771"/>
                  <a:pt x="35" y="1781"/>
                </a:cubicBezTo>
                <a:cubicBezTo>
                  <a:pt x="39" y="1791"/>
                  <a:pt x="44" y="1800"/>
                  <a:pt x="50" y="1809"/>
                </a:cubicBezTo>
                <a:cubicBezTo>
                  <a:pt x="56" y="1818"/>
                  <a:pt x="63" y="1826"/>
                  <a:pt x="71" y="1834"/>
                </a:cubicBezTo>
                <a:cubicBezTo>
                  <a:pt x="78" y="1841"/>
                  <a:pt x="86" y="1848"/>
                  <a:pt x="95" y="1854"/>
                </a:cubicBezTo>
                <a:cubicBezTo>
                  <a:pt x="104" y="1860"/>
                  <a:pt x="113" y="1865"/>
                  <a:pt x="123" y="1869"/>
                </a:cubicBezTo>
                <a:cubicBezTo>
                  <a:pt x="133" y="1873"/>
                  <a:pt x="143" y="1876"/>
                  <a:pt x="154" y="1878"/>
                </a:cubicBezTo>
                <a:cubicBezTo>
                  <a:pt x="164" y="1880"/>
                  <a:pt x="175" y="1881"/>
                  <a:pt x="185" y="1881"/>
                </a:cubicBezTo>
                <a:lnTo>
                  <a:pt x="8125" y="1881"/>
                </a:lnTo>
                <a:cubicBezTo>
                  <a:pt x="8136" y="1881"/>
                  <a:pt x="8147" y="1880"/>
                  <a:pt x="8157" y="1878"/>
                </a:cubicBezTo>
                <a:cubicBezTo>
                  <a:pt x="8167" y="1876"/>
                  <a:pt x="8178" y="1873"/>
                  <a:pt x="8187" y="1869"/>
                </a:cubicBezTo>
                <a:cubicBezTo>
                  <a:pt x="8197" y="1865"/>
                  <a:pt x="8207" y="1860"/>
                  <a:pt x="8216" y="1854"/>
                </a:cubicBezTo>
                <a:cubicBezTo>
                  <a:pt x="8224" y="1848"/>
                  <a:pt x="8233" y="1841"/>
                  <a:pt x="8240" y="1834"/>
                </a:cubicBezTo>
                <a:cubicBezTo>
                  <a:pt x="8248" y="1826"/>
                  <a:pt x="8254" y="1818"/>
                  <a:pt x="8260" y="1809"/>
                </a:cubicBezTo>
                <a:cubicBezTo>
                  <a:pt x="8266" y="1800"/>
                  <a:pt x="8271" y="1791"/>
                  <a:pt x="8275" y="1781"/>
                </a:cubicBezTo>
                <a:cubicBezTo>
                  <a:pt x="8279" y="1771"/>
                  <a:pt x="8283" y="1761"/>
                  <a:pt x="8285" y="1750"/>
                </a:cubicBezTo>
                <a:cubicBezTo>
                  <a:pt x="8287" y="1740"/>
                  <a:pt x="8288" y="1729"/>
                  <a:pt x="8288" y="1719"/>
                </a:cubicBezTo>
                <a:lnTo>
                  <a:pt x="8288" y="187"/>
                </a:lnTo>
                <a:cubicBezTo>
                  <a:pt x="8288" y="176"/>
                  <a:pt x="8287" y="165"/>
                  <a:pt x="8285" y="155"/>
                </a:cubicBezTo>
                <a:cubicBezTo>
                  <a:pt x="8283" y="145"/>
                  <a:pt x="8279" y="134"/>
                  <a:pt x="8275" y="125"/>
                </a:cubicBezTo>
                <a:cubicBezTo>
                  <a:pt x="8271" y="115"/>
                  <a:pt x="8266" y="105"/>
                  <a:pt x="8260" y="96"/>
                </a:cubicBezTo>
                <a:cubicBezTo>
                  <a:pt x="8254" y="88"/>
                  <a:pt x="8248" y="79"/>
                  <a:pt x="8240" y="72"/>
                </a:cubicBezTo>
                <a:cubicBezTo>
                  <a:pt x="8233" y="63"/>
                  <a:pt x="8224" y="57"/>
                  <a:pt x="8216" y="51"/>
                </a:cubicBezTo>
                <a:cubicBezTo>
                  <a:pt x="8207" y="45"/>
                  <a:pt x="8197" y="40"/>
                  <a:pt x="8187" y="36"/>
                </a:cubicBezTo>
                <a:cubicBezTo>
                  <a:pt x="8178" y="32"/>
                  <a:pt x="8167" y="28"/>
                  <a:pt x="8157" y="26"/>
                </a:cubicBezTo>
                <a:cubicBezTo>
                  <a:pt x="8147" y="24"/>
                  <a:pt x="8136" y="23"/>
                  <a:pt x="8125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1" y="72"/>
                </a:cubicBezTo>
                <a:cubicBezTo>
                  <a:pt x="63" y="79"/>
                  <a:pt x="56" y="88"/>
                  <a:pt x="50" y="96"/>
                </a:cubicBezTo>
                <a:cubicBezTo>
                  <a:pt x="44" y="105"/>
                  <a:pt x="39" y="115"/>
                  <a:pt x="35" y="125"/>
                </a:cubicBezTo>
                <a:cubicBezTo>
                  <a:pt x="31" y="134"/>
                  <a:pt x="28" y="145"/>
                  <a:pt x="26" y="155"/>
                </a:cubicBezTo>
                <a:cubicBezTo>
                  <a:pt x="24" y="165"/>
                  <a:pt x="23" y="176"/>
                  <a:pt x="23" y="18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2094480" y="2729160"/>
            <a:ext cx="53860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基础设置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4039200" y="252864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集成天气查询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87" name="文本框 886"/>
          <p:cNvSpPr txBox="1"/>
          <p:nvPr/>
        </p:nvSpPr>
        <p:spPr>
          <a:xfrm>
            <a:off x="4841280" y="253332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8" name="文本框 887"/>
          <p:cNvSpPr txBox="1"/>
          <p:nvPr/>
        </p:nvSpPr>
        <p:spPr>
          <a:xfrm>
            <a:off x="5052960" y="25286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，通过架构配置实现外部数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89" name="任意多边形: 形状 888"/>
          <p:cNvSpPr/>
          <p:nvPr/>
        </p:nvSpPr>
        <p:spPr>
          <a:xfrm>
            <a:off x="6885720" y="2373120"/>
            <a:ext cx="2900160" cy="484920"/>
          </a:xfrm>
          <a:custGeom>
            <a:avLst/>
            <a:gdLst/>
            <a:ahLst/>
            <a:cxnLst/>
            <a:rect l="0" t="0" r="r" b="b"/>
            <a:pathLst>
              <a:path w="8056" h="1347">
                <a:moveTo>
                  <a:pt x="0" y="1162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7870" y="0"/>
                </a:lnTo>
                <a:cubicBezTo>
                  <a:pt x="7895" y="0"/>
                  <a:pt x="7919" y="5"/>
                  <a:pt x="7941" y="14"/>
                </a:cubicBezTo>
                <a:cubicBezTo>
                  <a:pt x="7964" y="24"/>
                  <a:pt x="7984" y="37"/>
                  <a:pt x="8002" y="54"/>
                </a:cubicBezTo>
                <a:cubicBezTo>
                  <a:pt x="8019" y="72"/>
                  <a:pt x="8032" y="92"/>
                  <a:pt x="8042" y="115"/>
                </a:cubicBezTo>
                <a:cubicBezTo>
                  <a:pt x="8051" y="137"/>
                  <a:pt x="8056" y="161"/>
                  <a:pt x="8056" y="186"/>
                </a:cubicBezTo>
                <a:lnTo>
                  <a:pt x="8056" y="1162"/>
                </a:lnTo>
                <a:cubicBezTo>
                  <a:pt x="8056" y="1186"/>
                  <a:pt x="8051" y="1210"/>
                  <a:pt x="8042" y="1233"/>
                </a:cubicBezTo>
                <a:cubicBezTo>
                  <a:pt x="8032" y="1255"/>
                  <a:pt x="8019" y="1276"/>
                  <a:pt x="8002" y="1293"/>
                </a:cubicBezTo>
                <a:cubicBezTo>
                  <a:pt x="7984" y="1310"/>
                  <a:pt x="7964" y="1324"/>
                  <a:pt x="7941" y="1333"/>
                </a:cubicBezTo>
                <a:cubicBezTo>
                  <a:pt x="7919" y="1343"/>
                  <a:pt x="7895" y="1347"/>
                  <a:pt x="7870" y="1347"/>
                </a:cubicBezTo>
                <a:lnTo>
                  <a:pt x="186" y="1347"/>
                </a:lnTo>
                <a:cubicBezTo>
                  <a:pt x="161" y="1347"/>
                  <a:pt x="137" y="1343"/>
                  <a:pt x="115" y="1333"/>
                </a:cubicBezTo>
                <a:cubicBezTo>
                  <a:pt x="92" y="1324"/>
                  <a:pt x="72" y="1310"/>
                  <a:pt x="54" y="1293"/>
                </a:cubicBezTo>
                <a:cubicBezTo>
                  <a:pt x="37" y="1276"/>
                  <a:pt x="24" y="1255"/>
                  <a:pt x="14" y="1233"/>
                </a:cubicBezTo>
                <a:cubicBezTo>
                  <a:pt x="5" y="1210"/>
                  <a:pt x="0" y="1186"/>
                  <a:pt x="0" y="116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0" name="任意多边形: 形状 889"/>
          <p:cNvSpPr/>
          <p:nvPr/>
        </p:nvSpPr>
        <p:spPr>
          <a:xfrm>
            <a:off x="6885720" y="2373120"/>
            <a:ext cx="2900160" cy="484920"/>
          </a:xfrm>
          <a:custGeom>
            <a:avLst/>
            <a:gdLst/>
            <a:ahLst/>
            <a:cxnLst/>
            <a:rect l="0" t="0" r="r" b="b"/>
            <a:pathLst>
              <a:path w="8056" h="1347">
                <a:moveTo>
                  <a:pt x="0" y="1162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7870" y="0"/>
                </a:lnTo>
                <a:cubicBezTo>
                  <a:pt x="7895" y="0"/>
                  <a:pt x="7919" y="5"/>
                  <a:pt x="7941" y="14"/>
                </a:cubicBezTo>
                <a:cubicBezTo>
                  <a:pt x="7964" y="24"/>
                  <a:pt x="7984" y="37"/>
                  <a:pt x="8002" y="54"/>
                </a:cubicBezTo>
                <a:cubicBezTo>
                  <a:pt x="8019" y="72"/>
                  <a:pt x="8032" y="92"/>
                  <a:pt x="8042" y="115"/>
                </a:cubicBezTo>
                <a:cubicBezTo>
                  <a:pt x="8051" y="137"/>
                  <a:pt x="8056" y="161"/>
                  <a:pt x="8056" y="186"/>
                </a:cubicBezTo>
                <a:lnTo>
                  <a:pt x="8056" y="1162"/>
                </a:lnTo>
                <a:cubicBezTo>
                  <a:pt x="8056" y="1186"/>
                  <a:pt x="8051" y="1210"/>
                  <a:pt x="8042" y="1233"/>
                </a:cubicBezTo>
                <a:cubicBezTo>
                  <a:pt x="8032" y="1255"/>
                  <a:pt x="8019" y="1276"/>
                  <a:pt x="8002" y="1293"/>
                </a:cubicBezTo>
                <a:cubicBezTo>
                  <a:pt x="7984" y="1310"/>
                  <a:pt x="7964" y="1324"/>
                  <a:pt x="7941" y="1333"/>
                </a:cubicBezTo>
                <a:cubicBezTo>
                  <a:pt x="7919" y="1343"/>
                  <a:pt x="7895" y="1347"/>
                  <a:pt x="7870" y="1347"/>
                </a:cubicBezTo>
                <a:lnTo>
                  <a:pt x="186" y="1347"/>
                </a:lnTo>
                <a:cubicBezTo>
                  <a:pt x="161" y="1347"/>
                  <a:pt x="137" y="1343"/>
                  <a:pt x="115" y="1333"/>
                </a:cubicBezTo>
                <a:cubicBezTo>
                  <a:pt x="92" y="1324"/>
                  <a:pt x="72" y="1310"/>
                  <a:pt x="54" y="1293"/>
                </a:cubicBezTo>
                <a:cubicBezTo>
                  <a:pt x="37" y="1276"/>
                  <a:pt x="24" y="1255"/>
                  <a:pt x="14" y="1233"/>
                </a:cubicBezTo>
                <a:cubicBezTo>
                  <a:pt x="5" y="1210"/>
                  <a:pt x="0" y="1186"/>
                  <a:pt x="0" y="1162"/>
                </a:cubicBezTo>
                <a:moveTo>
                  <a:pt x="23" y="186"/>
                </a:moveTo>
                <a:lnTo>
                  <a:pt x="23" y="1162"/>
                </a:lnTo>
                <a:cubicBezTo>
                  <a:pt x="23" y="1172"/>
                  <a:pt x="24" y="1183"/>
                  <a:pt x="26" y="1193"/>
                </a:cubicBezTo>
                <a:cubicBezTo>
                  <a:pt x="28" y="1204"/>
                  <a:pt x="32" y="1214"/>
                  <a:pt x="36" y="1224"/>
                </a:cubicBezTo>
                <a:cubicBezTo>
                  <a:pt x="40" y="1234"/>
                  <a:pt x="45" y="1243"/>
                  <a:pt x="51" y="1252"/>
                </a:cubicBezTo>
                <a:cubicBezTo>
                  <a:pt x="57" y="1261"/>
                  <a:pt x="63" y="1269"/>
                  <a:pt x="71" y="1277"/>
                </a:cubicBezTo>
                <a:cubicBezTo>
                  <a:pt x="78" y="1284"/>
                  <a:pt x="87" y="1291"/>
                  <a:pt x="95" y="1297"/>
                </a:cubicBezTo>
                <a:cubicBezTo>
                  <a:pt x="104" y="1303"/>
                  <a:pt x="114" y="1308"/>
                  <a:pt x="124" y="1312"/>
                </a:cubicBezTo>
                <a:cubicBezTo>
                  <a:pt x="133" y="1316"/>
                  <a:pt x="144" y="1319"/>
                  <a:pt x="154" y="1321"/>
                </a:cubicBezTo>
                <a:cubicBezTo>
                  <a:pt x="165" y="1323"/>
                  <a:pt x="175" y="1324"/>
                  <a:pt x="186" y="1324"/>
                </a:cubicBezTo>
                <a:lnTo>
                  <a:pt x="7870" y="1324"/>
                </a:lnTo>
                <a:cubicBezTo>
                  <a:pt x="7881" y="1324"/>
                  <a:pt x="7892" y="1323"/>
                  <a:pt x="7902" y="1321"/>
                </a:cubicBezTo>
                <a:cubicBezTo>
                  <a:pt x="7912" y="1319"/>
                  <a:pt x="7923" y="1316"/>
                  <a:pt x="7932" y="1312"/>
                </a:cubicBezTo>
                <a:cubicBezTo>
                  <a:pt x="7942" y="1308"/>
                  <a:pt x="7952" y="1303"/>
                  <a:pt x="7961" y="1297"/>
                </a:cubicBezTo>
                <a:cubicBezTo>
                  <a:pt x="7969" y="1291"/>
                  <a:pt x="7978" y="1284"/>
                  <a:pt x="7985" y="1277"/>
                </a:cubicBezTo>
                <a:cubicBezTo>
                  <a:pt x="7993" y="1269"/>
                  <a:pt x="7999" y="1261"/>
                  <a:pt x="8005" y="1252"/>
                </a:cubicBezTo>
                <a:cubicBezTo>
                  <a:pt x="8011" y="1243"/>
                  <a:pt x="8016" y="1234"/>
                  <a:pt x="8020" y="1224"/>
                </a:cubicBezTo>
                <a:cubicBezTo>
                  <a:pt x="8024" y="1214"/>
                  <a:pt x="8028" y="1204"/>
                  <a:pt x="8030" y="1193"/>
                </a:cubicBezTo>
                <a:cubicBezTo>
                  <a:pt x="8032" y="1183"/>
                  <a:pt x="8033" y="1172"/>
                  <a:pt x="8033" y="1162"/>
                </a:cubicBezTo>
                <a:lnTo>
                  <a:pt x="8033" y="186"/>
                </a:lnTo>
                <a:cubicBezTo>
                  <a:pt x="8033" y="175"/>
                  <a:pt x="8032" y="164"/>
                  <a:pt x="8030" y="154"/>
                </a:cubicBezTo>
                <a:cubicBezTo>
                  <a:pt x="8028" y="144"/>
                  <a:pt x="8024" y="133"/>
                  <a:pt x="8020" y="124"/>
                </a:cubicBezTo>
                <a:cubicBezTo>
                  <a:pt x="8016" y="114"/>
                  <a:pt x="8011" y="104"/>
                  <a:pt x="8005" y="95"/>
                </a:cubicBezTo>
                <a:cubicBezTo>
                  <a:pt x="7999" y="87"/>
                  <a:pt x="7993" y="78"/>
                  <a:pt x="7985" y="71"/>
                </a:cubicBezTo>
                <a:cubicBezTo>
                  <a:pt x="7978" y="63"/>
                  <a:pt x="7969" y="57"/>
                  <a:pt x="7961" y="51"/>
                </a:cubicBezTo>
                <a:cubicBezTo>
                  <a:pt x="7952" y="45"/>
                  <a:pt x="7942" y="40"/>
                  <a:pt x="7932" y="36"/>
                </a:cubicBezTo>
                <a:cubicBezTo>
                  <a:pt x="7923" y="32"/>
                  <a:pt x="7912" y="28"/>
                  <a:pt x="7902" y="26"/>
                </a:cubicBezTo>
                <a:cubicBezTo>
                  <a:pt x="7892" y="24"/>
                  <a:pt x="7881" y="23"/>
                  <a:pt x="7870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3" y="32"/>
                  <a:pt x="124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8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5147640" y="272916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据调用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92" name="文本框 891"/>
          <p:cNvSpPr txBox="1"/>
          <p:nvPr/>
        </p:nvSpPr>
        <p:spPr>
          <a:xfrm>
            <a:off x="7025040" y="252864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通过提问验证智能体回答质量和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8897040" y="2533320"/>
            <a:ext cx="18114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94" name="任意多边形: 形状 893"/>
          <p:cNvSpPr/>
          <p:nvPr/>
        </p:nvSpPr>
        <p:spPr>
          <a:xfrm>
            <a:off x="534600" y="3727080"/>
            <a:ext cx="4680000" cy="2139480"/>
          </a:xfrm>
          <a:custGeom>
            <a:avLst/>
            <a:gdLst/>
            <a:ahLst/>
            <a:cxnLst/>
            <a:rect l="0" t="0" r="r" b="b"/>
            <a:pathLst>
              <a:path w="13000" h="5943">
                <a:moveTo>
                  <a:pt x="21" y="171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7"/>
                  <a:pt x="12979" y="171"/>
                </a:cubicBezTo>
                <a:cubicBezTo>
                  <a:pt x="12993" y="206"/>
                  <a:pt x="13000" y="241"/>
                  <a:pt x="13000" y="278"/>
                </a:cubicBezTo>
                <a:lnTo>
                  <a:pt x="13000" y="5665"/>
                </a:lnTo>
                <a:cubicBezTo>
                  <a:pt x="13000" y="5701"/>
                  <a:pt x="12993" y="5737"/>
                  <a:pt x="12979" y="5771"/>
                </a:cubicBezTo>
                <a:cubicBezTo>
                  <a:pt x="12965" y="5805"/>
                  <a:pt x="12945" y="5835"/>
                  <a:pt x="12919" y="5861"/>
                </a:cubicBezTo>
                <a:cubicBezTo>
                  <a:pt x="12893" y="5888"/>
                  <a:pt x="12863" y="5908"/>
                  <a:pt x="12828" y="5922"/>
                </a:cubicBezTo>
                <a:cubicBezTo>
                  <a:pt x="12794" y="5936"/>
                  <a:pt x="12759" y="5943"/>
                  <a:pt x="12722" y="5943"/>
                </a:cubicBezTo>
                <a:lnTo>
                  <a:pt x="279" y="5943"/>
                </a:lnTo>
                <a:cubicBezTo>
                  <a:pt x="242" y="5943"/>
                  <a:pt x="206" y="5936"/>
                  <a:pt x="172" y="5922"/>
                </a:cubicBezTo>
                <a:cubicBezTo>
                  <a:pt x="138" y="5908"/>
                  <a:pt x="108" y="5888"/>
                  <a:pt x="82" y="5861"/>
                </a:cubicBezTo>
                <a:cubicBezTo>
                  <a:pt x="56" y="5835"/>
                  <a:pt x="35" y="5805"/>
                  <a:pt x="21" y="5771"/>
                </a:cubicBezTo>
                <a:cubicBezTo>
                  <a:pt x="7" y="5737"/>
                  <a:pt x="0" y="5701"/>
                  <a:pt x="0" y="5665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95" name="任意多边形: 形状 894"/>
          <p:cNvSpPr/>
          <p:nvPr/>
        </p:nvSpPr>
        <p:spPr>
          <a:xfrm>
            <a:off x="534600" y="3727080"/>
            <a:ext cx="4680000" cy="2139480"/>
          </a:xfrm>
          <a:custGeom>
            <a:avLst/>
            <a:gdLst/>
            <a:ahLst/>
            <a:cxnLst/>
            <a:rect l="0" t="0" r="r" b="b"/>
            <a:pathLst>
              <a:path w="13000" h="5943">
                <a:moveTo>
                  <a:pt x="0" y="5665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7"/>
                  <a:pt x="12979" y="171"/>
                </a:cubicBezTo>
                <a:cubicBezTo>
                  <a:pt x="12993" y="206"/>
                  <a:pt x="13000" y="241"/>
                  <a:pt x="13000" y="278"/>
                </a:cubicBezTo>
                <a:lnTo>
                  <a:pt x="13000" y="5665"/>
                </a:lnTo>
                <a:cubicBezTo>
                  <a:pt x="13000" y="5701"/>
                  <a:pt x="12993" y="5737"/>
                  <a:pt x="12979" y="5771"/>
                </a:cubicBezTo>
                <a:cubicBezTo>
                  <a:pt x="12965" y="5805"/>
                  <a:pt x="12945" y="5835"/>
                  <a:pt x="12919" y="5861"/>
                </a:cubicBezTo>
                <a:cubicBezTo>
                  <a:pt x="12893" y="5888"/>
                  <a:pt x="12863" y="5908"/>
                  <a:pt x="12828" y="5922"/>
                </a:cubicBezTo>
                <a:cubicBezTo>
                  <a:pt x="12794" y="5936"/>
                  <a:pt x="12759" y="5943"/>
                  <a:pt x="12722" y="5943"/>
                </a:cubicBezTo>
                <a:lnTo>
                  <a:pt x="279" y="5943"/>
                </a:lnTo>
                <a:cubicBezTo>
                  <a:pt x="242" y="5943"/>
                  <a:pt x="206" y="5936"/>
                  <a:pt x="172" y="5922"/>
                </a:cubicBezTo>
                <a:cubicBezTo>
                  <a:pt x="138" y="5908"/>
                  <a:pt x="108" y="5888"/>
                  <a:pt x="82" y="5861"/>
                </a:cubicBezTo>
                <a:cubicBezTo>
                  <a:pt x="56" y="5835"/>
                  <a:pt x="35" y="5805"/>
                  <a:pt x="21" y="5771"/>
                </a:cubicBezTo>
                <a:cubicBezTo>
                  <a:pt x="7" y="5737"/>
                  <a:pt x="0" y="5701"/>
                  <a:pt x="0" y="5665"/>
                </a:cubicBezTo>
                <a:moveTo>
                  <a:pt x="23" y="278"/>
                </a:moveTo>
                <a:lnTo>
                  <a:pt x="23" y="5665"/>
                </a:lnTo>
                <a:cubicBezTo>
                  <a:pt x="23" y="5681"/>
                  <a:pt x="25" y="5698"/>
                  <a:pt x="28" y="5714"/>
                </a:cubicBezTo>
                <a:cubicBezTo>
                  <a:pt x="32" y="5731"/>
                  <a:pt x="36" y="5747"/>
                  <a:pt x="43" y="5762"/>
                </a:cubicBezTo>
                <a:cubicBezTo>
                  <a:pt x="49" y="5778"/>
                  <a:pt x="57" y="5792"/>
                  <a:pt x="66" y="5806"/>
                </a:cubicBezTo>
                <a:cubicBezTo>
                  <a:pt x="76" y="5820"/>
                  <a:pt x="86" y="5833"/>
                  <a:pt x="98" y="5845"/>
                </a:cubicBezTo>
                <a:cubicBezTo>
                  <a:pt x="110" y="5857"/>
                  <a:pt x="123" y="5868"/>
                  <a:pt x="137" y="5877"/>
                </a:cubicBezTo>
                <a:cubicBezTo>
                  <a:pt x="151" y="5886"/>
                  <a:pt x="165" y="5894"/>
                  <a:pt x="181" y="5900"/>
                </a:cubicBezTo>
                <a:cubicBezTo>
                  <a:pt x="196" y="5907"/>
                  <a:pt x="212" y="5912"/>
                  <a:pt x="229" y="5915"/>
                </a:cubicBezTo>
                <a:cubicBezTo>
                  <a:pt x="245" y="5918"/>
                  <a:pt x="262" y="5920"/>
                  <a:pt x="279" y="5920"/>
                </a:cubicBezTo>
                <a:lnTo>
                  <a:pt x="12722" y="5920"/>
                </a:lnTo>
                <a:cubicBezTo>
                  <a:pt x="12739" y="5920"/>
                  <a:pt x="12755" y="5918"/>
                  <a:pt x="12772" y="5915"/>
                </a:cubicBezTo>
                <a:cubicBezTo>
                  <a:pt x="12788" y="5912"/>
                  <a:pt x="12804" y="5907"/>
                  <a:pt x="12820" y="5900"/>
                </a:cubicBezTo>
                <a:cubicBezTo>
                  <a:pt x="12835" y="5894"/>
                  <a:pt x="12850" y="5886"/>
                  <a:pt x="12864" y="5877"/>
                </a:cubicBezTo>
                <a:cubicBezTo>
                  <a:pt x="12878" y="5868"/>
                  <a:pt x="12891" y="5857"/>
                  <a:pt x="12902" y="5845"/>
                </a:cubicBezTo>
                <a:cubicBezTo>
                  <a:pt x="12914" y="5833"/>
                  <a:pt x="12925" y="5820"/>
                  <a:pt x="12934" y="5806"/>
                </a:cubicBezTo>
                <a:cubicBezTo>
                  <a:pt x="12944" y="5792"/>
                  <a:pt x="12951" y="5778"/>
                  <a:pt x="12958" y="5762"/>
                </a:cubicBezTo>
                <a:cubicBezTo>
                  <a:pt x="12964" y="5747"/>
                  <a:pt x="12969" y="5731"/>
                  <a:pt x="12972" y="5714"/>
                </a:cubicBezTo>
                <a:cubicBezTo>
                  <a:pt x="12976" y="5698"/>
                  <a:pt x="12977" y="5681"/>
                  <a:pt x="12977" y="5665"/>
                </a:cubicBezTo>
                <a:lnTo>
                  <a:pt x="12977" y="278"/>
                </a:lnTo>
                <a:cubicBezTo>
                  <a:pt x="12977" y="261"/>
                  <a:pt x="12976" y="245"/>
                  <a:pt x="12972" y="228"/>
                </a:cubicBezTo>
                <a:cubicBezTo>
                  <a:pt x="12969" y="212"/>
                  <a:pt x="12964" y="196"/>
                  <a:pt x="12958" y="180"/>
                </a:cubicBezTo>
                <a:cubicBezTo>
                  <a:pt x="12951" y="165"/>
                  <a:pt x="12944" y="150"/>
                  <a:pt x="12934" y="136"/>
                </a:cubicBezTo>
                <a:cubicBezTo>
                  <a:pt x="12925" y="122"/>
                  <a:pt x="12914" y="109"/>
                  <a:pt x="12902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6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4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9108720" y="2528640"/>
            <a:ext cx="53860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调用能力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743760" y="39556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8" name="文本框 897"/>
          <p:cNvSpPr txBox="1"/>
          <p:nvPr/>
        </p:nvSpPr>
        <p:spPr>
          <a:xfrm>
            <a:off x="743760" y="4122720"/>
            <a:ext cx="1481175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"openapi": "3.1.0",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899" name="文本框 898"/>
          <p:cNvSpPr txBox="1"/>
          <p:nvPr/>
        </p:nvSpPr>
        <p:spPr>
          <a:xfrm>
            <a:off x="743760" y="4289760"/>
            <a:ext cx="775853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"info": {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0" name="文本框 899"/>
          <p:cNvSpPr txBox="1"/>
          <p:nvPr/>
        </p:nvSpPr>
        <p:spPr>
          <a:xfrm>
            <a:off x="743760" y="4456800"/>
            <a:ext cx="2257028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effectLst/>
                <a:uFillTx/>
                <a:latin typeface="Courier New"/>
                <a:ea typeface="Courier New"/>
              </a:rPr>
              <a:t>    "title": "Get weather data",</a:t>
            </a:r>
            <a:endParaRPr lang="en-US" sz="9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901" name="文本框 900"/>
          <p:cNvSpPr txBox="1"/>
          <p:nvPr/>
        </p:nvSpPr>
        <p:spPr>
          <a:xfrm>
            <a:off x="743760" y="4624200"/>
            <a:ext cx="4020331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  "description": "Retrieves current weather data for a 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2" name="文本框 901"/>
          <p:cNvSpPr txBox="1"/>
          <p:nvPr/>
        </p:nvSpPr>
        <p:spPr>
          <a:xfrm>
            <a:off x="743760" y="4791240"/>
            <a:ext cx="775853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location.",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3" name="文本框 902"/>
          <p:cNvSpPr txBox="1"/>
          <p:nvPr/>
        </p:nvSpPr>
        <p:spPr>
          <a:xfrm>
            <a:off x="743760" y="4958280"/>
            <a:ext cx="1622239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  "version": "v1.0.0"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4" name="文本框 903"/>
          <p:cNvSpPr txBox="1"/>
          <p:nvPr/>
        </p:nvSpPr>
        <p:spPr>
          <a:xfrm>
            <a:off x="743760" y="5125320"/>
            <a:ext cx="282129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},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5" name="文本框 904"/>
          <p:cNvSpPr txBox="1"/>
          <p:nvPr/>
        </p:nvSpPr>
        <p:spPr>
          <a:xfrm>
            <a:off x="743760" y="5292720"/>
            <a:ext cx="98745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"servers": [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6" name="文本框 905"/>
          <p:cNvSpPr txBox="1"/>
          <p:nvPr/>
        </p:nvSpPr>
        <p:spPr>
          <a:xfrm>
            <a:off x="743760" y="5459760"/>
            <a:ext cx="2962349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    {"url": "https://weather.example.com"}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07" name="文本框 906"/>
          <p:cNvSpPr txBox="1"/>
          <p:nvPr/>
        </p:nvSpPr>
        <p:spPr>
          <a:xfrm>
            <a:off x="743760" y="562680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任意多边形: 形状 907"/>
          <p:cNvSpPr/>
          <p:nvPr/>
        </p:nvSpPr>
        <p:spPr>
          <a:xfrm>
            <a:off x="5481720" y="3727080"/>
            <a:ext cx="4680360" cy="2139480"/>
          </a:xfrm>
          <a:custGeom>
            <a:avLst/>
            <a:gdLst/>
            <a:ahLst/>
            <a:cxnLst/>
            <a:rect l="0" t="0" r="r" b="b"/>
            <a:pathLst>
              <a:path w="13001" h="5943">
                <a:moveTo>
                  <a:pt x="21" y="171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7"/>
                  <a:pt x="12979" y="171"/>
                </a:cubicBezTo>
                <a:cubicBezTo>
                  <a:pt x="12994" y="206"/>
                  <a:pt x="13001" y="241"/>
                  <a:pt x="13001" y="278"/>
                </a:cubicBezTo>
                <a:lnTo>
                  <a:pt x="13001" y="5665"/>
                </a:lnTo>
                <a:cubicBezTo>
                  <a:pt x="13001" y="5701"/>
                  <a:pt x="12994" y="5737"/>
                  <a:pt x="12979" y="5771"/>
                </a:cubicBezTo>
                <a:cubicBezTo>
                  <a:pt x="12965" y="5805"/>
                  <a:pt x="12945" y="5835"/>
                  <a:pt x="12919" y="5861"/>
                </a:cubicBezTo>
                <a:cubicBezTo>
                  <a:pt x="12893" y="5888"/>
                  <a:pt x="12863" y="5908"/>
                  <a:pt x="12829" y="5922"/>
                </a:cubicBezTo>
                <a:cubicBezTo>
                  <a:pt x="12794" y="5936"/>
                  <a:pt x="12759" y="5943"/>
                  <a:pt x="12722" y="5943"/>
                </a:cubicBezTo>
                <a:lnTo>
                  <a:pt x="279" y="5943"/>
                </a:lnTo>
                <a:cubicBezTo>
                  <a:pt x="242" y="5943"/>
                  <a:pt x="206" y="5936"/>
                  <a:pt x="172" y="5922"/>
                </a:cubicBezTo>
                <a:cubicBezTo>
                  <a:pt x="138" y="5908"/>
                  <a:pt x="108" y="5888"/>
                  <a:pt x="82" y="5861"/>
                </a:cubicBezTo>
                <a:cubicBezTo>
                  <a:pt x="56" y="5835"/>
                  <a:pt x="36" y="5805"/>
                  <a:pt x="21" y="5771"/>
                </a:cubicBezTo>
                <a:cubicBezTo>
                  <a:pt x="7" y="5737"/>
                  <a:pt x="0" y="5702"/>
                  <a:pt x="0" y="5665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909" name="任意多边形: 形状 908"/>
          <p:cNvSpPr/>
          <p:nvPr/>
        </p:nvSpPr>
        <p:spPr>
          <a:xfrm>
            <a:off x="5481720" y="3727080"/>
            <a:ext cx="4680360" cy="2139480"/>
          </a:xfrm>
          <a:custGeom>
            <a:avLst/>
            <a:gdLst/>
            <a:ahLst/>
            <a:cxnLst/>
            <a:rect l="0" t="0" r="r" b="b"/>
            <a:pathLst>
              <a:path w="13001" h="5943">
                <a:moveTo>
                  <a:pt x="0" y="5665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1"/>
                </a:cubicBezTo>
                <a:cubicBezTo>
                  <a:pt x="12863" y="35"/>
                  <a:pt x="12893" y="55"/>
                  <a:pt x="12919" y="81"/>
                </a:cubicBezTo>
                <a:cubicBezTo>
                  <a:pt x="12945" y="107"/>
                  <a:pt x="12965" y="137"/>
                  <a:pt x="12979" y="171"/>
                </a:cubicBezTo>
                <a:cubicBezTo>
                  <a:pt x="12994" y="206"/>
                  <a:pt x="13001" y="241"/>
                  <a:pt x="13001" y="278"/>
                </a:cubicBezTo>
                <a:lnTo>
                  <a:pt x="13001" y="5665"/>
                </a:lnTo>
                <a:cubicBezTo>
                  <a:pt x="13001" y="5701"/>
                  <a:pt x="12994" y="5737"/>
                  <a:pt x="12979" y="5771"/>
                </a:cubicBezTo>
                <a:cubicBezTo>
                  <a:pt x="12965" y="5805"/>
                  <a:pt x="12945" y="5835"/>
                  <a:pt x="12919" y="5861"/>
                </a:cubicBezTo>
                <a:cubicBezTo>
                  <a:pt x="12893" y="5888"/>
                  <a:pt x="12863" y="5908"/>
                  <a:pt x="12829" y="5922"/>
                </a:cubicBezTo>
                <a:cubicBezTo>
                  <a:pt x="12794" y="5936"/>
                  <a:pt x="12759" y="5943"/>
                  <a:pt x="12722" y="5943"/>
                </a:cubicBezTo>
                <a:lnTo>
                  <a:pt x="279" y="5943"/>
                </a:lnTo>
                <a:cubicBezTo>
                  <a:pt x="242" y="5943"/>
                  <a:pt x="206" y="5936"/>
                  <a:pt x="172" y="5922"/>
                </a:cubicBezTo>
                <a:cubicBezTo>
                  <a:pt x="138" y="5908"/>
                  <a:pt x="108" y="5888"/>
                  <a:pt x="82" y="5861"/>
                </a:cubicBezTo>
                <a:cubicBezTo>
                  <a:pt x="56" y="5835"/>
                  <a:pt x="36" y="5805"/>
                  <a:pt x="21" y="5771"/>
                </a:cubicBezTo>
                <a:cubicBezTo>
                  <a:pt x="7" y="5737"/>
                  <a:pt x="0" y="5701"/>
                  <a:pt x="0" y="5665"/>
                </a:cubicBezTo>
                <a:moveTo>
                  <a:pt x="23" y="278"/>
                </a:moveTo>
                <a:lnTo>
                  <a:pt x="23" y="5665"/>
                </a:lnTo>
                <a:cubicBezTo>
                  <a:pt x="23" y="5681"/>
                  <a:pt x="25" y="5698"/>
                  <a:pt x="28" y="5714"/>
                </a:cubicBezTo>
                <a:cubicBezTo>
                  <a:pt x="32" y="5731"/>
                  <a:pt x="36" y="5747"/>
                  <a:pt x="43" y="5762"/>
                </a:cubicBezTo>
                <a:cubicBezTo>
                  <a:pt x="49" y="5778"/>
                  <a:pt x="57" y="5792"/>
                  <a:pt x="67" y="5806"/>
                </a:cubicBezTo>
                <a:cubicBezTo>
                  <a:pt x="76" y="5820"/>
                  <a:pt x="86" y="5833"/>
                  <a:pt x="98" y="5845"/>
                </a:cubicBezTo>
                <a:cubicBezTo>
                  <a:pt x="110" y="5857"/>
                  <a:pt x="123" y="5868"/>
                  <a:pt x="137" y="5877"/>
                </a:cubicBezTo>
                <a:cubicBezTo>
                  <a:pt x="151" y="5886"/>
                  <a:pt x="166" y="5894"/>
                  <a:pt x="181" y="5900"/>
                </a:cubicBezTo>
                <a:cubicBezTo>
                  <a:pt x="197" y="5907"/>
                  <a:pt x="213" y="5912"/>
                  <a:pt x="229" y="5915"/>
                </a:cubicBezTo>
                <a:cubicBezTo>
                  <a:pt x="245" y="5918"/>
                  <a:pt x="262" y="5920"/>
                  <a:pt x="279" y="5920"/>
                </a:cubicBezTo>
                <a:lnTo>
                  <a:pt x="12722" y="5920"/>
                </a:lnTo>
                <a:cubicBezTo>
                  <a:pt x="12739" y="5920"/>
                  <a:pt x="12755" y="5918"/>
                  <a:pt x="12772" y="5915"/>
                </a:cubicBezTo>
                <a:cubicBezTo>
                  <a:pt x="12788" y="5912"/>
                  <a:pt x="12804" y="5907"/>
                  <a:pt x="12820" y="5900"/>
                </a:cubicBezTo>
                <a:cubicBezTo>
                  <a:pt x="12835" y="5894"/>
                  <a:pt x="12850" y="5886"/>
                  <a:pt x="12864" y="5877"/>
                </a:cubicBezTo>
                <a:cubicBezTo>
                  <a:pt x="12878" y="5868"/>
                  <a:pt x="12891" y="5857"/>
                  <a:pt x="12903" y="5845"/>
                </a:cubicBezTo>
                <a:cubicBezTo>
                  <a:pt x="12914" y="5833"/>
                  <a:pt x="12925" y="5820"/>
                  <a:pt x="12934" y="5806"/>
                </a:cubicBezTo>
                <a:cubicBezTo>
                  <a:pt x="12944" y="5792"/>
                  <a:pt x="12952" y="5778"/>
                  <a:pt x="12958" y="5762"/>
                </a:cubicBezTo>
                <a:cubicBezTo>
                  <a:pt x="12964" y="5747"/>
                  <a:pt x="12969" y="5731"/>
                  <a:pt x="12972" y="5714"/>
                </a:cubicBezTo>
                <a:cubicBezTo>
                  <a:pt x="12976" y="5698"/>
                  <a:pt x="12977" y="5681"/>
                  <a:pt x="12977" y="5665"/>
                </a:cubicBezTo>
                <a:lnTo>
                  <a:pt x="12977" y="278"/>
                </a:lnTo>
                <a:cubicBezTo>
                  <a:pt x="12977" y="261"/>
                  <a:pt x="12976" y="245"/>
                  <a:pt x="12972" y="228"/>
                </a:cubicBezTo>
                <a:cubicBezTo>
                  <a:pt x="12969" y="212"/>
                  <a:pt x="12964" y="196"/>
                  <a:pt x="12958" y="180"/>
                </a:cubicBezTo>
                <a:cubicBezTo>
                  <a:pt x="12952" y="165"/>
                  <a:pt x="12944" y="150"/>
                  <a:pt x="12934" y="136"/>
                </a:cubicBezTo>
                <a:cubicBezTo>
                  <a:pt x="12925" y="122"/>
                  <a:pt x="12914" y="109"/>
                  <a:pt x="12903" y="98"/>
                </a:cubicBezTo>
                <a:cubicBezTo>
                  <a:pt x="12891" y="86"/>
                  <a:pt x="12878" y="75"/>
                  <a:pt x="12864" y="66"/>
                </a:cubicBezTo>
                <a:cubicBezTo>
                  <a:pt x="12850" y="56"/>
                  <a:pt x="12835" y="49"/>
                  <a:pt x="12820" y="42"/>
                </a:cubicBezTo>
                <a:cubicBezTo>
                  <a:pt x="12804" y="36"/>
                  <a:pt x="12788" y="31"/>
                  <a:pt x="12772" y="28"/>
                </a:cubicBezTo>
                <a:cubicBezTo>
                  <a:pt x="12755" y="24"/>
                  <a:pt x="12739" y="23"/>
                  <a:pt x="12722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7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0" name="任意多边形: 形状 909"/>
          <p:cNvSpPr/>
          <p:nvPr/>
        </p:nvSpPr>
        <p:spPr>
          <a:xfrm>
            <a:off x="5690880" y="3935880"/>
            <a:ext cx="4262040" cy="451440"/>
          </a:xfrm>
          <a:custGeom>
            <a:avLst/>
            <a:gdLst/>
            <a:ahLst/>
            <a:cxnLst/>
            <a:rect l="0" t="0" r="r" b="b"/>
            <a:pathLst>
              <a:path w="11839" h="1254">
                <a:moveTo>
                  <a:pt x="0" y="1022"/>
                </a:moveTo>
                <a:lnTo>
                  <a:pt x="0" y="232"/>
                </a:lnTo>
                <a:cubicBezTo>
                  <a:pt x="0" y="217"/>
                  <a:pt x="1" y="202"/>
                  <a:pt x="4" y="187"/>
                </a:cubicBezTo>
                <a:cubicBezTo>
                  <a:pt x="7" y="172"/>
                  <a:pt x="11" y="157"/>
                  <a:pt x="17" y="143"/>
                </a:cubicBezTo>
                <a:cubicBezTo>
                  <a:pt x="23" y="129"/>
                  <a:pt x="30" y="116"/>
                  <a:pt x="39" y="103"/>
                </a:cubicBezTo>
                <a:cubicBezTo>
                  <a:pt x="47" y="90"/>
                  <a:pt x="57" y="79"/>
                  <a:pt x="68" y="68"/>
                </a:cubicBezTo>
                <a:cubicBezTo>
                  <a:pt x="78" y="57"/>
                  <a:pt x="90" y="47"/>
                  <a:pt x="103" y="39"/>
                </a:cubicBezTo>
                <a:cubicBezTo>
                  <a:pt x="115" y="30"/>
                  <a:pt x="129" y="23"/>
                  <a:pt x="143" y="18"/>
                </a:cubicBezTo>
                <a:cubicBezTo>
                  <a:pt x="157" y="12"/>
                  <a:pt x="171" y="7"/>
                  <a:pt x="186" y="4"/>
                </a:cubicBezTo>
                <a:cubicBezTo>
                  <a:pt x="201" y="1"/>
                  <a:pt x="216" y="0"/>
                  <a:pt x="232" y="0"/>
                </a:cubicBezTo>
                <a:lnTo>
                  <a:pt x="11607" y="0"/>
                </a:lnTo>
                <a:cubicBezTo>
                  <a:pt x="11622" y="0"/>
                  <a:pt x="11637" y="1"/>
                  <a:pt x="11652" y="4"/>
                </a:cubicBezTo>
                <a:cubicBezTo>
                  <a:pt x="11667" y="7"/>
                  <a:pt x="11682" y="12"/>
                  <a:pt x="11696" y="18"/>
                </a:cubicBezTo>
                <a:cubicBezTo>
                  <a:pt x="11710" y="23"/>
                  <a:pt x="11723" y="30"/>
                  <a:pt x="11736" y="39"/>
                </a:cubicBezTo>
                <a:cubicBezTo>
                  <a:pt x="11749" y="47"/>
                  <a:pt x="11760" y="57"/>
                  <a:pt x="11771" y="68"/>
                </a:cubicBezTo>
                <a:cubicBezTo>
                  <a:pt x="11782" y="79"/>
                  <a:pt x="11792" y="90"/>
                  <a:pt x="11800" y="103"/>
                </a:cubicBezTo>
                <a:cubicBezTo>
                  <a:pt x="11809" y="116"/>
                  <a:pt x="11816" y="129"/>
                  <a:pt x="11822" y="143"/>
                </a:cubicBezTo>
                <a:cubicBezTo>
                  <a:pt x="11827" y="157"/>
                  <a:pt x="11832" y="172"/>
                  <a:pt x="11835" y="187"/>
                </a:cubicBezTo>
                <a:cubicBezTo>
                  <a:pt x="11838" y="202"/>
                  <a:pt x="11839" y="217"/>
                  <a:pt x="11839" y="232"/>
                </a:cubicBezTo>
                <a:lnTo>
                  <a:pt x="11839" y="1022"/>
                </a:lnTo>
                <a:cubicBezTo>
                  <a:pt x="11839" y="1037"/>
                  <a:pt x="11838" y="1053"/>
                  <a:pt x="11835" y="1068"/>
                </a:cubicBezTo>
                <a:cubicBezTo>
                  <a:pt x="11832" y="1082"/>
                  <a:pt x="11827" y="1097"/>
                  <a:pt x="11822" y="1111"/>
                </a:cubicBezTo>
                <a:cubicBezTo>
                  <a:pt x="11816" y="1125"/>
                  <a:pt x="11809" y="1139"/>
                  <a:pt x="11800" y="1151"/>
                </a:cubicBezTo>
                <a:cubicBezTo>
                  <a:pt x="11792" y="1164"/>
                  <a:pt x="11782" y="1176"/>
                  <a:pt x="11771" y="1186"/>
                </a:cubicBezTo>
                <a:cubicBezTo>
                  <a:pt x="11760" y="1197"/>
                  <a:pt x="11749" y="1207"/>
                  <a:pt x="11736" y="1215"/>
                </a:cubicBezTo>
                <a:cubicBezTo>
                  <a:pt x="11723" y="1224"/>
                  <a:pt x="11710" y="1231"/>
                  <a:pt x="11696" y="1237"/>
                </a:cubicBezTo>
                <a:cubicBezTo>
                  <a:pt x="11682" y="1243"/>
                  <a:pt x="11667" y="1247"/>
                  <a:pt x="11652" y="1250"/>
                </a:cubicBezTo>
                <a:cubicBezTo>
                  <a:pt x="11637" y="1253"/>
                  <a:pt x="11622" y="1254"/>
                  <a:pt x="11607" y="1254"/>
                </a:cubicBezTo>
                <a:lnTo>
                  <a:pt x="232" y="1254"/>
                </a:lnTo>
                <a:cubicBezTo>
                  <a:pt x="216" y="1254"/>
                  <a:pt x="201" y="1253"/>
                  <a:pt x="186" y="1250"/>
                </a:cubicBezTo>
                <a:cubicBezTo>
                  <a:pt x="171" y="1247"/>
                  <a:pt x="157" y="1243"/>
                  <a:pt x="143" y="1237"/>
                </a:cubicBezTo>
                <a:cubicBezTo>
                  <a:pt x="129" y="1231"/>
                  <a:pt x="115" y="1224"/>
                  <a:pt x="103" y="1215"/>
                </a:cubicBezTo>
                <a:cubicBezTo>
                  <a:pt x="90" y="1207"/>
                  <a:pt x="78" y="1197"/>
                  <a:pt x="68" y="1186"/>
                </a:cubicBezTo>
                <a:cubicBezTo>
                  <a:pt x="57" y="1176"/>
                  <a:pt x="47" y="1164"/>
                  <a:pt x="39" y="1151"/>
                </a:cubicBezTo>
                <a:cubicBezTo>
                  <a:pt x="30" y="1139"/>
                  <a:pt x="23" y="1125"/>
                  <a:pt x="17" y="1111"/>
                </a:cubicBezTo>
                <a:cubicBezTo>
                  <a:pt x="11" y="1097"/>
                  <a:pt x="7" y="1082"/>
                  <a:pt x="4" y="1068"/>
                </a:cubicBezTo>
                <a:cubicBezTo>
                  <a:pt x="1" y="1053"/>
                  <a:pt x="0" y="1037"/>
                  <a:pt x="0" y="1022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1" name="文本框 910"/>
          <p:cNvSpPr txBox="1"/>
          <p:nvPr/>
        </p:nvSpPr>
        <p:spPr>
          <a:xfrm>
            <a:off x="884160" y="5793840"/>
            <a:ext cx="705321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Courier New"/>
                <a:ea typeface="Courier New"/>
              </a:rPr>
              <a:t>"paths": {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12" name="任意多边形: 形状 911"/>
          <p:cNvSpPr/>
          <p:nvPr/>
        </p:nvSpPr>
        <p:spPr>
          <a:xfrm>
            <a:off x="5816160" y="4386960"/>
            <a:ext cx="167400" cy="83880"/>
          </a:xfrm>
          <a:custGeom>
            <a:avLst/>
            <a:gdLst/>
            <a:ahLst/>
            <a:cxnLst/>
            <a:rect l="0" t="0" r="r" b="b"/>
            <a:pathLst>
              <a:path w="465" h="233">
                <a:moveTo>
                  <a:pt x="0" y="0"/>
                </a:moveTo>
                <a:lnTo>
                  <a:pt x="232" y="233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3" name="任意多边形: 形状 912"/>
          <p:cNvSpPr/>
          <p:nvPr/>
        </p:nvSpPr>
        <p:spPr>
          <a:xfrm>
            <a:off x="5690880" y="4512600"/>
            <a:ext cx="4262040" cy="986400"/>
          </a:xfrm>
          <a:custGeom>
            <a:avLst/>
            <a:gdLst/>
            <a:ahLst/>
            <a:cxnLst/>
            <a:rect l="0" t="0" r="r" b="b"/>
            <a:pathLst>
              <a:path w="11839" h="2740">
                <a:moveTo>
                  <a:pt x="0" y="2507"/>
                </a:moveTo>
                <a:lnTo>
                  <a:pt x="0" y="232"/>
                </a:lnTo>
                <a:cubicBezTo>
                  <a:pt x="0" y="216"/>
                  <a:pt x="1" y="201"/>
                  <a:pt x="4" y="186"/>
                </a:cubicBezTo>
                <a:cubicBezTo>
                  <a:pt x="7" y="171"/>
                  <a:pt x="11" y="157"/>
                  <a:pt x="17" y="143"/>
                </a:cubicBezTo>
                <a:cubicBezTo>
                  <a:pt x="23" y="129"/>
                  <a:pt x="30" y="115"/>
                  <a:pt x="39" y="103"/>
                </a:cubicBezTo>
                <a:cubicBezTo>
                  <a:pt x="47" y="90"/>
                  <a:pt x="57" y="78"/>
                  <a:pt x="68" y="68"/>
                </a:cubicBezTo>
                <a:cubicBezTo>
                  <a:pt x="78" y="57"/>
                  <a:pt x="90" y="47"/>
                  <a:pt x="103" y="39"/>
                </a:cubicBezTo>
                <a:cubicBezTo>
                  <a:pt x="115" y="30"/>
                  <a:pt x="129" y="23"/>
                  <a:pt x="143" y="17"/>
                </a:cubicBezTo>
                <a:cubicBezTo>
                  <a:pt x="157" y="11"/>
                  <a:pt x="171" y="7"/>
                  <a:pt x="186" y="4"/>
                </a:cubicBezTo>
                <a:cubicBezTo>
                  <a:pt x="201" y="1"/>
                  <a:pt x="216" y="0"/>
                  <a:pt x="232" y="0"/>
                </a:cubicBezTo>
                <a:lnTo>
                  <a:pt x="11607" y="0"/>
                </a:lnTo>
                <a:cubicBezTo>
                  <a:pt x="11622" y="0"/>
                  <a:pt x="11637" y="1"/>
                  <a:pt x="11652" y="4"/>
                </a:cubicBezTo>
                <a:cubicBezTo>
                  <a:pt x="11667" y="7"/>
                  <a:pt x="11682" y="11"/>
                  <a:pt x="11696" y="17"/>
                </a:cubicBezTo>
                <a:cubicBezTo>
                  <a:pt x="11710" y="23"/>
                  <a:pt x="11723" y="30"/>
                  <a:pt x="11736" y="39"/>
                </a:cubicBezTo>
                <a:cubicBezTo>
                  <a:pt x="11749" y="47"/>
                  <a:pt x="11760" y="57"/>
                  <a:pt x="11771" y="68"/>
                </a:cubicBezTo>
                <a:cubicBezTo>
                  <a:pt x="11782" y="78"/>
                  <a:pt x="11792" y="90"/>
                  <a:pt x="11800" y="103"/>
                </a:cubicBezTo>
                <a:cubicBezTo>
                  <a:pt x="11809" y="115"/>
                  <a:pt x="11816" y="129"/>
                  <a:pt x="11822" y="143"/>
                </a:cubicBezTo>
                <a:cubicBezTo>
                  <a:pt x="11827" y="157"/>
                  <a:pt x="11832" y="171"/>
                  <a:pt x="11835" y="186"/>
                </a:cubicBezTo>
                <a:cubicBezTo>
                  <a:pt x="11838" y="201"/>
                  <a:pt x="11839" y="216"/>
                  <a:pt x="11839" y="232"/>
                </a:cubicBezTo>
                <a:lnTo>
                  <a:pt x="11839" y="2507"/>
                </a:lnTo>
                <a:cubicBezTo>
                  <a:pt x="11839" y="2522"/>
                  <a:pt x="11838" y="2538"/>
                  <a:pt x="11835" y="2553"/>
                </a:cubicBezTo>
                <a:cubicBezTo>
                  <a:pt x="11832" y="2568"/>
                  <a:pt x="11827" y="2582"/>
                  <a:pt x="11822" y="2596"/>
                </a:cubicBezTo>
                <a:cubicBezTo>
                  <a:pt x="11816" y="2610"/>
                  <a:pt x="11809" y="2624"/>
                  <a:pt x="11800" y="2637"/>
                </a:cubicBezTo>
                <a:cubicBezTo>
                  <a:pt x="11792" y="2649"/>
                  <a:pt x="11782" y="2661"/>
                  <a:pt x="11771" y="2672"/>
                </a:cubicBezTo>
                <a:cubicBezTo>
                  <a:pt x="11760" y="2682"/>
                  <a:pt x="11749" y="2692"/>
                  <a:pt x="11736" y="2701"/>
                </a:cubicBezTo>
                <a:cubicBezTo>
                  <a:pt x="11723" y="2709"/>
                  <a:pt x="11710" y="2716"/>
                  <a:pt x="11696" y="2722"/>
                </a:cubicBezTo>
                <a:cubicBezTo>
                  <a:pt x="11682" y="2728"/>
                  <a:pt x="11667" y="2732"/>
                  <a:pt x="11652" y="2735"/>
                </a:cubicBezTo>
                <a:cubicBezTo>
                  <a:pt x="11637" y="2738"/>
                  <a:pt x="11622" y="2740"/>
                  <a:pt x="11607" y="2740"/>
                </a:cubicBezTo>
                <a:lnTo>
                  <a:pt x="232" y="2740"/>
                </a:lnTo>
                <a:cubicBezTo>
                  <a:pt x="216" y="2740"/>
                  <a:pt x="201" y="2738"/>
                  <a:pt x="186" y="2735"/>
                </a:cubicBezTo>
                <a:cubicBezTo>
                  <a:pt x="171" y="2732"/>
                  <a:pt x="157" y="2728"/>
                  <a:pt x="143" y="2722"/>
                </a:cubicBezTo>
                <a:cubicBezTo>
                  <a:pt x="129" y="2716"/>
                  <a:pt x="115" y="2709"/>
                  <a:pt x="103" y="2701"/>
                </a:cubicBezTo>
                <a:cubicBezTo>
                  <a:pt x="90" y="2692"/>
                  <a:pt x="78" y="2682"/>
                  <a:pt x="68" y="2672"/>
                </a:cubicBezTo>
                <a:cubicBezTo>
                  <a:pt x="57" y="2661"/>
                  <a:pt x="47" y="2649"/>
                  <a:pt x="39" y="2637"/>
                </a:cubicBezTo>
                <a:cubicBezTo>
                  <a:pt x="30" y="2624"/>
                  <a:pt x="23" y="2610"/>
                  <a:pt x="17" y="2596"/>
                </a:cubicBezTo>
                <a:cubicBezTo>
                  <a:pt x="11" y="2582"/>
                  <a:pt x="7" y="2568"/>
                  <a:pt x="4" y="2553"/>
                </a:cubicBezTo>
                <a:cubicBezTo>
                  <a:pt x="1" y="2538"/>
                  <a:pt x="0" y="2522"/>
                  <a:pt x="0" y="2507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4" name="图片 913"/>
          <p:cNvPicPr/>
          <p:nvPr/>
        </p:nvPicPr>
        <p:blipFill>
          <a:blip r:embed="rId5"/>
          <a:stretch/>
        </p:blipFill>
        <p:spPr>
          <a:xfrm>
            <a:off x="5816160" y="46713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5" name="文本框 914"/>
          <p:cNvSpPr txBox="1"/>
          <p:nvPr/>
        </p:nvSpPr>
        <p:spPr>
          <a:xfrm>
            <a:off x="7821720" y="4074480"/>
            <a:ext cx="2019784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我想去北京旅游，有什么推荐吗？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16" name="文本框 915"/>
          <p:cNvSpPr txBox="1"/>
          <p:nvPr/>
        </p:nvSpPr>
        <p:spPr>
          <a:xfrm>
            <a:off x="6083640" y="4651200"/>
            <a:ext cx="3231654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北京有众多景点可以游览，包括长城、故宫和颐和园等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17" name="文本框 916"/>
          <p:cNvSpPr txBox="1"/>
          <p:nvPr/>
        </p:nvSpPr>
        <p:spPr>
          <a:xfrm>
            <a:off x="9292680" y="46558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...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6083640" y="4918680"/>
            <a:ext cx="215443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目前北京天气晴朗，温度适宜出行。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19" name="文本框 918"/>
          <p:cNvSpPr txBox="1"/>
          <p:nvPr/>
        </p:nvSpPr>
        <p:spPr>
          <a:xfrm>
            <a:off x="6083640" y="5186160"/>
            <a:ext cx="269304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建议行程：第一天游览故宫，第二天前往长城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920" name="任意多边形: 形状 919"/>
          <p:cNvSpPr/>
          <p:nvPr/>
        </p:nvSpPr>
        <p:spPr>
          <a:xfrm>
            <a:off x="5816160" y="5498640"/>
            <a:ext cx="167400" cy="83880"/>
          </a:xfrm>
          <a:custGeom>
            <a:avLst/>
            <a:gdLst/>
            <a:ahLst/>
            <a:cxnLst/>
            <a:rect l="0" t="0" r="r" b="b"/>
            <a:pathLst>
              <a:path w="465" h="233">
                <a:moveTo>
                  <a:pt x="0" y="0"/>
                </a:moveTo>
                <a:lnTo>
                  <a:pt x="232" y="233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1" name="图片 920"/>
          <p:cNvPicPr/>
          <p:nvPr/>
        </p:nvPicPr>
        <p:blipFill>
          <a:blip r:embed="rId6"/>
          <a:stretch/>
        </p:blipFill>
        <p:spPr>
          <a:xfrm>
            <a:off x="2164320" y="15710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2" name="图片 921"/>
          <p:cNvPicPr/>
          <p:nvPr/>
        </p:nvPicPr>
        <p:blipFill>
          <a:blip r:embed="rId7"/>
          <a:stretch/>
        </p:blipFill>
        <p:spPr>
          <a:xfrm>
            <a:off x="2298240" y="1704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3" name="图片 922"/>
          <p:cNvPicPr/>
          <p:nvPr/>
        </p:nvPicPr>
        <p:blipFill>
          <a:blip r:embed="rId8"/>
          <a:stretch/>
        </p:blipFill>
        <p:spPr>
          <a:xfrm>
            <a:off x="5147640" y="15710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4" name="图片 923"/>
          <p:cNvPicPr/>
          <p:nvPr/>
        </p:nvPicPr>
        <p:blipFill>
          <a:blip r:embed="rId9"/>
          <a:stretch/>
        </p:blipFill>
        <p:spPr>
          <a:xfrm>
            <a:off x="5264640" y="17046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5" name="图片 924"/>
          <p:cNvPicPr/>
          <p:nvPr/>
        </p:nvPicPr>
        <p:blipFill>
          <a:blip r:embed="rId10"/>
          <a:stretch/>
        </p:blipFill>
        <p:spPr>
          <a:xfrm>
            <a:off x="8130960" y="15710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6" name="图片 925"/>
          <p:cNvPicPr/>
          <p:nvPr/>
        </p:nvPicPr>
        <p:blipFill>
          <a:blip r:embed="rId11"/>
          <a:stretch/>
        </p:blipFill>
        <p:spPr>
          <a:xfrm>
            <a:off x="8264880" y="1704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7" name="文本框 926"/>
          <p:cNvSpPr txBox="1"/>
          <p:nvPr/>
        </p:nvSpPr>
        <p:spPr>
          <a:xfrm>
            <a:off x="8757720" y="51908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...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9F7F84-F544-6320-9B20-77D281C93609}"/>
              </a:ext>
            </a:extLst>
          </p:cNvPr>
          <p:cNvSpPr txBox="1"/>
          <p:nvPr/>
        </p:nvSpPr>
        <p:spPr>
          <a:xfrm>
            <a:off x="534600" y="152305"/>
            <a:ext cx="5782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旅游出行智能体开发实例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8" name="图片 927"/>
          <p:cNvPicPr/>
          <p:nvPr/>
        </p:nvPicPr>
        <p:blipFill>
          <a:blip r:embed="rId2"/>
          <a:stretch/>
        </p:blipFill>
        <p:spPr>
          <a:xfrm>
            <a:off x="-10706040" y="-1080"/>
            <a:ext cx="10705680" cy="6273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9" name="任意多边形: 形状 928"/>
          <p:cNvSpPr/>
          <p:nvPr/>
        </p:nvSpPr>
        <p:spPr>
          <a:xfrm>
            <a:off x="-360" y="6272640"/>
            <a:ext cx="360" cy="0"/>
          </a:xfrm>
          <a:custGeom>
            <a:avLst/>
            <a:gdLst/>
            <a:ahLst/>
            <a:cxnLst/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0" name="图片 929"/>
          <p:cNvPicPr/>
          <p:nvPr/>
        </p:nvPicPr>
        <p:blipFill>
          <a:blip r:embed="rId3"/>
          <a:stretch/>
        </p:blipFill>
        <p:spPr>
          <a:xfrm>
            <a:off x="0" y="-1080"/>
            <a:ext cx="0" cy="627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1" name="图片 930"/>
          <p:cNvPicPr/>
          <p:nvPr/>
        </p:nvPicPr>
        <p:blipFill>
          <a:blip r:embed="rId4"/>
          <a:stretch/>
        </p:blipFill>
        <p:spPr>
          <a:xfrm>
            <a:off x="-10706040" y="627264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2" name="图片 931"/>
          <p:cNvPicPr/>
          <p:nvPr/>
        </p:nvPicPr>
        <p:blipFill>
          <a:blip r:embed="rId2"/>
          <a:stretch/>
        </p:blipFill>
        <p:spPr>
          <a:xfrm>
            <a:off x="0" y="-1080"/>
            <a:ext cx="10705680" cy="627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3" name="图片 932"/>
          <p:cNvPicPr/>
          <p:nvPr/>
        </p:nvPicPr>
        <p:blipFill>
          <a:blip r:embed="rId3"/>
          <a:stretch/>
        </p:blipFill>
        <p:spPr>
          <a:xfrm>
            <a:off x="10706040" y="-1080"/>
            <a:ext cx="0" cy="627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4" name="图片 933"/>
          <p:cNvPicPr/>
          <p:nvPr/>
        </p:nvPicPr>
        <p:blipFill>
          <a:blip r:embed="rId4"/>
          <a:stretch/>
        </p:blipFill>
        <p:spPr>
          <a:xfrm>
            <a:off x="0" y="627264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5" name="图片 934"/>
          <p:cNvPicPr/>
          <p:nvPr/>
        </p:nvPicPr>
        <p:blipFill>
          <a:blip r:embed="rId2"/>
          <a:stretch/>
        </p:blipFill>
        <p:spPr>
          <a:xfrm>
            <a:off x="-10706040" y="6272640"/>
            <a:ext cx="10705680" cy="6273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6" name="任意多边形: 形状 935"/>
          <p:cNvSpPr/>
          <p:nvPr/>
        </p:nvSpPr>
        <p:spPr>
          <a:xfrm>
            <a:off x="-360" y="12546360"/>
            <a:ext cx="360" cy="0"/>
          </a:xfrm>
          <a:custGeom>
            <a:avLst/>
            <a:gdLst/>
            <a:ahLst/>
            <a:cxnLst/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7" name="图片 936"/>
          <p:cNvPicPr/>
          <p:nvPr/>
        </p:nvPicPr>
        <p:blipFill>
          <a:blip r:embed="rId3"/>
          <a:stretch/>
        </p:blipFill>
        <p:spPr>
          <a:xfrm>
            <a:off x="0" y="6272640"/>
            <a:ext cx="0" cy="627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8" name="图片 937"/>
          <p:cNvPicPr/>
          <p:nvPr/>
        </p:nvPicPr>
        <p:blipFill>
          <a:blip r:embed="rId4"/>
          <a:stretch/>
        </p:blipFill>
        <p:spPr>
          <a:xfrm>
            <a:off x="-10706040" y="1254672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9" name="图片 938"/>
          <p:cNvPicPr/>
          <p:nvPr/>
        </p:nvPicPr>
        <p:blipFill>
          <a:blip r:embed="rId2"/>
          <a:stretch/>
        </p:blipFill>
        <p:spPr>
          <a:xfrm>
            <a:off x="0" y="6272640"/>
            <a:ext cx="10705680" cy="627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0" name="图片 939"/>
          <p:cNvPicPr/>
          <p:nvPr/>
        </p:nvPicPr>
        <p:blipFill>
          <a:blip r:embed="rId3"/>
          <a:stretch/>
        </p:blipFill>
        <p:spPr>
          <a:xfrm>
            <a:off x="10706040" y="6272640"/>
            <a:ext cx="0" cy="627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1" name="图片 940"/>
          <p:cNvPicPr/>
          <p:nvPr/>
        </p:nvPicPr>
        <p:blipFill>
          <a:blip r:embed="rId4"/>
          <a:stretch/>
        </p:blipFill>
        <p:spPr>
          <a:xfrm>
            <a:off x="0" y="1254672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2" name="图片 941"/>
          <p:cNvPicPr/>
          <p:nvPr/>
        </p:nvPicPr>
        <p:blipFill>
          <a:blip r:embed="rId5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43" name="图片 942"/>
          <p:cNvPicPr/>
          <p:nvPr/>
        </p:nvPicPr>
        <p:blipFill>
          <a:blip r:embed="rId6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4" name="文本框 943"/>
          <p:cNvSpPr txBox="1"/>
          <p:nvPr/>
        </p:nvSpPr>
        <p:spPr>
          <a:xfrm>
            <a:off x="534960" y="59464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5" name="文本框 944"/>
          <p:cNvSpPr txBox="1"/>
          <p:nvPr/>
        </p:nvSpPr>
        <p:spPr>
          <a:xfrm>
            <a:off x="668520" y="59511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6" name="文本框 945"/>
          <p:cNvSpPr txBox="1"/>
          <p:nvPr/>
        </p:nvSpPr>
        <p:spPr>
          <a:xfrm>
            <a:off x="753480" y="59464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7" name="文本框 946"/>
          <p:cNvSpPr txBox="1"/>
          <p:nvPr/>
        </p:nvSpPr>
        <p:spPr>
          <a:xfrm>
            <a:off x="887400" y="59511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8" name="文本框 947"/>
          <p:cNvSpPr txBox="1"/>
          <p:nvPr/>
        </p:nvSpPr>
        <p:spPr>
          <a:xfrm>
            <a:off x="929880" y="59464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任意多边形: 形状 948"/>
          <p:cNvSpPr/>
          <p:nvPr/>
        </p:nvSpPr>
        <p:spPr>
          <a:xfrm>
            <a:off x="735120" y="1136160"/>
            <a:ext cx="2139840" cy="1387800"/>
          </a:xfrm>
          <a:custGeom>
            <a:avLst/>
            <a:gdLst/>
            <a:ahLst/>
            <a:cxnLst/>
            <a:rect l="0" t="0" r="r" b="b"/>
            <a:pathLst>
              <a:path w="5944" h="3855">
                <a:moveTo>
                  <a:pt x="21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8"/>
                  <a:pt x="5772" y="22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8" y="108"/>
                  <a:pt x="5908" y="138"/>
                  <a:pt x="5923" y="172"/>
                </a:cubicBezTo>
                <a:cubicBezTo>
                  <a:pt x="5937" y="207"/>
                  <a:pt x="5944" y="242"/>
                  <a:pt x="5944" y="279"/>
                </a:cubicBezTo>
                <a:lnTo>
                  <a:pt x="5944" y="3576"/>
                </a:lnTo>
                <a:cubicBezTo>
                  <a:pt x="5944" y="3613"/>
                  <a:pt x="5937" y="3649"/>
                  <a:pt x="5923" y="3683"/>
                </a:cubicBezTo>
                <a:cubicBezTo>
                  <a:pt x="5908" y="3717"/>
                  <a:pt x="5888" y="3747"/>
                  <a:pt x="5862" y="3773"/>
                </a:cubicBezTo>
                <a:cubicBezTo>
                  <a:pt x="5836" y="3799"/>
                  <a:pt x="5806" y="3820"/>
                  <a:pt x="5772" y="3834"/>
                </a:cubicBezTo>
                <a:cubicBezTo>
                  <a:pt x="5738" y="3848"/>
                  <a:pt x="5702" y="3855"/>
                  <a:pt x="5665" y="3855"/>
                </a:cubicBezTo>
                <a:lnTo>
                  <a:pt x="279" y="3855"/>
                </a:lnTo>
                <a:cubicBezTo>
                  <a:pt x="242" y="3855"/>
                  <a:pt x="206" y="3848"/>
                  <a:pt x="172" y="3834"/>
                </a:cubicBezTo>
                <a:cubicBezTo>
                  <a:pt x="138" y="3820"/>
                  <a:pt x="108" y="3799"/>
                  <a:pt x="82" y="3773"/>
                </a:cubicBezTo>
                <a:cubicBezTo>
                  <a:pt x="56" y="3747"/>
                  <a:pt x="36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任意多边形: 形状 949"/>
          <p:cNvSpPr/>
          <p:nvPr/>
        </p:nvSpPr>
        <p:spPr>
          <a:xfrm>
            <a:off x="735120" y="1136160"/>
            <a:ext cx="2139840" cy="1387800"/>
          </a:xfrm>
          <a:custGeom>
            <a:avLst/>
            <a:gdLst/>
            <a:ahLst/>
            <a:cxnLst/>
            <a:rect l="0" t="0" r="r" b="b"/>
            <a:pathLst>
              <a:path w="5944" h="3855">
                <a:moveTo>
                  <a:pt x="0" y="3576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8"/>
                  <a:pt x="5772" y="22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8" y="108"/>
                  <a:pt x="5908" y="138"/>
                  <a:pt x="5923" y="172"/>
                </a:cubicBezTo>
                <a:cubicBezTo>
                  <a:pt x="5937" y="207"/>
                  <a:pt x="5944" y="242"/>
                  <a:pt x="5944" y="279"/>
                </a:cubicBezTo>
                <a:lnTo>
                  <a:pt x="5944" y="3576"/>
                </a:lnTo>
                <a:cubicBezTo>
                  <a:pt x="5944" y="3613"/>
                  <a:pt x="5937" y="3649"/>
                  <a:pt x="5923" y="3683"/>
                </a:cubicBezTo>
                <a:cubicBezTo>
                  <a:pt x="5908" y="3717"/>
                  <a:pt x="5888" y="3747"/>
                  <a:pt x="5862" y="3773"/>
                </a:cubicBezTo>
                <a:cubicBezTo>
                  <a:pt x="5836" y="3799"/>
                  <a:pt x="5806" y="3820"/>
                  <a:pt x="5772" y="3834"/>
                </a:cubicBezTo>
                <a:cubicBezTo>
                  <a:pt x="5738" y="3848"/>
                  <a:pt x="5702" y="3855"/>
                  <a:pt x="5665" y="3855"/>
                </a:cubicBezTo>
                <a:lnTo>
                  <a:pt x="279" y="3855"/>
                </a:lnTo>
                <a:cubicBezTo>
                  <a:pt x="242" y="3855"/>
                  <a:pt x="206" y="3848"/>
                  <a:pt x="172" y="3834"/>
                </a:cubicBezTo>
                <a:cubicBezTo>
                  <a:pt x="138" y="3820"/>
                  <a:pt x="108" y="3799"/>
                  <a:pt x="82" y="3773"/>
                </a:cubicBezTo>
                <a:cubicBezTo>
                  <a:pt x="56" y="3747"/>
                  <a:pt x="36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moveTo>
                  <a:pt x="23" y="279"/>
                </a:moveTo>
                <a:lnTo>
                  <a:pt x="23" y="3576"/>
                </a:lnTo>
                <a:cubicBezTo>
                  <a:pt x="23" y="3593"/>
                  <a:pt x="25" y="3610"/>
                  <a:pt x="28" y="3626"/>
                </a:cubicBezTo>
                <a:cubicBezTo>
                  <a:pt x="32" y="3643"/>
                  <a:pt x="36" y="3659"/>
                  <a:pt x="43" y="3674"/>
                </a:cubicBezTo>
                <a:cubicBezTo>
                  <a:pt x="49" y="3689"/>
                  <a:pt x="57" y="3704"/>
                  <a:pt x="66" y="3718"/>
                </a:cubicBezTo>
                <a:cubicBezTo>
                  <a:pt x="76" y="3732"/>
                  <a:pt x="86" y="3745"/>
                  <a:pt x="98" y="3757"/>
                </a:cubicBezTo>
                <a:cubicBezTo>
                  <a:pt x="110" y="3769"/>
                  <a:pt x="123" y="3779"/>
                  <a:pt x="137" y="3789"/>
                </a:cubicBezTo>
                <a:cubicBezTo>
                  <a:pt x="151" y="3798"/>
                  <a:pt x="166" y="3806"/>
                  <a:pt x="181" y="3812"/>
                </a:cubicBezTo>
                <a:cubicBezTo>
                  <a:pt x="197" y="3819"/>
                  <a:pt x="213" y="3823"/>
                  <a:pt x="229" y="3827"/>
                </a:cubicBezTo>
                <a:cubicBezTo>
                  <a:pt x="245" y="3830"/>
                  <a:pt x="262" y="3832"/>
                  <a:pt x="279" y="3832"/>
                </a:cubicBezTo>
                <a:lnTo>
                  <a:pt x="5665" y="3832"/>
                </a:lnTo>
                <a:cubicBezTo>
                  <a:pt x="5682" y="3832"/>
                  <a:pt x="5699" y="3830"/>
                  <a:pt x="5715" y="3827"/>
                </a:cubicBezTo>
                <a:cubicBezTo>
                  <a:pt x="5731" y="3823"/>
                  <a:pt x="5747" y="3819"/>
                  <a:pt x="5763" y="3812"/>
                </a:cubicBezTo>
                <a:cubicBezTo>
                  <a:pt x="5778" y="3806"/>
                  <a:pt x="5793" y="3798"/>
                  <a:pt x="5807" y="3789"/>
                </a:cubicBezTo>
                <a:cubicBezTo>
                  <a:pt x="5821" y="3779"/>
                  <a:pt x="5834" y="3769"/>
                  <a:pt x="5846" y="3757"/>
                </a:cubicBezTo>
                <a:cubicBezTo>
                  <a:pt x="5858" y="3745"/>
                  <a:pt x="5868" y="3732"/>
                  <a:pt x="5878" y="3718"/>
                </a:cubicBezTo>
                <a:cubicBezTo>
                  <a:pt x="5887" y="3704"/>
                  <a:pt x="5895" y="3689"/>
                  <a:pt x="5901" y="3674"/>
                </a:cubicBezTo>
                <a:cubicBezTo>
                  <a:pt x="5908" y="3659"/>
                  <a:pt x="5912" y="3643"/>
                  <a:pt x="5916" y="3626"/>
                </a:cubicBezTo>
                <a:cubicBezTo>
                  <a:pt x="5919" y="3610"/>
                  <a:pt x="5921" y="3593"/>
                  <a:pt x="5921" y="3576"/>
                </a:cubicBezTo>
                <a:lnTo>
                  <a:pt x="5921" y="279"/>
                </a:lnTo>
                <a:cubicBezTo>
                  <a:pt x="5921" y="262"/>
                  <a:pt x="5919" y="246"/>
                  <a:pt x="5916" y="229"/>
                </a:cubicBezTo>
                <a:cubicBezTo>
                  <a:pt x="5912" y="213"/>
                  <a:pt x="5908" y="197"/>
                  <a:pt x="5901" y="181"/>
                </a:cubicBezTo>
                <a:cubicBezTo>
                  <a:pt x="5895" y="166"/>
                  <a:pt x="5887" y="151"/>
                  <a:pt x="5878" y="137"/>
                </a:cubicBezTo>
                <a:cubicBezTo>
                  <a:pt x="5868" y="123"/>
                  <a:pt x="5858" y="110"/>
                  <a:pt x="5846" y="98"/>
                </a:cubicBezTo>
                <a:cubicBezTo>
                  <a:pt x="5834" y="87"/>
                  <a:pt x="5821" y="76"/>
                  <a:pt x="5807" y="67"/>
                </a:cubicBezTo>
                <a:cubicBezTo>
                  <a:pt x="5793" y="57"/>
                  <a:pt x="5778" y="50"/>
                  <a:pt x="5763" y="43"/>
                </a:cubicBezTo>
                <a:cubicBezTo>
                  <a:pt x="5747" y="37"/>
                  <a:pt x="5731" y="32"/>
                  <a:pt x="5715" y="29"/>
                </a:cubicBezTo>
                <a:cubicBezTo>
                  <a:pt x="5699" y="25"/>
                  <a:pt x="5682" y="24"/>
                  <a:pt x="5665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1" name="任意多边形: 形状 950"/>
          <p:cNvSpPr/>
          <p:nvPr/>
        </p:nvSpPr>
        <p:spPr>
          <a:xfrm>
            <a:off x="1571040" y="1311840"/>
            <a:ext cx="468000" cy="468360"/>
          </a:xfrm>
          <a:custGeom>
            <a:avLst/>
            <a:gdLst/>
            <a:ahLst/>
            <a:cxnLst/>
            <a:rect l="0" t="0" r="r" b="b"/>
            <a:pathLst>
              <a:path w="1300" h="1301">
                <a:moveTo>
                  <a:pt x="1300" y="650"/>
                </a:moveTo>
                <a:cubicBezTo>
                  <a:pt x="1300" y="671"/>
                  <a:pt x="1299" y="692"/>
                  <a:pt x="1297" y="714"/>
                </a:cubicBezTo>
                <a:cubicBezTo>
                  <a:pt x="1295" y="735"/>
                  <a:pt x="1292" y="756"/>
                  <a:pt x="1288" y="777"/>
                </a:cubicBezTo>
                <a:cubicBezTo>
                  <a:pt x="1284" y="798"/>
                  <a:pt x="1279" y="818"/>
                  <a:pt x="1272" y="839"/>
                </a:cubicBezTo>
                <a:cubicBezTo>
                  <a:pt x="1266" y="859"/>
                  <a:pt x="1259" y="879"/>
                  <a:pt x="1251" y="899"/>
                </a:cubicBezTo>
                <a:cubicBezTo>
                  <a:pt x="1243" y="919"/>
                  <a:pt x="1234" y="939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30"/>
                  <a:pt x="1166" y="1047"/>
                  <a:pt x="1153" y="1063"/>
                </a:cubicBezTo>
                <a:cubicBezTo>
                  <a:pt x="1139" y="1080"/>
                  <a:pt x="1125" y="1095"/>
                  <a:pt x="1110" y="1111"/>
                </a:cubicBezTo>
                <a:cubicBezTo>
                  <a:pt x="1095" y="1126"/>
                  <a:pt x="1079" y="1140"/>
                  <a:pt x="1063" y="1153"/>
                </a:cubicBezTo>
                <a:cubicBezTo>
                  <a:pt x="1046" y="1167"/>
                  <a:pt x="1029" y="1180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8"/>
                </a:cubicBezTo>
                <a:cubicBezTo>
                  <a:pt x="503" y="1284"/>
                  <a:pt x="482" y="1279"/>
                  <a:pt x="462" y="1273"/>
                </a:cubicBezTo>
                <a:cubicBezTo>
                  <a:pt x="441" y="1267"/>
                  <a:pt x="421" y="1260"/>
                  <a:pt x="402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3"/>
                  <a:pt x="289" y="1191"/>
                </a:cubicBezTo>
                <a:cubicBezTo>
                  <a:pt x="272" y="1180"/>
                  <a:pt x="255" y="1167"/>
                  <a:pt x="238" y="1153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5" y="1095"/>
                  <a:pt x="161" y="1080"/>
                  <a:pt x="147" y="1063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7" y="994"/>
                  <a:pt x="86" y="976"/>
                  <a:pt x="76" y="957"/>
                </a:cubicBezTo>
                <a:cubicBezTo>
                  <a:pt x="66" y="939"/>
                  <a:pt x="57" y="919"/>
                  <a:pt x="49" y="899"/>
                </a:cubicBezTo>
                <a:cubicBezTo>
                  <a:pt x="41" y="879"/>
                  <a:pt x="34" y="859"/>
                  <a:pt x="28" y="839"/>
                </a:cubicBezTo>
                <a:cubicBezTo>
                  <a:pt x="21" y="818"/>
                  <a:pt x="16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2"/>
                  <a:pt x="21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2"/>
                  <a:pt x="66" y="362"/>
                  <a:pt x="76" y="344"/>
                </a:cubicBezTo>
                <a:cubicBezTo>
                  <a:pt x="86" y="325"/>
                  <a:pt x="97" y="307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5"/>
                  <a:pt x="191" y="190"/>
                </a:cubicBezTo>
                <a:cubicBezTo>
                  <a:pt x="206" y="175"/>
                  <a:pt x="222" y="161"/>
                  <a:pt x="238" y="147"/>
                </a:cubicBezTo>
                <a:cubicBezTo>
                  <a:pt x="255" y="134"/>
                  <a:pt x="272" y="121"/>
                  <a:pt x="289" y="109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49"/>
                </a:cubicBezTo>
                <a:cubicBezTo>
                  <a:pt x="421" y="41"/>
                  <a:pt x="441" y="34"/>
                  <a:pt x="462" y="28"/>
                </a:cubicBezTo>
                <a:cubicBezTo>
                  <a:pt x="482" y="22"/>
                  <a:pt x="503" y="17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1"/>
                  <a:pt x="899" y="49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29" y="121"/>
                  <a:pt x="1046" y="134"/>
                  <a:pt x="1063" y="147"/>
                </a:cubicBezTo>
                <a:cubicBezTo>
                  <a:pt x="1079" y="161"/>
                  <a:pt x="1095" y="175"/>
                  <a:pt x="1110" y="190"/>
                </a:cubicBezTo>
                <a:cubicBezTo>
                  <a:pt x="1125" y="205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2"/>
                  <a:pt x="1243" y="382"/>
                  <a:pt x="1251" y="401"/>
                </a:cubicBezTo>
                <a:cubicBezTo>
                  <a:pt x="1259" y="421"/>
                  <a:pt x="1266" y="441"/>
                  <a:pt x="1272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2" y="544"/>
                  <a:pt x="1295" y="565"/>
                  <a:pt x="1297" y="586"/>
                </a:cubicBezTo>
                <a:cubicBezTo>
                  <a:pt x="1299" y="607"/>
                  <a:pt x="1300" y="629"/>
                  <a:pt x="1300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2" name="图片 951"/>
          <p:cNvPicPr/>
          <p:nvPr/>
        </p:nvPicPr>
        <p:blipFill>
          <a:blip r:embed="rId7"/>
          <a:stretch/>
        </p:blipFill>
        <p:spPr>
          <a:xfrm>
            <a:off x="1679760" y="14457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3" name="文本框 952"/>
          <p:cNvSpPr txBox="1"/>
          <p:nvPr/>
        </p:nvSpPr>
        <p:spPr>
          <a:xfrm>
            <a:off x="9691560" y="595116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12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1387080" y="189468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发布智能体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任意多边形: 形状 954"/>
          <p:cNvSpPr/>
          <p:nvPr/>
        </p:nvSpPr>
        <p:spPr>
          <a:xfrm>
            <a:off x="2931840" y="1711800"/>
            <a:ext cx="136440" cy="136080"/>
          </a:xfrm>
          <a:custGeom>
            <a:avLst/>
            <a:gdLst/>
            <a:ahLst/>
            <a:cxnLst/>
            <a:rect l="0" t="0" r="r" b="b"/>
            <a:pathLst>
              <a:path w="379" h="378">
                <a:moveTo>
                  <a:pt x="50" y="0"/>
                </a:moveTo>
                <a:lnTo>
                  <a:pt x="379" y="328"/>
                </a:lnTo>
                <a:lnTo>
                  <a:pt x="329" y="378"/>
                </a:lnTo>
                <a:lnTo>
                  <a:pt x="0" y="49"/>
                </a:lnTo>
                <a:lnTo>
                  <a:pt x="5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6" name="任意多边形: 形状 955"/>
          <p:cNvSpPr/>
          <p:nvPr/>
        </p:nvSpPr>
        <p:spPr>
          <a:xfrm>
            <a:off x="2931840" y="1812240"/>
            <a:ext cx="136440" cy="136080"/>
          </a:xfrm>
          <a:custGeom>
            <a:avLst/>
            <a:gdLst/>
            <a:ahLst/>
            <a:cxnLst/>
            <a:rect l="0" t="0" r="r" b="b"/>
            <a:pathLst>
              <a:path w="379" h="378">
                <a:moveTo>
                  <a:pt x="329" y="0"/>
                </a:moveTo>
                <a:lnTo>
                  <a:pt x="379" y="49"/>
                </a:lnTo>
                <a:lnTo>
                  <a:pt x="50" y="378"/>
                </a:lnTo>
                <a:lnTo>
                  <a:pt x="0" y="329"/>
                </a:lnTo>
                <a:lnTo>
                  <a:pt x="32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7" name="任意多边形: 形状 956"/>
          <p:cNvSpPr/>
          <p:nvPr/>
        </p:nvSpPr>
        <p:spPr>
          <a:xfrm>
            <a:off x="3100320" y="1136160"/>
            <a:ext cx="2139480" cy="1387800"/>
          </a:xfrm>
          <a:custGeom>
            <a:avLst/>
            <a:gdLst/>
            <a:ahLst/>
            <a:cxnLst/>
            <a:rect l="0" t="0" r="r" b="b"/>
            <a:pathLst>
              <a:path w="5943" h="3855">
                <a:moveTo>
                  <a:pt x="21" y="172"/>
                </a:move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5665" y="0"/>
                </a:lnTo>
                <a:cubicBezTo>
                  <a:pt x="5701" y="0"/>
                  <a:pt x="5737" y="8"/>
                  <a:pt x="5771" y="22"/>
                </a:cubicBezTo>
                <a:cubicBezTo>
                  <a:pt x="5805" y="36"/>
                  <a:pt x="5835" y="56"/>
                  <a:pt x="5861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576"/>
                </a:lnTo>
                <a:cubicBezTo>
                  <a:pt x="5943" y="3613"/>
                  <a:pt x="5936" y="3649"/>
                  <a:pt x="5922" y="3683"/>
                </a:cubicBezTo>
                <a:cubicBezTo>
                  <a:pt x="5908" y="3717"/>
                  <a:pt x="5888" y="3747"/>
                  <a:pt x="5861" y="3773"/>
                </a:cubicBezTo>
                <a:cubicBezTo>
                  <a:pt x="5835" y="3799"/>
                  <a:pt x="5805" y="3820"/>
                  <a:pt x="5771" y="3834"/>
                </a:cubicBezTo>
                <a:cubicBezTo>
                  <a:pt x="5737" y="3848"/>
                  <a:pt x="5701" y="3855"/>
                  <a:pt x="5665" y="3855"/>
                </a:cubicBezTo>
                <a:lnTo>
                  <a:pt x="278" y="3855"/>
                </a:lnTo>
                <a:cubicBezTo>
                  <a:pt x="241" y="3855"/>
                  <a:pt x="206" y="3848"/>
                  <a:pt x="172" y="3834"/>
                </a:cubicBezTo>
                <a:cubicBezTo>
                  <a:pt x="137" y="3820"/>
                  <a:pt x="107" y="3799"/>
                  <a:pt x="81" y="3773"/>
                </a:cubicBezTo>
                <a:cubicBezTo>
                  <a:pt x="55" y="3747"/>
                  <a:pt x="35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任意多边形: 形状 957"/>
          <p:cNvSpPr/>
          <p:nvPr/>
        </p:nvSpPr>
        <p:spPr>
          <a:xfrm>
            <a:off x="3100320" y="1136160"/>
            <a:ext cx="2139480" cy="1387800"/>
          </a:xfrm>
          <a:custGeom>
            <a:avLst/>
            <a:gdLst/>
            <a:ahLst/>
            <a:cxnLst/>
            <a:rect l="0" t="0" r="r" b="b"/>
            <a:pathLst>
              <a:path w="5943" h="3855">
                <a:moveTo>
                  <a:pt x="0" y="3576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5665" y="0"/>
                </a:lnTo>
                <a:cubicBezTo>
                  <a:pt x="5701" y="0"/>
                  <a:pt x="5737" y="8"/>
                  <a:pt x="5771" y="22"/>
                </a:cubicBezTo>
                <a:cubicBezTo>
                  <a:pt x="5805" y="36"/>
                  <a:pt x="5835" y="56"/>
                  <a:pt x="5861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576"/>
                </a:lnTo>
                <a:cubicBezTo>
                  <a:pt x="5943" y="3613"/>
                  <a:pt x="5936" y="3649"/>
                  <a:pt x="5922" y="3683"/>
                </a:cubicBezTo>
                <a:cubicBezTo>
                  <a:pt x="5908" y="3717"/>
                  <a:pt x="5888" y="3747"/>
                  <a:pt x="5861" y="3773"/>
                </a:cubicBezTo>
                <a:cubicBezTo>
                  <a:pt x="5835" y="3799"/>
                  <a:pt x="5805" y="3820"/>
                  <a:pt x="5771" y="3834"/>
                </a:cubicBezTo>
                <a:cubicBezTo>
                  <a:pt x="5737" y="3848"/>
                  <a:pt x="5701" y="3855"/>
                  <a:pt x="5665" y="3855"/>
                </a:cubicBezTo>
                <a:lnTo>
                  <a:pt x="278" y="3855"/>
                </a:lnTo>
                <a:cubicBezTo>
                  <a:pt x="241" y="3855"/>
                  <a:pt x="206" y="3848"/>
                  <a:pt x="172" y="3834"/>
                </a:cubicBezTo>
                <a:cubicBezTo>
                  <a:pt x="137" y="3820"/>
                  <a:pt x="107" y="3799"/>
                  <a:pt x="81" y="3773"/>
                </a:cubicBezTo>
                <a:cubicBezTo>
                  <a:pt x="55" y="3747"/>
                  <a:pt x="35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moveTo>
                  <a:pt x="23" y="279"/>
                </a:moveTo>
                <a:lnTo>
                  <a:pt x="23" y="3576"/>
                </a:lnTo>
                <a:cubicBezTo>
                  <a:pt x="23" y="3593"/>
                  <a:pt x="24" y="3610"/>
                  <a:pt x="28" y="3626"/>
                </a:cubicBezTo>
                <a:cubicBezTo>
                  <a:pt x="31" y="3643"/>
                  <a:pt x="36" y="3659"/>
                  <a:pt x="42" y="3674"/>
                </a:cubicBezTo>
                <a:cubicBezTo>
                  <a:pt x="49" y="3689"/>
                  <a:pt x="56" y="3704"/>
                  <a:pt x="66" y="3718"/>
                </a:cubicBezTo>
                <a:cubicBezTo>
                  <a:pt x="75" y="3732"/>
                  <a:pt x="86" y="3745"/>
                  <a:pt x="98" y="3757"/>
                </a:cubicBezTo>
                <a:cubicBezTo>
                  <a:pt x="109" y="3769"/>
                  <a:pt x="122" y="3779"/>
                  <a:pt x="136" y="3789"/>
                </a:cubicBezTo>
                <a:cubicBezTo>
                  <a:pt x="150" y="3798"/>
                  <a:pt x="165" y="3806"/>
                  <a:pt x="180" y="3812"/>
                </a:cubicBezTo>
                <a:cubicBezTo>
                  <a:pt x="196" y="3819"/>
                  <a:pt x="212" y="3823"/>
                  <a:pt x="228" y="3827"/>
                </a:cubicBezTo>
                <a:cubicBezTo>
                  <a:pt x="245" y="3830"/>
                  <a:pt x="261" y="3832"/>
                  <a:pt x="278" y="3832"/>
                </a:cubicBezTo>
                <a:lnTo>
                  <a:pt x="5665" y="3832"/>
                </a:lnTo>
                <a:cubicBezTo>
                  <a:pt x="5681" y="3832"/>
                  <a:pt x="5698" y="3830"/>
                  <a:pt x="5714" y="3827"/>
                </a:cubicBezTo>
                <a:cubicBezTo>
                  <a:pt x="5731" y="3823"/>
                  <a:pt x="5747" y="3819"/>
                  <a:pt x="5762" y="3812"/>
                </a:cubicBezTo>
                <a:cubicBezTo>
                  <a:pt x="5778" y="3806"/>
                  <a:pt x="5792" y="3798"/>
                  <a:pt x="5806" y="3789"/>
                </a:cubicBezTo>
                <a:cubicBezTo>
                  <a:pt x="5820" y="3779"/>
                  <a:pt x="5833" y="3769"/>
                  <a:pt x="5845" y="3757"/>
                </a:cubicBezTo>
                <a:cubicBezTo>
                  <a:pt x="5857" y="3745"/>
                  <a:pt x="5868" y="3732"/>
                  <a:pt x="5877" y="3718"/>
                </a:cubicBezTo>
                <a:cubicBezTo>
                  <a:pt x="5886" y="3704"/>
                  <a:pt x="5894" y="3689"/>
                  <a:pt x="5900" y="3674"/>
                </a:cubicBezTo>
                <a:cubicBezTo>
                  <a:pt x="5907" y="3659"/>
                  <a:pt x="5912" y="3643"/>
                  <a:pt x="5915" y="3626"/>
                </a:cubicBezTo>
                <a:cubicBezTo>
                  <a:pt x="5918" y="3610"/>
                  <a:pt x="5920" y="3593"/>
                  <a:pt x="5920" y="3576"/>
                </a:cubicBezTo>
                <a:lnTo>
                  <a:pt x="5920" y="279"/>
                </a:lnTo>
                <a:cubicBezTo>
                  <a:pt x="5920" y="262"/>
                  <a:pt x="5918" y="246"/>
                  <a:pt x="5915" y="229"/>
                </a:cubicBezTo>
                <a:cubicBezTo>
                  <a:pt x="5912" y="213"/>
                  <a:pt x="5907" y="197"/>
                  <a:pt x="5900" y="181"/>
                </a:cubicBezTo>
                <a:cubicBezTo>
                  <a:pt x="5894" y="166"/>
                  <a:pt x="5886" y="151"/>
                  <a:pt x="5877" y="137"/>
                </a:cubicBezTo>
                <a:cubicBezTo>
                  <a:pt x="5868" y="123"/>
                  <a:pt x="5857" y="110"/>
                  <a:pt x="5845" y="98"/>
                </a:cubicBezTo>
                <a:cubicBezTo>
                  <a:pt x="5833" y="87"/>
                  <a:pt x="5820" y="76"/>
                  <a:pt x="5806" y="67"/>
                </a:cubicBezTo>
                <a:cubicBezTo>
                  <a:pt x="5792" y="57"/>
                  <a:pt x="5778" y="50"/>
                  <a:pt x="5762" y="43"/>
                </a:cubicBezTo>
                <a:cubicBezTo>
                  <a:pt x="5747" y="37"/>
                  <a:pt x="5731" y="32"/>
                  <a:pt x="5714" y="29"/>
                </a:cubicBezTo>
                <a:cubicBezTo>
                  <a:pt x="5698" y="25"/>
                  <a:pt x="5681" y="24"/>
                  <a:pt x="5665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9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6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9" name="任意多边形: 形状 958"/>
          <p:cNvSpPr/>
          <p:nvPr/>
        </p:nvSpPr>
        <p:spPr>
          <a:xfrm>
            <a:off x="3935880" y="131184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2" y="756"/>
                  <a:pt x="1288" y="777"/>
                </a:cubicBezTo>
                <a:cubicBezTo>
                  <a:pt x="1284" y="798"/>
                  <a:pt x="1279" y="818"/>
                  <a:pt x="1273" y="839"/>
                </a:cubicBezTo>
                <a:cubicBezTo>
                  <a:pt x="1267" y="859"/>
                  <a:pt x="1259" y="879"/>
                  <a:pt x="1251" y="899"/>
                </a:cubicBezTo>
                <a:cubicBezTo>
                  <a:pt x="1243" y="919"/>
                  <a:pt x="1234" y="939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30"/>
                  <a:pt x="1167" y="1047"/>
                  <a:pt x="1153" y="1063"/>
                </a:cubicBezTo>
                <a:cubicBezTo>
                  <a:pt x="1140" y="1080"/>
                  <a:pt x="1125" y="1095"/>
                  <a:pt x="1110" y="1111"/>
                </a:cubicBezTo>
                <a:cubicBezTo>
                  <a:pt x="1095" y="1126"/>
                  <a:pt x="1080" y="1140"/>
                  <a:pt x="1063" y="1153"/>
                </a:cubicBezTo>
                <a:cubicBezTo>
                  <a:pt x="1047" y="1167"/>
                  <a:pt x="1030" y="1180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900" y="1251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4"/>
                  <a:pt x="778" y="1288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8"/>
                </a:cubicBezTo>
                <a:cubicBezTo>
                  <a:pt x="503" y="1284"/>
                  <a:pt x="483" y="1279"/>
                  <a:pt x="462" y="1273"/>
                </a:cubicBezTo>
                <a:cubicBezTo>
                  <a:pt x="442" y="1267"/>
                  <a:pt x="422" y="1260"/>
                  <a:pt x="402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6" y="1214"/>
                  <a:pt x="307" y="1203"/>
                  <a:pt x="290" y="1191"/>
                </a:cubicBezTo>
                <a:cubicBezTo>
                  <a:pt x="272" y="1180"/>
                  <a:pt x="255" y="1167"/>
                  <a:pt x="238" y="1153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5"/>
                  <a:pt x="162" y="1080"/>
                  <a:pt x="148" y="1063"/>
                </a:cubicBezTo>
                <a:cubicBezTo>
                  <a:pt x="135" y="1047"/>
                  <a:pt x="122" y="1030"/>
                  <a:pt x="110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9"/>
                  <a:pt x="57" y="919"/>
                  <a:pt x="49" y="899"/>
                </a:cubicBezTo>
                <a:cubicBezTo>
                  <a:pt x="41" y="879"/>
                  <a:pt x="34" y="859"/>
                  <a:pt x="28" y="839"/>
                </a:cubicBezTo>
                <a:cubicBezTo>
                  <a:pt x="22" y="818"/>
                  <a:pt x="16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2"/>
                  <a:pt x="22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2"/>
                  <a:pt x="67" y="362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5" y="254"/>
                  <a:pt x="148" y="238"/>
                </a:cubicBezTo>
                <a:cubicBezTo>
                  <a:pt x="162" y="221"/>
                  <a:pt x="176" y="205"/>
                  <a:pt x="191" y="190"/>
                </a:cubicBezTo>
                <a:cubicBezTo>
                  <a:pt x="206" y="175"/>
                  <a:pt x="222" y="161"/>
                  <a:pt x="238" y="147"/>
                </a:cubicBezTo>
                <a:cubicBezTo>
                  <a:pt x="255" y="134"/>
                  <a:pt x="272" y="121"/>
                  <a:pt x="290" y="109"/>
                </a:cubicBezTo>
                <a:cubicBezTo>
                  <a:pt x="307" y="98"/>
                  <a:pt x="326" y="87"/>
                  <a:pt x="344" y="77"/>
                </a:cubicBezTo>
                <a:cubicBezTo>
                  <a:pt x="363" y="67"/>
                  <a:pt x="382" y="58"/>
                  <a:pt x="402" y="49"/>
                </a:cubicBezTo>
                <a:cubicBezTo>
                  <a:pt x="422" y="41"/>
                  <a:pt x="442" y="34"/>
                  <a:pt x="462" y="28"/>
                </a:cubicBezTo>
                <a:cubicBezTo>
                  <a:pt x="483" y="22"/>
                  <a:pt x="503" y="17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3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5" y="205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2"/>
                  <a:pt x="1243" y="382"/>
                  <a:pt x="1251" y="401"/>
                </a:cubicBezTo>
                <a:cubicBezTo>
                  <a:pt x="1259" y="421"/>
                  <a:pt x="1267" y="441"/>
                  <a:pt x="1273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2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0" name="图片 959"/>
          <p:cNvPicPr/>
          <p:nvPr/>
        </p:nvPicPr>
        <p:blipFill>
          <a:blip r:embed="rId8"/>
          <a:stretch/>
        </p:blipFill>
        <p:spPr>
          <a:xfrm>
            <a:off x="4069800" y="144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1" name="文本框 960"/>
          <p:cNvSpPr txBox="1"/>
          <p:nvPr/>
        </p:nvSpPr>
        <p:spPr>
          <a:xfrm>
            <a:off x="986040" y="219384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部署到在线平台并设置访问权限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3832920" y="1894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功能测试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3" name="任意多边形: 形状 962"/>
          <p:cNvSpPr/>
          <p:nvPr/>
        </p:nvSpPr>
        <p:spPr>
          <a:xfrm>
            <a:off x="5297040" y="1711800"/>
            <a:ext cx="136080" cy="136080"/>
          </a:xfrm>
          <a:custGeom>
            <a:avLst/>
            <a:gdLst/>
            <a:ahLst/>
            <a:cxnLst/>
            <a:rect l="0" t="0" r="r" b="b"/>
            <a:pathLst>
              <a:path w="378" h="378">
                <a:moveTo>
                  <a:pt x="49" y="0"/>
                </a:moveTo>
                <a:lnTo>
                  <a:pt x="378" y="328"/>
                </a:lnTo>
                <a:lnTo>
                  <a:pt x="329" y="378"/>
                </a:lnTo>
                <a:lnTo>
                  <a:pt x="0" y="49"/>
                </a:lnTo>
                <a:lnTo>
                  <a:pt x="4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4" name="任意多边形: 形状 963"/>
          <p:cNvSpPr/>
          <p:nvPr/>
        </p:nvSpPr>
        <p:spPr>
          <a:xfrm>
            <a:off x="5297040" y="1812240"/>
            <a:ext cx="136080" cy="136080"/>
          </a:xfrm>
          <a:custGeom>
            <a:avLst/>
            <a:gdLst/>
            <a:ahLst/>
            <a:cxnLst/>
            <a:rect l="0" t="0" r="r" b="b"/>
            <a:pathLst>
              <a:path w="378" h="378">
                <a:moveTo>
                  <a:pt x="329" y="0"/>
                </a:moveTo>
                <a:lnTo>
                  <a:pt x="378" y="49"/>
                </a:lnTo>
                <a:lnTo>
                  <a:pt x="49" y="378"/>
                </a:lnTo>
                <a:lnTo>
                  <a:pt x="0" y="329"/>
                </a:lnTo>
                <a:lnTo>
                  <a:pt x="32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5" name="任意多边形: 形状 964"/>
          <p:cNvSpPr/>
          <p:nvPr/>
        </p:nvSpPr>
        <p:spPr>
          <a:xfrm>
            <a:off x="5456880" y="1136160"/>
            <a:ext cx="2139480" cy="1387800"/>
          </a:xfrm>
          <a:custGeom>
            <a:avLst/>
            <a:gdLst/>
            <a:ahLst/>
            <a:cxnLst/>
            <a:rect l="0" t="0" r="r" b="b"/>
            <a:pathLst>
              <a:path w="5943" h="3855">
                <a:moveTo>
                  <a:pt x="21" y="172"/>
                </a:move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8"/>
                  <a:pt x="5771" y="22"/>
                </a:cubicBezTo>
                <a:cubicBezTo>
                  <a:pt x="5805" y="36"/>
                  <a:pt x="5835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576"/>
                </a:lnTo>
                <a:cubicBezTo>
                  <a:pt x="5943" y="3613"/>
                  <a:pt x="5936" y="3649"/>
                  <a:pt x="5922" y="3683"/>
                </a:cubicBezTo>
                <a:cubicBezTo>
                  <a:pt x="5908" y="3717"/>
                  <a:pt x="5888" y="3747"/>
                  <a:pt x="5862" y="3773"/>
                </a:cubicBezTo>
                <a:cubicBezTo>
                  <a:pt x="5835" y="3799"/>
                  <a:pt x="5805" y="3820"/>
                  <a:pt x="5771" y="3834"/>
                </a:cubicBezTo>
                <a:cubicBezTo>
                  <a:pt x="5737" y="3848"/>
                  <a:pt x="5702" y="3855"/>
                  <a:pt x="5665" y="3855"/>
                </a:cubicBezTo>
                <a:lnTo>
                  <a:pt x="278" y="3855"/>
                </a:lnTo>
                <a:cubicBezTo>
                  <a:pt x="241" y="3855"/>
                  <a:pt x="206" y="3848"/>
                  <a:pt x="172" y="3834"/>
                </a:cubicBezTo>
                <a:cubicBezTo>
                  <a:pt x="137" y="3820"/>
                  <a:pt x="107" y="3799"/>
                  <a:pt x="81" y="3773"/>
                </a:cubicBezTo>
                <a:cubicBezTo>
                  <a:pt x="55" y="3747"/>
                  <a:pt x="35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6" name="任意多边形: 形状 965"/>
          <p:cNvSpPr/>
          <p:nvPr/>
        </p:nvSpPr>
        <p:spPr>
          <a:xfrm>
            <a:off x="5456880" y="1136160"/>
            <a:ext cx="2139480" cy="1387800"/>
          </a:xfrm>
          <a:custGeom>
            <a:avLst/>
            <a:gdLst/>
            <a:ahLst/>
            <a:cxnLst/>
            <a:rect l="0" t="0" r="r" b="b"/>
            <a:pathLst>
              <a:path w="5943" h="3855">
                <a:moveTo>
                  <a:pt x="0" y="3576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8"/>
                  <a:pt x="5771" y="22"/>
                </a:cubicBezTo>
                <a:cubicBezTo>
                  <a:pt x="5805" y="36"/>
                  <a:pt x="5835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576"/>
                </a:lnTo>
                <a:cubicBezTo>
                  <a:pt x="5943" y="3613"/>
                  <a:pt x="5936" y="3649"/>
                  <a:pt x="5922" y="3683"/>
                </a:cubicBezTo>
                <a:cubicBezTo>
                  <a:pt x="5908" y="3717"/>
                  <a:pt x="5888" y="3747"/>
                  <a:pt x="5862" y="3773"/>
                </a:cubicBezTo>
                <a:cubicBezTo>
                  <a:pt x="5835" y="3799"/>
                  <a:pt x="5805" y="3820"/>
                  <a:pt x="5771" y="3834"/>
                </a:cubicBezTo>
                <a:cubicBezTo>
                  <a:pt x="5737" y="3848"/>
                  <a:pt x="5702" y="3855"/>
                  <a:pt x="5665" y="3855"/>
                </a:cubicBezTo>
                <a:lnTo>
                  <a:pt x="278" y="3855"/>
                </a:lnTo>
                <a:cubicBezTo>
                  <a:pt x="241" y="3855"/>
                  <a:pt x="206" y="3848"/>
                  <a:pt x="172" y="3834"/>
                </a:cubicBezTo>
                <a:cubicBezTo>
                  <a:pt x="137" y="3820"/>
                  <a:pt x="107" y="3799"/>
                  <a:pt x="81" y="3773"/>
                </a:cubicBezTo>
                <a:cubicBezTo>
                  <a:pt x="55" y="3747"/>
                  <a:pt x="35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moveTo>
                  <a:pt x="23" y="279"/>
                </a:moveTo>
                <a:lnTo>
                  <a:pt x="23" y="3576"/>
                </a:lnTo>
                <a:cubicBezTo>
                  <a:pt x="23" y="3593"/>
                  <a:pt x="24" y="3610"/>
                  <a:pt x="28" y="3626"/>
                </a:cubicBezTo>
                <a:cubicBezTo>
                  <a:pt x="31" y="3643"/>
                  <a:pt x="36" y="3659"/>
                  <a:pt x="42" y="3674"/>
                </a:cubicBezTo>
                <a:cubicBezTo>
                  <a:pt x="49" y="3689"/>
                  <a:pt x="57" y="3704"/>
                  <a:pt x="66" y="3718"/>
                </a:cubicBezTo>
                <a:cubicBezTo>
                  <a:pt x="75" y="3732"/>
                  <a:pt x="86" y="3745"/>
                  <a:pt x="98" y="3757"/>
                </a:cubicBezTo>
                <a:cubicBezTo>
                  <a:pt x="109" y="3769"/>
                  <a:pt x="122" y="3779"/>
                  <a:pt x="136" y="3789"/>
                </a:cubicBezTo>
                <a:cubicBezTo>
                  <a:pt x="150" y="3798"/>
                  <a:pt x="165" y="3806"/>
                  <a:pt x="180" y="3812"/>
                </a:cubicBezTo>
                <a:cubicBezTo>
                  <a:pt x="196" y="3819"/>
                  <a:pt x="212" y="3823"/>
                  <a:pt x="228" y="3827"/>
                </a:cubicBezTo>
                <a:cubicBezTo>
                  <a:pt x="245" y="3830"/>
                  <a:pt x="261" y="3832"/>
                  <a:pt x="278" y="3832"/>
                </a:cubicBezTo>
                <a:lnTo>
                  <a:pt x="5665" y="3832"/>
                </a:lnTo>
                <a:cubicBezTo>
                  <a:pt x="5681" y="3832"/>
                  <a:pt x="5698" y="3830"/>
                  <a:pt x="5714" y="3827"/>
                </a:cubicBezTo>
                <a:cubicBezTo>
                  <a:pt x="5731" y="3823"/>
                  <a:pt x="5747" y="3819"/>
                  <a:pt x="5762" y="3812"/>
                </a:cubicBezTo>
                <a:cubicBezTo>
                  <a:pt x="5778" y="3806"/>
                  <a:pt x="5793" y="3798"/>
                  <a:pt x="5806" y="3789"/>
                </a:cubicBezTo>
                <a:cubicBezTo>
                  <a:pt x="5820" y="3779"/>
                  <a:pt x="5833" y="3769"/>
                  <a:pt x="5845" y="3757"/>
                </a:cubicBezTo>
                <a:cubicBezTo>
                  <a:pt x="5857" y="3745"/>
                  <a:pt x="5868" y="3732"/>
                  <a:pt x="5877" y="3718"/>
                </a:cubicBezTo>
                <a:cubicBezTo>
                  <a:pt x="5886" y="3704"/>
                  <a:pt x="5894" y="3689"/>
                  <a:pt x="5901" y="3674"/>
                </a:cubicBezTo>
                <a:cubicBezTo>
                  <a:pt x="5907" y="3659"/>
                  <a:pt x="5912" y="3643"/>
                  <a:pt x="5915" y="3626"/>
                </a:cubicBezTo>
                <a:cubicBezTo>
                  <a:pt x="5918" y="3610"/>
                  <a:pt x="5920" y="3593"/>
                  <a:pt x="5920" y="3576"/>
                </a:cubicBezTo>
                <a:lnTo>
                  <a:pt x="5920" y="279"/>
                </a:lnTo>
                <a:cubicBezTo>
                  <a:pt x="5920" y="262"/>
                  <a:pt x="5918" y="246"/>
                  <a:pt x="5915" y="229"/>
                </a:cubicBezTo>
                <a:cubicBezTo>
                  <a:pt x="5912" y="213"/>
                  <a:pt x="5907" y="197"/>
                  <a:pt x="5901" y="181"/>
                </a:cubicBezTo>
                <a:cubicBezTo>
                  <a:pt x="5894" y="166"/>
                  <a:pt x="5886" y="151"/>
                  <a:pt x="5877" y="137"/>
                </a:cubicBezTo>
                <a:cubicBezTo>
                  <a:pt x="5868" y="123"/>
                  <a:pt x="5857" y="110"/>
                  <a:pt x="5845" y="98"/>
                </a:cubicBezTo>
                <a:cubicBezTo>
                  <a:pt x="5833" y="87"/>
                  <a:pt x="5820" y="76"/>
                  <a:pt x="5806" y="67"/>
                </a:cubicBezTo>
                <a:cubicBezTo>
                  <a:pt x="5793" y="57"/>
                  <a:pt x="5778" y="50"/>
                  <a:pt x="5762" y="43"/>
                </a:cubicBezTo>
                <a:cubicBezTo>
                  <a:pt x="5747" y="37"/>
                  <a:pt x="5731" y="32"/>
                  <a:pt x="5714" y="29"/>
                </a:cubicBezTo>
                <a:cubicBezTo>
                  <a:pt x="5698" y="25"/>
                  <a:pt x="5681" y="24"/>
                  <a:pt x="5665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9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任意多边形: 形状 966"/>
          <p:cNvSpPr/>
          <p:nvPr/>
        </p:nvSpPr>
        <p:spPr>
          <a:xfrm>
            <a:off x="6292440" y="131184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3" y="756"/>
                  <a:pt x="1288" y="777"/>
                </a:cubicBezTo>
                <a:cubicBezTo>
                  <a:pt x="1284" y="798"/>
                  <a:pt x="1279" y="818"/>
                  <a:pt x="1273" y="839"/>
                </a:cubicBezTo>
                <a:cubicBezTo>
                  <a:pt x="1267" y="859"/>
                  <a:pt x="1260" y="879"/>
                  <a:pt x="1251" y="899"/>
                </a:cubicBezTo>
                <a:cubicBezTo>
                  <a:pt x="1243" y="919"/>
                  <a:pt x="1234" y="939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30"/>
                  <a:pt x="1167" y="1047"/>
                  <a:pt x="1153" y="1063"/>
                </a:cubicBezTo>
                <a:cubicBezTo>
                  <a:pt x="1140" y="1080"/>
                  <a:pt x="1126" y="1095"/>
                  <a:pt x="1110" y="1111"/>
                </a:cubicBezTo>
                <a:cubicBezTo>
                  <a:pt x="1095" y="1126"/>
                  <a:pt x="1080" y="1140"/>
                  <a:pt x="1063" y="1153"/>
                </a:cubicBezTo>
                <a:cubicBezTo>
                  <a:pt x="1047" y="1167"/>
                  <a:pt x="1030" y="1180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9" y="1234"/>
                  <a:pt x="919" y="1243"/>
                  <a:pt x="900" y="1251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79"/>
                  <a:pt x="799" y="1284"/>
                  <a:pt x="778" y="1288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8"/>
                </a:cubicBezTo>
                <a:cubicBezTo>
                  <a:pt x="503" y="1284"/>
                  <a:pt x="483" y="1279"/>
                  <a:pt x="462" y="1273"/>
                </a:cubicBezTo>
                <a:cubicBezTo>
                  <a:pt x="442" y="1267"/>
                  <a:pt x="422" y="1260"/>
                  <a:pt x="402" y="1251"/>
                </a:cubicBezTo>
                <a:cubicBezTo>
                  <a:pt x="382" y="1243"/>
                  <a:pt x="363" y="1234"/>
                  <a:pt x="345" y="1224"/>
                </a:cubicBezTo>
                <a:cubicBezTo>
                  <a:pt x="326" y="1214"/>
                  <a:pt x="307" y="1203"/>
                  <a:pt x="290" y="1191"/>
                </a:cubicBezTo>
                <a:cubicBezTo>
                  <a:pt x="272" y="1180"/>
                  <a:pt x="255" y="1167"/>
                  <a:pt x="239" y="1153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5"/>
                  <a:pt x="162" y="1080"/>
                  <a:pt x="148" y="1063"/>
                </a:cubicBezTo>
                <a:cubicBezTo>
                  <a:pt x="135" y="1047"/>
                  <a:pt x="122" y="1030"/>
                  <a:pt x="110" y="1012"/>
                </a:cubicBezTo>
                <a:cubicBezTo>
                  <a:pt x="99" y="994"/>
                  <a:pt x="88" y="976"/>
                  <a:pt x="78" y="957"/>
                </a:cubicBezTo>
                <a:cubicBezTo>
                  <a:pt x="68" y="939"/>
                  <a:pt x="59" y="919"/>
                  <a:pt x="49" y="899"/>
                </a:cubicBezTo>
                <a:cubicBezTo>
                  <a:pt x="41" y="879"/>
                  <a:pt x="34" y="859"/>
                  <a:pt x="28" y="839"/>
                </a:cubicBezTo>
                <a:cubicBezTo>
                  <a:pt x="22" y="818"/>
                  <a:pt x="17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9" y="382"/>
                  <a:pt x="68" y="362"/>
                  <a:pt x="78" y="344"/>
                </a:cubicBezTo>
                <a:cubicBezTo>
                  <a:pt x="88" y="325"/>
                  <a:pt x="99" y="307"/>
                  <a:pt x="110" y="289"/>
                </a:cubicBezTo>
                <a:cubicBezTo>
                  <a:pt x="122" y="271"/>
                  <a:pt x="135" y="254"/>
                  <a:pt x="148" y="238"/>
                </a:cubicBezTo>
                <a:cubicBezTo>
                  <a:pt x="162" y="221"/>
                  <a:pt x="176" y="205"/>
                  <a:pt x="191" y="190"/>
                </a:cubicBezTo>
                <a:cubicBezTo>
                  <a:pt x="206" y="175"/>
                  <a:pt x="222" y="161"/>
                  <a:pt x="239" y="147"/>
                </a:cubicBezTo>
                <a:cubicBezTo>
                  <a:pt x="255" y="134"/>
                  <a:pt x="272" y="121"/>
                  <a:pt x="290" y="109"/>
                </a:cubicBezTo>
                <a:cubicBezTo>
                  <a:pt x="307" y="98"/>
                  <a:pt x="326" y="87"/>
                  <a:pt x="345" y="77"/>
                </a:cubicBezTo>
                <a:cubicBezTo>
                  <a:pt x="363" y="67"/>
                  <a:pt x="382" y="58"/>
                  <a:pt x="402" y="49"/>
                </a:cubicBezTo>
                <a:cubicBezTo>
                  <a:pt x="422" y="41"/>
                  <a:pt x="442" y="34"/>
                  <a:pt x="462" y="28"/>
                </a:cubicBezTo>
                <a:cubicBezTo>
                  <a:pt x="483" y="22"/>
                  <a:pt x="503" y="17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3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19" y="58"/>
                  <a:pt x="939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6" y="205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2"/>
                  <a:pt x="1243" y="382"/>
                  <a:pt x="1251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8" name="图片 967"/>
          <p:cNvPicPr/>
          <p:nvPr/>
        </p:nvPicPr>
        <p:blipFill>
          <a:blip r:embed="rId9"/>
          <a:stretch/>
        </p:blipFill>
        <p:spPr>
          <a:xfrm>
            <a:off x="6401160" y="14457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9" name="文本框 968"/>
          <p:cNvSpPr txBox="1"/>
          <p:nvPr/>
        </p:nvSpPr>
        <p:spPr>
          <a:xfrm>
            <a:off x="3406680" y="219384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验证智能体功能与响应准确性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6194880" y="1894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收集反馈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任意多边形: 形状 970"/>
          <p:cNvSpPr/>
          <p:nvPr/>
        </p:nvSpPr>
        <p:spPr>
          <a:xfrm>
            <a:off x="7653600" y="1711800"/>
            <a:ext cx="136080" cy="136080"/>
          </a:xfrm>
          <a:custGeom>
            <a:avLst/>
            <a:gdLst/>
            <a:ahLst/>
            <a:cxnLst/>
            <a:rect l="0" t="0" r="r" b="b"/>
            <a:pathLst>
              <a:path w="378" h="378">
                <a:moveTo>
                  <a:pt x="50" y="0"/>
                </a:moveTo>
                <a:lnTo>
                  <a:pt x="378" y="328"/>
                </a:lnTo>
                <a:lnTo>
                  <a:pt x="329" y="378"/>
                </a:lnTo>
                <a:lnTo>
                  <a:pt x="0" y="49"/>
                </a:lnTo>
                <a:lnTo>
                  <a:pt x="5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任意多边形: 形状 971"/>
          <p:cNvSpPr/>
          <p:nvPr/>
        </p:nvSpPr>
        <p:spPr>
          <a:xfrm>
            <a:off x="7653600" y="1812240"/>
            <a:ext cx="136080" cy="136080"/>
          </a:xfrm>
          <a:custGeom>
            <a:avLst/>
            <a:gdLst/>
            <a:ahLst/>
            <a:cxnLst/>
            <a:rect l="0" t="0" r="r" b="b"/>
            <a:pathLst>
              <a:path w="378" h="378">
                <a:moveTo>
                  <a:pt x="329" y="0"/>
                </a:moveTo>
                <a:lnTo>
                  <a:pt x="378" y="49"/>
                </a:lnTo>
                <a:lnTo>
                  <a:pt x="50" y="378"/>
                </a:lnTo>
                <a:lnTo>
                  <a:pt x="0" y="329"/>
                </a:lnTo>
                <a:lnTo>
                  <a:pt x="32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3" name="任意多边形: 形状 972"/>
          <p:cNvSpPr/>
          <p:nvPr/>
        </p:nvSpPr>
        <p:spPr>
          <a:xfrm>
            <a:off x="7821720" y="1136160"/>
            <a:ext cx="2139480" cy="1387800"/>
          </a:xfrm>
          <a:custGeom>
            <a:avLst/>
            <a:gdLst/>
            <a:ahLst/>
            <a:cxnLst/>
            <a:rect l="0" t="0" r="r" b="b"/>
            <a:pathLst>
              <a:path w="5943" h="3855">
                <a:moveTo>
                  <a:pt x="21" y="172"/>
                </a:move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8"/>
                  <a:pt x="5772" y="22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576"/>
                </a:lnTo>
                <a:cubicBezTo>
                  <a:pt x="5943" y="3613"/>
                  <a:pt x="5936" y="3649"/>
                  <a:pt x="5922" y="3683"/>
                </a:cubicBezTo>
                <a:cubicBezTo>
                  <a:pt x="5908" y="3717"/>
                  <a:pt x="5888" y="3747"/>
                  <a:pt x="5862" y="3773"/>
                </a:cubicBezTo>
                <a:cubicBezTo>
                  <a:pt x="5836" y="3799"/>
                  <a:pt x="5806" y="3820"/>
                  <a:pt x="5772" y="3834"/>
                </a:cubicBezTo>
                <a:cubicBezTo>
                  <a:pt x="5737" y="3848"/>
                  <a:pt x="5702" y="3855"/>
                  <a:pt x="5665" y="3855"/>
                </a:cubicBezTo>
                <a:lnTo>
                  <a:pt x="278" y="3855"/>
                </a:lnTo>
                <a:cubicBezTo>
                  <a:pt x="242" y="3855"/>
                  <a:pt x="206" y="3848"/>
                  <a:pt x="172" y="3834"/>
                </a:cubicBezTo>
                <a:cubicBezTo>
                  <a:pt x="138" y="3820"/>
                  <a:pt x="108" y="3799"/>
                  <a:pt x="82" y="3773"/>
                </a:cubicBezTo>
                <a:cubicBezTo>
                  <a:pt x="55" y="3747"/>
                  <a:pt x="35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4" name="任意多边形: 形状 973"/>
          <p:cNvSpPr/>
          <p:nvPr/>
        </p:nvSpPr>
        <p:spPr>
          <a:xfrm>
            <a:off x="7821720" y="1136160"/>
            <a:ext cx="2139480" cy="1387800"/>
          </a:xfrm>
          <a:custGeom>
            <a:avLst/>
            <a:gdLst/>
            <a:ahLst/>
            <a:cxnLst/>
            <a:rect l="0" t="0" r="r" b="b"/>
            <a:pathLst>
              <a:path w="5943" h="3855">
                <a:moveTo>
                  <a:pt x="0" y="3576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8"/>
                  <a:pt x="5772" y="22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576"/>
                </a:lnTo>
                <a:cubicBezTo>
                  <a:pt x="5943" y="3613"/>
                  <a:pt x="5936" y="3649"/>
                  <a:pt x="5922" y="3683"/>
                </a:cubicBezTo>
                <a:cubicBezTo>
                  <a:pt x="5908" y="3717"/>
                  <a:pt x="5888" y="3747"/>
                  <a:pt x="5862" y="3773"/>
                </a:cubicBezTo>
                <a:cubicBezTo>
                  <a:pt x="5836" y="3799"/>
                  <a:pt x="5806" y="3820"/>
                  <a:pt x="5772" y="3834"/>
                </a:cubicBezTo>
                <a:cubicBezTo>
                  <a:pt x="5737" y="3848"/>
                  <a:pt x="5702" y="3855"/>
                  <a:pt x="5665" y="3855"/>
                </a:cubicBezTo>
                <a:lnTo>
                  <a:pt x="278" y="3855"/>
                </a:lnTo>
                <a:cubicBezTo>
                  <a:pt x="242" y="3855"/>
                  <a:pt x="206" y="3848"/>
                  <a:pt x="172" y="3834"/>
                </a:cubicBezTo>
                <a:cubicBezTo>
                  <a:pt x="138" y="3820"/>
                  <a:pt x="108" y="3799"/>
                  <a:pt x="82" y="3773"/>
                </a:cubicBezTo>
                <a:cubicBezTo>
                  <a:pt x="55" y="3747"/>
                  <a:pt x="35" y="3717"/>
                  <a:pt x="21" y="3683"/>
                </a:cubicBezTo>
                <a:cubicBezTo>
                  <a:pt x="7" y="3649"/>
                  <a:pt x="0" y="3613"/>
                  <a:pt x="0" y="3576"/>
                </a:cubicBezTo>
                <a:moveTo>
                  <a:pt x="23" y="279"/>
                </a:moveTo>
                <a:lnTo>
                  <a:pt x="23" y="3576"/>
                </a:lnTo>
                <a:cubicBezTo>
                  <a:pt x="23" y="3593"/>
                  <a:pt x="25" y="3610"/>
                  <a:pt x="28" y="3626"/>
                </a:cubicBezTo>
                <a:cubicBezTo>
                  <a:pt x="31" y="3643"/>
                  <a:pt x="36" y="3659"/>
                  <a:pt x="43" y="3674"/>
                </a:cubicBezTo>
                <a:cubicBezTo>
                  <a:pt x="49" y="3689"/>
                  <a:pt x="57" y="3704"/>
                  <a:pt x="66" y="3718"/>
                </a:cubicBezTo>
                <a:cubicBezTo>
                  <a:pt x="75" y="3732"/>
                  <a:pt x="86" y="3745"/>
                  <a:pt x="98" y="3757"/>
                </a:cubicBezTo>
                <a:cubicBezTo>
                  <a:pt x="110" y="3769"/>
                  <a:pt x="123" y="3779"/>
                  <a:pt x="137" y="3789"/>
                </a:cubicBezTo>
                <a:cubicBezTo>
                  <a:pt x="151" y="3798"/>
                  <a:pt x="165" y="3806"/>
                  <a:pt x="181" y="3812"/>
                </a:cubicBezTo>
                <a:cubicBezTo>
                  <a:pt x="196" y="3819"/>
                  <a:pt x="212" y="3823"/>
                  <a:pt x="229" y="3827"/>
                </a:cubicBezTo>
                <a:cubicBezTo>
                  <a:pt x="245" y="3830"/>
                  <a:pt x="262" y="3832"/>
                  <a:pt x="278" y="3832"/>
                </a:cubicBezTo>
                <a:lnTo>
                  <a:pt x="5665" y="3832"/>
                </a:lnTo>
                <a:cubicBezTo>
                  <a:pt x="5682" y="3832"/>
                  <a:pt x="5698" y="3830"/>
                  <a:pt x="5715" y="3827"/>
                </a:cubicBezTo>
                <a:cubicBezTo>
                  <a:pt x="5731" y="3823"/>
                  <a:pt x="5747" y="3819"/>
                  <a:pt x="5763" y="3812"/>
                </a:cubicBezTo>
                <a:cubicBezTo>
                  <a:pt x="5778" y="3806"/>
                  <a:pt x="5793" y="3798"/>
                  <a:pt x="5807" y="3789"/>
                </a:cubicBezTo>
                <a:cubicBezTo>
                  <a:pt x="5821" y="3779"/>
                  <a:pt x="5834" y="3769"/>
                  <a:pt x="5845" y="3757"/>
                </a:cubicBezTo>
                <a:cubicBezTo>
                  <a:pt x="5857" y="3745"/>
                  <a:pt x="5868" y="3732"/>
                  <a:pt x="5877" y="3718"/>
                </a:cubicBezTo>
                <a:cubicBezTo>
                  <a:pt x="5887" y="3704"/>
                  <a:pt x="5894" y="3689"/>
                  <a:pt x="5901" y="3674"/>
                </a:cubicBezTo>
                <a:cubicBezTo>
                  <a:pt x="5907" y="3659"/>
                  <a:pt x="5912" y="3643"/>
                  <a:pt x="5915" y="3626"/>
                </a:cubicBezTo>
                <a:cubicBezTo>
                  <a:pt x="5919" y="3610"/>
                  <a:pt x="5920" y="3593"/>
                  <a:pt x="5920" y="3576"/>
                </a:cubicBezTo>
                <a:lnTo>
                  <a:pt x="5920" y="279"/>
                </a:lnTo>
                <a:cubicBezTo>
                  <a:pt x="5920" y="262"/>
                  <a:pt x="5919" y="246"/>
                  <a:pt x="5915" y="229"/>
                </a:cubicBezTo>
                <a:cubicBezTo>
                  <a:pt x="5912" y="213"/>
                  <a:pt x="5907" y="197"/>
                  <a:pt x="5901" y="181"/>
                </a:cubicBezTo>
                <a:cubicBezTo>
                  <a:pt x="5894" y="166"/>
                  <a:pt x="5887" y="151"/>
                  <a:pt x="5877" y="137"/>
                </a:cubicBezTo>
                <a:cubicBezTo>
                  <a:pt x="5868" y="123"/>
                  <a:pt x="5857" y="110"/>
                  <a:pt x="5845" y="98"/>
                </a:cubicBezTo>
                <a:cubicBezTo>
                  <a:pt x="5834" y="87"/>
                  <a:pt x="5821" y="76"/>
                  <a:pt x="5807" y="67"/>
                </a:cubicBezTo>
                <a:cubicBezTo>
                  <a:pt x="5793" y="57"/>
                  <a:pt x="5778" y="50"/>
                  <a:pt x="5763" y="43"/>
                </a:cubicBezTo>
                <a:cubicBezTo>
                  <a:pt x="5747" y="37"/>
                  <a:pt x="5731" y="32"/>
                  <a:pt x="5715" y="29"/>
                </a:cubicBezTo>
                <a:cubicBezTo>
                  <a:pt x="5698" y="25"/>
                  <a:pt x="5682" y="24"/>
                  <a:pt x="5665" y="24"/>
                </a:cubicBezTo>
                <a:lnTo>
                  <a:pt x="278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5" name="任意多边形: 形状 974"/>
          <p:cNvSpPr/>
          <p:nvPr/>
        </p:nvSpPr>
        <p:spPr>
          <a:xfrm>
            <a:off x="8657280" y="131184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8"/>
                  <a:pt x="1278" y="818"/>
                  <a:pt x="1272" y="839"/>
                </a:cubicBezTo>
                <a:cubicBezTo>
                  <a:pt x="1266" y="859"/>
                  <a:pt x="1259" y="879"/>
                  <a:pt x="1251" y="899"/>
                </a:cubicBezTo>
                <a:cubicBezTo>
                  <a:pt x="1243" y="919"/>
                  <a:pt x="1233" y="939"/>
                  <a:pt x="1223" y="957"/>
                </a:cubicBezTo>
                <a:cubicBezTo>
                  <a:pt x="1213" y="976"/>
                  <a:pt x="1202" y="994"/>
                  <a:pt x="1191" y="1012"/>
                </a:cubicBezTo>
                <a:cubicBezTo>
                  <a:pt x="1179" y="1030"/>
                  <a:pt x="1166" y="1047"/>
                  <a:pt x="1153" y="1063"/>
                </a:cubicBezTo>
                <a:cubicBezTo>
                  <a:pt x="1139" y="1080"/>
                  <a:pt x="1125" y="1095"/>
                  <a:pt x="1110" y="1111"/>
                </a:cubicBezTo>
                <a:cubicBezTo>
                  <a:pt x="1095" y="1126"/>
                  <a:pt x="1079" y="1140"/>
                  <a:pt x="1063" y="1153"/>
                </a:cubicBezTo>
                <a:cubicBezTo>
                  <a:pt x="1046" y="1167"/>
                  <a:pt x="1029" y="1180"/>
                  <a:pt x="1011" y="1191"/>
                </a:cubicBezTo>
                <a:cubicBezTo>
                  <a:pt x="994" y="1203"/>
                  <a:pt x="975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79" y="1260"/>
                  <a:pt x="859" y="1267"/>
                  <a:pt x="839" y="1273"/>
                </a:cubicBezTo>
                <a:cubicBezTo>
                  <a:pt x="818" y="1279"/>
                  <a:pt x="798" y="1284"/>
                  <a:pt x="777" y="1288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1" y="1301"/>
                  <a:pt x="650" y="1301"/>
                </a:cubicBezTo>
                <a:cubicBezTo>
                  <a:pt x="629" y="1301"/>
                  <a:pt x="608" y="1300"/>
                  <a:pt x="586" y="1298"/>
                </a:cubicBezTo>
                <a:cubicBezTo>
                  <a:pt x="565" y="1296"/>
                  <a:pt x="544" y="1293"/>
                  <a:pt x="523" y="1288"/>
                </a:cubicBezTo>
                <a:cubicBezTo>
                  <a:pt x="503" y="1284"/>
                  <a:pt x="482" y="1279"/>
                  <a:pt x="462" y="1273"/>
                </a:cubicBezTo>
                <a:cubicBezTo>
                  <a:pt x="441" y="1267"/>
                  <a:pt x="421" y="1260"/>
                  <a:pt x="401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3"/>
                  <a:pt x="289" y="1191"/>
                </a:cubicBezTo>
                <a:cubicBezTo>
                  <a:pt x="271" y="1180"/>
                  <a:pt x="254" y="1167"/>
                  <a:pt x="238" y="1153"/>
                </a:cubicBezTo>
                <a:cubicBezTo>
                  <a:pt x="221" y="1140"/>
                  <a:pt x="206" y="1126"/>
                  <a:pt x="191" y="1111"/>
                </a:cubicBezTo>
                <a:cubicBezTo>
                  <a:pt x="176" y="1095"/>
                  <a:pt x="161" y="1080"/>
                  <a:pt x="148" y="1063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9"/>
                  <a:pt x="58" y="919"/>
                  <a:pt x="50" y="899"/>
                </a:cubicBezTo>
                <a:cubicBezTo>
                  <a:pt x="42" y="879"/>
                  <a:pt x="34" y="859"/>
                  <a:pt x="28" y="839"/>
                </a:cubicBezTo>
                <a:cubicBezTo>
                  <a:pt x="22" y="818"/>
                  <a:pt x="17" y="798"/>
                  <a:pt x="13" y="777"/>
                </a:cubicBezTo>
                <a:cubicBezTo>
                  <a:pt x="9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9" y="544"/>
                  <a:pt x="13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2"/>
                  <a:pt x="67" y="362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5"/>
                  <a:pt x="191" y="190"/>
                </a:cubicBezTo>
                <a:cubicBezTo>
                  <a:pt x="206" y="175"/>
                  <a:pt x="221" y="161"/>
                  <a:pt x="238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1" y="49"/>
                </a:cubicBezTo>
                <a:cubicBezTo>
                  <a:pt x="421" y="41"/>
                  <a:pt x="441" y="34"/>
                  <a:pt x="462" y="28"/>
                </a:cubicBezTo>
                <a:cubicBezTo>
                  <a:pt x="482" y="22"/>
                  <a:pt x="503" y="17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1" y="0"/>
                  <a:pt x="693" y="1"/>
                  <a:pt x="714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7"/>
                  <a:pt x="818" y="22"/>
                  <a:pt x="839" y="28"/>
                </a:cubicBezTo>
                <a:cubicBezTo>
                  <a:pt x="859" y="34"/>
                  <a:pt x="879" y="41"/>
                  <a:pt x="899" y="49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5" y="87"/>
                  <a:pt x="994" y="98"/>
                  <a:pt x="1011" y="109"/>
                </a:cubicBezTo>
                <a:cubicBezTo>
                  <a:pt x="1029" y="121"/>
                  <a:pt x="1046" y="134"/>
                  <a:pt x="1063" y="147"/>
                </a:cubicBezTo>
                <a:cubicBezTo>
                  <a:pt x="1079" y="161"/>
                  <a:pt x="1095" y="175"/>
                  <a:pt x="1110" y="190"/>
                </a:cubicBezTo>
                <a:cubicBezTo>
                  <a:pt x="1125" y="205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2" y="307"/>
                  <a:pt x="1213" y="325"/>
                  <a:pt x="1223" y="344"/>
                </a:cubicBezTo>
                <a:cubicBezTo>
                  <a:pt x="1233" y="362"/>
                  <a:pt x="1243" y="382"/>
                  <a:pt x="1251" y="401"/>
                </a:cubicBezTo>
                <a:cubicBezTo>
                  <a:pt x="1259" y="421"/>
                  <a:pt x="1266" y="441"/>
                  <a:pt x="1272" y="461"/>
                </a:cubicBezTo>
                <a:cubicBezTo>
                  <a:pt x="1278" y="482"/>
                  <a:pt x="1285" y="502"/>
                  <a:pt x="1289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6" name="图片 975"/>
          <p:cNvPicPr/>
          <p:nvPr/>
        </p:nvPicPr>
        <p:blipFill>
          <a:blip r:embed="rId10"/>
          <a:stretch/>
        </p:blipFill>
        <p:spPr>
          <a:xfrm>
            <a:off x="8791200" y="144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7" name="文本框 976"/>
          <p:cNvSpPr txBox="1"/>
          <p:nvPr/>
        </p:nvSpPr>
        <p:spPr>
          <a:xfrm>
            <a:off x="5885640" y="219384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获取用户体验与功能建议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8" name="文本框 977"/>
          <p:cNvSpPr txBox="1"/>
          <p:nvPr/>
        </p:nvSpPr>
        <p:spPr>
          <a:xfrm>
            <a:off x="8556840" y="1894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优化迭代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9" name="任意多边形: 形状 978"/>
          <p:cNvSpPr/>
          <p:nvPr/>
        </p:nvSpPr>
        <p:spPr>
          <a:xfrm>
            <a:off x="534600" y="2857680"/>
            <a:ext cx="4680000" cy="2156400"/>
          </a:xfrm>
          <a:custGeom>
            <a:avLst/>
            <a:gdLst/>
            <a:ahLst/>
            <a:cxnLst/>
            <a:rect l="0" t="0" r="r" b="b"/>
            <a:pathLst>
              <a:path w="13000" h="5990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2"/>
                </a:cubicBezTo>
                <a:cubicBezTo>
                  <a:pt x="12863" y="36"/>
                  <a:pt x="12893" y="56"/>
                  <a:pt x="12919" y="82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3" y="206"/>
                  <a:pt x="13000" y="242"/>
                  <a:pt x="13000" y="279"/>
                </a:cubicBezTo>
                <a:lnTo>
                  <a:pt x="13000" y="5712"/>
                </a:lnTo>
                <a:cubicBezTo>
                  <a:pt x="13000" y="5749"/>
                  <a:pt x="12993" y="5784"/>
                  <a:pt x="12979" y="5818"/>
                </a:cubicBezTo>
                <a:cubicBezTo>
                  <a:pt x="12965" y="5853"/>
                  <a:pt x="12945" y="5883"/>
                  <a:pt x="12919" y="5909"/>
                </a:cubicBezTo>
                <a:cubicBezTo>
                  <a:pt x="12893" y="5935"/>
                  <a:pt x="12863" y="5955"/>
                  <a:pt x="12828" y="5969"/>
                </a:cubicBezTo>
                <a:cubicBezTo>
                  <a:pt x="12794" y="5983"/>
                  <a:pt x="12759" y="5990"/>
                  <a:pt x="12722" y="5990"/>
                </a:cubicBezTo>
                <a:lnTo>
                  <a:pt x="279" y="5990"/>
                </a:lnTo>
                <a:cubicBezTo>
                  <a:pt x="242" y="5990"/>
                  <a:pt x="206" y="5983"/>
                  <a:pt x="172" y="5969"/>
                </a:cubicBezTo>
                <a:cubicBezTo>
                  <a:pt x="138" y="5955"/>
                  <a:pt x="108" y="5935"/>
                  <a:pt x="82" y="5909"/>
                </a:cubicBezTo>
                <a:cubicBezTo>
                  <a:pt x="56" y="5883"/>
                  <a:pt x="35" y="5853"/>
                  <a:pt x="21" y="5818"/>
                </a:cubicBezTo>
                <a:cubicBezTo>
                  <a:pt x="7" y="5784"/>
                  <a:pt x="0" y="5749"/>
                  <a:pt x="0" y="5712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0" name="任意多边形: 形状 979"/>
          <p:cNvSpPr/>
          <p:nvPr/>
        </p:nvSpPr>
        <p:spPr>
          <a:xfrm>
            <a:off x="534600" y="2857680"/>
            <a:ext cx="4680000" cy="2156400"/>
          </a:xfrm>
          <a:custGeom>
            <a:avLst/>
            <a:gdLst/>
            <a:ahLst/>
            <a:cxnLst/>
            <a:rect l="0" t="0" r="r" b="b"/>
            <a:pathLst>
              <a:path w="13000" h="5990">
                <a:moveTo>
                  <a:pt x="0" y="5712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8" y="22"/>
                </a:cubicBezTo>
                <a:cubicBezTo>
                  <a:pt x="12863" y="36"/>
                  <a:pt x="12893" y="56"/>
                  <a:pt x="12919" y="82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3" y="206"/>
                  <a:pt x="13000" y="242"/>
                  <a:pt x="13000" y="279"/>
                </a:cubicBezTo>
                <a:lnTo>
                  <a:pt x="13000" y="5712"/>
                </a:lnTo>
                <a:cubicBezTo>
                  <a:pt x="13000" y="5749"/>
                  <a:pt x="12993" y="5784"/>
                  <a:pt x="12979" y="5818"/>
                </a:cubicBezTo>
                <a:cubicBezTo>
                  <a:pt x="12965" y="5853"/>
                  <a:pt x="12945" y="5883"/>
                  <a:pt x="12919" y="5909"/>
                </a:cubicBezTo>
                <a:cubicBezTo>
                  <a:pt x="12893" y="5935"/>
                  <a:pt x="12863" y="5955"/>
                  <a:pt x="12828" y="5969"/>
                </a:cubicBezTo>
                <a:cubicBezTo>
                  <a:pt x="12794" y="5983"/>
                  <a:pt x="12759" y="5990"/>
                  <a:pt x="12722" y="5990"/>
                </a:cubicBezTo>
                <a:lnTo>
                  <a:pt x="279" y="5990"/>
                </a:lnTo>
                <a:cubicBezTo>
                  <a:pt x="242" y="5990"/>
                  <a:pt x="206" y="5983"/>
                  <a:pt x="172" y="5969"/>
                </a:cubicBezTo>
                <a:cubicBezTo>
                  <a:pt x="138" y="5955"/>
                  <a:pt x="108" y="5935"/>
                  <a:pt x="82" y="5909"/>
                </a:cubicBezTo>
                <a:cubicBezTo>
                  <a:pt x="56" y="5883"/>
                  <a:pt x="35" y="5853"/>
                  <a:pt x="21" y="5818"/>
                </a:cubicBezTo>
                <a:cubicBezTo>
                  <a:pt x="7" y="5784"/>
                  <a:pt x="0" y="5749"/>
                  <a:pt x="0" y="5712"/>
                </a:cubicBezTo>
                <a:moveTo>
                  <a:pt x="23" y="279"/>
                </a:moveTo>
                <a:lnTo>
                  <a:pt x="23" y="5712"/>
                </a:lnTo>
                <a:cubicBezTo>
                  <a:pt x="23" y="5729"/>
                  <a:pt x="25" y="5745"/>
                  <a:pt x="28" y="5762"/>
                </a:cubicBezTo>
                <a:cubicBezTo>
                  <a:pt x="32" y="5778"/>
                  <a:pt x="36" y="5794"/>
                  <a:pt x="43" y="5809"/>
                </a:cubicBezTo>
                <a:cubicBezTo>
                  <a:pt x="49" y="5825"/>
                  <a:pt x="57" y="5840"/>
                  <a:pt x="66" y="5854"/>
                </a:cubicBezTo>
                <a:cubicBezTo>
                  <a:pt x="76" y="5868"/>
                  <a:pt x="86" y="5880"/>
                  <a:pt x="98" y="5892"/>
                </a:cubicBezTo>
                <a:cubicBezTo>
                  <a:pt x="110" y="5904"/>
                  <a:pt x="123" y="5915"/>
                  <a:pt x="137" y="5924"/>
                </a:cubicBezTo>
                <a:cubicBezTo>
                  <a:pt x="151" y="5933"/>
                  <a:pt x="165" y="5941"/>
                  <a:pt x="181" y="5948"/>
                </a:cubicBezTo>
                <a:cubicBezTo>
                  <a:pt x="196" y="5954"/>
                  <a:pt x="212" y="5959"/>
                  <a:pt x="229" y="5962"/>
                </a:cubicBezTo>
                <a:cubicBezTo>
                  <a:pt x="245" y="5965"/>
                  <a:pt x="262" y="5967"/>
                  <a:pt x="279" y="5967"/>
                </a:cubicBezTo>
                <a:lnTo>
                  <a:pt x="12722" y="5967"/>
                </a:lnTo>
                <a:cubicBezTo>
                  <a:pt x="12739" y="5967"/>
                  <a:pt x="12755" y="5965"/>
                  <a:pt x="12772" y="5962"/>
                </a:cubicBezTo>
                <a:cubicBezTo>
                  <a:pt x="12788" y="5959"/>
                  <a:pt x="12804" y="5954"/>
                  <a:pt x="12820" y="5948"/>
                </a:cubicBezTo>
                <a:cubicBezTo>
                  <a:pt x="12835" y="5941"/>
                  <a:pt x="12850" y="5933"/>
                  <a:pt x="12864" y="5924"/>
                </a:cubicBezTo>
                <a:cubicBezTo>
                  <a:pt x="12878" y="5915"/>
                  <a:pt x="12891" y="5904"/>
                  <a:pt x="12902" y="5892"/>
                </a:cubicBezTo>
                <a:cubicBezTo>
                  <a:pt x="12914" y="5880"/>
                  <a:pt x="12925" y="5868"/>
                  <a:pt x="12934" y="5854"/>
                </a:cubicBezTo>
                <a:cubicBezTo>
                  <a:pt x="12944" y="5840"/>
                  <a:pt x="12951" y="5825"/>
                  <a:pt x="12958" y="5809"/>
                </a:cubicBezTo>
                <a:cubicBezTo>
                  <a:pt x="12964" y="5794"/>
                  <a:pt x="12969" y="5778"/>
                  <a:pt x="12972" y="5762"/>
                </a:cubicBezTo>
                <a:cubicBezTo>
                  <a:pt x="12976" y="5745"/>
                  <a:pt x="12977" y="5729"/>
                  <a:pt x="12977" y="5712"/>
                </a:cubicBezTo>
                <a:lnTo>
                  <a:pt x="12977" y="279"/>
                </a:lnTo>
                <a:cubicBezTo>
                  <a:pt x="12977" y="262"/>
                  <a:pt x="12976" y="246"/>
                  <a:pt x="12972" y="229"/>
                </a:cubicBezTo>
                <a:cubicBezTo>
                  <a:pt x="12969" y="213"/>
                  <a:pt x="12964" y="197"/>
                  <a:pt x="12958" y="181"/>
                </a:cubicBezTo>
                <a:cubicBezTo>
                  <a:pt x="12951" y="166"/>
                  <a:pt x="12944" y="151"/>
                  <a:pt x="12934" y="137"/>
                </a:cubicBezTo>
                <a:cubicBezTo>
                  <a:pt x="12925" y="123"/>
                  <a:pt x="12914" y="110"/>
                  <a:pt x="12902" y="98"/>
                </a:cubicBezTo>
                <a:cubicBezTo>
                  <a:pt x="12891" y="87"/>
                  <a:pt x="12878" y="76"/>
                  <a:pt x="12864" y="67"/>
                </a:cubicBezTo>
                <a:cubicBezTo>
                  <a:pt x="12850" y="57"/>
                  <a:pt x="12835" y="49"/>
                  <a:pt x="12820" y="43"/>
                </a:cubicBezTo>
                <a:cubicBezTo>
                  <a:pt x="12804" y="37"/>
                  <a:pt x="12788" y="32"/>
                  <a:pt x="12772" y="28"/>
                </a:cubicBezTo>
                <a:cubicBezTo>
                  <a:pt x="12755" y="25"/>
                  <a:pt x="12739" y="24"/>
                  <a:pt x="12722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1" name="任意多边形: 形状 980"/>
          <p:cNvSpPr/>
          <p:nvPr/>
        </p:nvSpPr>
        <p:spPr>
          <a:xfrm>
            <a:off x="542880" y="2866320"/>
            <a:ext cx="4663440" cy="2139480"/>
          </a:xfrm>
          <a:custGeom>
            <a:avLst/>
            <a:gdLst/>
            <a:ahLst/>
            <a:cxnLst/>
            <a:rect l="0" t="0" r="r" b="b"/>
            <a:pathLst>
              <a:path w="12954" h="5943">
                <a:moveTo>
                  <a:pt x="0" y="0"/>
                </a:moveTo>
                <a:lnTo>
                  <a:pt x="12954" y="0"/>
                </a:lnTo>
                <a:lnTo>
                  <a:pt x="12954" y="5943"/>
                </a:lnTo>
                <a:lnTo>
                  <a:pt x="0" y="5943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1"/>
            <a:tile tx="0" ty="0" sx="31998" sy="-6003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82" name="图片 981"/>
          <p:cNvPicPr/>
          <p:nvPr/>
        </p:nvPicPr>
        <p:blipFill>
          <a:blip r:embed="rId12"/>
          <a:stretch/>
        </p:blipFill>
        <p:spPr>
          <a:xfrm>
            <a:off x="743760" y="3100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3" name="文本框 982"/>
          <p:cNvSpPr txBox="1"/>
          <p:nvPr/>
        </p:nvSpPr>
        <p:spPr>
          <a:xfrm>
            <a:off x="8247960" y="219384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基于反馈改进智能体性能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4" name="图片 983"/>
          <p:cNvPicPr/>
          <p:nvPr/>
        </p:nvPicPr>
        <p:blipFill>
          <a:blip r:embed="rId13"/>
          <a:stretch/>
        </p:blipFill>
        <p:spPr>
          <a:xfrm>
            <a:off x="743760" y="350136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5" name="文本框 984"/>
          <p:cNvSpPr txBox="1"/>
          <p:nvPr/>
        </p:nvSpPr>
        <p:spPr>
          <a:xfrm>
            <a:off x="1044720" y="30744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发布流程详解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6" name="文本框 985"/>
          <p:cNvSpPr txBox="1"/>
          <p:nvPr/>
        </p:nvSpPr>
        <p:spPr>
          <a:xfrm>
            <a:off x="994320" y="349020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单击界面右上角的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7" name="文本框 986"/>
          <p:cNvSpPr txBox="1"/>
          <p:nvPr/>
        </p:nvSpPr>
        <p:spPr>
          <a:xfrm>
            <a:off x="2197800" y="349560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8" name="文本框 987"/>
          <p:cNvSpPr txBox="1"/>
          <p:nvPr/>
        </p:nvSpPr>
        <p:spPr>
          <a:xfrm>
            <a:off x="2266920" y="34902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创建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9" name="文本框 988"/>
          <p:cNvSpPr txBox="1"/>
          <p:nvPr/>
        </p:nvSpPr>
        <p:spPr>
          <a:xfrm>
            <a:off x="2567880" y="349560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0" name="图片 989"/>
          <p:cNvPicPr/>
          <p:nvPr/>
        </p:nvPicPr>
        <p:blipFill>
          <a:blip r:embed="rId14"/>
          <a:stretch/>
        </p:blipFill>
        <p:spPr>
          <a:xfrm>
            <a:off x="743760" y="386928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1" name="文本框 990"/>
          <p:cNvSpPr txBox="1"/>
          <p:nvPr/>
        </p:nvSpPr>
        <p:spPr>
          <a:xfrm>
            <a:off x="2637000" y="34902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按钮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2" name="文本框 991"/>
          <p:cNvSpPr txBox="1"/>
          <p:nvPr/>
        </p:nvSpPr>
        <p:spPr>
          <a:xfrm>
            <a:off x="994320" y="385812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设置访问权限（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3" name="文本框 992"/>
          <p:cNvSpPr txBox="1"/>
          <p:nvPr/>
        </p:nvSpPr>
        <p:spPr>
          <a:xfrm>
            <a:off x="2047320" y="386316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4" name="文本框 993"/>
          <p:cNvSpPr txBox="1"/>
          <p:nvPr/>
        </p:nvSpPr>
        <p:spPr>
          <a:xfrm>
            <a:off x="2116440" y="3858120"/>
            <a:ext cx="1358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知道该链接的任何人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5" name="文本框 994"/>
          <p:cNvSpPr txBox="1"/>
          <p:nvPr/>
        </p:nvSpPr>
        <p:spPr>
          <a:xfrm>
            <a:off x="3470400" y="386316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6" name="图片 995"/>
          <p:cNvPicPr/>
          <p:nvPr/>
        </p:nvPicPr>
        <p:blipFill>
          <a:blip r:embed="rId15"/>
          <a:stretch/>
        </p:blipFill>
        <p:spPr>
          <a:xfrm>
            <a:off x="743760" y="423684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7" name="文本框 996"/>
          <p:cNvSpPr txBox="1"/>
          <p:nvPr/>
        </p:nvSpPr>
        <p:spPr>
          <a:xfrm>
            <a:off x="3539520" y="385812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8" name="文本框 997"/>
          <p:cNvSpPr txBox="1"/>
          <p:nvPr/>
        </p:nvSpPr>
        <p:spPr>
          <a:xfrm>
            <a:off x="994320" y="422568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单击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9" name="文本框 998"/>
          <p:cNvSpPr txBox="1"/>
          <p:nvPr/>
        </p:nvSpPr>
        <p:spPr>
          <a:xfrm>
            <a:off x="1295280" y="423108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0" name="文本框 999"/>
          <p:cNvSpPr txBox="1"/>
          <p:nvPr/>
        </p:nvSpPr>
        <p:spPr>
          <a:xfrm>
            <a:off x="1364400" y="422568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保存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1" name="文本框 1000"/>
          <p:cNvSpPr txBox="1"/>
          <p:nvPr/>
        </p:nvSpPr>
        <p:spPr>
          <a:xfrm>
            <a:off x="1665360" y="423108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2" name="图片 1001"/>
          <p:cNvPicPr/>
          <p:nvPr/>
        </p:nvPicPr>
        <p:blipFill>
          <a:blip r:embed="rId16"/>
          <a:stretch/>
        </p:blipFill>
        <p:spPr>
          <a:xfrm>
            <a:off x="743760" y="46044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3" name="文本框 1002"/>
          <p:cNvSpPr txBox="1"/>
          <p:nvPr/>
        </p:nvSpPr>
        <p:spPr>
          <a:xfrm>
            <a:off x="1734480" y="42256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按钮完成发布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4" name="任意多边形: 形状 1003"/>
          <p:cNvSpPr/>
          <p:nvPr/>
        </p:nvSpPr>
        <p:spPr>
          <a:xfrm>
            <a:off x="5481720" y="2857680"/>
            <a:ext cx="4680360" cy="2156400"/>
          </a:xfrm>
          <a:custGeom>
            <a:avLst/>
            <a:gdLst/>
            <a:ahLst/>
            <a:cxnLst/>
            <a:rect l="0" t="0" r="r" b="b"/>
            <a:pathLst>
              <a:path w="13001" h="5990">
                <a:moveTo>
                  <a:pt x="21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5" y="7"/>
                  <a:pt x="12829" y="22"/>
                </a:cubicBezTo>
                <a:cubicBezTo>
                  <a:pt x="12863" y="36"/>
                  <a:pt x="12893" y="56"/>
                  <a:pt x="12919" y="82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4" y="206"/>
                  <a:pt x="13001" y="242"/>
                  <a:pt x="13001" y="279"/>
                </a:cubicBezTo>
                <a:lnTo>
                  <a:pt x="13001" y="5712"/>
                </a:lnTo>
                <a:cubicBezTo>
                  <a:pt x="13001" y="5749"/>
                  <a:pt x="12994" y="5784"/>
                  <a:pt x="12979" y="5818"/>
                </a:cubicBezTo>
                <a:cubicBezTo>
                  <a:pt x="12965" y="5853"/>
                  <a:pt x="12945" y="5883"/>
                  <a:pt x="12919" y="5909"/>
                </a:cubicBezTo>
                <a:cubicBezTo>
                  <a:pt x="12893" y="5935"/>
                  <a:pt x="12863" y="5955"/>
                  <a:pt x="12829" y="5969"/>
                </a:cubicBezTo>
                <a:cubicBezTo>
                  <a:pt x="12794" y="5983"/>
                  <a:pt x="12759" y="5990"/>
                  <a:pt x="12722" y="5990"/>
                </a:cubicBezTo>
                <a:lnTo>
                  <a:pt x="279" y="5990"/>
                </a:lnTo>
                <a:cubicBezTo>
                  <a:pt x="242" y="5990"/>
                  <a:pt x="206" y="5983"/>
                  <a:pt x="172" y="5969"/>
                </a:cubicBezTo>
                <a:cubicBezTo>
                  <a:pt x="138" y="5955"/>
                  <a:pt x="108" y="5935"/>
                  <a:pt x="82" y="5909"/>
                </a:cubicBezTo>
                <a:cubicBezTo>
                  <a:pt x="56" y="5883"/>
                  <a:pt x="36" y="5853"/>
                  <a:pt x="21" y="5818"/>
                </a:cubicBezTo>
                <a:cubicBezTo>
                  <a:pt x="7" y="5784"/>
                  <a:pt x="0" y="5749"/>
                  <a:pt x="0" y="5712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5" name="任意多边形: 形状 1004"/>
          <p:cNvSpPr/>
          <p:nvPr/>
        </p:nvSpPr>
        <p:spPr>
          <a:xfrm>
            <a:off x="5481720" y="2857680"/>
            <a:ext cx="4680360" cy="2156400"/>
          </a:xfrm>
          <a:custGeom>
            <a:avLst/>
            <a:gdLst/>
            <a:ahLst/>
            <a:cxnLst/>
            <a:rect l="0" t="0" r="r" b="b"/>
            <a:pathLst>
              <a:path w="13001" h="5990">
                <a:moveTo>
                  <a:pt x="0" y="5712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12722" y="0"/>
                </a:lnTo>
                <a:cubicBezTo>
                  <a:pt x="12759" y="0"/>
                  <a:pt x="12794" y="7"/>
                  <a:pt x="12829" y="22"/>
                </a:cubicBezTo>
                <a:cubicBezTo>
                  <a:pt x="12863" y="36"/>
                  <a:pt x="12893" y="56"/>
                  <a:pt x="12919" y="82"/>
                </a:cubicBezTo>
                <a:cubicBezTo>
                  <a:pt x="12945" y="108"/>
                  <a:pt x="12965" y="138"/>
                  <a:pt x="12979" y="172"/>
                </a:cubicBezTo>
                <a:cubicBezTo>
                  <a:pt x="12994" y="206"/>
                  <a:pt x="13001" y="242"/>
                  <a:pt x="13001" y="279"/>
                </a:cubicBezTo>
                <a:lnTo>
                  <a:pt x="13001" y="5712"/>
                </a:lnTo>
                <a:cubicBezTo>
                  <a:pt x="13001" y="5749"/>
                  <a:pt x="12994" y="5784"/>
                  <a:pt x="12979" y="5818"/>
                </a:cubicBezTo>
                <a:cubicBezTo>
                  <a:pt x="12965" y="5853"/>
                  <a:pt x="12945" y="5883"/>
                  <a:pt x="12919" y="5909"/>
                </a:cubicBezTo>
                <a:cubicBezTo>
                  <a:pt x="12893" y="5935"/>
                  <a:pt x="12863" y="5955"/>
                  <a:pt x="12829" y="5969"/>
                </a:cubicBezTo>
                <a:cubicBezTo>
                  <a:pt x="12794" y="5983"/>
                  <a:pt x="12759" y="5990"/>
                  <a:pt x="12722" y="5990"/>
                </a:cubicBezTo>
                <a:lnTo>
                  <a:pt x="279" y="5990"/>
                </a:lnTo>
                <a:cubicBezTo>
                  <a:pt x="242" y="5990"/>
                  <a:pt x="206" y="5983"/>
                  <a:pt x="172" y="5969"/>
                </a:cubicBezTo>
                <a:cubicBezTo>
                  <a:pt x="138" y="5955"/>
                  <a:pt x="108" y="5935"/>
                  <a:pt x="82" y="5909"/>
                </a:cubicBezTo>
                <a:cubicBezTo>
                  <a:pt x="56" y="5883"/>
                  <a:pt x="36" y="5853"/>
                  <a:pt x="21" y="5818"/>
                </a:cubicBezTo>
                <a:cubicBezTo>
                  <a:pt x="7" y="5784"/>
                  <a:pt x="0" y="5749"/>
                  <a:pt x="0" y="5712"/>
                </a:cubicBezTo>
                <a:moveTo>
                  <a:pt x="23" y="279"/>
                </a:moveTo>
                <a:lnTo>
                  <a:pt x="23" y="5712"/>
                </a:lnTo>
                <a:cubicBezTo>
                  <a:pt x="23" y="5729"/>
                  <a:pt x="25" y="5745"/>
                  <a:pt x="28" y="5762"/>
                </a:cubicBezTo>
                <a:cubicBezTo>
                  <a:pt x="32" y="5778"/>
                  <a:pt x="36" y="5794"/>
                  <a:pt x="43" y="5809"/>
                </a:cubicBezTo>
                <a:cubicBezTo>
                  <a:pt x="49" y="5825"/>
                  <a:pt x="57" y="5840"/>
                  <a:pt x="67" y="5854"/>
                </a:cubicBezTo>
                <a:cubicBezTo>
                  <a:pt x="76" y="5868"/>
                  <a:pt x="86" y="5880"/>
                  <a:pt x="98" y="5892"/>
                </a:cubicBezTo>
                <a:cubicBezTo>
                  <a:pt x="110" y="5904"/>
                  <a:pt x="123" y="5915"/>
                  <a:pt x="137" y="5924"/>
                </a:cubicBezTo>
                <a:cubicBezTo>
                  <a:pt x="151" y="5933"/>
                  <a:pt x="166" y="5941"/>
                  <a:pt x="181" y="5948"/>
                </a:cubicBezTo>
                <a:cubicBezTo>
                  <a:pt x="197" y="5954"/>
                  <a:pt x="213" y="5959"/>
                  <a:pt x="229" y="5962"/>
                </a:cubicBezTo>
                <a:cubicBezTo>
                  <a:pt x="245" y="5965"/>
                  <a:pt x="262" y="5967"/>
                  <a:pt x="279" y="5967"/>
                </a:cubicBezTo>
                <a:lnTo>
                  <a:pt x="12722" y="5967"/>
                </a:lnTo>
                <a:cubicBezTo>
                  <a:pt x="12739" y="5967"/>
                  <a:pt x="12755" y="5965"/>
                  <a:pt x="12772" y="5962"/>
                </a:cubicBezTo>
                <a:cubicBezTo>
                  <a:pt x="12788" y="5959"/>
                  <a:pt x="12804" y="5954"/>
                  <a:pt x="12820" y="5948"/>
                </a:cubicBezTo>
                <a:cubicBezTo>
                  <a:pt x="12835" y="5941"/>
                  <a:pt x="12850" y="5933"/>
                  <a:pt x="12864" y="5924"/>
                </a:cubicBezTo>
                <a:cubicBezTo>
                  <a:pt x="12878" y="5915"/>
                  <a:pt x="12891" y="5904"/>
                  <a:pt x="12903" y="5892"/>
                </a:cubicBezTo>
                <a:cubicBezTo>
                  <a:pt x="12914" y="5880"/>
                  <a:pt x="12925" y="5868"/>
                  <a:pt x="12934" y="5854"/>
                </a:cubicBezTo>
                <a:cubicBezTo>
                  <a:pt x="12944" y="5840"/>
                  <a:pt x="12952" y="5825"/>
                  <a:pt x="12958" y="5809"/>
                </a:cubicBezTo>
                <a:cubicBezTo>
                  <a:pt x="12964" y="5794"/>
                  <a:pt x="12969" y="5778"/>
                  <a:pt x="12972" y="5762"/>
                </a:cubicBezTo>
                <a:cubicBezTo>
                  <a:pt x="12976" y="5745"/>
                  <a:pt x="12977" y="5729"/>
                  <a:pt x="12977" y="5712"/>
                </a:cubicBezTo>
                <a:lnTo>
                  <a:pt x="12977" y="279"/>
                </a:lnTo>
                <a:cubicBezTo>
                  <a:pt x="12977" y="262"/>
                  <a:pt x="12976" y="246"/>
                  <a:pt x="12972" y="229"/>
                </a:cubicBezTo>
                <a:cubicBezTo>
                  <a:pt x="12969" y="213"/>
                  <a:pt x="12964" y="197"/>
                  <a:pt x="12958" y="181"/>
                </a:cubicBezTo>
                <a:cubicBezTo>
                  <a:pt x="12952" y="166"/>
                  <a:pt x="12944" y="151"/>
                  <a:pt x="12934" y="137"/>
                </a:cubicBezTo>
                <a:cubicBezTo>
                  <a:pt x="12925" y="123"/>
                  <a:pt x="12914" y="110"/>
                  <a:pt x="12903" y="98"/>
                </a:cubicBezTo>
                <a:cubicBezTo>
                  <a:pt x="12891" y="87"/>
                  <a:pt x="12878" y="76"/>
                  <a:pt x="12864" y="67"/>
                </a:cubicBezTo>
                <a:cubicBezTo>
                  <a:pt x="12850" y="57"/>
                  <a:pt x="12835" y="49"/>
                  <a:pt x="12820" y="43"/>
                </a:cubicBezTo>
                <a:cubicBezTo>
                  <a:pt x="12804" y="37"/>
                  <a:pt x="12788" y="32"/>
                  <a:pt x="12772" y="28"/>
                </a:cubicBezTo>
                <a:cubicBezTo>
                  <a:pt x="12755" y="25"/>
                  <a:pt x="12739" y="24"/>
                  <a:pt x="12722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8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7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6" name="任意多边形: 形状 1005"/>
          <p:cNvSpPr/>
          <p:nvPr/>
        </p:nvSpPr>
        <p:spPr>
          <a:xfrm>
            <a:off x="5490000" y="2866320"/>
            <a:ext cx="4663440" cy="2139480"/>
          </a:xfrm>
          <a:custGeom>
            <a:avLst/>
            <a:gdLst/>
            <a:ahLst/>
            <a:cxnLst/>
            <a:rect l="0" t="0" r="r" b="b"/>
            <a:pathLst>
              <a:path w="12954" h="5943">
                <a:moveTo>
                  <a:pt x="0" y="0"/>
                </a:moveTo>
                <a:lnTo>
                  <a:pt x="12954" y="0"/>
                </a:lnTo>
                <a:lnTo>
                  <a:pt x="12954" y="5943"/>
                </a:lnTo>
                <a:lnTo>
                  <a:pt x="0" y="5943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7"/>
            <a:tile tx="0" ty="0" sx="31998" sy="-6003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7" name="图片 1006"/>
          <p:cNvPicPr/>
          <p:nvPr/>
        </p:nvPicPr>
        <p:blipFill>
          <a:blip r:embed="rId18"/>
          <a:stretch/>
        </p:blipFill>
        <p:spPr>
          <a:xfrm>
            <a:off x="5690880" y="31003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8" name="文本框 1007"/>
          <p:cNvSpPr txBox="1"/>
          <p:nvPr/>
        </p:nvSpPr>
        <p:spPr>
          <a:xfrm>
            <a:off x="994320" y="459324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获取智能体访问链接并确认发布状态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9" name="图片 1008"/>
          <p:cNvPicPr/>
          <p:nvPr/>
        </p:nvPicPr>
        <p:blipFill>
          <a:blip r:embed="rId19"/>
          <a:stretch/>
        </p:blipFill>
        <p:spPr>
          <a:xfrm>
            <a:off x="5690880" y="350136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0" name="文本框 1009"/>
          <p:cNvSpPr txBox="1"/>
          <p:nvPr/>
        </p:nvSpPr>
        <p:spPr>
          <a:xfrm>
            <a:off x="5941440" y="307440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测试与优化策略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1" name="图片 1010"/>
          <p:cNvPicPr/>
          <p:nvPr/>
        </p:nvPicPr>
        <p:blipFill>
          <a:blip r:embed="rId20"/>
          <a:stretch/>
        </p:blipFill>
        <p:spPr>
          <a:xfrm>
            <a:off x="5690880" y="386928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2" name="文本框 1011"/>
          <p:cNvSpPr txBox="1"/>
          <p:nvPr/>
        </p:nvSpPr>
        <p:spPr>
          <a:xfrm>
            <a:off x="5924880" y="349020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全面检查智能体的功能响应与准确性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3" name="图片 1012"/>
          <p:cNvPicPr/>
          <p:nvPr/>
        </p:nvPicPr>
        <p:blipFill>
          <a:blip r:embed="rId21"/>
          <a:stretch/>
        </p:blipFill>
        <p:spPr>
          <a:xfrm>
            <a:off x="5690880" y="423684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4" name="文本框 1013"/>
          <p:cNvSpPr txBox="1"/>
          <p:nvPr/>
        </p:nvSpPr>
        <p:spPr>
          <a:xfrm>
            <a:off x="5924880" y="385812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测试不同输入场景下的表现与稳定性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5" name="图片 1014"/>
          <p:cNvPicPr/>
          <p:nvPr/>
        </p:nvPicPr>
        <p:blipFill>
          <a:blip r:embed="rId22"/>
          <a:stretch/>
        </p:blipFill>
        <p:spPr>
          <a:xfrm>
            <a:off x="5690880" y="460440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6" name="文本框 1015"/>
          <p:cNvSpPr txBox="1"/>
          <p:nvPr/>
        </p:nvSpPr>
        <p:spPr>
          <a:xfrm>
            <a:off x="5924880" y="422568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记录测试反馈，识别需要改进的地方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7" name="任意多边形: 形状 1016"/>
          <p:cNvSpPr/>
          <p:nvPr/>
        </p:nvSpPr>
        <p:spPr>
          <a:xfrm>
            <a:off x="534600" y="5214240"/>
            <a:ext cx="9627480" cy="585360"/>
          </a:xfrm>
          <a:custGeom>
            <a:avLst/>
            <a:gdLst/>
            <a:ahLst/>
            <a:cxnLst/>
            <a:rect l="0" t="0" r="r" b="b"/>
            <a:pathLst>
              <a:path w="26743" h="1626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7" y="8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7"/>
                  <a:pt x="26743" y="242"/>
                  <a:pt x="26743" y="279"/>
                </a:cubicBezTo>
                <a:lnTo>
                  <a:pt x="26743" y="1348"/>
                </a:lnTo>
                <a:cubicBezTo>
                  <a:pt x="26743" y="1385"/>
                  <a:pt x="26736" y="1420"/>
                  <a:pt x="26721" y="1454"/>
                </a:cubicBezTo>
                <a:cubicBezTo>
                  <a:pt x="26707" y="1489"/>
                  <a:pt x="26687" y="1519"/>
                  <a:pt x="26661" y="1545"/>
                </a:cubicBezTo>
                <a:cubicBezTo>
                  <a:pt x="26635" y="1571"/>
                  <a:pt x="26605" y="1591"/>
                  <a:pt x="26571" y="1605"/>
                </a:cubicBezTo>
                <a:cubicBezTo>
                  <a:pt x="26536" y="1619"/>
                  <a:pt x="26501" y="1626"/>
                  <a:pt x="26464" y="1626"/>
                </a:cubicBezTo>
                <a:lnTo>
                  <a:pt x="279" y="1626"/>
                </a:lnTo>
                <a:cubicBezTo>
                  <a:pt x="242" y="1626"/>
                  <a:pt x="206" y="1619"/>
                  <a:pt x="172" y="1605"/>
                </a:cubicBezTo>
                <a:cubicBezTo>
                  <a:pt x="138" y="1591"/>
                  <a:pt x="108" y="1571"/>
                  <a:pt x="82" y="1545"/>
                </a:cubicBezTo>
                <a:cubicBezTo>
                  <a:pt x="56" y="1519"/>
                  <a:pt x="35" y="1489"/>
                  <a:pt x="21" y="1454"/>
                </a:cubicBezTo>
                <a:cubicBezTo>
                  <a:pt x="7" y="1420"/>
                  <a:pt x="0" y="1385"/>
                  <a:pt x="0" y="1348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8" name="任意多边形: 形状 1017"/>
          <p:cNvSpPr/>
          <p:nvPr/>
        </p:nvSpPr>
        <p:spPr>
          <a:xfrm>
            <a:off x="534600" y="5214240"/>
            <a:ext cx="9627480" cy="585360"/>
          </a:xfrm>
          <a:custGeom>
            <a:avLst/>
            <a:gdLst/>
            <a:ahLst/>
            <a:cxnLst/>
            <a:rect l="0" t="0" r="r" b="b"/>
            <a:pathLst>
              <a:path w="26743" h="1626">
                <a:moveTo>
                  <a:pt x="0" y="1348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8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7"/>
                  <a:pt x="26743" y="242"/>
                  <a:pt x="26743" y="279"/>
                </a:cubicBezTo>
                <a:lnTo>
                  <a:pt x="26743" y="1348"/>
                </a:lnTo>
                <a:cubicBezTo>
                  <a:pt x="26743" y="1385"/>
                  <a:pt x="26736" y="1420"/>
                  <a:pt x="26721" y="1454"/>
                </a:cubicBezTo>
                <a:cubicBezTo>
                  <a:pt x="26707" y="1489"/>
                  <a:pt x="26687" y="1519"/>
                  <a:pt x="26661" y="1545"/>
                </a:cubicBezTo>
                <a:cubicBezTo>
                  <a:pt x="26635" y="1571"/>
                  <a:pt x="26605" y="1591"/>
                  <a:pt x="26571" y="1605"/>
                </a:cubicBezTo>
                <a:cubicBezTo>
                  <a:pt x="26536" y="1619"/>
                  <a:pt x="26501" y="1626"/>
                  <a:pt x="26464" y="1626"/>
                </a:cubicBezTo>
                <a:lnTo>
                  <a:pt x="279" y="1626"/>
                </a:lnTo>
                <a:cubicBezTo>
                  <a:pt x="242" y="1626"/>
                  <a:pt x="206" y="1619"/>
                  <a:pt x="172" y="1605"/>
                </a:cubicBezTo>
                <a:cubicBezTo>
                  <a:pt x="138" y="1591"/>
                  <a:pt x="108" y="1571"/>
                  <a:pt x="82" y="1545"/>
                </a:cubicBezTo>
                <a:cubicBezTo>
                  <a:pt x="56" y="1519"/>
                  <a:pt x="35" y="1489"/>
                  <a:pt x="21" y="1454"/>
                </a:cubicBezTo>
                <a:cubicBezTo>
                  <a:pt x="7" y="1420"/>
                  <a:pt x="0" y="1385"/>
                  <a:pt x="0" y="1348"/>
                </a:cubicBezTo>
                <a:moveTo>
                  <a:pt x="23" y="279"/>
                </a:moveTo>
                <a:lnTo>
                  <a:pt x="23" y="1348"/>
                </a:lnTo>
                <a:cubicBezTo>
                  <a:pt x="23" y="1365"/>
                  <a:pt x="25" y="1381"/>
                  <a:pt x="28" y="1398"/>
                </a:cubicBezTo>
                <a:cubicBezTo>
                  <a:pt x="32" y="1414"/>
                  <a:pt x="36" y="1430"/>
                  <a:pt x="43" y="1446"/>
                </a:cubicBezTo>
                <a:cubicBezTo>
                  <a:pt x="49" y="1461"/>
                  <a:pt x="57" y="1476"/>
                  <a:pt x="66" y="1490"/>
                </a:cubicBezTo>
                <a:cubicBezTo>
                  <a:pt x="76" y="1504"/>
                  <a:pt x="86" y="1517"/>
                  <a:pt x="98" y="1528"/>
                </a:cubicBezTo>
                <a:cubicBezTo>
                  <a:pt x="110" y="1540"/>
                  <a:pt x="123" y="1551"/>
                  <a:pt x="137" y="1560"/>
                </a:cubicBezTo>
                <a:cubicBezTo>
                  <a:pt x="151" y="1569"/>
                  <a:pt x="165" y="1577"/>
                  <a:pt x="181" y="1584"/>
                </a:cubicBezTo>
                <a:cubicBezTo>
                  <a:pt x="196" y="1590"/>
                  <a:pt x="212" y="1595"/>
                  <a:pt x="229" y="1598"/>
                </a:cubicBezTo>
                <a:cubicBezTo>
                  <a:pt x="245" y="1602"/>
                  <a:pt x="262" y="1603"/>
                  <a:pt x="279" y="1603"/>
                </a:cubicBezTo>
                <a:lnTo>
                  <a:pt x="26464" y="1603"/>
                </a:lnTo>
                <a:cubicBezTo>
                  <a:pt x="26481" y="1603"/>
                  <a:pt x="26497" y="1602"/>
                  <a:pt x="26514" y="1598"/>
                </a:cubicBezTo>
                <a:cubicBezTo>
                  <a:pt x="26530" y="1595"/>
                  <a:pt x="26546" y="1590"/>
                  <a:pt x="26562" y="1584"/>
                </a:cubicBezTo>
                <a:cubicBezTo>
                  <a:pt x="26577" y="1577"/>
                  <a:pt x="26592" y="1569"/>
                  <a:pt x="26606" y="1560"/>
                </a:cubicBezTo>
                <a:cubicBezTo>
                  <a:pt x="26620" y="1551"/>
                  <a:pt x="26633" y="1540"/>
                  <a:pt x="26645" y="1528"/>
                </a:cubicBezTo>
                <a:cubicBezTo>
                  <a:pt x="26656" y="1517"/>
                  <a:pt x="26667" y="1504"/>
                  <a:pt x="26676" y="1490"/>
                </a:cubicBezTo>
                <a:cubicBezTo>
                  <a:pt x="26686" y="1476"/>
                  <a:pt x="26694" y="1461"/>
                  <a:pt x="26700" y="1446"/>
                </a:cubicBezTo>
                <a:cubicBezTo>
                  <a:pt x="26706" y="1430"/>
                  <a:pt x="26711" y="1414"/>
                  <a:pt x="26714" y="1398"/>
                </a:cubicBezTo>
                <a:cubicBezTo>
                  <a:pt x="26718" y="1381"/>
                  <a:pt x="26719" y="1365"/>
                  <a:pt x="26719" y="1348"/>
                </a:cubicBezTo>
                <a:lnTo>
                  <a:pt x="26719" y="279"/>
                </a:lnTo>
                <a:cubicBezTo>
                  <a:pt x="26719" y="262"/>
                  <a:pt x="26718" y="246"/>
                  <a:pt x="26714" y="229"/>
                </a:cubicBezTo>
                <a:cubicBezTo>
                  <a:pt x="26711" y="213"/>
                  <a:pt x="26706" y="197"/>
                  <a:pt x="26700" y="181"/>
                </a:cubicBezTo>
                <a:cubicBezTo>
                  <a:pt x="26694" y="166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7"/>
                  <a:pt x="26620" y="76"/>
                  <a:pt x="26606" y="67"/>
                </a:cubicBezTo>
                <a:cubicBezTo>
                  <a:pt x="26592" y="57"/>
                  <a:pt x="26577" y="50"/>
                  <a:pt x="26562" y="43"/>
                </a:cubicBezTo>
                <a:cubicBezTo>
                  <a:pt x="26546" y="37"/>
                  <a:pt x="26530" y="32"/>
                  <a:pt x="26514" y="29"/>
                </a:cubicBezTo>
                <a:cubicBezTo>
                  <a:pt x="26497" y="25"/>
                  <a:pt x="26481" y="24"/>
                  <a:pt x="26464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9" name="图片 1018"/>
          <p:cNvPicPr/>
          <p:nvPr/>
        </p:nvPicPr>
        <p:blipFill>
          <a:blip r:embed="rId23"/>
          <a:stretch/>
        </p:blipFill>
        <p:spPr>
          <a:xfrm>
            <a:off x="710280" y="54068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0" name="文本框 1019"/>
          <p:cNvSpPr txBox="1"/>
          <p:nvPr/>
        </p:nvSpPr>
        <p:spPr>
          <a:xfrm>
            <a:off x="5924880" y="4593240"/>
            <a:ext cx="2716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根据反馈调整智能体配置，进行版本迭代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1" name="文本框 1020"/>
          <p:cNvSpPr txBox="1"/>
          <p:nvPr/>
        </p:nvSpPr>
        <p:spPr>
          <a:xfrm>
            <a:off x="961200" y="5412240"/>
            <a:ext cx="453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提示：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2" name="文本框 1021"/>
          <p:cNvSpPr txBox="1"/>
          <p:nvPr/>
        </p:nvSpPr>
        <p:spPr>
          <a:xfrm>
            <a:off x="1412280" y="541764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3" name="文本框 1022"/>
          <p:cNvSpPr txBox="1"/>
          <p:nvPr/>
        </p:nvSpPr>
        <p:spPr>
          <a:xfrm>
            <a:off x="1460160" y="5412240"/>
            <a:ext cx="7092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测试过程中注意收集用户对智能体响应速度、准确性和自然度的反馈，这些是衡量智能体质量的关键指标。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任意多边形: 形状 1023"/>
          <p:cNvSpPr/>
          <p:nvPr/>
        </p:nvSpPr>
        <p:spPr>
          <a:xfrm>
            <a:off x="0" y="0"/>
            <a:ext cx="261360" cy="261360"/>
          </a:xfrm>
          <a:custGeom>
            <a:avLst/>
            <a:gdLst/>
            <a:ahLst/>
            <a:cxnLst/>
            <a:rect l="0" t="0" r="r" b="b"/>
            <a:pathLst>
              <a:path w="726" h="726">
                <a:moveTo>
                  <a:pt x="0" y="0"/>
                </a:moveTo>
                <a:lnTo>
                  <a:pt x="0" y="726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任意多边形: 形状 1024"/>
          <p:cNvSpPr/>
          <p:nvPr/>
        </p:nvSpPr>
        <p:spPr>
          <a:xfrm>
            <a:off x="0" y="0"/>
            <a:ext cx="522720" cy="522720"/>
          </a:xfrm>
          <a:custGeom>
            <a:avLst/>
            <a:gdLst/>
            <a:ahLst/>
            <a:cxnLst/>
            <a:rect l="0" t="0" r="r" b="b"/>
            <a:pathLst>
              <a:path w="1452" h="1452">
                <a:moveTo>
                  <a:pt x="725" y="0"/>
                </a:moveTo>
                <a:lnTo>
                  <a:pt x="0" y="725"/>
                </a:lnTo>
                <a:lnTo>
                  <a:pt x="0" y="1452"/>
                </a:lnTo>
                <a:lnTo>
                  <a:pt x="1452" y="0"/>
                </a:lnTo>
                <a:lnTo>
                  <a:pt x="725" y="0"/>
                </a:lnTo>
                <a:close/>
              </a:path>
            </a:pathLst>
          </a:custGeom>
          <a:solidFill>
            <a:srgbClr val="0033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6" name="任意多边形: 形状 1025"/>
          <p:cNvSpPr/>
          <p:nvPr/>
        </p:nvSpPr>
        <p:spPr>
          <a:xfrm>
            <a:off x="0" y="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1452" y="0"/>
                </a:moveTo>
                <a:lnTo>
                  <a:pt x="0" y="1452"/>
                </a:lnTo>
                <a:lnTo>
                  <a:pt x="0" y="2178"/>
                </a:lnTo>
                <a:lnTo>
                  <a:pt x="2178" y="0"/>
                </a:lnTo>
                <a:lnTo>
                  <a:pt x="1452" y="0"/>
                </a:lnTo>
                <a:close/>
              </a:path>
            </a:pathLst>
          </a:custGeom>
          <a:solidFill>
            <a:srgbClr val="0032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7" name="任意多边形: 形状 1026"/>
          <p:cNvSpPr/>
          <p:nvPr/>
        </p:nvSpPr>
        <p:spPr>
          <a:xfrm>
            <a:off x="0" y="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178" y="0"/>
                </a:moveTo>
                <a:lnTo>
                  <a:pt x="0" y="2178"/>
                </a:lnTo>
                <a:lnTo>
                  <a:pt x="0" y="2904"/>
                </a:lnTo>
                <a:lnTo>
                  <a:pt x="2904" y="0"/>
                </a:lnTo>
                <a:lnTo>
                  <a:pt x="2178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8" name="任意多边形: 形状 1027"/>
          <p:cNvSpPr/>
          <p:nvPr/>
        </p:nvSpPr>
        <p:spPr>
          <a:xfrm>
            <a:off x="0" y="0"/>
            <a:ext cx="1306440" cy="1306440"/>
          </a:xfrm>
          <a:custGeom>
            <a:avLst/>
            <a:gdLst/>
            <a:ahLst/>
            <a:cxnLst/>
            <a:rect l="0" t="0" r="r" b="b"/>
            <a:pathLst>
              <a:path w="3629" h="3629">
                <a:moveTo>
                  <a:pt x="2904" y="0"/>
                </a:moveTo>
                <a:lnTo>
                  <a:pt x="0" y="2904"/>
                </a:lnTo>
                <a:lnTo>
                  <a:pt x="0" y="3629"/>
                </a:lnTo>
                <a:lnTo>
                  <a:pt x="3629" y="0"/>
                </a:lnTo>
                <a:lnTo>
                  <a:pt x="2904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9" name="任意多边形: 形状 1028"/>
          <p:cNvSpPr/>
          <p:nvPr/>
        </p:nvSpPr>
        <p:spPr>
          <a:xfrm>
            <a:off x="0" y="0"/>
            <a:ext cx="1567800" cy="1567800"/>
          </a:xfrm>
          <a:custGeom>
            <a:avLst/>
            <a:gdLst/>
            <a:ahLst/>
            <a:cxnLst/>
            <a:rect l="0" t="0" r="r" b="b"/>
            <a:pathLst>
              <a:path w="4355" h="4355">
                <a:moveTo>
                  <a:pt x="3629" y="0"/>
                </a:moveTo>
                <a:lnTo>
                  <a:pt x="0" y="3629"/>
                </a:lnTo>
                <a:lnTo>
                  <a:pt x="0" y="4355"/>
                </a:lnTo>
                <a:lnTo>
                  <a:pt x="4355" y="0"/>
                </a:lnTo>
                <a:lnTo>
                  <a:pt x="3629" y="0"/>
                </a:lnTo>
                <a:close/>
              </a:path>
            </a:pathLst>
          </a:custGeom>
          <a:solidFill>
            <a:srgbClr val="0032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0" name="任意多边形: 形状 1029"/>
          <p:cNvSpPr/>
          <p:nvPr/>
        </p:nvSpPr>
        <p:spPr>
          <a:xfrm>
            <a:off x="0" y="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4355" y="0"/>
                </a:moveTo>
                <a:lnTo>
                  <a:pt x="0" y="4355"/>
                </a:lnTo>
                <a:lnTo>
                  <a:pt x="0" y="5081"/>
                </a:lnTo>
                <a:lnTo>
                  <a:pt x="5081" y="0"/>
                </a:lnTo>
                <a:lnTo>
                  <a:pt x="4355" y="0"/>
                </a:lnTo>
                <a:close/>
              </a:path>
            </a:pathLst>
          </a:custGeom>
          <a:solidFill>
            <a:srgbClr val="0031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1" name="任意多边形: 形状 1030"/>
          <p:cNvSpPr/>
          <p:nvPr/>
        </p:nvSpPr>
        <p:spPr>
          <a:xfrm>
            <a:off x="0" y="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081" y="0"/>
                </a:moveTo>
                <a:lnTo>
                  <a:pt x="0" y="5081"/>
                </a:lnTo>
                <a:lnTo>
                  <a:pt x="0" y="5807"/>
                </a:lnTo>
                <a:lnTo>
                  <a:pt x="5807" y="0"/>
                </a:lnTo>
                <a:lnTo>
                  <a:pt x="5081" y="0"/>
                </a:lnTo>
                <a:close/>
              </a:path>
            </a:pathLst>
          </a:custGeom>
          <a:solidFill>
            <a:srgbClr val="0031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2" name="任意多边形: 形状 1031"/>
          <p:cNvSpPr/>
          <p:nvPr/>
        </p:nvSpPr>
        <p:spPr>
          <a:xfrm>
            <a:off x="0" y="0"/>
            <a:ext cx="2351520" cy="2351520"/>
          </a:xfrm>
          <a:custGeom>
            <a:avLst/>
            <a:gdLst/>
            <a:ahLst/>
            <a:cxnLst/>
            <a:rect l="0" t="0" r="r" b="b"/>
            <a:pathLst>
              <a:path w="6532" h="6532">
                <a:moveTo>
                  <a:pt x="5807" y="0"/>
                </a:moveTo>
                <a:lnTo>
                  <a:pt x="0" y="5807"/>
                </a:lnTo>
                <a:lnTo>
                  <a:pt x="0" y="6532"/>
                </a:lnTo>
                <a:lnTo>
                  <a:pt x="6532" y="0"/>
                </a:lnTo>
                <a:lnTo>
                  <a:pt x="5807" y="0"/>
                </a:lnTo>
                <a:close/>
              </a:path>
            </a:pathLst>
          </a:custGeom>
          <a:solidFill>
            <a:srgbClr val="0031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3" name="任意多边形: 形状 1032"/>
          <p:cNvSpPr/>
          <p:nvPr/>
        </p:nvSpPr>
        <p:spPr>
          <a:xfrm>
            <a:off x="0" y="0"/>
            <a:ext cx="2612880" cy="2612880"/>
          </a:xfrm>
          <a:custGeom>
            <a:avLst/>
            <a:gdLst/>
            <a:ahLst/>
            <a:cxnLst/>
            <a:rect l="0" t="0" r="r" b="b"/>
            <a:pathLst>
              <a:path w="7258" h="7258">
                <a:moveTo>
                  <a:pt x="6532" y="0"/>
                </a:moveTo>
                <a:lnTo>
                  <a:pt x="0" y="6532"/>
                </a:lnTo>
                <a:lnTo>
                  <a:pt x="0" y="7258"/>
                </a:lnTo>
                <a:lnTo>
                  <a:pt x="7258" y="0"/>
                </a:lnTo>
                <a:lnTo>
                  <a:pt x="6532" y="0"/>
                </a:lnTo>
                <a:close/>
              </a:path>
            </a:pathLst>
          </a:custGeom>
          <a:solidFill>
            <a:srgbClr val="0030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4" name="任意多边形: 形状 1033"/>
          <p:cNvSpPr/>
          <p:nvPr/>
        </p:nvSpPr>
        <p:spPr>
          <a:xfrm>
            <a:off x="0" y="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258" y="0"/>
                </a:moveTo>
                <a:lnTo>
                  <a:pt x="0" y="7258"/>
                </a:lnTo>
                <a:lnTo>
                  <a:pt x="0" y="7984"/>
                </a:lnTo>
                <a:lnTo>
                  <a:pt x="7984" y="0"/>
                </a:lnTo>
                <a:lnTo>
                  <a:pt x="7258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5" name="任意多边形: 形状 1034"/>
          <p:cNvSpPr/>
          <p:nvPr/>
        </p:nvSpPr>
        <p:spPr>
          <a:xfrm>
            <a:off x="0" y="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7984" y="0"/>
                </a:moveTo>
                <a:lnTo>
                  <a:pt x="0" y="7984"/>
                </a:lnTo>
                <a:lnTo>
                  <a:pt x="0" y="8710"/>
                </a:lnTo>
                <a:lnTo>
                  <a:pt x="8710" y="0"/>
                </a:lnTo>
                <a:lnTo>
                  <a:pt x="7984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6" name="任意多边形: 形状 1035"/>
          <p:cNvSpPr/>
          <p:nvPr/>
        </p:nvSpPr>
        <p:spPr>
          <a:xfrm>
            <a:off x="0" y="0"/>
            <a:ext cx="3396600" cy="3396600"/>
          </a:xfrm>
          <a:custGeom>
            <a:avLst/>
            <a:gdLst/>
            <a:ahLst/>
            <a:cxnLst/>
            <a:rect l="0" t="0" r="r" b="b"/>
            <a:pathLst>
              <a:path w="9435" h="9435">
                <a:moveTo>
                  <a:pt x="8710" y="0"/>
                </a:moveTo>
                <a:lnTo>
                  <a:pt x="0" y="8710"/>
                </a:lnTo>
                <a:lnTo>
                  <a:pt x="0" y="9435"/>
                </a:lnTo>
                <a:lnTo>
                  <a:pt x="9435" y="0"/>
                </a:lnTo>
                <a:lnTo>
                  <a:pt x="8710" y="0"/>
                </a:lnTo>
                <a:close/>
              </a:path>
            </a:pathLst>
          </a:custGeom>
          <a:solidFill>
            <a:srgbClr val="0030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7" name="任意多边形: 形状 1036"/>
          <p:cNvSpPr/>
          <p:nvPr/>
        </p:nvSpPr>
        <p:spPr>
          <a:xfrm>
            <a:off x="0" y="0"/>
            <a:ext cx="3657960" cy="3657960"/>
          </a:xfrm>
          <a:custGeom>
            <a:avLst/>
            <a:gdLst/>
            <a:ahLst/>
            <a:cxnLst/>
            <a:rect l="0" t="0" r="r" b="b"/>
            <a:pathLst>
              <a:path w="10161" h="10161">
                <a:moveTo>
                  <a:pt x="9435" y="0"/>
                </a:moveTo>
                <a:lnTo>
                  <a:pt x="0" y="9435"/>
                </a:lnTo>
                <a:lnTo>
                  <a:pt x="0" y="10161"/>
                </a:lnTo>
                <a:lnTo>
                  <a:pt x="10161" y="0"/>
                </a:lnTo>
                <a:lnTo>
                  <a:pt x="9435" y="0"/>
                </a:lnTo>
                <a:close/>
              </a:path>
            </a:pathLst>
          </a:custGeom>
          <a:solidFill>
            <a:srgbClr val="002F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任意多边形: 形状 1037"/>
          <p:cNvSpPr/>
          <p:nvPr/>
        </p:nvSpPr>
        <p:spPr>
          <a:xfrm>
            <a:off x="0" y="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161" y="0"/>
                </a:moveTo>
                <a:lnTo>
                  <a:pt x="0" y="10161"/>
                </a:lnTo>
                <a:lnTo>
                  <a:pt x="0" y="10887"/>
                </a:lnTo>
                <a:lnTo>
                  <a:pt x="10887" y="0"/>
                </a:lnTo>
                <a:lnTo>
                  <a:pt x="10161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9" name="任意多边形: 形状 1038"/>
          <p:cNvSpPr/>
          <p:nvPr/>
        </p:nvSpPr>
        <p:spPr>
          <a:xfrm>
            <a:off x="0" y="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0887" y="0"/>
                </a:moveTo>
                <a:lnTo>
                  <a:pt x="0" y="10887"/>
                </a:lnTo>
                <a:lnTo>
                  <a:pt x="0" y="11613"/>
                </a:lnTo>
                <a:lnTo>
                  <a:pt x="11613" y="0"/>
                </a:lnTo>
                <a:lnTo>
                  <a:pt x="10887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0" name="任意多边形: 形状 1039"/>
          <p:cNvSpPr/>
          <p:nvPr/>
        </p:nvSpPr>
        <p:spPr>
          <a:xfrm>
            <a:off x="0" y="0"/>
            <a:ext cx="4441680" cy="4441680"/>
          </a:xfrm>
          <a:custGeom>
            <a:avLst/>
            <a:gdLst/>
            <a:ahLst/>
            <a:cxnLst/>
            <a:rect l="0" t="0" r="r" b="b"/>
            <a:pathLst>
              <a:path w="12338" h="12338">
                <a:moveTo>
                  <a:pt x="11613" y="0"/>
                </a:moveTo>
                <a:lnTo>
                  <a:pt x="0" y="11613"/>
                </a:lnTo>
                <a:lnTo>
                  <a:pt x="0" y="12338"/>
                </a:lnTo>
                <a:lnTo>
                  <a:pt x="12338" y="0"/>
                </a:lnTo>
                <a:lnTo>
                  <a:pt x="11613" y="0"/>
                </a:lnTo>
                <a:close/>
              </a:path>
            </a:pathLst>
          </a:custGeom>
          <a:solidFill>
            <a:srgbClr val="002F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任意多边形: 形状 1040"/>
          <p:cNvSpPr/>
          <p:nvPr/>
        </p:nvSpPr>
        <p:spPr>
          <a:xfrm>
            <a:off x="0" y="0"/>
            <a:ext cx="4703040" cy="4703040"/>
          </a:xfrm>
          <a:custGeom>
            <a:avLst/>
            <a:gdLst/>
            <a:ahLst/>
            <a:cxnLst/>
            <a:rect l="0" t="0" r="r" b="b"/>
            <a:pathLst>
              <a:path w="13064" h="13064">
                <a:moveTo>
                  <a:pt x="12338" y="0"/>
                </a:moveTo>
                <a:lnTo>
                  <a:pt x="0" y="12338"/>
                </a:lnTo>
                <a:lnTo>
                  <a:pt x="0" y="13064"/>
                </a:lnTo>
                <a:lnTo>
                  <a:pt x="13064" y="0"/>
                </a:lnTo>
                <a:lnTo>
                  <a:pt x="12338" y="0"/>
                </a:lnTo>
                <a:close/>
              </a:path>
            </a:pathLst>
          </a:custGeom>
          <a:solidFill>
            <a:srgbClr val="002E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2" name="任意多边形: 形状 1041"/>
          <p:cNvSpPr/>
          <p:nvPr/>
        </p:nvSpPr>
        <p:spPr>
          <a:xfrm>
            <a:off x="0" y="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064" y="0"/>
                </a:moveTo>
                <a:lnTo>
                  <a:pt x="0" y="13064"/>
                </a:lnTo>
                <a:lnTo>
                  <a:pt x="0" y="13790"/>
                </a:lnTo>
                <a:lnTo>
                  <a:pt x="13790" y="0"/>
                </a:lnTo>
                <a:lnTo>
                  <a:pt x="13064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3" name="任意多边形: 形状 1042"/>
          <p:cNvSpPr/>
          <p:nvPr/>
        </p:nvSpPr>
        <p:spPr>
          <a:xfrm>
            <a:off x="0" y="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3790" y="0"/>
                </a:moveTo>
                <a:lnTo>
                  <a:pt x="0" y="13790"/>
                </a:lnTo>
                <a:lnTo>
                  <a:pt x="0" y="14516"/>
                </a:lnTo>
                <a:lnTo>
                  <a:pt x="14516" y="0"/>
                </a:lnTo>
                <a:lnTo>
                  <a:pt x="13790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4" name="任意多边形: 形状 1043"/>
          <p:cNvSpPr/>
          <p:nvPr/>
        </p:nvSpPr>
        <p:spPr>
          <a:xfrm>
            <a:off x="0" y="0"/>
            <a:ext cx="5486760" cy="5486760"/>
          </a:xfrm>
          <a:custGeom>
            <a:avLst/>
            <a:gdLst/>
            <a:ahLst/>
            <a:cxnLst/>
            <a:rect l="0" t="0" r="r" b="b"/>
            <a:pathLst>
              <a:path w="15241" h="15241">
                <a:moveTo>
                  <a:pt x="14516" y="0"/>
                </a:moveTo>
                <a:lnTo>
                  <a:pt x="0" y="14516"/>
                </a:lnTo>
                <a:lnTo>
                  <a:pt x="0" y="15241"/>
                </a:lnTo>
                <a:lnTo>
                  <a:pt x="15241" y="0"/>
                </a:lnTo>
                <a:lnTo>
                  <a:pt x="14516" y="0"/>
                </a:lnTo>
                <a:close/>
              </a:path>
            </a:pathLst>
          </a:custGeom>
          <a:solidFill>
            <a:srgbClr val="002E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5" name="任意多边形: 形状 1044"/>
          <p:cNvSpPr/>
          <p:nvPr/>
        </p:nvSpPr>
        <p:spPr>
          <a:xfrm>
            <a:off x="0" y="0"/>
            <a:ext cx="5748120" cy="5748120"/>
          </a:xfrm>
          <a:custGeom>
            <a:avLst/>
            <a:gdLst/>
            <a:ahLst/>
            <a:cxnLst/>
            <a:rect l="0" t="0" r="r" b="b"/>
            <a:pathLst>
              <a:path w="15967" h="15967">
                <a:moveTo>
                  <a:pt x="15241" y="0"/>
                </a:moveTo>
                <a:lnTo>
                  <a:pt x="0" y="15241"/>
                </a:lnTo>
                <a:lnTo>
                  <a:pt x="0" y="15967"/>
                </a:lnTo>
                <a:lnTo>
                  <a:pt x="15967" y="0"/>
                </a:lnTo>
                <a:lnTo>
                  <a:pt x="15241" y="0"/>
                </a:lnTo>
                <a:close/>
              </a:path>
            </a:pathLst>
          </a:custGeom>
          <a:solidFill>
            <a:srgbClr val="002D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6" name="任意多边形: 形状 1045"/>
          <p:cNvSpPr/>
          <p:nvPr/>
        </p:nvSpPr>
        <p:spPr>
          <a:xfrm>
            <a:off x="0" y="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5967" y="0"/>
                </a:moveTo>
                <a:lnTo>
                  <a:pt x="0" y="15967"/>
                </a:lnTo>
                <a:lnTo>
                  <a:pt x="0" y="16693"/>
                </a:lnTo>
                <a:lnTo>
                  <a:pt x="16693" y="0"/>
                </a:lnTo>
                <a:lnTo>
                  <a:pt x="15967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7" name="任意多边形: 形状 1046"/>
          <p:cNvSpPr/>
          <p:nvPr/>
        </p:nvSpPr>
        <p:spPr>
          <a:xfrm>
            <a:off x="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693" y="0"/>
                </a:moveTo>
                <a:lnTo>
                  <a:pt x="0" y="16693"/>
                </a:lnTo>
                <a:lnTo>
                  <a:pt x="0" y="16714"/>
                </a:lnTo>
                <a:lnTo>
                  <a:pt x="16714" y="0"/>
                </a:lnTo>
                <a:lnTo>
                  <a:pt x="16693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8" name="任意多边形: 形状 1047"/>
          <p:cNvSpPr/>
          <p:nvPr/>
        </p:nvSpPr>
        <p:spPr>
          <a:xfrm>
            <a:off x="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4" y="0"/>
                </a:moveTo>
                <a:lnTo>
                  <a:pt x="0" y="16714"/>
                </a:lnTo>
                <a:lnTo>
                  <a:pt x="704" y="16714"/>
                </a:lnTo>
                <a:lnTo>
                  <a:pt x="17419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D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9" name="任意多边形: 形状 1048"/>
          <p:cNvSpPr/>
          <p:nvPr/>
        </p:nvSpPr>
        <p:spPr>
          <a:xfrm>
            <a:off x="2534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0" name="任意多边形: 形状 1049"/>
          <p:cNvSpPr/>
          <p:nvPr/>
        </p:nvSpPr>
        <p:spPr>
          <a:xfrm>
            <a:off x="5148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1" name="任意多边形: 形状 1050"/>
          <p:cNvSpPr/>
          <p:nvPr/>
        </p:nvSpPr>
        <p:spPr>
          <a:xfrm>
            <a:off x="7761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2" name="任意多边形: 形状 1051"/>
          <p:cNvSpPr/>
          <p:nvPr/>
        </p:nvSpPr>
        <p:spPr>
          <a:xfrm>
            <a:off x="1037160" y="0"/>
            <a:ext cx="6278760" cy="6017040"/>
          </a:xfrm>
          <a:custGeom>
            <a:avLst/>
            <a:gdLst/>
            <a:ahLst/>
            <a:cxnLst/>
            <a:rect l="0" t="0" r="r" b="b"/>
            <a:pathLst>
              <a:path w="17441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1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3" name="任意多边形: 形状 1052"/>
          <p:cNvSpPr/>
          <p:nvPr/>
        </p:nvSpPr>
        <p:spPr>
          <a:xfrm>
            <a:off x="12985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B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4" name="任意多边形: 形状 1053"/>
          <p:cNvSpPr/>
          <p:nvPr/>
        </p:nvSpPr>
        <p:spPr>
          <a:xfrm>
            <a:off x="15598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5" name="任意多边形: 形状 1054"/>
          <p:cNvSpPr/>
          <p:nvPr/>
        </p:nvSpPr>
        <p:spPr>
          <a:xfrm>
            <a:off x="18212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6" name="任意多边形: 形状 1055"/>
          <p:cNvSpPr/>
          <p:nvPr/>
        </p:nvSpPr>
        <p:spPr>
          <a:xfrm>
            <a:off x="2082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7" name="任意多边形: 形状 1056"/>
          <p:cNvSpPr/>
          <p:nvPr/>
        </p:nvSpPr>
        <p:spPr>
          <a:xfrm>
            <a:off x="2343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A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8" name="任意多边形: 形状 1057"/>
          <p:cNvSpPr/>
          <p:nvPr/>
        </p:nvSpPr>
        <p:spPr>
          <a:xfrm>
            <a:off x="26049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9" name="任意多边形: 形状 1058"/>
          <p:cNvSpPr/>
          <p:nvPr/>
        </p:nvSpPr>
        <p:spPr>
          <a:xfrm>
            <a:off x="28663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0" name="任意多边形: 形状 1059"/>
          <p:cNvSpPr/>
          <p:nvPr/>
        </p:nvSpPr>
        <p:spPr>
          <a:xfrm>
            <a:off x="3127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1" name="任意多边形: 形状 1060"/>
          <p:cNvSpPr/>
          <p:nvPr/>
        </p:nvSpPr>
        <p:spPr>
          <a:xfrm>
            <a:off x="3388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任意多边形: 形状 1061"/>
          <p:cNvSpPr/>
          <p:nvPr/>
        </p:nvSpPr>
        <p:spPr>
          <a:xfrm>
            <a:off x="36500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任意多边形: 形状 1062"/>
          <p:cNvSpPr/>
          <p:nvPr/>
        </p:nvSpPr>
        <p:spPr>
          <a:xfrm>
            <a:off x="39114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4" name="任意多边形: 形状 1063"/>
          <p:cNvSpPr/>
          <p:nvPr/>
        </p:nvSpPr>
        <p:spPr>
          <a:xfrm>
            <a:off x="41727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5" name="任意多边形: 形状 1064"/>
          <p:cNvSpPr/>
          <p:nvPr/>
        </p:nvSpPr>
        <p:spPr>
          <a:xfrm>
            <a:off x="443376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5" y="0"/>
                </a:moveTo>
                <a:lnTo>
                  <a:pt x="0" y="16714"/>
                </a:lnTo>
                <a:lnTo>
                  <a:pt x="705" y="16714"/>
                </a:lnTo>
                <a:lnTo>
                  <a:pt x="17419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6" name="任意多边形: 形状 1065"/>
          <p:cNvSpPr/>
          <p:nvPr/>
        </p:nvSpPr>
        <p:spPr>
          <a:xfrm>
            <a:off x="468756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714" y="0"/>
                </a:moveTo>
                <a:lnTo>
                  <a:pt x="0" y="16714"/>
                </a:lnTo>
                <a:lnTo>
                  <a:pt x="21" y="16714"/>
                </a:lnTo>
                <a:lnTo>
                  <a:pt x="16714" y="21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7" name="任意多边形: 形状 1066"/>
          <p:cNvSpPr/>
          <p:nvPr/>
        </p:nvSpPr>
        <p:spPr>
          <a:xfrm>
            <a:off x="4695120" y="756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6693" y="0"/>
                </a:moveTo>
                <a:lnTo>
                  <a:pt x="0" y="16693"/>
                </a:lnTo>
                <a:lnTo>
                  <a:pt x="726" y="16693"/>
                </a:lnTo>
                <a:lnTo>
                  <a:pt x="16693" y="725"/>
                </a:lnTo>
                <a:lnTo>
                  <a:pt x="16693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8" name="任意多边形: 形状 1067"/>
          <p:cNvSpPr/>
          <p:nvPr/>
        </p:nvSpPr>
        <p:spPr>
          <a:xfrm>
            <a:off x="4956480" y="268560"/>
            <a:ext cx="5748120" cy="5748480"/>
          </a:xfrm>
          <a:custGeom>
            <a:avLst/>
            <a:gdLst/>
            <a:ahLst/>
            <a:cxnLst/>
            <a:rect l="0" t="0" r="r" b="b"/>
            <a:pathLst>
              <a:path w="15967" h="15968">
                <a:moveTo>
                  <a:pt x="15967" y="0"/>
                </a:moveTo>
                <a:lnTo>
                  <a:pt x="0" y="15968"/>
                </a:lnTo>
                <a:lnTo>
                  <a:pt x="726" y="15968"/>
                </a:lnTo>
                <a:lnTo>
                  <a:pt x="15967" y="726"/>
                </a:lnTo>
                <a:lnTo>
                  <a:pt x="15967" y="0"/>
                </a:lnTo>
                <a:close/>
              </a:path>
            </a:pathLst>
          </a:custGeom>
          <a:solidFill>
            <a:srgbClr val="0028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9" name="任意多边形: 形状 1068"/>
          <p:cNvSpPr/>
          <p:nvPr/>
        </p:nvSpPr>
        <p:spPr>
          <a:xfrm>
            <a:off x="5217840" y="529920"/>
            <a:ext cx="5486760" cy="5487120"/>
          </a:xfrm>
          <a:custGeom>
            <a:avLst/>
            <a:gdLst/>
            <a:ahLst/>
            <a:cxnLst/>
            <a:rect l="0" t="0" r="r" b="b"/>
            <a:pathLst>
              <a:path w="15241" h="15242">
                <a:moveTo>
                  <a:pt x="15241" y="0"/>
                </a:moveTo>
                <a:lnTo>
                  <a:pt x="0" y="15242"/>
                </a:lnTo>
                <a:lnTo>
                  <a:pt x="725" y="15242"/>
                </a:lnTo>
                <a:lnTo>
                  <a:pt x="15241" y="726"/>
                </a:lnTo>
                <a:lnTo>
                  <a:pt x="15241" y="0"/>
                </a:lnTo>
                <a:close/>
              </a:path>
            </a:pathLst>
          </a:custGeom>
          <a:solidFill>
            <a:srgbClr val="0027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0" name="任意多边形: 形状 1069"/>
          <p:cNvSpPr/>
          <p:nvPr/>
        </p:nvSpPr>
        <p:spPr>
          <a:xfrm>
            <a:off x="5478840" y="79128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4516" y="0"/>
                </a:moveTo>
                <a:lnTo>
                  <a:pt x="0" y="14516"/>
                </a:lnTo>
                <a:lnTo>
                  <a:pt x="726" y="14516"/>
                </a:lnTo>
                <a:lnTo>
                  <a:pt x="14516" y="726"/>
                </a:lnTo>
                <a:lnTo>
                  <a:pt x="14516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1" name="任意多边形: 形状 1070"/>
          <p:cNvSpPr/>
          <p:nvPr/>
        </p:nvSpPr>
        <p:spPr>
          <a:xfrm>
            <a:off x="5740200" y="105264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790" y="0"/>
                </a:moveTo>
                <a:lnTo>
                  <a:pt x="0" y="13790"/>
                </a:lnTo>
                <a:lnTo>
                  <a:pt x="726" y="13790"/>
                </a:lnTo>
                <a:lnTo>
                  <a:pt x="13790" y="725"/>
                </a:lnTo>
                <a:lnTo>
                  <a:pt x="13790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2" name="任意多边形: 形状 1071"/>
          <p:cNvSpPr/>
          <p:nvPr/>
        </p:nvSpPr>
        <p:spPr>
          <a:xfrm>
            <a:off x="6001560" y="1313640"/>
            <a:ext cx="4703040" cy="4703400"/>
          </a:xfrm>
          <a:custGeom>
            <a:avLst/>
            <a:gdLst/>
            <a:ahLst/>
            <a:cxnLst/>
            <a:rect l="0" t="0" r="r" b="b"/>
            <a:pathLst>
              <a:path w="13064" h="13065">
                <a:moveTo>
                  <a:pt x="13064" y="0"/>
                </a:moveTo>
                <a:lnTo>
                  <a:pt x="0" y="13065"/>
                </a:lnTo>
                <a:lnTo>
                  <a:pt x="726" y="13065"/>
                </a:lnTo>
                <a:lnTo>
                  <a:pt x="13064" y="726"/>
                </a:lnTo>
                <a:lnTo>
                  <a:pt x="13064" y="0"/>
                </a:lnTo>
                <a:close/>
              </a:path>
            </a:pathLst>
          </a:custGeom>
          <a:solidFill>
            <a:srgbClr val="0027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3" name="任意多边形: 形状 1072"/>
          <p:cNvSpPr/>
          <p:nvPr/>
        </p:nvSpPr>
        <p:spPr>
          <a:xfrm>
            <a:off x="6262920" y="1575000"/>
            <a:ext cx="4441680" cy="4442040"/>
          </a:xfrm>
          <a:custGeom>
            <a:avLst/>
            <a:gdLst/>
            <a:ahLst/>
            <a:cxnLst/>
            <a:rect l="0" t="0" r="r" b="b"/>
            <a:pathLst>
              <a:path w="12338" h="12339">
                <a:moveTo>
                  <a:pt x="12338" y="0"/>
                </a:moveTo>
                <a:lnTo>
                  <a:pt x="0" y="12339"/>
                </a:lnTo>
                <a:lnTo>
                  <a:pt x="725" y="12339"/>
                </a:lnTo>
                <a:lnTo>
                  <a:pt x="12338" y="726"/>
                </a:lnTo>
                <a:lnTo>
                  <a:pt x="12338" y="0"/>
                </a:lnTo>
                <a:close/>
              </a:path>
            </a:pathLst>
          </a:custGeom>
          <a:solidFill>
            <a:srgbClr val="0026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4" name="任意多边形: 形状 1073"/>
          <p:cNvSpPr/>
          <p:nvPr/>
        </p:nvSpPr>
        <p:spPr>
          <a:xfrm>
            <a:off x="6523920" y="183636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1613" y="0"/>
                </a:moveTo>
                <a:lnTo>
                  <a:pt x="0" y="11613"/>
                </a:lnTo>
                <a:lnTo>
                  <a:pt x="726" y="11613"/>
                </a:lnTo>
                <a:lnTo>
                  <a:pt x="11613" y="727"/>
                </a:lnTo>
                <a:lnTo>
                  <a:pt x="11613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5" name="任意多边形: 形状 1074"/>
          <p:cNvSpPr/>
          <p:nvPr/>
        </p:nvSpPr>
        <p:spPr>
          <a:xfrm>
            <a:off x="6785280" y="209772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887" y="0"/>
                </a:moveTo>
                <a:lnTo>
                  <a:pt x="0" y="10887"/>
                </a:lnTo>
                <a:lnTo>
                  <a:pt x="726" y="10887"/>
                </a:lnTo>
                <a:lnTo>
                  <a:pt x="10887" y="725"/>
                </a:lnTo>
                <a:lnTo>
                  <a:pt x="10887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6" name="任意多边形: 形状 1075"/>
          <p:cNvSpPr/>
          <p:nvPr/>
        </p:nvSpPr>
        <p:spPr>
          <a:xfrm>
            <a:off x="7046640" y="2358720"/>
            <a:ext cx="3657960" cy="3658320"/>
          </a:xfrm>
          <a:custGeom>
            <a:avLst/>
            <a:gdLst/>
            <a:ahLst/>
            <a:cxnLst/>
            <a:rect l="0" t="0" r="r" b="b"/>
            <a:pathLst>
              <a:path w="10161" h="10162">
                <a:moveTo>
                  <a:pt x="10161" y="0"/>
                </a:moveTo>
                <a:lnTo>
                  <a:pt x="0" y="10162"/>
                </a:lnTo>
                <a:lnTo>
                  <a:pt x="726" y="10162"/>
                </a:lnTo>
                <a:lnTo>
                  <a:pt x="10161" y="726"/>
                </a:lnTo>
                <a:lnTo>
                  <a:pt x="10161" y="0"/>
                </a:lnTo>
                <a:close/>
              </a:path>
            </a:pathLst>
          </a:custGeom>
          <a:solidFill>
            <a:srgbClr val="0026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7" name="任意多边形: 形状 1076"/>
          <p:cNvSpPr/>
          <p:nvPr/>
        </p:nvSpPr>
        <p:spPr>
          <a:xfrm>
            <a:off x="7308000" y="2620080"/>
            <a:ext cx="3396600" cy="3396960"/>
          </a:xfrm>
          <a:custGeom>
            <a:avLst/>
            <a:gdLst/>
            <a:ahLst/>
            <a:cxnLst/>
            <a:rect l="0" t="0" r="r" b="b"/>
            <a:pathLst>
              <a:path w="9435" h="9436">
                <a:moveTo>
                  <a:pt x="9435" y="0"/>
                </a:moveTo>
                <a:lnTo>
                  <a:pt x="0" y="9436"/>
                </a:lnTo>
                <a:lnTo>
                  <a:pt x="725" y="9436"/>
                </a:lnTo>
                <a:lnTo>
                  <a:pt x="9435" y="726"/>
                </a:lnTo>
                <a:lnTo>
                  <a:pt x="9435" y="0"/>
                </a:lnTo>
                <a:close/>
              </a:path>
            </a:pathLst>
          </a:custGeom>
          <a:solidFill>
            <a:srgbClr val="0025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8" name="任意多边形: 形状 1077"/>
          <p:cNvSpPr/>
          <p:nvPr/>
        </p:nvSpPr>
        <p:spPr>
          <a:xfrm>
            <a:off x="7569000" y="288144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8710" y="0"/>
                </a:moveTo>
                <a:lnTo>
                  <a:pt x="0" y="8710"/>
                </a:lnTo>
                <a:lnTo>
                  <a:pt x="726" y="8710"/>
                </a:lnTo>
                <a:lnTo>
                  <a:pt x="8710" y="726"/>
                </a:lnTo>
                <a:lnTo>
                  <a:pt x="8710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9" name="任意多边形: 形状 1078"/>
          <p:cNvSpPr/>
          <p:nvPr/>
        </p:nvSpPr>
        <p:spPr>
          <a:xfrm>
            <a:off x="7830360" y="314280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984" y="0"/>
                </a:moveTo>
                <a:lnTo>
                  <a:pt x="0" y="7984"/>
                </a:lnTo>
                <a:lnTo>
                  <a:pt x="726" y="7984"/>
                </a:lnTo>
                <a:lnTo>
                  <a:pt x="7984" y="725"/>
                </a:lnTo>
                <a:lnTo>
                  <a:pt x="7984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0" name="任意多边形: 形状 1079"/>
          <p:cNvSpPr/>
          <p:nvPr/>
        </p:nvSpPr>
        <p:spPr>
          <a:xfrm>
            <a:off x="8091720" y="3403800"/>
            <a:ext cx="2612880" cy="2613240"/>
          </a:xfrm>
          <a:custGeom>
            <a:avLst/>
            <a:gdLst/>
            <a:ahLst/>
            <a:cxnLst/>
            <a:rect l="0" t="0" r="r" b="b"/>
            <a:pathLst>
              <a:path w="7258" h="7259">
                <a:moveTo>
                  <a:pt x="7258" y="0"/>
                </a:moveTo>
                <a:lnTo>
                  <a:pt x="0" y="7259"/>
                </a:lnTo>
                <a:lnTo>
                  <a:pt x="726" y="7259"/>
                </a:lnTo>
                <a:lnTo>
                  <a:pt x="7258" y="726"/>
                </a:lnTo>
                <a:lnTo>
                  <a:pt x="7258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1" name="任意多边形: 形状 1080"/>
          <p:cNvSpPr/>
          <p:nvPr/>
        </p:nvSpPr>
        <p:spPr>
          <a:xfrm>
            <a:off x="8353080" y="3665160"/>
            <a:ext cx="2351520" cy="2351880"/>
          </a:xfrm>
          <a:custGeom>
            <a:avLst/>
            <a:gdLst/>
            <a:ahLst/>
            <a:cxnLst/>
            <a:rect l="0" t="0" r="r" b="b"/>
            <a:pathLst>
              <a:path w="6532" h="6533">
                <a:moveTo>
                  <a:pt x="6532" y="0"/>
                </a:moveTo>
                <a:lnTo>
                  <a:pt x="0" y="6533"/>
                </a:lnTo>
                <a:lnTo>
                  <a:pt x="725" y="6533"/>
                </a:lnTo>
                <a:lnTo>
                  <a:pt x="6532" y="726"/>
                </a:lnTo>
                <a:lnTo>
                  <a:pt x="6532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2" name="任意多边形: 形状 1081"/>
          <p:cNvSpPr/>
          <p:nvPr/>
        </p:nvSpPr>
        <p:spPr>
          <a:xfrm>
            <a:off x="8614080" y="392652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807" y="0"/>
                </a:moveTo>
                <a:lnTo>
                  <a:pt x="0" y="5807"/>
                </a:lnTo>
                <a:lnTo>
                  <a:pt x="726" y="5807"/>
                </a:lnTo>
                <a:lnTo>
                  <a:pt x="5807" y="726"/>
                </a:lnTo>
                <a:lnTo>
                  <a:pt x="5807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3" name="任意多边形: 形状 1082"/>
          <p:cNvSpPr/>
          <p:nvPr/>
        </p:nvSpPr>
        <p:spPr>
          <a:xfrm>
            <a:off x="8875440" y="418788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5081" y="0"/>
                </a:moveTo>
                <a:lnTo>
                  <a:pt x="0" y="5081"/>
                </a:lnTo>
                <a:lnTo>
                  <a:pt x="726" y="5081"/>
                </a:lnTo>
                <a:lnTo>
                  <a:pt x="5081" y="725"/>
                </a:lnTo>
                <a:lnTo>
                  <a:pt x="5081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任意多边形: 形状 1083"/>
          <p:cNvSpPr/>
          <p:nvPr/>
        </p:nvSpPr>
        <p:spPr>
          <a:xfrm>
            <a:off x="9136800" y="4448880"/>
            <a:ext cx="1567800" cy="1568160"/>
          </a:xfrm>
          <a:custGeom>
            <a:avLst/>
            <a:gdLst/>
            <a:ahLst/>
            <a:cxnLst/>
            <a:rect l="0" t="0" r="r" b="b"/>
            <a:pathLst>
              <a:path w="4355" h="4356">
                <a:moveTo>
                  <a:pt x="4355" y="0"/>
                </a:moveTo>
                <a:lnTo>
                  <a:pt x="0" y="4356"/>
                </a:lnTo>
                <a:lnTo>
                  <a:pt x="726" y="4356"/>
                </a:lnTo>
                <a:lnTo>
                  <a:pt x="4355" y="726"/>
                </a:lnTo>
                <a:lnTo>
                  <a:pt x="4355" y="0"/>
                </a:lnTo>
                <a:close/>
              </a:path>
            </a:pathLst>
          </a:custGeom>
          <a:solidFill>
            <a:srgbClr val="00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5" name="任意多边形: 形状 1084"/>
          <p:cNvSpPr/>
          <p:nvPr/>
        </p:nvSpPr>
        <p:spPr>
          <a:xfrm>
            <a:off x="9398160" y="4710240"/>
            <a:ext cx="1306440" cy="1306800"/>
          </a:xfrm>
          <a:custGeom>
            <a:avLst/>
            <a:gdLst/>
            <a:ahLst/>
            <a:cxnLst/>
            <a:rect l="0" t="0" r="r" b="b"/>
            <a:pathLst>
              <a:path w="3629" h="3630">
                <a:moveTo>
                  <a:pt x="3629" y="0"/>
                </a:moveTo>
                <a:lnTo>
                  <a:pt x="0" y="3630"/>
                </a:lnTo>
                <a:lnTo>
                  <a:pt x="725" y="3630"/>
                </a:lnTo>
                <a:lnTo>
                  <a:pt x="3629" y="726"/>
                </a:lnTo>
                <a:lnTo>
                  <a:pt x="3629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6" name="任意多边形: 形状 1085"/>
          <p:cNvSpPr/>
          <p:nvPr/>
        </p:nvSpPr>
        <p:spPr>
          <a:xfrm>
            <a:off x="9659160" y="497160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904" y="0"/>
                </a:moveTo>
                <a:lnTo>
                  <a:pt x="0" y="2904"/>
                </a:lnTo>
                <a:lnTo>
                  <a:pt x="726" y="2904"/>
                </a:lnTo>
                <a:lnTo>
                  <a:pt x="2904" y="726"/>
                </a:lnTo>
                <a:lnTo>
                  <a:pt x="2904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7" name="任意多边形: 形状 1086"/>
          <p:cNvSpPr/>
          <p:nvPr/>
        </p:nvSpPr>
        <p:spPr>
          <a:xfrm>
            <a:off x="9920520" y="523296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2178" y="0"/>
                </a:moveTo>
                <a:lnTo>
                  <a:pt x="0" y="2178"/>
                </a:lnTo>
                <a:lnTo>
                  <a:pt x="726" y="2178"/>
                </a:lnTo>
                <a:lnTo>
                  <a:pt x="2178" y="725"/>
                </a:lnTo>
                <a:lnTo>
                  <a:pt x="2178" y="0"/>
                </a:lnTo>
                <a:close/>
              </a:path>
            </a:pathLst>
          </a:custGeom>
          <a:solidFill>
            <a:srgbClr val="0023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8" name="任意多边形: 形状 1087"/>
          <p:cNvSpPr/>
          <p:nvPr/>
        </p:nvSpPr>
        <p:spPr>
          <a:xfrm>
            <a:off x="10181880" y="5493960"/>
            <a:ext cx="522720" cy="523080"/>
          </a:xfrm>
          <a:custGeom>
            <a:avLst/>
            <a:gdLst/>
            <a:ahLst/>
            <a:cxnLst/>
            <a:rect l="0" t="0" r="r" b="b"/>
            <a:pathLst>
              <a:path w="1452" h="1453">
                <a:moveTo>
                  <a:pt x="1452" y="0"/>
                </a:moveTo>
                <a:lnTo>
                  <a:pt x="0" y="1453"/>
                </a:lnTo>
                <a:lnTo>
                  <a:pt x="727" y="1453"/>
                </a:lnTo>
                <a:lnTo>
                  <a:pt x="1452" y="726"/>
                </a:lnTo>
                <a:lnTo>
                  <a:pt x="1452" y="0"/>
                </a:lnTo>
                <a:close/>
              </a:path>
            </a:pathLst>
          </a:custGeom>
          <a:solidFill>
            <a:srgbClr val="00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9" name="任意多边形: 形状 1088"/>
          <p:cNvSpPr/>
          <p:nvPr/>
        </p:nvSpPr>
        <p:spPr>
          <a:xfrm>
            <a:off x="10443240" y="5755320"/>
            <a:ext cx="261360" cy="261720"/>
          </a:xfrm>
          <a:custGeom>
            <a:avLst/>
            <a:gdLst/>
            <a:ahLst/>
            <a:cxnLst/>
            <a:rect l="0" t="0" r="r" b="b"/>
            <a:pathLst>
              <a:path w="726" h="727">
                <a:moveTo>
                  <a:pt x="726" y="0"/>
                </a:moveTo>
                <a:lnTo>
                  <a:pt x="0" y="727"/>
                </a:lnTo>
                <a:lnTo>
                  <a:pt x="726" y="727"/>
                </a:lnTo>
                <a:lnTo>
                  <a:pt x="726" y="0"/>
                </a:lnTo>
                <a:close/>
              </a:path>
            </a:pathLst>
          </a:custGeom>
          <a:solidFill>
            <a:srgbClr val="00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0" name="图片 1089"/>
          <p:cNvPicPr/>
          <p:nvPr/>
        </p:nvPicPr>
        <p:blipFill>
          <a:blip r:embed="rId2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91" name="图片 1090"/>
          <p:cNvPicPr/>
          <p:nvPr/>
        </p:nvPicPr>
        <p:blipFill>
          <a:blip r:embed="rId3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2" name="文本框 1091"/>
          <p:cNvSpPr txBox="1"/>
          <p:nvPr/>
        </p:nvSpPr>
        <p:spPr>
          <a:xfrm>
            <a:off x="53496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3" name="文本框 1092"/>
          <p:cNvSpPr txBox="1"/>
          <p:nvPr/>
        </p:nvSpPr>
        <p:spPr>
          <a:xfrm>
            <a:off x="66852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4" name="文本框 1093"/>
          <p:cNvSpPr txBox="1"/>
          <p:nvPr/>
        </p:nvSpPr>
        <p:spPr>
          <a:xfrm>
            <a:off x="75348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文本框 1094"/>
          <p:cNvSpPr txBox="1"/>
          <p:nvPr/>
        </p:nvSpPr>
        <p:spPr>
          <a:xfrm>
            <a:off x="88740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6" name="文本框 1095"/>
          <p:cNvSpPr txBox="1"/>
          <p:nvPr/>
        </p:nvSpPr>
        <p:spPr>
          <a:xfrm>
            <a:off x="929880" y="5695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7" name="任意多边形: 形状 1096"/>
          <p:cNvSpPr/>
          <p:nvPr/>
        </p:nvSpPr>
        <p:spPr>
          <a:xfrm>
            <a:off x="534600" y="1136160"/>
            <a:ext cx="4613400" cy="4412880"/>
          </a:xfrm>
          <a:custGeom>
            <a:avLst/>
            <a:gdLst/>
            <a:ahLst/>
            <a:cxnLst/>
            <a:rect l="0" t="0" r="r" b="b"/>
            <a:pathLst>
              <a:path w="12815" h="12258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4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1979"/>
                </a:lnTo>
                <a:cubicBezTo>
                  <a:pt x="12815" y="12016"/>
                  <a:pt x="12808" y="12052"/>
                  <a:pt x="12794" y="12086"/>
                </a:cubicBezTo>
                <a:cubicBezTo>
                  <a:pt x="12779" y="12120"/>
                  <a:pt x="12759" y="12150"/>
                  <a:pt x="12733" y="12176"/>
                </a:cubicBezTo>
                <a:cubicBezTo>
                  <a:pt x="12707" y="12202"/>
                  <a:pt x="12677" y="12223"/>
                  <a:pt x="12643" y="12237"/>
                </a:cubicBezTo>
                <a:cubicBezTo>
                  <a:pt x="12609" y="12251"/>
                  <a:pt x="12573" y="12258"/>
                  <a:pt x="12536" y="12258"/>
                </a:cubicBezTo>
                <a:lnTo>
                  <a:pt x="279" y="12258"/>
                </a:lnTo>
                <a:cubicBezTo>
                  <a:pt x="242" y="12258"/>
                  <a:pt x="206" y="12251"/>
                  <a:pt x="172" y="12237"/>
                </a:cubicBezTo>
                <a:cubicBezTo>
                  <a:pt x="138" y="12223"/>
                  <a:pt x="108" y="12202"/>
                  <a:pt x="82" y="12176"/>
                </a:cubicBezTo>
                <a:cubicBezTo>
                  <a:pt x="56" y="12150"/>
                  <a:pt x="35" y="12120"/>
                  <a:pt x="21" y="12086"/>
                </a:cubicBezTo>
                <a:cubicBezTo>
                  <a:pt x="7" y="12052"/>
                  <a:pt x="0" y="12016"/>
                  <a:pt x="0" y="11979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8" name="任意多边形: 形状 1097"/>
          <p:cNvSpPr/>
          <p:nvPr/>
        </p:nvSpPr>
        <p:spPr>
          <a:xfrm>
            <a:off x="534600" y="1136160"/>
            <a:ext cx="4613400" cy="4412880"/>
          </a:xfrm>
          <a:custGeom>
            <a:avLst/>
            <a:gdLst/>
            <a:ahLst/>
            <a:cxnLst/>
            <a:rect l="0" t="0" r="r" b="b"/>
            <a:pathLst>
              <a:path w="12815" h="12258">
                <a:moveTo>
                  <a:pt x="0" y="11979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4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1979"/>
                </a:lnTo>
                <a:cubicBezTo>
                  <a:pt x="12815" y="12016"/>
                  <a:pt x="12808" y="12052"/>
                  <a:pt x="12794" y="12086"/>
                </a:cubicBezTo>
                <a:cubicBezTo>
                  <a:pt x="12779" y="12120"/>
                  <a:pt x="12759" y="12150"/>
                  <a:pt x="12733" y="12176"/>
                </a:cubicBezTo>
                <a:cubicBezTo>
                  <a:pt x="12707" y="12202"/>
                  <a:pt x="12677" y="12223"/>
                  <a:pt x="12643" y="12237"/>
                </a:cubicBezTo>
                <a:cubicBezTo>
                  <a:pt x="12609" y="12251"/>
                  <a:pt x="12573" y="12258"/>
                  <a:pt x="12536" y="12258"/>
                </a:cubicBezTo>
                <a:lnTo>
                  <a:pt x="279" y="12258"/>
                </a:lnTo>
                <a:cubicBezTo>
                  <a:pt x="242" y="12258"/>
                  <a:pt x="206" y="12251"/>
                  <a:pt x="172" y="12237"/>
                </a:cubicBezTo>
                <a:cubicBezTo>
                  <a:pt x="138" y="12223"/>
                  <a:pt x="108" y="12202"/>
                  <a:pt x="82" y="12176"/>
                </a:cubicBezTo>
                <a:cubicBezTo>
                  <a:pt x="56" y="12150"/>
                  <a:pt x="35" y="12120"/>
                  <a:pt x="21" y="12086"/>
                </a:cubicBezTo>
                <a:cubicBezTo>
                  <a:pt x="7" y="12052"/>
                  <a:pt x="0" y="12016"/>
                  <a:pt x="0" y="11979"/>
                </a:cubicBezTo>
                <a:moveTo>
                  <a:pt x="23" y="279"/>
                </a:moveTo>
                <a:lnTo>
                  <a:pt x="23" y="11979"/>
                </a:lnTo>
                <a:cubicBezTo>
                  <a:pt x="23" y="11996"/>
                  <a:pt x="25" y="12013"/>
                  <a:pt x="28" y="12029"/>
                </a:cubicBezTo>
                <a:cubicBezTo>
                  <a:pt x="32" y="12046"/>
                  <a:pt x="36" y="12062"/>
                  <a:pt x="43" y="12077"/>
                </a:cubicBezTo>
                <a:cubicBezTo>
                  <a:pt x="49" y="12093"/>
                  <a:pt x="57" y="12107"/>
                  <a:pt x="66" y="12121"/>
                </a:cubicBezTo>
                <a:cubicBezTo>
                  <a:pt x="76" y="12135"/>
                  <a:pt x="86" y="12148"/>
                  <a:pt x="98" y="12160"/>
                </a:cubicBezTo>
                <a:cubicBezTo>
                  <a:pt x="110" y="12172"/>
                  <a:pt x="123" y="12182"/>
                  <a:pt x="137" y="12192"/>
                </a:cubicBezTo>
                <a:cubicBezTo>
                  <a:pt x="151" y="12201"/>
                  <a:pt x="165" y="12209"/>
                  <a:pt x="181" y="12215"/>
                </a:cubicBezTo>
                <a:cubicBezTo>
                  <a:pt x="196" y="12222"/>
                  <a:pt x="212" y="12227"/>
                  <a:pt x="229" y="12230"/>
                </a:cubicBezTo>
                <a:cubicBezTo>
                  <a:pt x="245" y="12233"/>
                  <a:pt x="262" y="12235"/>
                  <a:pt x="279" y="12235"/>
                </a:cubicBezTo>
                <a:lnTo>
                  <a:pt x="12536" y="12235"/>
                </a:lnTo>
                <a:cubicBezTo>
                  <a:pt x="12553" y="12235"/>
                  <a:pt x="12570" y="12233"/>
                  <a:pt x="12586" y="12230"/>
                </a:cubicBezTo>
                <a:cubicBezTo>
                  <a:pt x="12602" y="12227"/>
                  <a:pt x="12618" y="12222"/>
                  <a:pt x="12634" y="12215"/>
                </a:cubicBezTo>
                <a:cubicBezTo>
                  <a:pt x="12649" y="12209"/>
                  <a:pt x="12664" y="12201"/>
                  <a:pt x="12678" y="12192"/>
                </a:cubicBezTo>
                <a:cubicBezTo>
                  <a:pt x="12692" y="12182"/>
                  <a:pt x="12705" y="12172"/>
                  <a:pt x="12717" y="12160"/>
                </a:cubicBezTo>
                <a:cubicBezTo>
                  <a:pt x="12729" y="12148"/>
                  <a:pt x="12739" y="12135"/>
                  <a:pt x="12748" y="12121"/>
                </a:cubicBezTo>
                <a:cubicBezTo>
                  <a:pt x="12758" y="12107"/>
                  <a:pt x="12766" y="12093"/>
                  <a:pt x="12772" y="12077"/>
                </a:cubicBezTo>
                <a:cubicBezTo>
                  <a:pt x="12779" y="12062"/>
                  <a:pt x="12783" y="12046"/>
                  <a:pt x="12787" y="12029"/>
                </a:cubicBezTo>
                <a:cubicBezTo>
                  <a:pt x="12790" y="12013"/>
                  <a:pt x="12792" y="11996"/>
                  <a:pt x="12792" y="11979"/>
                </a:cubicBezTo>
                <a:lnTo>
                  <a:pt x="12792" y="279"/>
                </a:lnTo>
                <a:cubicBezTo>
                  <a:pt x="12792" y="262"/>
                  <a:pt x="12790" y="246"/>
                  <a:pt x="12787" y="229"/>
                </a:cubicBezTo>
                <a:cubicBezTo>
                  <a:pt x="12783" y="213"/>
                  <a:pt x="12779" y="197"/>
                  <a:pt x="12772" y="181"/>
                </a:cubicBezTo>
                <a:cubicBezTo>
                  <a:pt x="12766" y="166"/>
                  <a:pt x="12758" y="151"/>
                  <a:pt x="12748" y="137"/>
                </a:cubicBezTo>
                <a:cubicBezTo>
                  <a:pt x="12739" y="123"/>
                  <a:pt x="12729" y="110"/>
                  <a:pt x="12717" y="98"/>
                </a:cubicBezTo>
                <a:cubicBezTo>
                  <a:pt x="12705" y="87"/>
                  <a:pt x="12692" y="76"/>
                  <a:pt x="12678" y="67"/>
                </a:cubicBezTo>
                <a:cubicBezTo>
                  <a:pt x="12664" y="57"/>
                  <a:pt x="12649" y="50"/>
                  <a:pt x="12634" y="43"/>
                </a:cubicBezTo>
                <a:cubicBezTo>
                  <a:pt x="12618" y="37"/>
                  <a:pt x="12602" y="32"/>
                  <a:pt x="12586" y="29"/>
                </a:cubicBezTo>
                <a:cubicBezTo>
                  <a:pt x="12570" y="25"/>
                  <a:pt x="12553" y="24"/>
                  <a:pt x="12536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9" name="文本框 1098"/>
          <p:cNvSpPr txBox="1"/>
          <p:nvPr/>
        </p:nvSpPr>
        <p:spPr>
          <a:xfrm>
            <a:off x="9691560" y="57006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13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0" name="文本框 1099"/>
          <p:cNvSpPr txBox="1"/>
          <p:nvPr/>
        </p:nvSpPr>
        <p:spPr>
          <a:xfrm>
            <a:off x="810720" y="1404720"/>
            <a:ext cx="1761120" cy="31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智能体功能概述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1" name="文本框 1100"/>
          <p:cNvSpPr txBox="1"/>
          <p:nvPr/>
        </p:nvSpPr>
        <p:spPr>
          <a:xfrm>
            <a:off x="810720" y="1928160"/>
            <a:ext cx="2347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论文润色专家智能体是一种基于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2" name="文本框 1101"/>
          <p:cNvSpPr txBox="1"/>
          <p:nvPr/>
        </p:nvSpPr>
        <p:spPr>
          <a:xfrm>
            <a:off x="3150360" y="1933920"/>
            <a:ext cx="3340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3" name="文本框 1102"/>
          <p:cNvSpPr txBox="1"/>
          <p:nvPr/>
        </p:nvSpPr>
        <p:spPr>
          <a:xfrm>
            <a:off x="3483000" y="19281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模型开发的专业工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4" name="文本框 1103"/>
          <p:cNvSpPr txBox="1"/>
          <p:nvPr/>
        </p:nvSpPr>
        <p:spPr>
          <a:xfrm>
            <a:off x="810720" y="2162160"/>
            <a:ext cx="40240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具，能够自动化完成从文本分析到格式调整的全流程处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5" name="图片 1104"/>
          <p:cNvPicPr/>
          <p:nvPr/>
        </p:nvPicPr>
        <p:blipFill>
          <a:blip r:embed="rId4"/>
          <a:stretch/>
        </p:blipFill>
        <p:spPr>
          <a:xfrm>
            <a:off x="810720" y="289980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06" name="图片 1105"/>
          <p:cNvPicPr/>
          <p:nvPr/>
        </p:nvPicPr>
        <p:blipFill>
          <a:blip r:embed="rId5"/>
          <a:stretch/>
        </p:blipFill>
        <p:spPr>
          <a:xfrm>
            <a:off x="919080" y="301680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7" name="文本框 1106"/>
          <p:cNvSpPr txBox="1"/>
          <p:nvPr/>
        </p:nvSpPr>
        <p:spPr>
          <a:xfrm>
            <a:off x="810720" y="2396160"/>
            <a:ext cx="2012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理，提升论文质量和效率。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8" name="文本框 1107"/>
          <p:cNvSpPr txBox="1"/>
          <p:nvPr/>
        </p:nvSpPr>
        <p:spPr>
          <a:xfrm>
            <a:off x="1345320" y="2897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语法检查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9" name="图片 1108"/>
          <p:cNvPicPr/>
          <p:nvPr/>
        </p:nvPicPr>
        <p:blipFill>
          <a:blip r:embed="rId6"/>
          <a:stretch/>
        </p:blipFill>
        <p:spPr>
          <a:xfrm>
            <a:off x="810720" y="35348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10" name="图片 1109"/>
          <p:cNvPicPr/>
          <p:nvPr/>
        </p:nvPicPr>
        <p:blipFill>
          <a:blip r:embed="rId7"/>
          <a:stretch/>
        </p:blipFill>
        <p:spPr>
          <a:xfrm>
            <a:off x="927720" y="3651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1" name="文本框 1110"/>
          <p:cNvSpPr txBox="1"/>
          <p:nvPr/>
        </p:nvSpPr>
        <p:spPr>
          <a:xfrm>
            <a:off x="1345320" y="313020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识别并修正文本中的语法错误和拼写问题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2" name="文本框 1111"/>
          <p:cNvSpPr txBox="1"/>
          <p:nvPr/>
        </p:nvSpPr>
        <p:spPr>
          <a:xfrm>
            <a:off x="1345320" y="3532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风格优化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13" name="图片 1112"/>
          <p:cNvPicPr/>
          <p:nvPr/>
        </p:nvPicPr>
        <p:blipFill>
          <a:blip r:embed="rId8"/>
          <a:stretch/>
        </p:blipFill>
        <p:spPr>
          <a:xfrm>
            <a:off x="810720" y="416988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14" name="图片 1113"/>
          <p:cNvPicPr/>
          <p:nvPr/>
        </p:nvPicPr>
        <p:blipFill>
          <a:blip r:embed="rId9"/>
          <a:stretch/>
        </p:blipFill>
        <p:spPr>
          <a:xfrm>
            <a:off x="927720" y="42868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5" name="文本框 1114"/>
          <p:cNvSpPr txBox="1"/>
          <p:nvPr/>
        </p:nvSpPr>
        <p:spPr>
          <a:xfrm>
            <a:off x="1345320" y="37656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改进语言表达，确保风格正式或简洁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6" name="文本框 1115"/>
          <p:cNvSpPr txBox="1"/>
          <p:nvPr/>
        </p:nvSpPr>
        <p:spPr>
          <a:xfrm>
            <a:off x="1345320" y="41677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格式调整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7" name="文本框 1116"/>
          <p:cNvSpPr txBox="1"/>
          <p:nvPr/>
        </p:nvSpPr>
        <p:spPr>
          <a:xfrm>
            <a:off x="1345320" y="44006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校准文本格式符合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8" name="文本框 1117"/>
          <p:cNvSpPr txBox="1"/>
          <p:nvPr/>
        </p:nvSpPr>
        <p:spPr>
          <a:xfrm>
            <a:off x="2415240" y="4405320"/>
            <a:ext cx="2649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APA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9" name="文本框 1118"/>
          <p:cNvSpPr txBox="1"/>
          <p:nvPr/>
        </p:nvSpPr>
        <p:spPr>
          <a:xfrm>
            <a:off x="2670120" y="44006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0" name="文本框 1119"/>
          <p:cNvSpPr txBox="1"/>
          <p:nvPr/>
        </p:nvSpPr>
        <p:spPr>
          <a:xfrm>
            <a:off x="2803680" y="4405320"/>
            <a:ext cx="2829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MLA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1" name="任意多边形: 形状 1120"/>
          <p:cNvSpPr/>
          <p:nvPr/>
        </p:nvSpPr>
        <p:spPr>
          <a:xfrm>
            <a:off x="810360" y="4804920"/>
            <a:ext cx="33840" cy="468360"/>
          </a:xfrm>
          <a:custGeom>
            <a:avLst/>
            <a:gdLst/>
            <a:ahLst/>
            <a:cxnLst/>
            <a:rect l="0" t="0" r="r" b="b"/>
            <a:pathLst>
              <a:path w="94" h="1301">
                <a:moveTo>
                  <a:pt x="0" y="0"/>
                </a:moveTo>
                <a:lnTo>
                  <a:pt x="94" y="0"/>
                </a:lnTo>
                <a:lnTo>
                  <a:pt x="94" y="1301"/>
                </a:lnTo>
                <a:lnTo>
                  <a:pt x="0" y="1301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2" name="文本框 1121"/>
          <p:cNvSpPr txBox="1"/>
          <p:nvPr/>
        </p:nvSpPr>
        <p:spPr>
          <a:xfrm>
            <a:off x="3088080" y="4400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等学术规范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3" name="文本框 1122"/>
          <p:cNvSpPr txBox="1"/>
          <p:nvPr/>
        </p:nvSpPr>
        <p:spPr>
          <a:xfrm>
            <a:off x="1014120" y="4827240"/>
            <a:ext cx="3886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通过智能体自动化润色流程，可以大幅提升论文质量和撰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4" name="任意多边形: 形状 1123"/>
          <p:cNvSpPr/>
          <p:nvPr/>
        </p:nvSpPr>
        <p:spPr>
          <a:xfrm>
            <a:off x="5548680" y="1136160"/>
            <a:ext cx="4613400" cy="4412880"/>
          </a:xfrm>
          <a:custGeom>
            <a:avLst/>
            <a:gdLst/>
            <a:ahLst/>
            <a:cxnLst/>
            <a:rect l="0" t="0" r="r" b="b"/>
            <a:pathLst>
              <a:path w="12815" h="12258">
                <a:moveTo>
                  <a:pt x="21" y="172"/>
                </a:move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3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1979"/>
                </a:lnTo>
                <a:cubicBezTo>
                  <a:pt x="12815" y="12016"/>
                  <a:pt x="12808" y="12052"/>
                  <a:pt x="12793" y="12086"/>
                </a:cubicBezTo>
                <a:cubicBezTo>
                  <a:pt x="12779" y="12120"/>
                  <a:pt x="12759" y="12150"/>
                  <a:pt x="12733" y="12176"/>
                </a:cubicBezTo>
                <a:cubicBezTo>
                  <a:pt x="12707" y="12202"/>
                  <a:pt x="12677" y="12223"/>
                  <a:pt x="12643" y="12237"/>
                </a:cubicBezTo>
                <a:cubicBezTo>
                  <a:pt x="12608" y="12251"/>
                  <a:pt x="12573" y="12258"/>
                  <a:pt x="12536" y="12258"/>
                </a:cubicBezTo>
                <a:lnTo>
                  <a:pt x="279" y="12258"/>
                </a:lnTo>
                <a:cubicBezTo>
                  <a:pt x="242" y="12258"/>
                  <a:pt x="206" y="12251"/>
                  <a:pt x="172" y="12237"/>
                </a:cubicBezTo>
                <a:cubicBezTo>
                  <a:pt x="138" y="12223"/>
                  <a:pt x="108" y="12202"/>
                  <a:pt x="82" y="12176"/>
                </a:cubicBezTo>
                <a:cubicBezTo>
                  <a:pt x="55" y="12150"/>
                  <a:pt x="35" y="12120"/>
                  <a:pt x="21" y="12086"/>
                </a:cubicBezTo>
                <a:cubicBezTo>
                  <a:pt x="7" y="12052"/>
                  <a:pt x="0" y="12016"/>
                  <a:pt x="0" y="11980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5" name="任意多边形: 形状 1124"/>
          <p:cNvSpPr/>
          <p:nvPr/>
        </p:nvSpPr>
        <p:spPr>
          <a:xfrm>
            <a:off x="5548680" y="1136160"/>
            <a:ext cx="4613400" cy="4412880"/>
          </a:xfrm>
          <a:custGeom>
            <a:avLst/>
            <a:gdLst/>
            <a:ahLst/>
            <a:cxnLst/>
            <a:rect l="0" t="0" r="r" b="b"/>
            <a:pathLst>
              <a:path w="12815" h="12258">
                <a:moveTo>
                  <a:pt x="0" y="11979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3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1979"/>
                </a:lnTo>
                <a:cubicBezTo>
                  <a:pt x="12815" y="12016"/>
                  <a:pt x="12808" y="12052"/>
                  <a:pt x="12793" y="12086"/>
                </a:cubicBezTo>
                <a:cubicBezTo>
                  <a:pt x="12779" y="12120"/>
                  <a:pt x="12759" y="12150"/>
                  <a:pt x="12733" y="12176"/>
                </a:cubicBezTo>
                <a:cubicBezTo>
                  <a:pt x="12707" y="12202"/>
                  <a:pt x="12677" y="12223"/>
                  <a:pt x="12643" y="12237"/>
                </a:cubicBezTo>
                <a:cubicBezTo>
                  <a:pt x="12608" y="12251"/>
                  <a:pt x="12573" y="12258"/>
                  <a:pt x="12536" y="12258"/>
                </a:cubicBezTo>
                <a:lnTo>
                  <a:pt x="279" y="12258"/>
                </a:lnTo>
                <a:cubicBezTo>
                  <a:pt x="242" y="12258"/>
                  <a:pt x="206" y="12251"/>
                  <a:pt x="172" y="12237"/>
                </a:cubicBezTo>
                <a:cubicBezTo>
                  <a:pt x="138" y="12223"/>
                  <a:pt x="108" y="12202"/>
                  <a:pt x="82" y="12176"/>
                </a:cubicBezTo>
                <a:cubicBezTo>
                  <a:pt x="55" y="12150"/>
                  <a:pt x="35" y="12120"/>
                  <a:pt x="21" y="12086"/>
                </a:cubicBezTo>
                <a:cubicBezTo>
                  <a:pt x="7" y="12052"/>
                  <a:pt x="0" y="12016"/>
                  <a:pt x="0" y="11979"/>
                </a:cubicBezTo>
                <a:moveTo>
                  <a:pt x="23" y="279"/>
                </a:moveTo>
                <a:lnTo>
                  <a:pt x="23" y="11979"/>
                </a:lnTo>
                <a:cubicBezTo>
                  <a:pt x="23" y="11996"/>
                  <a:pt x="25" y="12013"/>
                  <a:pt x="28" y="12029"/>
                </a:cubicBezTo>
                <a:cubicBezTo>
                  <a:pt x="31" y="12046"/>
                  <a:pt x="36" y="12062"/>
                  <a:pt x="43" y="12077"/>
                </a:cubicBezTo>
                <a:cubicBezTo>
                  <a:pt x="49" y="12093"/>
                  <a:pt x="57" y="12107"/>
                  <a:pt x="66" y="12121"/>
                </a:cubicBezTo>
                <a:cubicBezTo>
                  <a:pt x="76" y="12135"/>
                  <a:pt x="86" y="12148"/>
                  <a:pt x="98" y="12160"/>
                </a:cubicBezTo>
                <a:cubicBezTo>
                  <a:pt x="110" y="12172"/>
                  <a:pt x="123" y="12182"/>
                  <a:pt x="137" y="12192"/>
                </a:cubicBezTo>
                <a:cubicBezTo>
                  <a:pt x="151" y="12201"/>
                  <a:pt x="165" y="12209"/>
                  <a:pt x="181" y="12215"/>
                </a:cubicBezTo>
                <a:cubicBezTo>
                  <a:pt x="196" y="12222"/>
                  <a:pt x="212" y="12227"/>
                  <a:pt x="229" y="12230"/>
                </a:cubicBezTo>
                <a:cubicBezTo>
                  <a:pt x="245" y="12233"/>
                  <a:pt x="262" y="12235"/>
                  <a:pt x="279" y="12235"/>
                </a:cubicBezTo>
                <a:lnTo>
                  <a:pt x="12536" y="12235"/>
                </a:lnTo>
                <a:cubicBezTo>
                  <a:pt x="12553" y="12235"/>
                  <a:pt x="12569" y="12233"/>
                  <a:pt x="12586" y="12230"/>
                </a:cubicBezTo>
                <a:cubicBezTo>
                  <a:pt x="12602" y="12227"/>
                  <a:pt x="12618" y="12222"/>
                  <a:pt x="12634" y="12215"/>
                </a:cubicBezTo>
                <a:cubicBezTo>
                  <a:pt x="12649" y="12209"/>
                  <a:pt x="12664" y="12201"/>
                  <a:pt x="12678" y="12192"/>
                </a:cubicBezTo>
                <a:cubicBezTo>
                  <a:pt x="12692" y="12182"/>
                  <a:pt x="12705" y="12172"/>
                  <a:pt x="12717" y="12160"/>
                </a:cubicBezTo>
                <a:cubicBezTo>
                  <a:pt x="12728" y="12148"/>
                  <a:pt x="12739" y="12135"/>
                  <a:pt x="12748" y="12121"/>
                </a:cubicBezTo>
                <a:cubicBezTo>
                  <a:pt x="12758" y="12107"/>
                  <a:pt x="12766" y="12093"/>
                  <a:pt x="12772" y="12077"/>
                </a:cubicBezTo>
                <a:cubicBezTo>
                  <a:pt x="12778" y="12062"/>
                  <a:pt x="12783" y="12046"/>
                  <a:pt x="12786" y="12029"/>
                </a:cubicBezTo>
                <a:cubicBezTo>
                  <a:pt x="12790" y="12013"/>
                  <a:pt x="12791" y="11996"/>
                  <a:pt x="12791" y="11979"/>
                </a:cubicBezTo>
                <a:lnTo>
                  <a:pt x="12791" y="279"/>
                </a:lnTo>
                <a:cubicBezTo>
                  <a:pt x="12791" y="262"/>
                  <a:pt x="12790" y="246"/>
                  <a:pt x="12786" y="229"/>
                </a:cubicBezTo>
                <a:cubicBezTo>
                  <a:pt x="12783" y="213"/>
                  <a:pt x="12778" y="197"/>
                  <a:pt x="12772" y="181"/>
                </a:cubicBezTo>
                <a:cubicBezTo>
                  <a:pt x="12766" y="166"/>
                  <a:pt x="12758" y="151"/>
                  <a:pt x="12748" y="137"/>
                </a:cubicBezTo>
                <a:cubicBezTo>
                  <a:pt x="12739" y="123"/>
                  <a:pt x="12728" y="110"/>
                  <a:pt x="12717" y="98"/>
                </a:cubicBezTo>
                <a:cubicBezTo>
                  <a:pt x="12705" y="87"/>
                  <a:pt x="12692" y="76"/>
                  <a:pt x="12678" y="67"/>
                </a:cubicBezTo>
                <a:cubicBezTo>
                  <a:pt x="12664" y="57"/>
                  <a:pt x="12649" y="50"/>
                  <a:pt x="12634" y="43"/>
                </a:cubicBezTo>
                <a:cubicBezTo>
                  <a:pt x="12618" y="37"/>
                  <a:pt x="12602" y="32"/>
                  <a:pt x="12586" y="29"/>
                </a:cubicBezTo>
                <a:cubicBezTo>
                  <a:pt x="12569" y="25"/>
                  <a:pt x="12553" y="24"/>
                  <a:pt x="12536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6" name="文本框 1125"/>
          <p:cNvSpPr txBox="1"/>
          <p:nvPr/>
        </p:nvSpPr>
        <p:spPr>
          <a:xfrm>
            <a:off x="1014120" y="5061240"/>
            <a:ext cx="466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写效率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7" name="图片 1126"/>
          <p:cNvPicPr/>
          <p:nvPr/>
        </p:nvPicPr>
        <p:blipFill>
          <a:blip r:embed="rId10"/>
          <a:stretch/>
        </p:blipFill>
        <p:spPr>
          <a:xfrm>
            <a:off x="5824440" y="1963800"/>
            <a:ext cx="4061160" cy="2139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8" name="任意多边形: 形状 1127"/>
          <p:cNvSpPr/>
          <p:nvPr/>
        </p:nvSpPr>
        <p:spPr>
          <a:xfrm>
            <a:off x="5824440" y="4386960"/>
            <a:ext cx="1964160" cy="886320"/>
          </a:xfrm>
          <a:custGeom>
            <a:avLst/>
            <a:gdLst/>
            <a:ahLst/>
            <a:cxnLst/>
            <a:rect l="0" t="0" r="r" b="b"/>
            <a:pathLst>
              <a:path w="5456" h="2462">
                <a:moveTo>
                  <a:pt x="14" y="115"/>
                </a:move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270" y="0"/>
                </a:lnTo>
                <a:cubicBezTo>
                  <a:pt x="5295" y="0"/>
                  <a:pt x="5319" y="5"/>
                  <a:pt x="5341" y="14"/>
                </a:cubicBezTo>
                <a:cubicBezTo>
                  <a:pt x="5364" y="24"/>
                  <a:pt x="5384" y="37"/>
                  <a:pt x="5402" y="55"/>
                </a:cubicBezTo>
                <a:cubicBezTo>
                  <a:pt x="5419" y="72"/>
                  <a:pt x="5433" y="92"/>
                  <a:pt x="5442" y="115"/>
                </a:cubicBezTo>
                <a:cubicBezTo>
                  <a:pt x="5451" y="138"/>
                  <a:pt x="5456" y="161"/>
                  <a:pt x="5456" y="186"/>
                </a:cubicBezTo>
                <a:lnTo>
                  <a:pt x="5456" y="2276"/>
                </a:lnTo>
                <a:cubicBezTo>
                  <a:pt x="5456" y="2301"/>
                  <a:pt x="5451" y="2325"/>
                  <a:pt x="5442" y="2347"/>
                </a:cubicBezTo>
                <a:cubicBezTo>
                  <a:pt x="5433" y="2370"/>
                  <a:pt x="5419" y="2390"/>
                  <a:pt x="5402" y="2408"/>
                </a:cubicBezTo>
                <a:cubicBezTo>
                  <a:pt x="5384" y="2425"/>
                  <a:pt x="5364" y="2438"/>
                  <a:pt x="5341" y="2448"/>
                </a:cubicBezTo>
                <a:cubicBezTo>
                  <a:pt x="5319" y="2457"/>
                  <a:pt x="5295" y="2462"/>
                  <a:pt x="5270" y="2462"/>
                </a:cubicBezTo>
                <a:lnTo>
                  <a:pt x="186" y="2462"/>
                </a:lnTo>
                <a:cubicBezTo>
                  <a:pt x="161" y="2462"/>
                  <a:pt x="137" y="2457"/>
                  <a:pt x="115" y="2448"/>
                </a:cubicBezTo>
                <a:cubicBezTo>
                  <a:pt x="92" y="2438"/>
                  <a:pt x="72" y="2425"/>
                  <a:pt x="54" y="2408"/>
                </a:cubicBezTo>
                <a:cubicBezTo>
                  <a:pt x="37" y="2390"/>
                  <a:pt x="24" y="2370"/>
                  <a:pt x="14" y="2347"/>
                </a:cubicBezTo>
                <a:cubicBezTo>
                  <a:pt x="5" y="2325"/>
                  <a:pt x="0" y="2301"/>
                  <a:pt x="0" y="2276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9" name="任意多边形: 形状 1128"/>
          <p:cNvSpPr/>
          <p:nvPr/>
        </p:nvSpPr>
        <p:spPr>
          <a:xfrm>
            <a:off x="5824440" y="4386960"/>
            <a:ext cx="1964160" cy="886320"/>
          </a:xfrm>
          <a:custGeom>
            <a:avLst/>
            <a:gdLst/>
            <a:ahLst/>
            <a:cxnLst/>
            <a:rect l="0" t="0" r="r" b="b"/>
            <a:pathLst>
              <a:path w="5456" h="2462">
                <a:moveTo>
                  <a:pt x="0" y="2276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270" y="0"/>
                </a:lnTo>
                <a:cubicBezTo>
                  <a:pt x="5295" y="0"/>
                  <a:pt x="5319" y="5"/>
                  <a:pt x="5341" y="14"/>
                </a:cubicBezTo>
                <a:cubicBezTo>
                  <a:pt x="5364" y="24"/>
                  <a:pt x="5384" y="37"/>
                  <a:pt x="5402" y="55"/>
                </a:cubicBezTo>
                <a:cubicBezTo>
                  <a:pt x="5419" y="72"/>
                  <a:pt x="5433" y="92"/>
                  <a:pt x="5442" y="115"/>
                </a:cubicBezTo>
                <a:cubicBezTo>
                  <a:pt x="5451" y="138"/>
                  <a:pt x="5456" y="161"/>
                  <a:pt x="5456" y="186"/>
                </a:cubicBezTo>
                <a:lnTo>
                  <a:pt x="5456" y="2276"/>
                </a:lnTo>
                <a:cubicBezTo>
                  <a:pt x="5456" y="2301"/>
                  <a:pt x="5451" y="2325"/>
                  <a:pt x="5442" y="2347"/>
                </a:cubicBezTo>
                <a:cubicBezTo>
                  <a:pt x="5433" y="2370"/>
                  <a:pt x="5419" y="2390"/>
                  <a:pt x="5402" y="2408"/>
                </a:cubicBezTo>
                <a:cubicBezTo>
                  <a:pt x="5384" y="2425"/>
                  <a:pt x="5364" y="2438"/>
                  <a:pt x="5341" y="2448"/>
                </a:cubicBezTo>
                <a:cubicBezTo>
                  <a:pt x="5319" y="2457"/>
                  <a:pt x="5295" y="2462"/>
                  <a:pt x="5270" y="2462"/>
                </a:cubicBezTo>
                <a:lnTo>
                  <a:pt x="186" y="2462"/>
                </a:lnTo>
                <a:cubicBezTo>
                  <a:pt x="161" y="2462"/>
                  <a:pt x="137" y="2457"/>
                  <a:pt x="115" y="2448"/>
                </a:cubicBezTo>
                <a:cubicBezTo>
                  <a:pt x="92" y="2438"/>
                  <a:pt x="72" y="2425"/>
                  <a:pt x="54" y="2408"/>
                </a:cubicBezTo>
                <a:cubicBezTo>
                  <a:pt x="37" y="2390"/>
                  <a:pt x="24" y="2370"/>
                  <a:pt x="14" y="2347"/>
                </a:cubicBezTo>
                <a:cubicBezTo>
                  <a:pt x="5" y="2325"/>
                  <a:pt x="0" y="2301"/>
                  <a:pt x="0" y="2276"/>
                </a:cubicBezTo>
                <a:moveTo>
                  <a:pt x="23" y="186"/>
                </a:moveTo>
                <a:lnTo>
                  <a:pt x="23" y="2276"/>
                </a:lnTo>
                <a:cubicBezTo>
                  <a:pt x="23" y="2287"/>
                  <a:pt x="24" y="2297"/>
                  <a:pt x="26" y="2308"/>
                </a:cubicBezTo>
                <a:cubicBezTo>
                  <a:pt x="28" y="2318"/>
                  <a:pt x="31" y="2329"/>
                  <a:pt x="36" y="2338"/>
                </a:cubicBezTo>
                <a:cubicBezTo>
                  <a:pt x="40" y="2348"/>
                  <a:pt x="45" y="2358"/>
                  <a:pt x="51" y="2367"/>
                </a:cubicBezTo>
                <a:cubicBezTo>
                  <a:pt x="57" y="2375"/>
                  <a:pt x="63" y="2384"/>
                  <a:pt x="71" y="2391"/>
                </a:cubicBezTo>
                <a:cubicBezTo>
                  <a:pt x="78" y="2399"/>
                  <a:pt x="87" y="2405"/>
                  <a:pt x="95" y="2411"/>
                </a:cubicBezTo>
                <a:cubicBezTo>
                  <a:pt x="104" y="2417"/>
                  <a:pt x="114" y="2422"/>
                  <a:pt x="124" y="2426"/>
                </a:cubicBezTo>
                <a:cubicBezTo>
                  <a:pt x="133" y="2430"/>
                  <a:pt x="144" y="2434"/>
                  <a:pt x="154" y="2436"/>
                </a:cubicBezTo>
                <a:cubicBezTo>
                  <a:pt x="164" y="2438"/>
                  <a:pt x="175" y="2439"/>
                  <a:pt x="186" y="2439"/>
                </a:cubicBezTo>
                <a:lnTo>
                  <a:pt x="5270" y="2439"/>
                </a:lnTo>
                <a:cubicBezTo>
                  <a:pt x="5281" y="2439"/>
                  <a:pt x="5292" y="2438"/>
                  <a:pt x="5302" y="2436"/>
                </a:cubicBezTo>
                <a:cubicBezTo>
                  <a:pt x="5313" y="2434"/>
                  <a:pt x="5323" y="2430"/>
                  <a:pt x="5333" y="2426"/>
                </a:cubicBezTo>
                <a:cubicBezTo>
                  <a:pt x="5342" y="2422"/>
                  <a:pt x="5352" y="2417"/>
                  <a:pt x="5361" y="2411"/>
                </a:cubicBezTo>
                <a:cubicBezTo>
                  <a:pt x="5370" y="2405"/>
                  <a:pt x="5378" y="2399"/>
                  <a:pt x="5385" y="2391"/>
                </a:cubicBezTo>
                <a:cubicBezTo>
                  <a:pt x="5393" y="2384"/>
                  <a:pt x="5400" y="2375"/>
                  <a:pt x="5405" y="2367"/>
                </a:cubicBezTo>
                <a:cubicBezTo>
                  <a:pt x="5411" y="2358"/>
                  <a:pt x="5416" y="2348"/>
                  <a:pt x="5420" y="2338"/>
                </a:cubicBezTo>
                <a:cubicBezTo>
                  <a:pt x="5425" y="2329"/>
                  <a:pt x="5428" y="2318"/>
                  <a:pt x="5430" y="2308"/>
                </a:cubicBezTo>
                <a:cubicBezTo>
                  <a:pt x="5432" y="2297"/>
                  <a:pt x="5433" y="2287"/>
                  <a:pt x="5433" y="2276"/>
                </a:cubicBezTo>
                <a:lnTo>
                  <a:pt x="5433" y="186"/>
                </a:lnTo>
                <a:cubicBezTo>
                  <a:pt x="5433" y="175"/>
                  <a:pt x="5432" y="165"/>
                  <a:pt x="5430" y="154"/>
                </a:cubicBezTo>
                <a:cubicBezTo>
                  <a:pt x="5428" y="144"/>
                  <a:pt x="5425" y="134"/>
                  <a:pt x="5420" y="124"/>
                </a:cubicBezTo>
                <a:cubicBezTo>
                  <a:pt x="5416" y="114"/>
                  <a:pt x="5411" y="105"/>
                  <a:pt x="5405" y="96"/>
                </a:cubicBezTo>
                <a:cubicBezTo>
                  <a:pt x="5400" y="87"/>
                  <a:pt x="5393" y="79"/>
                  <a:pt x="5385" y="71"/>
                </a:cubicBezTo>
                <a:cubicBezTo>
                  <a:pt x="5378" y="64"/>
                  <a:pt x="5370" y="57"/>
                  <a:pt x="5361" y="51"/>
                </a:cubicBezTo>
                <a:cubicBezTo>
                  <a:pt x="5352" y="45"/>
                  <a:pt x="5342" y="40"/>
                  <a:pt x="5333" y="36"/>
                </a:cubicBezTo>
                <a:cubicBezTo>
                  <a:pt x="5323" y="32"/>
                  <a:pt x="5313" y="29"/>
                  <a:pt x="5302" y="27"/>
                </a:cubicBezTo>
                <a:cubicBezTo>
                  <a:pt x="5292" y="25"/>
                  <a:pt x="5281" y="24"/>
                  <a:pt x="5270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0" name="图片 1129"/>
          <p:cNvPicPr/>
          <p:nvPr/>
        </p:nvPicPr>
        <p:blipFill>
          <a:blip r:embed="rId11"/>
          <a:stretch/>
        </p:blipFill>
        <p:spPr>
          <a:xfrm>
            <a:off x="5966640" y="456264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1" name="文本框 1130"/>
          <p:cNvSpPr txBox="1"/>
          <p:nvPr/>
        </p:nvSpPr>
        <p:spPr>
          <a:xfrm>
            <a:off x="6952680" y="141984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论文润色全流程处理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2" name="文本框 1131"/>
          <p:cNvSpPr txBox="1"/>
          <p:nvPr/>
        </p:nvSpPr>
        <p:spPr>
          <a:xfrm>
            <a:off x="6234120" y="45424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3" name="文本框 1132"/>
          <p:cNvSpPr txBox="1"/>
          <p:nvPr/>
        </p:nvSpPr>
        <p:spPr>
          <a:xfrm>
            <a:off x="6501600" y="4547160"/>
            <a:ext cx="267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4" name="文本框 1133"/>
          <p:cNvSpPr txBox="1"/>
          <p:nvPr/>
        </p:nvSpPr>
        <p:spPr>
          <a:xfrm>
            <a:off x="6767280" y="45424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5" name="文本框 1134"/>
          <p:cNvSpPr txBox="1"/>
          <p:nvPr/>
        </p:nvSpPr>
        <p:spPr>
          <a:xfrm>
            <a:off x="5966640" y="48096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利用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6" name="文本框 1135"/>
          <p:cNvSpPr txBox="1"/>
          <p:nvPr/>
        </p:nvSpPr>
        <p:spPr>
          <a:xfrm>
            <a:off x="6200640" y="4813560"/>
            <a:ext cx="2340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7" name="文本框 1136"/>
          <p:cNvSpPr txBox="1"/>
          <p:nvPr/>
        </p:nvSpPr>
        <p:spPr>
          <a:xfrm>
            <a:off x="6433200" y="480960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模型的语言理解能力，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8" name="任意多边形: 形状 1137"/>
          <p:cNvSpPr/>
          <p:nvPr/>
        </p:nvSpPr>
        <p:spPr>
          <a:xfrm>
            <a:off x="7921800" y="4386960"/>
            <a:ext cx="1964520" cy="886320"/>
          </a:xfrm>
          <a:custGeom>
            <a:avLst/>
            <a:gdLst/>
            <a:ahLst/>
            <a:cxnLst/>
            <a:rect l="0" t="0" r="r" b="b"/>
            <a:pathLst>
              <a:path w="5457" h="2462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2" y="0"/>
                  <a:pt x="186" y="0"/>
                </a:cubicBezTo>
                <a:lnTo>
                  <a:pt x="5271" y="0"/>
                </a:lnTo>
                <a:cubicBezTo>
                  <a:pt x="5295" y="0"/>
                  <a:pt x="5319" y="5"/>
                  <a:pt x="5342" y="14"/>
                </a:cubicBezTo>
                <a:cubicBezTo>
                  <a:pt x="5365" y="24"/>
                  <a:pt x="5385" y="37"/>
                  <a:pt x="5402" y="55"/>
                </a:cubicBezTo>
                <a:cubicBezTo>
                  <a:pt x="5420" y="72"/>
                  <a:pt x="5433" y="92"/>
                  <a:pt x="5442" y="115"/>
                </a:cubicBezTo>
                <a:cubicBezTo>
                  <a:pt x="5452" y="138"/>
                  <a:pt x="5457" y="161"/>
                  <a:pt x="5457" y="186"/>
                </a:cubicBezTo>
                <a:lnTo>
                  <a:pt x="5457" y="2276"/>
                </a:lnTo>
                <a:cubicBezTo>
                  <a:pt x="5457" y="2301"/>
                  <a:pt x="5452" y="2325"/>
                  <a:pt x="5442" y="2347"/>
                </a:cubicBezTo>
                <a:cubicBezTo>
                  <a:pt x="5433" y="2370"/>
                  <a:pt x="5420" y="2390"/>
                  <a:pt x="5402" y="2408"/>
                </a:cubicBezTo>
                <a:cubicBezTo>
                  <a:pt x="5385" y="2425"/>
                  <a:pt x="5365" y="2438"/>
                  <a:pt x="5342" y="2448"/>
                </a:cubicBezTo>
                <a:cubicBezTo>
                  <a:pt x="5319" y="2457"/>
                  <a:pt x="5295" y="2462"/>
                  <a:pt x="5271" y="2462"/>
                </a:cubicBezTo>
                <a:lnTo>
                  <a:pt x="186" y="2462"/>
                </a:lnTo>
                <a:cubicBezTo>
                  <a:pt x="162" y="2462"/>
                  <a:pt x="138" y="2457"/>
                  <a:pt x="115" y="2448"/>
                </a:cubicBezTo>
                <a:cubicBezTo>
                  <a:pt x="92" y="2438"/>
                  <a:pt x="72" y="2425"/>
                  <a:pt x="55" y="2408"/>
                </a:cubicBezTo>
                <a:cubicBezTo>
                  <a:pt x="37" y="2390"/>
                  <a:pt x="24" y="2370"/>
                  <a:pt x="15" y="2347"/>
                </a:cubicBezTo>
                <a:cubicBezTo>
                  <a:pt x="5" y="2325"/>
                  <a:pt x="0" y="2301"/>
                  <a:pt x="0" y="2276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9" name="任意多边形: 形状 1138"/>
          <p:cNvSpPr/>
          <p:nvPr/>
        </p:nvSpPr>
        <p:spPr>
          <a:xfrm>
            <a:off x="7921800" y="4386960"/>
            <a:ext cx="1964520" cy="886320"/>
          </a:xfrm>
          <a:custGeom>
            <a:avLst/>
            <a:gdLst/>
            <a:ahLst/>
            <a:cxnLst/>
            <a:rect l="0" t="0" r="r" b="b"/>
            <a:pathLst>
              <a:path w="5457" h="2462">
                <a:moveTo>
                  <a:pt x="0" y="2276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2" y="0"/>
                  <a:pt x="186" y="0"/>
                </a:cubicBezTo>
                <a:lnTo>
                  <a:pt x="5271" y="0"/>
                </a:lnTo>
                <a:cubicBezTo>
                  <a:pt x="5295" y="0"/>
                  <a:pt x="5319" y="5"/>
                  <a:pt x="5342" y="14"/>
                </a:cubicBezTo>
                <a:cubicBezTo>
                  <a:pt x="5365" y="24"/>
                  <a:pt x="5385" y="37"/>
                  <a:pt x="5402" y="55"/>
                </a:cubicBezTo>
                <a:cubicBezTo>
                  <a:pt x="5420" y="72"/>
                  <a:pt x="5433" y="92"/>
                  <a:pt x="5442" y="115"/>
                </a:cubicBezTo>
                <a:cubicBezTo>
                  <a:pt x="5452" y="138"/>
                  <a:pt x="5457" y="161"/>
                  <a:pt x="5457" y="186"/>
                </a:cubicBezTo>
                <a:lnTo>
                  <a:pt x="5457" y="2276"/>
                </a:lnTo>
                <a:cubicBezTo>
                  <a:pt x="5457" y="2301"/>
                  <a:pt x="5452" y="2325"/>
                  <a:pt x="5442" y="2347"/>
                </a:cubicBezTo>
                <a:cubicBezTo>
                  <a:pt x="5433" y="2370"/>
                  <a:pt x="5420" y="2390"/>
                  <a:pt x="5402" y="2408"/>
                </a:cubicBezTo>
                <a:cubicBezTo>
                  <a:pt x="5385" y="2425"/>
                  <a:pt x="5365" y="2438"/>
                  <a:pt x="5342" y="2448"/>
                </a:cubicBezTo>
                <a:cubicBezTo>
                  <a:pt x="5319" y="2457"/>
                  <a:pt x="5295" y="2462"/>
                  <a:pt x="5271" y="2462"/>
                </a:cubicBezTo>
                <a:lnTo>
                  <a:pt x="186" y="2462"/>
                </a:lnTo>
                <a:cubicBezTo>
                  <a:pt x="162" y="2462"/>
                  <a:pt x="138" y="2457"/>
                  <a:pt x="115" y="2448"/>
                </a:cubicBezTo>
                <a:cubicBezTo>
                  <a:pt x="92" y="2438"/>
                  <a:pt x="72" y="2425"/>
                  <a:pt x="55" y="2408"/>
                </a:cubicBezTo>
                <a:cubicBezTo>
                  <a:pt x="37" y="2390"/>
                  <a:pt x="24" y="2370"/>
                  <a:pt x="15" y="2347"/>
                </a:cubicBezTo>
                <a:cubicBezTo>
                  <a:pt x="5" y="2325"/>
                  <a:pt x="0" y="2301"/>
                  <a:pt x="0" y="2276"/>
                </a:cubicBezTo>
                <a:moveTo>
                  <a:pt x="24" y="186"/>
                </a:moveTo>
                <a:lnTo>
                  <a:pt x="24" y="2276"/>
                </a:lnTo>
                <a:cubicBezTo>
                  <a:pt x="24" y="2287"/>
                  <a:pt x="25" y="2297"/>
                  <a:pt x="27" y="2308"/>
                </a:cubicBezTo>
                <a:cubicBezTo>
                  <a:pt x="29" y="2318"/>
                  <a:pt x="32" y="2329"/>
                  <a:pt x="36" y="2338"/>
                </a:cubicBezTo>
                <a:cubicBezTo>
                  <a:pt x="40" y="2348"/>
                  <a:pt x="45" y="2358"/>
                  <a:pt x="51" y="2367"/>
                </a:cubicBezTo>
                <a:cubicBezTo>
                  <a:pt x="57" y="2375"/>
                  <a:pt x="64" y="2384"/>
                  <a:pt x="71" y="2391"/>
                </a:cubicBezTo>
                <a:cubicBezTo>
                  <a:pt x="79" y="2399"/>
                  <a:pt x="87" y="2405"/>
                  <a:pt x="96" y="2411"/>
                </a:cubicBezTo>
                <a:cubicBezTo>
                  <a:pt x="105" y="2417"/>
                  <a:pt x="114" y="2422"/>
                  <a:pt x="124" y="2426"/>
                </a:cubicBezTo>
                <a:cubicBezTo>
                  <a:pt x="134" y="2430"/>
                  <a:pt x="144" y="2434"/>
                  <a:pt x="154" y="2436"/>
                </a:cubicBezTo>
                <a:cubicBezTo>
                  <a:pt x="165" y="2438"/>
                  <a:pt x="176" y="2439"/>
                  <a:pt x="186" y="2439"/>
                </a:cubicBezTo>
                <a:lnTo>
                  <a:pt x="5271" y="2439"/>
                </a:lnTo>
                <a:cubicBezTo>
                  <a:pt x="5282" y="2439"/>
                  <a:pt x="5292" y="2438"/>
                  <a:pt x="5303" y="2436"/>
                </a:cubicBezTo>
                <a:cubicBezTo>
                  <a:pt x="5313" y="2434"/>
                  <a:pt x="5323" y="2430"/>
                  <a:pt x="5333" y="2426"/>
                </a:cubicBezTo>
                <a:cubicBezTo>
                  <a:pt x="5343" y="2422"/>
                  <a:pt x="5352" y="2417"/>
                  <a:pt x="5361" y="2411"/>
                </a:cubicBezTo>
                <a:cubicBezTo>
                  <a:pt x="5370" y="2405"/>
                  <a:pt x="5378" y="2399"/>
                  <a:pt x="5386" y="2391"/>
                </a:cubicBezTo>
                <a:cubicBezTo>
                  <a:pt x="5393" y="2384"/>
                  <a:pt x="5400" y="2375"/>
                  <a:pt x="5406" y="2367"/>
                </a:cubicBezTo>
                <a:cubicBezTo>
                  <a:pt x="5412" y="2358"/>
                  <a:pt x="5417" y="2348"/>
                  <a:pt x="5421" y="2338"/>
                </a:cubicBezTo>
                <a:cubicBezTo>
                  <a:pt x="5425" y="2329"/>
                  <a:pt x="5428" y="2318"/>
                  <a:pt x="5430" y="2308"/>
                </a:cubicBezTo>
                <a:cubicBezTo>
                  <a:pt x="5432" y="2297"/>
                  <a:pt x="5433" y="2287"/>
                  <a:pt x="5433" y="2276"/>
                </a:cubicBezTo>
                <a:lnTo>
                  <a:pt x="5433" y="186"/>
                </a:lnTo>
                <a:cubicBezTo>
                  <a:pt x="5433" y="175"/>
                  <a:pt x="5432" y="165"/>
                  <a:pt x="5430" y="154"/>
                </a:cubicBezTo>
                <a:cubicBezTo>
                  <a:pt x="5428" y="144"/>
                  <a:pt x="5425" y="134"/>
                  <a:pt x="5421" y="124"/>
                </a:cubicBezTo>
                <a:cubicBezTo>
                  <a:pt x="5417" y="114"/>
                  <a:pt x="5412" y="105"/>
                  <a:pt x="5406" y="96"/>
                </a:cubicBezTo>
                <a:cubicBezTo>
                  <a:pt x="5400" y="87"/>
                  <a:pt x="5393" y="79"/>
                  <a:pt x="5386" y="71"/>
                </a:cubicBezTo>
                <a:cubicBezTo>
                  <a:pt x="5378" y="64"/>
                  <a:pt x="5370" y="57"/>
                  <a:pt x="5361" y="51"/>
                </a:cubicBezTo>
                <a:cubicBezTo>
                  <a:pt x="5352" y="45"/>
                  <a:pt x="5343" y="40"/>
                  <a:pt x="5333" y="36"/>
                </a:cubicBezTo>
                <a:cubicBezTo>
                  <a:pt x="5323" y="32"/>
                  <a:pt x="5313" y="29"/>
                  <a:pt x="5303" y="27"/>
                </a:cubicBezTo>
                <a:cubicBezTo>
                  <a:pt x="5292" y="25"/>
                  <a:pt x="5282" y="24"/>
                  <a:pt x="5271" y="24"/>
                </a:cubicBezTo>
                <a:lnTo>
                  <a:pt x="186" y="24"/>
                </a:lnTo>
                <a:cubicBezTo>
                  <a:pt x="176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40" name="图片 1139"/>
          <p:cNvPicPr/>
          <p:nvPr/>
        </p:nvPicPr>
        <p:blipFill>
          <a:blip r:embed="rId12"/>
          <a:stretch/>
        </p:blipFill>
        <p:spPr>
          <a:xfrm>
            <a:off x="8064360" y="4562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1" name="文本框 1140"/>
          <p:cNvSpPr txBox="1"/>
          <p:nvPr/>
        </p:nvSpPr>
        <p:spPr>
          <a:xfrm>
            <a:off x="5966640" y="497664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实现高质量文本处理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2" name="文本框 1141"/>
          <p:cNvSpPr txBox="1"/>
          <p:nvPr/>
        </p:nvSpPr>
        <p:spPr>
          <a:xfrm>
            <a:off x="8298360" y="45424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多轮交互优化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3" name="文本框 1142"/>
          <p:cNvSpPr txBox="1"/>
          <p:nvPr/>
        </p:nvSpPr>
        <p:spPr>
          <a:xfrm>
            <a:off x="8064360" y="480960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支持根据反馈进行多轮润色，满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4" name="文本框 1143"/>
          <p:cNvSpPr txBox="1"/>
          <p:nvPr/>
        </p:nvSpPr>
        <p:spPr>
          <a:xfrm>
            <a:off x="8064360" y="49766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足用户需求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任意多边形: 形状 1144"/>
          <p:cNvSpPr/>
          <p:nvPr/>
        </p:nvSpPr>
        <p:spPr>
          <a:xfrm>
            <a:off x="0" y="0"/>
            <a:ext cx="261360" cy="261360"/>
          </a:xfrm>
          <a:custGeom>
            <a:avLst/>
            <a:gdLst/>
            <a:ahLst/>
            <a:cxnLst/>
            <a:rect l="0" t="0" r="r" b="b"/>
            <a:pathLst>
              <a:path w="726" h="726">
                <a:moveTo>
                  <a:pt x="0" y="0"/>
                </a:moveTo>
                <a:lnTo>
                  <a:pt x="0" y="726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6" name="任意多边形: 形状 1145"/>
          <p:cNvSpPr/>
          <p:nvPr/>
        </p:nvSpPr>
        <p:spPr>
          <a:xfrm>
            <a:off x="0" y="0"/>
            <a:ext cx="522720" cy="522720"/>
          </a:xfrm>
          <a:custGeom>
            <a:avLst/>
            <a:gdLst/>
            <a:ahLst/>
            <a:cxnLst/>
            <a:rect l="0" t="0" r="r" b="b"/>
            <a:pathLst>
              <a:path w="1452" h="1452">
                <a:moveTo>
                  <a:pt x="725" y="0"/>
                </a:moveTo>
                <a:lnTo>
                  <a:pt x="0" y="725"/>
                </a:lnTo>
                <a:lnTo>
                  <a:pt x="0" y="1452"/>
                </a:lnTo>
                <a:lnTo>
                  <a:pt x="1452" y="0"/>
                </a:lnTo>
                <a:lnTo>
                  <a:pt x="725" y="0"/>
                </a:lnTo>
                <a:close/>
              </a:path>
            </a:pathLst>
          </a:custGeom>
          <a:solidFill>
            <a:srgbClr val="0033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7" name="任意多边形: 形状 1146"/>
          <p:cNvSpPr/>
          <p:nvPr/>
        </p:nvSpPr>
        <p:spPr>
          <a:xfrm>
            <a:off x="0" y="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1452" y="0"/>
                </a:moveTo>
                <a:lnTo>
                  <a:pt x="0" y="1452"/>
                </a:lnTo>
                <a:lnTo>
                  <a:pt x="0" y="2178"/>
                </a:lnTo>
                <a:lnTo>
                  <a:pt x="2178" y="0"/>
                </a:lnTo>
                <a:lnTo>
                  <a:pt x="1452" y="0"/>
                </a:lnTo>
                <a:close/>
              </a:path>
            </a:pathLst>
          </a:custGeom>
          <a:solidFill>
            <a:srgbClr val="0032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8" name="任意多边形: 形状 1147"/>
          <p:cNvSpPr/>
          <p:nvPr/>
        </p:nvSpPr>
        <p:spPr>
          <a:xfrm>
            <a:off x="0" y="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178" y="0"/>
                </a:moveTo>
                <a:lnTo>
                  <a:pt x="0" y="2178"/>
                </a:lnTo>
                <a:lnTo>
                  <a:pt x="0" y="2904"/>
                </a:lnTo>
                <a:lnTo>
                  <a:pt x="2904" y="0"/>
                </a:lnTo>
                <a:lnTo>
                  <a:pt x="2178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9" name="任意多边形: 形状 1148"/>
          <p:cNvSpPr/>
          <p:nvPr/>
        </p:nvSpPr>
        <p:spPr>
          <a:xfrm>
            <a:off x="0" y="0"/>
            <a:ext cx="1306440" cy="1306440"/>
          </a:xfrm>
          <a:custGeom>
            <a:avLst/>
            <a:gdLst/>
            <a:ahLst/>
            <a:cxnLst/>
            <a:rect l="0" t="0" r="r" b="b"/>
            <a:pathLst>
              <a:path w="3629" h="3629">
                <a:moveTo>
                  <a:pt x="2904" y="0"/>
                </a:moveTo>
                <a:lnTo>
                  <a:pt x="0" y="2904"/>
                </a:lnTo>
                <a:lnTo>
                  <a:pt x="0" y="3629"/>
                </a:lnTo>
                <a:lnTo>
                  <a:pt x="3629" y="0"/>
                </a:lnTo>
                <a:lnTo>
                  <a:pt x="2904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0" name="任意多边形: 形状 1149"/>
          <p:cNvSpPr/>
          <p:nvPr/>
        </p:nvSpPr>
        <p:spPr>
          <a:xfrm>
            <a:off x="0" y="0"/>
            <a:ext cx="1567800" cy="1567800"/>
          </a:xfrm>
          <a:custGeom>
            <a:avLst/>
            <a:gdLst/>
            <a:ahLst/>
            <a:cxnLst/>
            <a:rect l="0" t="0" r="r" b="b"/>
            <a:pathLst>
              <a:path w="4355" h="4355">
                <a:moveTo>
                  <a:pt x="3629" y="0"/>
                </a:moveTo>
                <a:lnTo>
                  <a:pt x="0" y="3629"/>
                </a:lnTo>
                <a:lnTo>
                  <a:pt x="0" y="4355"/>
                </a:lnTo>
                <a:lnTo>
                  <a:pt x="4355" y="0"/>
                </a:lnTo>
                <a:lnTo>
                  <a:pt x="3629" y="0"/>
                </a:lnTo>
                <a:close/>
              </a:path>
            </a:pathLst>
          </a:custGeom>
          <a:solidFill>
            <a:srgbClr val="0032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1" name="任意多边形: 形状 1150"/>
          <p:cNvSpPr/>
          <p:nvPr/>
        </p:nvSpPr>
        <p:spPr>
          <a:xfrm>
            <a:off x="0" y="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4355" y="0"/>
                </a:moveTo>
                <a:lnTo>
                  <a:pt x="0" y="4355"/>
                </a:lnTo>
                <a:lnTo>
                  <a:pt x="0" y="5081"/>
                </a:lnTo>
                <a:lnTo>
                  <a:pt x="5081" y="0"/>
                </a:lnTo>
                <a:lnTo>
                  <a:pt x="4355" y="0"/>
                </a:lnTo>
                <a:close/>
              </a:path>
            </a:pathLst>
          </a:custGeom>
          <a:solidFill>
            <a:srgbClr val="0031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2" name="任意多边形: 形状 1151"/>
          <p:cNvSpPr/>
          <p:nvPr/>
        </p:nvSpPr>
        <p:spPr>
          <a:xfrm>
            <a:off x="0" y="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081" y="0"/>
                </a:moveTo>
                <a:lnTo>
                  <a:pt x="0" y="5081"/>
                </a:lnTo>
                <a:lnTo>
                  <a:pt x="0" y="5807"/>
                </a:lnTo>
                <a:lnTo>
                  <a:pt x="5807" y="0"/>
                </a:lnTo>
                <a:lnTo>
                  <a:pt x="5081" y="0"/>
                </a:lnTo>
                <a:close/>
              </a:path>
            </a:pathLst>
          </a:custGeom>
          <a:solidFill>
            <a:srgbClr val="0031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3" name="任意多边形: 形状 1152"/>
          <p:cNvSpPr/>
          <p:nvPr/>
        </p:nvSpPr>
        <p:spPr>
          <a:xfrm>
            <a:off x="0" y="0"/>
            <a:ext cx="2351520" cy="2351520"/>
          </a:xfrm>
          <a:custGeom>
            <a:avLst/>
            <a:gdLst/>
            <a:ahLst/>
            <a:cxnLst/>
            <a:rect l="0" t="0" r="r" b="b"/>
            <a:pathLst>
              <a:path w="6532" h="6532">
                <a:moveTo>
                  <a:pt x="5807" y="0"/>
                </a:moveTo>
                <a:lnTo>
                  <a:pt x="0" y="5807"/>
                </a:lnTo>
                <a:lnTo>
                  <a:pt x="0" y="6532"/>
                </a:lnTo>
                <a:lnTo>
                  <a:pt x="6532" y="0"/>
                </a:lnTo>
                <a:lnTo>
                  <a:pt x="5807" y="0"/>
                </a:lnTo>
                <a:close/>
              </a:path>
            </a:pathLst>
          </a:custGeom>
          <a:solidFill>
            <a:srgbClr val="0031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4" name="任意多边形: 形状 1153"/>
          <p:cNvSpPr/>
          <p:nvPr/>
        </p:nvSpPr>
        <p:spPr>
          <a:xfrm>
            <a:off x="0" y="0"/>
            <a:ext cx="2612880" cy="2612880"/>
          </a:xfrm>
          <a:custGeom>
            <a:avLst/>
            <a:gdLst/>
            <a:ahLst/>
            <a:cxnLst/>
            <a:rect l="0" t="0" r="r" b="b"/>
            <a:pathLst>
              <a:path w="7258" h="7258">
                <a:moveTo>
                  <a:pt x="6532" y="0"/>
                </a:moveTo>
                <a:lnTo>
                  <a:pt x="0" y="6532"/>
                </a:lnTo>
                <a:lnTo>
                  <a:pt x="0" y="7258"/>
                </a:lnTo>
                <a:lnTo>
                  <a:pt x="7258" y="0"/>
                </a:lnTo>
                <a:lnTo>
                  <a:pt x="6532" y="0"/>
                </a:lnTo>
                <a:close/>
              </a:path>
            </a:pathLst>
          </a:custGeom>
          <a:solidFill>
            <a:srgbClr val="0030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5" name="任意多边形: 形状 1154"/>
          <p:cNvSpPr/>
          <p:nvPr/>
        </p:nvSpPr>
        <p:spPr>
          <a:xfrm>
            <a:off x="0" y="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258" y="0"/>
                </a:moveTo>
                <a:lnTo>
                  <a:pt x="0" y="7258"/>
                </a:lnTo>
                <a:lnTo>
                  <a:pt x="0" y="7984"/>
                </a:lnTo>
                <a:lnTo>
                  <a:pt x="7984" y="0"/>
                </a:lnTo>
                <a:lnTo>
                  <a:pt x="7258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6" name="任意多边形: 形状 1155"/>
          <p:cNvSpPr/>
          <p:nvPr/>
        </p:nvSpPr>
        <p:spPr>
          <a:xfrm>
            <a:off x="0" y="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7984" y="0"/>
                </a:moveTo>
                <a:lnTo>
                  <a:pt x="0" y="7984"/>
                </a:lnTo>
                <a:lnTo>
                  <a:pt x="0" y="8710"/>
                </a:lnTo>
                <a:lnTo>
                  <a:pt x="8710" y="0"/>
                </a:lnTo>
                <a:lnTo>
                  <a:pt x="7984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7" name="任意多边形: 形状 1156"/>
          <p:cNvSpPr/>
          <p:nvPr/>
        </p:nvSpPr>
        <p:spPr>
          <a:xfrm>
            <a:off x="0" y="0"/>
            <a:ext cx="3396600" cy="3396600"/>
          </a:xfrm>
          <a:custGeom>
            <a:avLst/>
            <a:gdLst/>
            <a:ahLst/>
            <a:cxnLst/>
            <a:rect l="0" t="0" r="r" b="b"/>
            <a:pathLst>
              <a:path w="9435" h="9435">
                <a:moveTo>
                  <a:pt x="8710" y="0"/>
                </a:moveTo>
                <a:lnTo>
                  <a:pt x="0" y="8710"/>
                </a:lnTo>
                <a:lnTo>
                  <a:pt x="0" y="9435"/>
                </a:lnTo>
                <a:lnTo>
                  <a:pt x="9435" y="0"/>
                </a:lnTo>
                <a:lnTo>
                  <a:pt x="8710" y="0"/>
                </a:lnTo>
                <a:close/>
              </a:path>
            </a:pathLst>
          </a:custGeom>
          <a:solidFill>
            <a:srgbClr val="0030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8" name="任意多边形: 形状 1157"/>
          <p:cNvSpPr/>
          <p:nvPr/>
        </p:nvSpPr>
        <p:spPr>
          <a:xfrm>
            <a:off x="0" y="0"/>
            <a:ext cx="3657960" cy="3657960"/>
          </a:xfrm>
          <a:custGeom>
            <a:avLst/>
            <a:gdLst/>
            <a:ahLst/>
            <a:cxnLst/>
            <a:rect l="0" t="0" r="r" b="b"/>
            <a:pathLst>
              <a:path w="10161" h="10161">
                <a:moveTo>
                  <a:pt x="9435" y="0"/>
                </a:moveTo>
                <a:lnTo>
                  <a:pt x="0" y="9435"/>
                </a:lnTo>
                <a:lnTo>
                  <a:pt x="0" y="10161"/>
                </a:lnTo>
                <a:lnTo>
                  <a:pt x="10161" y="0"/>
                </a:lnTo>
                <a:lnTo>
                  <a:pt x="9435" y="0"/>
                </a:lnTo>
                <a:close/>
              </a:path>
            </a:pathLst>
          </a:custGeom>
          <a:solidFill>
            <a:srgbClr val="002F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9" name="任意多边形: 形状 1158"/>
          <p:cNvSpPr/>
          <p:nvPr/>
        </p:nvSpPr>
        <p:spPr>
          <a:xfrm>
            <a:off x="0" y="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161" y="0"/>
                </a:moveTo>
                <a:lnTo>
                  <a:pt x="0" y="10161"/>
                </a:lnTo>
                <a:lnTo>
                  <a:pt x="0" y="10887"/>
                </a:lnTo>
                <a:lnTo>
                  <a:pt x="10887" y="0"/>
                </a:lnTo>
                <a:lnTo>
                  <a:pt x="10161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0" name="任意多边形: 形状 1159"/>
          <p:cNvSpPr/>
          <p:nvPr/>
        </p:nvSpPr>
        <p:spPr>
          <a:xfrm>
            <a:off x="0" y="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0887" y="0"/>
                </a:moveTo>
                <a:lnTo>
                  <a:pt x="0" y="10887"/>
                </a:lnTo>
                <a:lnTo>
                  <a:pt x="0" y="11613"/>
                </a:lnTo>
                <a:lnTo>
                  <a:pt x="11613" y="0"/>
                </a:lnTo>
                <a:lnTo>
                  <a:pt x="10887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1" name="任意多边形: 形状 1160"/>
          <p:cNvSpPr/>
          <p:nvPr/>
        </p:nvSpPr>
        <p:spPr>
          <a:xfrm>
            <a:off x="0" y="0"/>
            <a:ext cx="4441680" cy="4441680"/>
          </a:xfrm>
          <a:custGeom>
            <a:avLst/>
            <a:gdLst/>
            <a:ahLst/>
            <a:cxnLst/>
            <a:rect l="0" t="0" r="r" b="b"/>
            <a:pathLst>
              <a:path w="12338" h="12338">
                <a:moveTo>
                  <a:pt x="11613" y="0"/>
                </a:moveTo>
                <a:lnTo>
                  <a:pt x="0" y="11613"/>
                </a:lnTo>
                <a:lnTo>
                  <a:pt x="0" y="12338"/>
                </a:lnTo>
                <a:lnTo>
                  <a:pt x="12338" y="0"/>
                </a:lnTo>
                <a:lnTo>
                  <a:pt x="11613" y="0"/>
                </a:lnTo>
                <a:close/>
              </a:path>
            </a:pathLst>
          </a:custGeom>
          <a:solidFill>
            <a:srgbClr val="002F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2" name="任意多边形: 形状 1161"/>
          <p:cNvSpPr/>
          <p:nvPr/>
        </p:nvSpPr>
        <p:spPr>
          <a:xfrm>
            <a:off x="0" y="0"/>
            <a:ext cx="4703040" cy="4703040"/>
          </a:xfrm>
          <a:custGeom>
            <a:avLst/>
            <a:gdLst/>
            <a:ahLst/>
            <a:cxnLst/>
            <a:rect l="0" t="0" r="r" b="b"/>
            <a:pathLst>
              <a:path w="13064" h="13064">
                <a:moveTo>
                  <a:pt x="12338" y="0"/>
                </a:moveTo>
                <a:lnTo>
                  <a:pt x="0" y="12338"/>
                </a:lnTo>
                <a:lnTo>
                  <a:pt x="0" y="13064"/>
                </a:lnTo>
                <a:lnTo>
                  <a:pt x="13064" y="0"/>
                </a:lnTo>
                <a:lnTo>
                  <a:pt x="12338" y="0"/>
                </a:lnTo>
                <a:close/>
              </a:path>
            </a:pathLst>
          </a:custGeom>
          <a:solidFill>
            <a:srgbClr val="002E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3" name="任意多边形: 形状 1162"/>
          <p:cNvSpPr/>
          <p:nvPr/>
        </p:nvSpPr>
        <p:spPr>
          <a:xfrm>
            <a:off x="0" y="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064" y="0"/>
                </a:moveTo>
                <a:lnTo>
                  <a:pt x="0" y="13064"/>
                </a:lnTo>
                <a:lnTo>
                  <a:pt x="0" y="13790"/>
                </a:lnTo>
                <a:lnTo>
                  <a:pt x="13790" y="0"/>
                </a:lnTo>
                <a:lnTo>
                  <a:pt x="13064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4" name="任意多边形: 形状 1163"/>
          <p:cNvSpPr/>
          <p:nvPr/>
        </p:nvSpPr>
        <p:spPr>
          <a:xfrm>
            <a:off x="0" y="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3790" y="0"/>
                </a:moveTo>
                <a:lnTo>
                  <a:pt x="0" y="13790"/>
                </a:lnTo>
                <a:lnTo>
                  <a:pt x="0" y="14516"/>
                </a:lnTo>
                <a:lnTo>
                  <a:pt x="14516" y="0"/>
                </a:lnTo>
                <a:lnTo>
                  <a:pt x="13790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5" name="任意多边形: 形状 1164"/>
          <p:cNvSpPr/>
          <p:nvPr/>
        </p:nvSpPr>
        <p:spPr>
          <a:xfrm>
            <a:off x="0" y="0"/>
            <a:ext cx="5486760" cy="5486760"/>
          </a:xfrm>
          <a:custGeom>
            <a:avLst/>
            <a:gdLst/>
            <a:ahLst/>
            <a:cxnLst/>
            <a:rect l="0" t="0" r="r" b="b"/>
            <a:pathLst>
              <a:path w="15241" h="15241">
                <a:moveTo>
                  <a:pt x="14516" y="0"/>
                </a:moveTo>
                <a:lnTo>
                  <a:pt x="0" y="14516"/>
                </a:lnTo>
                <a:lnTo>
                  <a:pt x="0" y="15241"/>
                </a:lnTo>
                <a:lnTo>
                  <a:pt x="15241" y="0"/>
                </a:lnTo>
                <a:lnTo>
                  <a:pt x="14516" y="0"/>
                </a:lnTo>
                <a:close/>
              </a:path>
            </a:pathLst>
          </a:custGeom>
          <a:solidFill>
            <a:srgbClr val="002E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6" name="任意多边形: 形状 1165"/>
          <p:cNvSpPr/>
          <p:nvPr/>
        </p:nvSpPr>
        <p:spPr>
          <a:xfrm>
            <a:off x="0" y="0"/>
            <a:ext cx="5748120" cy="5748120"/>
          </a:xfrm>
          <a:custGeom>
            <a:avLst/>
            <a:gdLst/>
            <a:ahLst/>
            <a:cxnLst/>
            <a:rect l="0" t="0" r="r" b="b"/>
            <a:pathLst>
              <a:path w="15967" h="15967">
                <a:moveTo>
                  <a:pt x="15241" y="0"/>
                </a:moveTo>
                <a:lnTo>
                  <a:pt x="0" y="15241"/>
                </a:lnTo>
                <a:lnTo>
                  <a:pt x="0" y="15967"/>
                </a:lnTo>
                <a:lnTo>
                  <a:pt x="15967" y="0"/>
                </a:lnTo>
                <a:lnTo>
                  <a:pt x="15241" y="0"/>
                </a:lnTo>
                <a:close/>
              </a:path>
            </a:pathLst>
          </a:custGeom>
          <a:solidFill>
            <a:srgbClr val="002D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7" name="任意多边形: 形状 1166"/>
          <p:cNvSpPr/>
          <p:nvPr/>
        </p:nvSpPr>
        <p:spPr>
          <a:xfrm>
            <a:off x="0" y="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5967" y="0"/>
                </a:moveTo>
                <a:lnTo>
                  <a:pt x="0" y="15967"/>
                </a:lnTo>
                <a:lnTo>
                  <a:pt x="0" y="16693"/>
                </a:lnTo>
                <a:lnTo>
                  <a:pt x="16693" y="0"/>
                </a:lnTo>
                <a:lnTo>
                  <a:pt x="15967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8" name="任意多边形: 形状 1167"/>
          <p:cNvSpPr/>
          <p:nvPr/>
        </p:nvSpPr>
        <p:spPr>
          <a:xfrm>
            <a:off x="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693" y="0"/>
                </a:moveTo>
                <a:lnTo>
                  <a:pt x="0" y="16693"/>
                </a:lnTo>
                <a:lnTo>
                  <a:pt x="0" y="16714"/>
                </a:lnTo>
                <a:lnTo>
                  <a:pt x="16714" y="0"/>
                </a:lnTo>
                <a:lnTo>
                  <a:pt x="16693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9" name="任意多边形: 形状 1168"/>
          <p:cNvSpPr/>
          <p:nvPr/>
        </p:nvSpPr>
        <p:spPr>
          <a:xfrm>
            <a:off x="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4" y="0"/>
                </a:moveTo>
                <a:lnTo>
                  <a:pt x="0" y="16714"/>
                </a:lnTo>
                <a:lnTo>
                  <a:pt x="704" y="16714"/>
                </a:lnTo>
                <a:lnTo>
                  <a:pt x="17419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D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0" name="任意多边形: 形状 1169"/>
          <p:cNvSpPr/>
          <p:nvPr/>
        </p:nvSpPr>
        <p:spPr>
          <a:xfrm>
            <a:off x="2534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1" name="任意多边形: 形状 1170"/>
          <p:cNvSpPr/>
          <p:nvPr/>
        </p:nvSpPr>
        <p:spPr>
          <a:xfrm>
            <a:off x="5148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2" name="任意多边形: 形状 1171"/>
          <p:cNvSpPr/>
          <p:nvPr/>
        </p:nvSpPr>
        <p:spPr>
          <a:xfrm>
            <a:off x="7761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3" name="任意多边形: 形状 1172"/>
          <p:cNvSpPr/>
          <p:nvPr/>
        </p:nvSpPr>
        <p:spPr>
          <a:xfrm>
            <a:off x="1037160" y="0"/>
            <a:ext cx="6278760" cy="6017040"/>
          </a:xfrm>
          <a:custGeom>
            <a:avLst/>
            <a:gdLst/>
            <a:ahLst/>
            <a:cxnLst/>
            <a:rect l="0" t="0" r="r" b="b"/>
            <a:pathLst>
              <a:path w="17441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1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4" name="任意多边形: 形状 1173"/>
          <p:cNvSpPr/>
          <p:nvPr/>
        </p:nvSpPr>
        <p:spPr>
          <a:xfrm>
            <a:off x="12985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B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5" name="任意多边形: 形状 1174"/>
          <p:cNvSpPr/>
          <p:nvPr/>
        </p:nvSpPr>
        <p:spPr>
          <a:xfrm>
            <a:off x="15598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6" name="任意多边形: 形状 1175"/>
          <p:cNvSpPr/>
          <p:nvPr/>
        </p:nvSpPr>
        <p:spPr>
          <a:xfrm>
            <a:off x="18212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7" name="任意多边形: 形状 1176"/>
          <p:cNvSpPr/>
          <p:nvPr/>
        </p:nvSpPr>
        <p:spPr>
          <a:xfrm>
            <a:off x="2082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8" name="任意多边形: 形状 1177"/>
          <p:cNvSpPr/>
          <p:nvPr/>
        </p:nvSpPr>
        <p:spPr>
          <a:xfrm>
            <a:off x="2343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A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9" name="任意多边形: 形状 1178"/>
          <p:cNvSpPr/>
          <p:nvPr/>
        </p:nvSpPr>
        <p:spPr>
          <a:xfrm>
            <a:off x="26049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0" name="任意多边形: 形状 1179"/>
          <p:cNvSpPr/>
          <p:nvPr/>
        </p:nvSpPr>
        <p:spPr>
          <a:xfrm>
            <a:off x="28663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1" name="任意多边形: 形状 1180"/>
          <p:cNvSpPr/>
          <p:nvPr/>
        </p:nvSpPr>
        <p:spPr>
          <a:xfrm>
            <a:off x="3127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2" name="任意多边形: 形状 1181"/>
          <p:cNvSpPr/>
          <p:nvPr/>
        </p:nvSpPr>
        <p:spPr>
          <a:xfrm>
            <a:off x="3388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3" name="任意多边形: 形状 1182"/>
          <p:cNvSpPr/>
          <p:nvPr/>
        </p:nvSpPr>
        <p:spPr>
          <a:xfrm>
            <a:off x="36500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4" name="任意多边形: 形状 1183"/>
          <p:cNvSpPr/>
          <p:nvPr/>
        </p:nvSpPr>
        <p:spPr>
          <a:xfrm>
            <a:off x="39114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5" name="任意多边形: 形状 1184"/>
          <p:cNvSpPr/>
          <p:nvPr/>
        </p:nvSpPr>
        <p:spPr>
          <a:xfrm>
            <a:off x="41727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6" name="任意多边形: 形状 1185"/>
          <p:cNvSpPr/>
          <p:nvPr/>
        </p:nvSpPr>
        <p:spPr>
          <a:xfrm>
            <a:off x="443376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5" y="0"/>
                </a:moveTo>
                <a:lnTo>
                  <a:pt x="0" y="16714"/>
                </a:lnTo>
                <a:lnTo>
                  <a:pt x="705" y="16714"/>
                </a:lnTo>
                <a:lnTo>
                  <a:pt x="17419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7" name="任意多边形: 形状 1186"/>
          <p:cNvSpPr/>
          <p:nvPr/>
        </p:nvSpPr>
        <p:spPr>
          <a:xfrm>
            <a:off x="468756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714" y="0"/>
                </a:moveTo>
                <a:lnTo>
                  <a:pt x="0" y="16714"/>
                </a:lnTo>
                <a:lnTo>
                  <a:pt x="21" y="16714"/>
                </a:lnTo>
                <a:lnTo>
                  <a:pt x="16714" y="21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8" name="任意多边形: 形状 1187"/>
          <p:cNvSpPr/>
          <p:nvPr/>
        </p:nvSpPr>
        <p:spPr>
          <a:xfrm>
            <a:off x="4695120" y="756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6693" y="0"/>
                </a:moveTo>
                <a:lnTo>
                  <a:pt x="0" y="16693"/>
                </a:lnTo>
                <a:lnTo>
                  <a:pt x="726" y="16693"/>
                </a:lnTo>
                <a:lnTo>
                  <a:pt x="16693" y="725"/>
                </a:lnTo>
                <a:lnTo>
                  <a:pt x="16693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9" name="任意多边形: 形状 1188"/>
          <p:cNvSpPr/>
          <p:nvPr/>
        </p:nvSpPr>
        <p:spPr>
          <a:xfrm>
            <a:off x="4956480" y="268560"/>
            <a:ext cx="5748120" cy="5748480"/>
          </a:xfrm>
          <a:custGeom>
            <a:avLst/>
            <a:gdLst/>
            <a:ahLst/>
            <a:cxnLst/>
            <a:rect l="0" t="0" r="r" b="b"/>
            <a:pathLst>
              <a:path w="15967" h="15968">
                <a:moveTo>
                  <a:pt x="15967" y="0"/>
                </a:moveTo>
                <a:lnTo>
                  <a:pt x="0" y="15968"/>
                </a:lnTo>
                <a:lnTo>
                  <a:pt x="726" y="15968"/>
                </a:lnTo>
                <a:lnTo>
                  <a:pt x="15967" y="726"/>
                </a:lnTo>
                <a:lnTo>
                  <a:pt x="15967" y="0"/>
                </a:lnTo>
                <a:close/>
              </a:path>
            </a:pathLst>
          </a:custGeom>
          <a:solidFill>
            <a:srgbClr val="0028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0" name="任意多边形: 形状 1189"/>
          <p:cNvSpPr/>
          <p:nvPr/>
        </p:nvSpPr>
        <p:spPr>
          <a:xfrm>
            <a:off x="5217840" y="529920"/>
            <a:ext cx="5486760" cy="5487120"/>
          </a:xfrm>
          <a:custGeom>
            <a:avLst/>
            <a:gdLst/>
            <a:ahLst/>
            <a:cxnLst/>
            <a:rect l="0" t="0" r="r" b="b"/>
            <a:pathLst>
              <a:path w="15241" h="15242">
                <a:moveTo>
                  <a:pt x="15241" y="0"/>
                </a:moveTo>
                <a:lnTo>
                  <a:pt x="0" y="15242"/>
                </a:lnTo>
                <a:lnTo>
                  <a:pt x="725" y="15242"/>
                </a:lnTo>
                <a:lnTo>
                  <a:pt x="15241" y="726"/>
                </a:lnTo>
                <a:lnTo>
                  <a:pt x="15241" y="0"/>
                </a:lnTo>
                <a:close/>
              </a:path>
            </a:pathLst>
          </a:custGeom>
          <a:solidFill>
            <a:srgbClr val="0027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1" name="任意多边形: 形状 1190"/>
          <p:cNvSpPr/>
          <p:nvPr/>
        </p:nvSpPr>
        <p:spPr>
          <a:xfrm>
            <a:off x="5478840" y="79128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4516" y="0"/>
                </a:moveTo>
                <a:lnTo>
                  <a:pt x="0" y="14516"/>
                </a:lnTo>
                <a:lnTo>
                  <a:pt x="726" y="14516"/>
                </a:lnTo>
                <a:lnTo>
                  <a:pt x="14516" y="726"/>
                </a:lnTo>
                <a:lnTo>
                  <a:pt x="14516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2" name="任意多边形: 形状 1191"/>
          <p:cNvSpPr/>
          <p:nvPr/>
        </p:nvSpPr>
        <p:spPr>
          <a:xfrm>
            <a:off x="5740200" y="105264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790" y="0"/>
                </a:moveTo>
                <a:lnTo>
                  <a:pt x="0" y="13790"/>
                </a:lnTo>
                <a:lnTo>
                  <a:pt x="726" y="13790"/>
                </a:lnTo>
                <a:lnTo>
                  <a:pt x="13790" y="725"/>
                </a:lnTo>
                <a:lnTo>
                  <a:pt x="13790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3" name="任意多边形: 形状 1192"/>
          <p:cNvSpPr/>
          <p:nvPr/>
        </p:nvSpPr>
        <p:spPr>
          <a:xfrm>
            <a:off x="6001560" y="1313640"/>
            <a:ext cx="4703040" cy="4703400"/>
          </a:xfrm>
          <a:custGeom>
            <a:avLst/>
            <a:gdLst/>
            <a:ahLst/>
            <a:cxnLst/>
            <a:rect l="0" t="0" r="r" b="b"/>
            <a:pathLst>
              <a:path w="13064" h="13065">
                <a:moveTo>
                  <a:pt x="13064" y="0"/>
                </a:moveTo>
                <a:lnTo>
                  <a:pt x="0" y="13065"/>
                </a:lnTo>
                <a:lnTo>
                  <a:pt x="726" y="13065"/>
                </a:lnTo>
                <a:lnTo>
                  <a:pt x="13064" y="726"/>
                </a:lnTo>
                <a:lnTo>
                  <a:pt x="13064" y="0"/>
                </a:lnTo>
                <a:close/>
              </a:path>
            </a:pathLst>
          </a:custGeom>
          <a:solidFill>
            <a:srgbClr val="0027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4" name="任意多边形: 形状 1193"/>
          <p:cNvSpPr/>
          <p:nvPr/>
        </p:nvSpPr>
        <p:spPr>
          <a:xfrm>
            <a:off x="6262920" y="1575000"/>
            <a:ext cx="4441680" cy="4442040"/>
          </a:xfrm>
          <a:custGeom>
            <a:avLst/>
            <a:gdLst/>
            <a:ahLst/>
            <a:cxnLst/>
            <a:rect l="0" t="0" r="r" b="b"/>
            <a:pathLst>
              <a:path w="12338" h="12339">
                <a:moveTo>
                  <a:pt x="12338" y="0"/>
                </a:moveTo>
                <a:lnTo>
                  <a:pt x="0" y="12339"/>
                </a:lnTo>
                <a:lnTo>
                  <a:pt x="725" y="12339"/>
                </a:lnTo>
                <a:lnTo>
                  <a:pt x="12338" y="726"/>
                </a:lnTo>
                <a:lnTo>
                  <a:pt x="12338" y="0"/>
                </a:lnTo>
                <a:close/>
              </a:path>
            </a:pathLst>
          </a:custGeom>
          <a:solidFill>
            <a:srgbClr val="0026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5" name="任意多边形: 形状 1194"/>
          <p:cNvSpPr/>
          <p:nvPr/>
        </p:nvSpPr>
        <p:spPr>
          <a:xfrm>
            <a:off x="6523920" y="183636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1613" y="0"/>
                </a:moveTo>
                <a:lnTo>
                  <a:pt x="0" y="11613"/>
                </a:lnTo>
                <a:lnTo>
                  <a:pt x="726" y="11613"/>
                </a:lnTo>
                <a:lnTo>
                  <a:pt x="11613" y="727"/>
                </a:lnTo>
                <a:lnTo>
                  <a:pt x="11613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6" name="任意多边形: 形状 1195"/>
          <p:cNvSpPr/>
          <p:nvPr/>
        </p:nvSpPr>
        <p:spPr>
          <a:xfrm>
            <a:off x="6785280" y="209772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887" y="0"/>
                </a:moveTo>
                <a:lnTo>
                  <a:pt x="0" y="10887"/>
                </a:lnTo>
                <a:lnTo>
                  <a:pt x="726" y="10887"/>
                </a:lnTo>
                <a:lnTo>
                  <a:pt x="10887" y="725"/>
                </a:lnTo>
                <a:lnTo>
                  <a:pt x="10887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7" name="任意多边形: 形状 1196"/>
          <p:cNvSpPr/>
          <p:nvPr/>
        </p:nvSpPr>
        <p:spPr>
          <a:xfrm>
            <a:off x="7046640" y="2358720"/>
            <a:ext cx="3657960" cy="3658320"/>
          </a:xfrm>
          <a:custGeom>
            <a:avLst/>
            <a:gdLst/>
            <a:ahLst/>
            <a:cxnLst/>
            <a:rect l="0" t="0" r="r" b="b"/>
            <a:pathLst>
              <a:path w="10161" h="10162">
                <a:moveTo>
                  <a:pt x="10161" y="0"/>
                </a:moveTo>
                <a:lnTo>
                  <a:pt x="0" y="10162"/>
                </a:lnTo>
                <a:lnTo>
                  <a:pt x="726" y="10162"/>
                </a:lnTo>
                <a:lnTo>
                  <a:pt x="10161" y="726"/>
                </a:lnTo>
                <a:lnTo>
                  <a:pt x="10161" y="0"/>
                </a:lnTo>
                <a:close/>
              </a:path>
            </a:pathLst>
          </a:custGeom>
          <a:solidFill>
            <a:srgbClr val="0026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8" name="任意多边形: 形状 1197"/>
          <p:cNvSpPr/>
          <p:nvPr/>
        </p:nvSpPr>
        <p:spPr>
          <a:xfrm>
            <a:off x="7308000" y="2620080"/>
            <a:ext cx="3396600" cy="3396960"/>
          </a:xfrm>
          <a:custGeom>
            <a:avLst/>
            <a:gdLst/>
            <a:ahLst/>
            <a:cxnLst/>
            <a:rect l="0" t="0" r="r" b="b"/>
            <a:pathLst>
              <a:path w="9435" h="9436">
                <a:moveTo>
                  <a:pt x="9435" y="0"/>
                </a:moveTo>
                <a:lnTo>
                  <a:pt x="0" y="9436"/>
                </a:lnTo>
                <a:lnTo>
                  <a:pt x="725" y="9436"/>
                </a:lnTo>
                <a:lnTo>
                  <a:pt x="9435" y="726"/>
                </a:lnTo>
                <a:lnTo>
                  <a:pt x="9435" y="0"/>
                </a:lnTo>
                <a:close/>
              </a:path>
            </a:pathLst>
          </a:custGeom>
          <a:solidFill>
            <a:srgbClr val="0025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9" name="任意多边形: 形状 1198"/>
          <p:cNvSpPr/>
          <p:nvPr/>
        </p:nvSpPr>
        <p:spPr>
          <a:xfrm>
            <a:off x="7569000" y="288144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8710" y="0"/>
                </a:moveTo>
                <a:lnTo>
                  <a:pt x="0" y="8710"/>
                </a:lnTo>
                <a:lnTo>
                  <a:pt x="726" y="8710"/>
                </a:lnTo>
                <a:lnTo>
                  <a:pt x="8710" y="726"/>
                </a:lnTo>
                <a:lnTo>
                  <a:pt x="8710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0" name="任意多边形: 形状 1199"/>
          <p:cNvSpPr/>
          <p:nvPr/>
        </p:nvSpPr>
        <p:spPr>
          <a:xfrm>
            <a:off x="7830360" y="314280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984" y="0"/>
                </a:moveTo>
                <a:lnTo>
                  <a:pt x="0" y="7984"/>
                </a:lnTo>
                <a:lnTo>
                  <a:pt x="726" y="7984"/>
                </a:lnTo>
                <a:lnTo>
                  <a:pt x="7984" y="725"/>
                </a:lnTo>
                <a:lnTo>
                  <a:pt x="7984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1" name="任意多边形: 形状 1200"/>
          <p:cNvSpPr/>
          <p:nvPr/>
        </p:nvSpPr>
        <p:spPr>
          <a:xfrm>
            <a:off x="8091720" y="3403800"/>
            <a:ext cx="2612880" cy="2613240"/>
          </a:xfrm>
          <a:custGeom>
            <a:avLst/>
            <a:gdLst/>
            <a:ahLst/>
            <a:cxnLst/>
            <a:rect l="0" t="0" r="r" b="b"/>
            <a:pathLst>
              <a:path w="7258" h="7259">
                <a:moveTo>
                  <a:pt x="7258" y="0"/>
                </a:moveTo>
                <a:lnTo>
                  <a:pt x="0" y="7259"/>
                </a:lnTo>
                <a:lnTo>
                  <a:pt x="726" y="7259"/>
                </a:lnTo>
                <a:lnTo>
                  <a:pt x="7258" y="726"/>
                </a:lnTo>
                <a:lnTo>
                  <a:pt x="7258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2" name="任意多边形: 形状 1201"/>
          <p:cNvSpPr/>
          <p:nvPr/>
        </p:nvSpPr>
        <p:spPr>
          <a:xfrm>
            <a:off x="8353080" y="3665160"/>
            <a:ext cx="2351520" cy="2351880"/>
          </a:xfrm>
          <a:custGeom>
            <a:avLst/>
            <a:gdLst/>
            <a:ahLst/>
            <a:cxnLst/>
            <a:rect l="0" t="0" r="r" b="b"/>
            <a:pathLst>
              <a:path w="6532" h="6533">
                <a:moveTo>
                  <a:pt x="6532" y="0"/>
                </a:moveTo>
                <a:lnTo>
                  <a:pt x="0" y="6533"/>
                </a:lnTo>
                <a:lnTo>
                  <a:pt x="725" y="6533"/>
                </a:lnTo>
                <a:lnTo>
                  <a:pt x="6532" y="726"/>
                </a:lnTo>
                <a:lnTo>
                  <a:pt x="6532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3" name="任意多边形: 形状 1202"/>
          <p:cNvSpPr/>
          <p:nvPr/>
        </p:nvSpPr>
        <p:spPr>
          <a:xfrm>
            <a:off x="8614080" y="392652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807" y="0"/>
                </a:moveTo>
                <a:lnTo>
                  <a:pt x="0" y="5807"/>
                </a:lnTo>
                <a:lnTo>
                  <a:pt x="726" y="5807"/>
                </a:lnTo>
                <a:lnTo>
                  <a:pt x="5807" y="726"/>
                </a:lnTo>
                <a:lnTo>
                  <a:pt x="5807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4" name="任意多边形: 形状 1203"/>
          <p:cNvSpPr/>
          <p:nvPr/>
        </p:nvSpPr>
        <p:spPr>
          <a:xfrm>
            <a:off x="8875440" y="418788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5081" y="0"/>
                </a:moveTo>
                <a:lnTo>
                  <a:pt x="0" y="5081"/>
                </a:lnTo>
                <a:lnTo>
                  <a:pt x="726" y="5081"/>
                </a:lnTo>
                <a:lnTo>
                  <a:pt x="5081" y="725"/>
                </a:lnTo>
                <a:lnTo>
                  <a:pt x="5081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5" name="任意多边形: 形状 1204"/>
          <p:cNvSpPr/>
          <p:nvPr/>
        </p:nvSpPr>
        <p:spPr>
          <a:xfrm>
            <a:off x="9136800" y="4448880"/>
            <a:ext cx="1567800" cy="1568160"/>
          </a:xfrm>
          <a:custGeom>
            <a:avLst/>
            <a:gdLst/>
            <a:ahLst/>
            <a:cxnLst/>
            <a:rect l="0" t="0" r="r" b="b"/>
            <a:pathLst>
              <a:path w="4355" h="4356">
                <a:moveTo>
                  <a:pt x="4355" y="0"/>
                </a:moveTo>
                <a:lnTo>
                  <a:pt x="0" y="4356"/>
                </a:lnTo>
                <a:lnTo>
                  <a:pt x="726" y="4356"/>
                </a:lnTo>
                <a:lnTo>
                  <a:pt x="4355" y="726"/>
                </a:lnTo>
                <a:lnTo>
                  <a:pt x="4355" y="0"/>
                </a:lnTo>
                <a:close/>
              </a:path>
            </a:pathLst>
          </a:custGeom>
          <a:solidFill>
            <a:srgbClr val="00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6" name="任意多边形: 形状 1205"/>
          <p:cNvSpPr/>
          <p:nvPr/>
        </p:nvSpPr>
        <p:spPr>
          <a:xfrm>
            <a:off x="9398160" y="4710240"/>
            <a:ext cx="1306440" cy="1306800"/>
          </a:xfrm>
          <a:custGeom>
            <a:avLst/>
            <a:gdLst/>
            <a:ahLst/>
            <a:cxnLst/>
            <a:rect l="0" t="0" r="r" b="b"/>
            <a:pathLst>
              <a:path w="3629" h="3630">
                <a:moveTo>
                  <a:pt x="3629" y="0"/>
                </a:moveTo>
                <a:lnTo>
                  <a:pt x="0" y="3630"/>
                </a:lnTo>
                <a:lnTo>
                  <a:pt x="725" y="3630"/>
                </a:lnTo>
                <a:lnTo>
                  <a:pt x="3629" y="726"/>
                </a:lnTo>
                <a:lnTo>
                  <a:pt x="3629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7" name="任意多边形: 形状 1206"/>
          <p:cNvSpPr/>
          <p:nvPr/>
        </p:nvSpPr>
        <p:spPr>
          <a:xfrm>
            <a:off x="9659160" y="497160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904" y="0"/>
                </a:moveTo>
                <a:lnTo>
                  <a:pt x="0" y="2904"/>
                </a:lnTo>
                <a:lnTo>
                  <a:pt x="726" y="2904"/>
                </a:lnTo>
                <a:lnTo>
                  <a:pt x="2904" y="726"/>
                </a:lnTo>
                <a:lnTo>
                  <a:pt x="2904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8" name="任意多边形: 形状 1207"/>
          <p:cNvSpPr/>
          <p:nvPr/>
        </p:nvSpPr>
        <p:spPr>
          <a:xfrm>
            <a:off x="9920520" y="523296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2178" y="0"/>
                </a:moveTo>
                <a:lnTo>
                  <a:pt x="0" y="2178"/>
                </a:lnTo>
                <a:lnTo>
                  <a:pt x="726" y="2178"/>
                </a:lnTo>
                <a:lnTo>
                  <a:pt x="2178" y="725"/>
                </a:lnTo>
                <a:lnTo>
                  <a:pt x="2178" y="0"/>
                </a:lnTo>
                <a:close/>
              </a:path>
            </a:pathLst>
          </a:custGeom>
          <a:solidFill>
            <a:srgbClr val="0023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9" name="任意多边形: 形状 1208"/>
          <p:cNvSpPr/>
          <p:nvPr/>
        </p:nvSpPr>
        <p:spPr>
          <a:xfrm>
            <a:off x="10181880" y="5493960"/>
            <a:ext cx="522720" cy="523080"/>
          </a:xfrm>
          <a:custGeom>
            <a:avLst/>
            <a:gdLst/>
            <a:ahLst/>
            <a:cxnLst/>
            <a:rect l="0" t="0" r="r" b="b"/>
            <a:pathLst>
              <a:path w="1452" h="1453">
                <a:moveTo>
                  <a:pt x="1452" y="0"/>
                </a:moveTo>
                <a:lnTo>
                  <a:pt x="0" y="1453"/>
                </a:lnTo>
                <a:lnTo>
                  <a:pt x="727" y="1453"/>
                </a:lnTo>
                <a:lnTo>
                  <a:pt x="1452" y="726"/>
                </a:lnTo>
                <a:lnTo>
                  <a:pt x="1452" y="0"/>
                </a:lnTo>
                <a:close/>
              </a:path>
            </a:pathLst>
          </a:custGeom>
          <a:solidFill>
            <a:srgbClr val="00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0" name="任意多边形: 形状 1209"/>
          <p:cNvSpPr/>
          <p:nvPr/>
        </p:nvSpPr>
        <p:spPr>
          <a:xfrm>
            <a:off x="10443240" y="5755320"/>
            <a:ext cx="261360" cy="261720"/>
          </a:xfrm>
          <a:custGeom>
            <a:avLst/>
            <a:gdLst/>
            <a:ahLst/>
            <a:cxnLst/>
            <a:rect l="0" t="0" r="r" b="b"/>
            <a:pathLst>
              <a:path w="726" h="727">
                <a:moveTo>
                  <a:pt x="726" y="0"/>
                </a:moveTo>
                <a:lnTo>
                  <a:pt x="0" y="727"/>
                </a:lnTo>
                <a:lnTo>
                  <a:pt x="726" y="727"/>
                </a:lnTo>
                <a:lnTo>
                  <a:pt x="726" y="0"/>
                </a:lnTo>
                <a:close/>
              </a:path>
            </a:pathLst>
          </a:custGeom>
          <a:solidFill>
            <a:srgbClr val="00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1" name="图片 1210"/>
          <p:cNvPicPr/>
          <p:nvPr/>
        </p:nvPicPr>
        <p:blipFill>
          <a:blip r:embed="rId2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12" name="图片 1211"/>
          <p:cNvPicPr/>
          <p:nvPr/>
        </p:nvPicPr>
        <p:blipFill>
          <a:blip r:embed="rId3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3" name="文本框 1212"/>
          <p:cNvSpPr txBox="1"/>
          <p:nvPr/>
        </p:nvSpPr>
        <p:spPr>
          <a:xfrm>
            <a:off x="53496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4" name="文本框 1213"/>
          <p:cNvSpPr txBox="1"/>
          <p:nvPr/>
        </p:nvSpPr>
        <p:spPr>
          <a:xfrm>
            <a:off x="66852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5" name="文本框 1214"/>
          <p:cNvSpPr txBox="1"/>
          <p:nvPr/>
        </p:nvSpPr>
        <p:spPr>
          <a:xfrm>
            <a:off x="75348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6" name="文本框 1215"/>
          <p:cNvSpPr txBox="1"/>
          <p:nvPr/>
        </p:nvSpPr>
        <p:spPr>
          <a:xfrm>
            <a:off x="88740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7" name="文本框 1216"/>
          <p:cNvSpPr txBox="1"/>
          <p:nvPr/>
        </p:nvSpPr>
        <p:spPr>
          <a:xfrm>
            <a:off x="929880" y="5695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8" name="任意多边形: 形状 1217"/>
          <p:cNvSpPr/>
          <p:nvPr/>
        </p:nvSpPr>
        <p:spPr>
          <a:xfrm>
            <a:off x="668520" y="1270080"/>
            <a:ext cx="2941920" cy="4145400"/>
          </a:xfrm>
          <a:custGeom>
            <a:avLst/>
            <a:gdLst/>
            <a:ahLst/>
            <a:cxnLst/>
            <a:rect l="0" t="0" r="r" b="b"/>
            <a:pathLst>
              <a:path w="8172" h="11515">
                <a:moveTo>
                  <a:pt x="21" y="172"/>
                </a:moveTo>
                <a:cubicBezTo>
                  <a:pt x="35" y="138"/>
                  <a:pt x="55" y="108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7893" y="0"/>
                </a:lnTo>
                <a:cubicBezTo>
                  <a:pt x="7930" y="0"/>
                  <a:pt x="7965" y="7"/>
                  <a:pt x="8000" y="21"/>
                </a:cubicBezTo>
                <a:cubicBezTo>
                  <a:pt x="8034" y="35"/>
                  <a:pt x="8064" y="55"/>
                  <a:pt x="8090" y="81"/>
                </a:cubicBezTo>
                <a:cubicBezTo>
                  <a:pt x="8116" y="108"/>
                  <a:pt x="8136" y="138"/>
                  <a:pt x="8150" y="172"/>
                </a:cubicBezTo>
                <a:cubicBezTo>
                  <a:pt x="8164" y="206"/>
                  <a:pt x="8172" y="242"/>
                  <a:pt x="8172" y="278"/>
                </a:cubicBezTo>
                <a:lnTo>
                  <a:pt x="8172" y="11236"/>
                </a:lnTo>
                <a:cubicBezTo>
                  <a:pt x="8172" y="11273"/>
                  <a:pt x="8164" y="11308"/>
                  <a:pt x="8150" y="11343"/>
                </a:cubicBezTo>
                <a:cubicBezTo>
                  <a:pt x="8136" y="11377"/>
                  <a:pt x="8116" y="11407"/>
                  <a:pt x="8090" y="11433"/>
                </a:cubicBezTo>
                <a:cubicBezTo>
                  <a:pt x="8064" y="11459"/>
                  <a:pt x="8034" y="11479"/>
                  <a:pt x="8000" y="11493"/>
                </a:cubicBezTo>
                <a:cubicBezTo>
                  <a:pt x="7965" y="11507"/>
                  <a:pt x="7930" y="11515"/>
                  <a:pt x="7893" y="11515"/>
                </a:cubicBezTo>
                <a:lnTo>
                  <a:pt x="278" y="11515"/>
                </a:lnTo>
                <a:cubicBezTo>
                  <a:pt x="241" y="11515"/>
                  <a:pt x="206" y="11507"/>
                  <a:pt x="172" y="11493"/>
                </a:cubicBezTo>
                <a:cubicBezTo>
                  <a:pt x="137" y="11479"/>
                  <a:pt x="107" y="11459"/>
                  <a:pt x="81" y="11433"/>
                </a:cubicBezTo>
                <a:cubicBezTo>
                  <a:pt x="55" y="11407"/>
                  <a:pt x="35" y="11377"/>
                  <a:pt x="21" y="11343"/>
                </a:cubicBezTo>
                <a:cubicBezTo>
                  <a:pt x="7" y="11308"/>
                  <a:pt x="0" y="11273"/>
                  <a:pt x="0" y="11236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9" name="任意多边形: 形状 1218"/>
          <p:cNvSpPr/>
          <p:nvPr/>
        </p:nvSpPr>
        <p:spPr>
          <a:xfrm>
            <a:off x="668520" y="1270080"/>
            <a:ext cx="2941920" cy="4145400"/>
          </a:xfrm>
          <a:custGeom>
            <a:avLst/>
            <a:gdLst/>
            <a:ahLst/>
            <a:cxnLst/>
            <a:rect l="0" t="0" r="r" b="b"/>
            <a:pathLst>
              <a:path w="8172" h="11515">
                <a:moveTo>
                  <a:pt x="0" y="11236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7893" y="0"/>
                </a:lnTo>
                <a:cubicBezTo>
                  <a:pt x="7930" y="0"/>
                  <a:pt x="7965" y="7"/>
                  <a:pt x="8000" y="21"/>
                </a:cubicBezTo>
                <a:cubicBezTo>
                  <a:pt x="8034" y="35"/>
                  <a:pt x="8064" y="55"/>
                  <a:pt x="8090" y="81"/>
                </a:cubicBezTo>
                <a:cubicBezTo>
                  <a:pt x="8116" y="108"/>
                  <a:pt x="8136" y="138"/>
                  <a:pt x="8150" y="172"/>
                </a:cubicBezTo>
                <a:cubicBezTo>
                  <a:pt x="8164" y="206"/>
                  <a:pt x="8172" y="242"/>
                  <a:pt x="8172" y="278"/>
                </a:cubicBezTo>
                <a:lnTo>
                  <a:pt x="8172" y="11236"/>
                </a:lnTo>
                <a:cubicBezTo>
                  <a:pt x="8172" y="11273"/>
                  <a:pt x="8164" y="11308"/>
                  <a:pt x="8150" y="11343"/>
                </a:cubicBezTo>
                <a:cubicBezTo>
                  <a:pt x="8136" y="11377"/>
                  <a:pt x="8116" y="11407"/>
                  <a:pt x="8090" y="11433"/>
                </a:cubicBezTo>
                <a:cubicBezTo>
                  <a:pt x="8064" y="11459"/>
                  <a:pt x="8034" y="11479"/>
                  <a:pt x="8000" y="11493"/>
                </a:cubicBezTo>
                <a:cubicBezTo>
                  <a:pt x="7965" y="11507"/>
                  <a:pt x="7930" y="11515"/>
                  <a:pt x="7893" y="11515"/>
                </a:cubicBezTo>
                <a:lnTo>
                  <a:pt x="278" y="11515"/>
                </a:lnTo>
                <a:cubicBezTo>
                  <a:pt x="241" y="11515"/>
                  <a:pt x="206" y="11507"/>
                  <a:pt x="172" y="11493"/>
                </a:cubicBezTo>
                <a:cubicBezTo>
                  <a:pt x="137" y="11479"/>
                  <a:pt x="107" y="11459"/>
                  <a:pt x="81" y="11433"/>
                </a:cubicBezTo>
                <a:cubicBezTo>
                  <a:pt x="55" y="11407"/>
                  <a:pt x="35" y="11377"/>
                  <a:pt x="21" y="11343"/>
                </a:cubicBezTo>
                <a:cubicBezTo>
                  <a:pt x="7" y="11308"/>
                  <a:pt x="0" y="11273"/>
                  <a:pt x="0" y="11236"/>
                </a:cubicBezTo>
                <a:moveTo>
                  <a:pt x="23" y="278"/>
                </a:moveTo>
                <a:lnTo>
                  <a:pt x="23" y="11236"/>
                </a:lnTo>
                <a:cubicBezTo>
                  <a:pt x="23" y="11253"/>
                  <a:pt x="24" y="11269"/>
                  <a:pt x="28" y="11286"/>
                </a:cubicBezTo>
                <a:cubicBezTo>
                  <a:pt x="31" y="11302"/>
                  <a:pt x="36" y="11318"/>
                  <a:pt x="42" y="11334"/>
                </a:cubicBezTo>
                <a:cubicBezTo>
                  <a:pt x="49" y="11349"/>
                  <a:pt x="56" y="11364"/>
                  <a:pt x="66" y="11378"/>
                </a:cubicBezTo>
                <a:cubicBezTo>
                  <a:pt x="75" y="11392"/>
                  <a:pt x="86" y="11405"/>
                  <a:pt x="98" y="11417"/>
                </a:cubicBezTo>
                <a:cubicBezTo>
                  <a:pt x="109" y="11428"/>
                  <a:pt x="122" y="11439"/>
                  <a:pt x="136" y="11448"/>
                </a:cubicBezTo>
                <a:cubicBezTo>
                  <a:pt x="150" y="11458"/>
                  <a:pt x="165" y="11465"/>
                  <a:pt x="180" y="11472"/>
                </a:cubicBezTo>
                <a:cubicBezTo>
                  <a:pt x="196" y="11478"/>
                  <a:pt x="212" y="11483"/>
                  <a:pt x="228" y="11486"/>
                </a:cubicBezTo>
                <a:cubicBezTo>
                  <a:pt x="245" y="11490"/>
                  <a:pt x="261" y="11491"/>
                  <a:pt x="278" y="11491"/>
                </a:cubicBezTo>
                <a:lnTo>
                  <a:pt x="7893" y="11491"/>
                </a:lnTo>
                <a:cubicBezTo>
                  <a:pt x="7910" y="11491"/>
                  <a:pt x="7926" y="11490"/>
                  <a:pt x="7943" y="11486"/>
                </a:cubicBezTo>
                <a:cubicBezTo>
                  <a:pt x="7959" y="11483"/>
                  <a:pt x="7975" y="11478"/>
                  <a:pt x="7991" y="11472"/>
                </a:cubicBezTo>
                <a:cubicBezTo>
                  <a:pt x="8006" y="11465"/>
                  <a:pt x="8021" y="11458"/>
                  <a:pt x="8035" y="11448"/>
                </a:cubicBezTo>
                <a:cubicBezTo>
                  <a:pt x="8049" y="11439"/>
                  <a:pt x="8062" y="11428"/>
                  <a:pt x="8074" y="11417"/>
                </a:cubicBezTo>
                <a:cubicBezTo>
                  <a:pt x="8085" y="11405"/>
                  <a:pt x="8096" y="11392"/>
                  <a:pt x="8105" y="11378"/>
                </a:cubicBezTo>
                <a:cubicBezTo>
                  <a:pt x="8115" y="11364"/>
                  <a:pt x="8122" y="11349"/>
                  <a:pt x="8129" y="11334"/>
                </a:cubicBezTo>
                <a:cubicBezTo>
                  <a:pt x="8135" y="11318"/>
                  <a:pt x="8140" y="11302"/>
                  <a:pt x="8143" y="11286"/>
                </a:cubicBezTo>
                <a:cubicBezTo>
                  <a:pt x="8147" y="11269"/>
                  <a:pt x="8148" y="11253"/>
                  <a:pt x="8148" y="11236"/>
                </a:cubicBezTo>
                <a:lnTo>
                  <a:pt x="8148" y="278"/>
                </a:lnTo>
                <a:cubicBezTo>
                  <a:pt x="8148" y="262"/>
                  <a:pt x="8147" y="245"/>
                  <a:pt x="8143" y="229"/>
                </a:cubicBezTo>
                <a:cubicBezTo>
                  <a:pt x="8140" y="212"/>
                  <a:pt x="8135" y="196"/>
                  <a:pt x="8129" y="181"/>
                </a:cubicBezTo>
                <a:cubicBezTo>
                  <a:pt x="8122" y="165"/>
                  <a:pt x="8115" y="151"/>
                  <a:pt x="8105" y="137"/>
                </a:cubicBezTo>
                <a:cubicBezTo>
                  <a:pt x="8096" y="123"/>
                  <a:pt x="8085" y="110"/>
                  <a:pt x="8074" y="98"/>
                </a:cubicBezTo>
                <a:cubicBezTo>
                  <a:pt x="8062" y="86"/>
                  <a:pt x="8049" y="75"/>
                  <a:pt x="8035" y="66"/>
                </a:cubicBezTo>
                <a:cubicBezTo>
                  <a:pt x="8021" y="57"/>
                  <a:pt x="8006" y="49"/>
                  <a:pt x="7991" y="43"/>
                </a:cubicBezTo>
                <a:cubicBezTo>
                  <a:pt x="7975" y="36"/>
                  <a:pt x="7959" y="31"/>
                  <a:pt x="7943" y="28"/>
                </a:cubicBezTo>
                <a:cubicBezTo>
                  <a:pt x="7926" y="25"/>
                  <a:pt x="7910" y="23"/>
                  <a:pt x="7893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1"/>
                  <a:pt x="196" y="36"/>
                  <a:pt x="180" y="43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5"/>
                  <a:pt x="109" y="86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6" y="151"/>
                  <a:pt x="49" y="165"/>
                  <a:pt x="42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4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0" name="图片 1219"/>
          <p:cNvPicPr/>
          <p:nvPr/>
        </p:nvPicPr>
        <p:blipFill>
          <a:blip r:embed="rId4"/>
          <a:stretch/>
        </p:blipFill>
        <p:spPr>
          <a:xfrm>
            <a:off x="877320" y="1479240"/>
            <a:ext cx="467640" cy="46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21" name="图片 1220"/>
          <p:cNvPicPr/>
          <p:nvPr/>
        </p:nvPicPr>
        <p:blipFill>
          <a:blip r:embed="rId5"/>
          <a:stretch/>
        </p:blipFill>
        <p:spPr>
          <a:xfrm>
            <a:off x="1002960" y="16128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2" name="文本框 1221"/>
          <p:cNvSpPr txBox="1"/>
          <p:nvPr/>
        </p:nvSpPr>
        <p:spPr>
          <a:xfrm>
            <a:off x="9691560" y="57006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14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3" name="文本框 1222"/>
          <p:cNvSpPr txBox="1"/>
          <p:nvPr/>
        </p:nvSpPr>
        <p:spPr>
          <a:xfrm>
            <a:off x="1479240" y="15868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语法检查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4" name="文本框 1223"/>
          <p:cNvSpPr txBox="1"/>
          <p:nvPr/>
        </p:nvSpPr>
        <p:spPr>
          <a:xfrm>
            <a:off x="877320" y="217008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确保基础语法的正确性，是润色流程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5" name="文本框 1224"/>
          <p:cNvSpPr txBox="1"/>
          <p:nvPr/>
        </p:nvSpPr>
        <p:spPr>
          <a:xfrm>
            <a:off x="877320" y="24040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的第一步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6" name="图片 1225"/>
          <p:cNvPicPr/>
          <p:nvPr/>
        </p:nvPicPr>
        <p:blipFill>
          <a:blip r:embed="rId6"/>
          <a:stretch/>
        </p:blipFill>
        <p:spPr>
          <a:xfrm>
            <a:off x="877320" y="3317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7" name="文本框 1226"/>
          <p:cNvSpPr txBox="1"/>
          <p:nvPr/>
        </p:nvSpPr>
        <p:spPr>
          <a:xfrm>
            <a:off x="877320" y="2964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关键操作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8" name="图片 1227"/>
          <p:cNvPicPr/>
          <p:nvPr/>
        </p:nvPicPr>
        <p:blipFill>
          <a:blip r:embed="rId6"/>
          <a:stretch/>
        </p:blipFill>
        <p:spPr>
          <a:xfrm>
            <a:off x="87732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9" name="文本框 1228"/>
          <p:cNvSpPr txBox="1"/>
          <p:nvPr/>
        </p:nvSpPr>
        <p:spPr>
          <a:xfrm>
            <a:off x="1111320" y="32976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拼写错误识别，提供正确拼写建议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0" name="图片 1229"/>
          <p:cNvPicPr/>
          <p:nvPr/>
        </p:nvPicPr>
        <p:blipFill>
          <a:blip r:embed="rId6"/>
          <a:stretch/>
        </p:blipFill>
        <p:spPr>
          <a:xfrm>
            <a:off x="877320" y="3919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1" name="文本框 1230"/>
          <p:cNvSpPr txBox="1"/>
          <p:nvPr/>
        </p:nvSpPr>
        <p:spPr>
          <a:xfrm>
            <a:off x="1111320" y="35982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语法结构分析，检查句子语法规则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2" name="任意多边形: 形状 1231"/>
          <p:cNvSpPr/>
          <p:nvPr/>
        </p:nvSpPr>
        <p:spPr>
          <a:xfrm>
            <a:off x="877320" y="4662720"/>
            <a:ext cx="2523960" cy="9000"/>
          </a:xfrm>
          <a:custGeom>
            <a:avLst/>
            <a:gdLst/>
            <a:ahLst/>
            <a:cxnLst/>
            <a:rect l="0" t="0" r="r" b="b"/>
            <a:pathLst>
              <a:path w="7011" h="25">
                <a:moveTo>
                  <a:pt x="0" y="0"/>
                </a:moveTo>
                <a:lnTo>
                  <a:pt x="7011" y="0"/>
                </a:lnTo>
                <a:lnTo>
                  <a:pt x="7011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3" name="文本框 1232"/>
          <p:cNvSpPr txBox="1"/>
          <p:nvPr/>
        </p:nvSpPr>
        <p:spPr>
          <a:xfrm>
            <a:off x="1111320" y="389916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时态检查与一致性，确保时态使用恰当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4" name="文本框 1233"/>
          <p:cNvSpPr txBox="1"/>
          <p:nvPr/>
        </p:nvSpPr>
        <p:spPr>
          <a:xfrm>
            <a:off x="877320" y="48182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工具：语法检查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5" name="文本框 1234"/>
          <p:cNvSpPr txBox="1"/>
          <p:nvPr/>
        </p:nvSpPr>
        <p:spPr>
          <a:xfrm>
            <a:off x="1813320" y="482292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6" name="图片 1235"/>
          <p:cNvPicPr/>
          <p:nvPr/>
        </p:nvPicPr>
        <p:blipFill>
          <a:blip r:embed="rId7"/>
          <a:stretch/>
        </p:blipFill>
        <p:spPr>
          <a:xfrm>
            <a:off x="3543120" y="310860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7" name="任意多边形: 形状 1236"/>
          <p:cNvSpPr/>
          <p:nvPr/>
        </p:nvSpPr>
        <p:spPr>
          <a:xfrm>
            <a:off x="3877200" y="1270080"/>
            <a:ext cx="2941920" cy="4145400"/>
          </a:xfrm>
          <a:custGeom>
            <a:avLst/>
            <a:gdLst/>
            <a:ahLst/>
            <a:cxnLst/>
            <a:rect l="0" t="0" r="r" b="b"/>
            <a:pathLst>
              <a:path w="8172" h="11515">
                <a:moveTo>
                  <a:pt x="22" y="172"/>
                </a:move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7894" y="0"/>
                </a:lnTo>
                <a:cubicBezTo>
                  <a:pt x="7931" y="0"/>
                  <a:pt x="7966" y="7"/>
                  <a:pt x="8000" y="21"/>
                </a:cubicBezTo>
                <a:cubicBezTo>
                  <a:pt x="8035" y="35"/>
                  <a:pt x="8065" y="55"/>
                  <a:pt x="8091" y="81"/>
                </a:cubicBezTo>
                <a:cubicBezTo>
                  <a:pt x="8117" y="108"/>
                  <a:pt x="8137" y="138"/>
                  <a:pt x="8151" y="172"/>
                </a:cubicBezTo>
                <a:cubicBezTo>
                  <a:pt x="8165" y="206"/>
                  <a:pt x="8172" y="241"/>
                  <a:pt x="8172" y="278"/>
                </a:cubicBezTo>
                <a:lnTo>
                  <a:pt x="8172" y="11236"/>
                </a:lnTo>
                <a:cubicBezTo>
                  <a:pt x="8172" y="11273"/>
                  <a:pt x="8165" y="11308"/>
                  <a:pt x="8151" y="11343"/>
                </a:cubicBezTo>
                <a:cubicBezTo>
                  <a:pt x="8137" y="11377"/>
                  <a:pt x="8117" y="11407"/>
                  <a:pt x="8091" y="11433"/>
                </a:cubicBezTo>
                <a:cubicBezTo>
                  <a:pt x="8065" y="11459"/>
                  <a:pt x="8035" y="11479"/>
                  <a:pt x="8000" y="11493"/>
                </a:cubicBezTo>
                <a:cubicBezTo>
                  <a:pt x="7966" y="11507"/>
                  <a:pt x="7931" y="11515"/>
                  <a:pt x="7894" y="11515"/>
                </a:cubicBezTo>
                <a:lnTo>
                  <a:pt x="279" y="11515"/>
                </a:lnTo>
                <a:cubicBezTo>
                  <a:pt x="242" y="11515"/>
                  <a:pt x="206" y="11507"/>
                  <a:pt x="172" y="11493"/>
                </a:cubicBezTo>
                <a:cubicBezTo>
                  <a:pt x="138" y="11479"/>
                  <a:pt x="108" y="11459"/>
                  <a:pt x="82" y="11433"/>
                </a:cubicBezTo>
                <a:cubicBezTo>
                  <a:pt x="56" y="11407"/>
                  <a:pt x="36" y="11377"/>
                  <a:pt x="22" y="11343"/>
                </a:cubicBezTo>
                <a:cubicBezTo>
                  <a:pt x="7" y="11308"/>
                  <a:pt x="0" y="11273"/>
                  <a:pt x="0" y="11236"/>
                </a:cubicBezTo>
                <a:lnTo>
                  <a:pt x="0" y="278"/>
                </a:lnTo>
                <a:cubicBezTo>
                  <a:pt x="0" y="241"/>
                  <a:pt x="7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8" name="任意多边形: 形状 1237"/>
          <p:cNvSpPr/>
          <p:nvPr/>
        </p:nvSpPr>
        <p:spPr>
          <a:xfrm>
            <a:off x="3877200" y="1270080"/>
            <a:ext cx="2941920" cy="4145400"/>
          </a:xfrm>
          <a:custGeom>
            <a:avLst/>
            <a:gdLst/>
            <a:ahLst/>
            <a:cxnLst/>
            <a:rect l="0" t="0" r="r" b="b"/>
            <a:pathLst>
              <a:path w="8172" h="11515">
                <a:moveTo>
                  <a:pt x="0" y="11236"/>
                </a:moveTo>
                <a:lnTo>
                  <a:pt x="0" y="278"/>
                </a:lnTo>
                <a:cubicBezTo>
                  <a:pt x="0" y="242"/>
                  <a:pt x="7" y="206"/>
                  <a:pt x="22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7894" y="0"/>
                </a:lnTo>
                <a:cubicBezTo>
                  <a:pt x="7931" y="0"/>
                  <a:pt x="7966" y="7"/>
                  <a:pt x="8000" y="21"/>
                </a:cubicBezTo>
                <a:cubicBezTo>
                  <a:pt x="8035" y="35"/>
                  <a:pt x="8065" y="55"/>
                  <a:pt x="8091" y="81"/>
                </a:cubicBezTo>
                <a:cubicBezTo>
                  <a:pt x="8117" y="108"/>
                  <a:pt x="8137" y="138"/>
                  <a:pt x="8151" y="172"/>
                </a:cubicBezTo>
                <a:cubicBezTo>
                  <a:pt x="8165" y="206"/>
                  <a:pt x="8172" y="242"/>
                  <a:pt x="8172" y="278"/>
                </a:cubicBezTo>
                <a:lnTo>
                  <a:pt x="8172" y="11236"/>
                </a:lnTo>
                <a:cubicBezTo>
                  <a:pt x="8172" y="11273"/>
                  <a:pt x="8165" y="11308"/>
                  <a:pt x="8151" y="11343"/>
                </a:cubicBezTo>
                <a:cubicBezTo>
                  <a:pt x="8137" y="11377"/>
                  <a:pt x="8117" y="11407"/>
                  <a:pt x="8091" y="11433"/>
                </a:cubicBezTo>
                <a:cubicBezTo>
                  <a:pt x="8065" y="11459"/>
                  <a:pt x="8035" y="11479"/>
                  <a:pt x="8000" y="11493"/>
                </a:cubicBezTo>
                <a:cubicBezTo>
                  <a:pt x="7966" y="11507"/>
                  <a:pt x="7931" y="11515"/>
                  <a:pt x="7894" y="11515"/>
                </a:cubicBezTo>
                <a:lnTo>
                  <a:pt x="279" y="11515"/>
                </a:lnTo>
                <a:cubicBezTo>
                  <a:pt x="242" y="11515"/>
                  <a:pt x="206" y="11507"/>
                  <a:pt x="172" y="11493"/>
                </a:cubicBezTo>
                <a:cubicBezTo>
                  <a:pt x="138" y="11479"/>
                  <a:pt x="108" y="11459"/>
                  <a:pt x="82" y="11433"/>
                </a:cubicBezTo>
                <a:cubicBezTo>
                  <a:pt x="56" y="11407"/>
                  <a:pt x="36" y="11377"/>
                  <a:pt x="22" y="11343"/>
                </a:cubicBezTo>
                <a:cubicBezTo>
                  <a:pt x="7" y="11308"/>
                  <a:pt x="0" y="11273"/>
                  <a:pt x="0" y="11236"/>
                </a:cubicBezTo>
                <a:moveTo>
                  <a:pt x="24" y="278"/>
                </a:moveTo>
                <a:lnTo>
                  <a:pt x="24" y="11236"/>
                </a:lnTo>
                <a:cubicBezTo>
                  <a:pt x="24" y="11253"/>
                  <a:pt x="25" y="11269"/>
                  <a:pt x="28" y="11286"/>
                </a:cubicBezTo>
                <a:cubicBezTo>
                  <a:pt x="32" y="11302"/>
                  <a:pt x="37" y="11318"/>
                  <a:pt x="43" y="11334"/>
                </a:cubicBezTo>
                <a:cubicBezTo>
                  <a:pt x="49" y="11349"/>
                  <a:pt x="57" y="11364"/>
                  <a:pt x="67" y="11378"/>
                </a:cubicBezTo>
                <a:cubicBezTo>
                  <a:pt x="76" y="11392"/>
                  <a:pt x="87" y="11405"/>
                  <a:pt x="98" y="11417"/>
                </a:cubicBezTo>
                <a:cubicBezTo>
                  <a:pt x="110" y="11428"/>
                  <a:pt x="123" y="11439"/>
                  <a:pt x="137" y="11448"/>
                </a:cubicBezTo>
                <a:cubicBezTo>
                  <a:pt x="151" y="11458"/>
                  <a:pt x="166" y="11465"/>
                  <a:pt x="181" y="11472"/>
                </a:cubicBezTo>
                <a:cubicBezTo>
                  <a:pt x="197" y="11478"/>
                  <a:pt x="213" y="11483"/>
                  <a:pt x="229" y="11486"/>
                </a:cubicBezTo>
                <a:cubicBezTo>
                  <a:pt x="246" y="11490"/>
                  <a:pt x="262" y="11491"/>
                  <a:pt x="279" y="11491"/>
                </a:cubicBezTo>
                <a:lnTo>
                  <a:pt x="7894" y="11491"/>
                </a:lnTo>
                <a:cubicBezTo>
                  <a:pt x="7911" y="11491"/>
                  <a:pt x="7927" y="11490"/>
                  <a:pt x="7944" y="11486"/>
                </a:cubicBezTo>
                <a:cubicBezTo>
                  <a:pt x="7960" y="11483"/>
                  <a:pt x="7976" y="11478"/>
                  <a:pt x="7992" y="11472"/>
                </a:cubicBezTo>
                <a:cubicBezTo>
                  <a:pt x="8007" y="11465"/>
                  <a:pt x="8022" y="11458"/>
                  <a:pt x="8036" y="11448"/>
                </a:cubicBezTo>
                <a:cubicBezTo>
                  <a:pt x="8050" y="11439"/>
                  <a:pt x="8062" y="11428"/>
                  <a:pt x="8074" y="11417"/>
                </a:cubicBezTo>
                <a:cubicBezTo>
                  <a:pt x="8086" y="11405"/>
                  <a:pt x="8097" y="11392"/>
                  <a:pt x="8106" y="11378"/>
                </a:cubicBezTo>
                <a:cubicBezTo>
                  <a:pt x="8115" y="11364"/>
                  <a:pt x="8123" y="11349"/>
                  <a:pt x="8130" y="11334"/>
                </a:cubicBezTo>
                <a:cubicBezTo>
                  <a:pt x="8136" y="11318"/>
                  <a:pt x="8141" y="11302"/>
                  <a:pt x="8144" y="11286"/>
                </a:cubicBezTo>
                <a:cubicBezTo>
                  <a:pt x="8148" y="11269"/>
                  <a:pt x="8149" y="11253"/>
                  <a:pt x="8149" y="11236"/>
                </a:cubicBezTo>
                <a:lnTo>
                  <a:pt x="8149" y="278"/>
                </a:lnTo>
                <a:cubicBezTo>
                  <a:pt x="8149" y="262"/>
                  <a:pt x="8148" y="245"/>
                  <a:pt x="8144" y="229"/>
                </a:cubicBezTo>
                <a:cubicBezTo>
                  <a:pt x="8141" y="212"/>
                  <a:pt x="8136" y="196"/>
                  <a:pt x="8130" y="181"/>
                </a:cubicBezTo>
                <a:cubicBezTo>
                  <a:pt x="8123" y="165"/>
                  <a:pt x="8115" y="151"/>
                  <a:pt x="8106" y="137"/>
                </a:cubicBezTo>
                <a:cubicBezTo>
                  <a:pt x="8097" y="123"/>
                  <a:pt x="8086" y="110"/>
                  <a:pt x="8074" y="98"/>
                </a:cubicBezTo>
                <a:cubicBezTo>
                  <a:pt x="8062" y="86"/>
                  <a:pt x="8050" y="75"/>
                  <a:pt x="8036" y="66"/>
                </a:cubicBezTo>
                <a:cubicBezTo>
                  <a:pt x="8022" y="57"/>
                  <a:pt x="8007" y="49"/>
                  <a:pt x="7992" y="43"/>
                </a:cubicBezTo>
                <a:cubicBezTo>
                  <a:pt x="7976" y="36"/>
                  <a:pt x="7960" y="31"/>
                  <a:pt x="7944" y="28"/>
                </a:cubicBezTo>
                <a:cubicBezTo>
                  <a:pt x="7927" y="25"/>
                  <a:pt x="7911" y="23"/>
                  <a:pt x="7894" y="23"/>
                </a:cubicBezTo>
                <a:lnTo>
                  <a:pt x="279" y="23"/>
                </a:lnTo>
                <a:cubicBezTo>
                  <a:pt x="262" y="23"/>
                  <a:pt x="246" y="25"/>
                  <a:pt x="229" y="28"/>
                </a:cubicBezTo>
                <a:cubicBezTo>
                  <a:pt x="213" y="31"/>
                  <a:pt x="197" y="36"/>
                  <a:pt x="181" y="43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7" y="196"/>
                  <a:pt x="32" y="212"/>
                  <a:pt x="28" y="229"/>
                </a:cubicBezTo>
                <a:cubicBezTo>
                  <a:pt x="25" y="245"/>
                  <a:pt x="24" y="262"/>
                  <a:pt x="24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9" name="图片 1238"/>
          <p:cNvPicPr/>
          <p:nvPr/>
        </p:nvPicPr>
        <p:blipFill>
          <a:blip r:embed="rId4"/>
          <a:stretch/>
        </p:blipFill>
        <p:spPr>
          <a:xfrm>
            <a:off x="4086360" y="1479240"/>
            <a:ext cx="467640" cy="46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40" name="图片 1239"/>
          <p:cNvPicPr/>
          <p:nvPr/>
        </p:nvPicPr>
        <p:blipFill>
          <a:blip r:embed="rId8"/>
          <a:stretch/>
        </p:blipFill>
        <p:spPr>
          <a:xfrm>
            <a:off x="4220280" y="1612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1" name="文本框 1240"/>
          <p:cNvSpPr txBox="1"/>
          <p:nvPr/>
        </p:nvSpPr>
        <p:spPr>
          <a:xfrm>
            <a:off x="877320" y="501912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生成错误列表和修改建议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2" name="文本框 1241"/>
          <p:cNvSpPr txBox="1"/>
          <p:nvPr/>
        </p:nvSpPr>
        <p:spPr>
          <a:xfrm>
            <a:off x="4688280" y="15868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风格优化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3" name="文本框 1242"/>
          <p:cNvSpPr txBox="1"/>
          <p:nvPr/>
        </p:nvSpPr>
        <p:spPr>
          <a:xfrm>
            <a:off x="4086360" y="2170080"/>
            <a:ext cx="1962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提升语言表达的流畅与正式性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4" name="图片 1243"/>
          <p:cNvPicPr/>
          <p:nvPr/>
        </p:nvPicPr>
        <p:blipFill>
          <a:blip r:embed="rId6"/>
          <a:stretch/>
        </p:blipFill>
        <p:spPr>
          <a:xfrm>
            <a:off x="4086360" y="3083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5" name="文本框 1244"/>
          <p:cNvSpPr txBox="1"/>
          <p:nvPr/>
        </p:nvSpPr>
        <p:spPr>
          <a:xfrm>
            <a:off x="4086360" y="2730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关键操作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6" name="图片 1245"/>
          <p:cNvPicPr/>
          <p:nvPr/>
        </p:nvPicPr>
        <p:blipFill>
          <a:blip r:embed="rId6"/>
          <a:stretch/>
        </p:blipFill>
        <p:spPr>
          <a:xfrm>
            <a:off x="4086360" y="3384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7" name="文本框 1246"/>
          <p:cNvSpPr txBox="1"/>
          <p:nvPr/>
        </p:nvSpPr>
        <p:spPr>
          <a:xfrm>
            <a:off x="4320360" y="30636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简洁表达，避免冗余词汇和不必要重复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8" name="图片 1247"/>
          <p:cNvPicPr/>
          <p:nvPr/>
        </p:nvPicPr>
        <p:blipFill>
          <a:blip r:embed="rId6"/>
          <a:stretch/>
        </p:blipFill>
        <p:spPr>
          <a:xfrm>
            <a:off x="4086360" y="3685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9" name="文本框 1248"/>
          <p:cNvSpPr txBox="1"/>
          <p:nvPr/>
        </p:nvSpPr>
        <p:spPr>
          <a:xfrm>
            <a:off x="4320360" y="33642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正式语言的使用，避免口语化表达方式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0" name="任意多边形: 形状 1249"/>
          <p:cNvSpPr/>
          <p:nvPr/>
        </p:nvSpPr>
        <p:spPr>
          <a:xfrm>
            <a:off x="4086360" y="4662720"/>
            <a:ext cx="2523960" cy="9000"/>
          </a:xfrm>
          <a:custGeom>
            <a:avLst/>
            <a:gdLst/>
            <a:ahLst/>
            <a:cxnLst/>
            <a:rect l="0" t="0" r="r" b="b"/>
            <a:pathLst>
              <a:path w="7011" h="25">
                <a:moveTo>
                  <a:pt x="0" y="0"/>
                </a:moveTo>
                <a:lnTo>
                  <a:pt x="7011" y="0"/>
                </a:lnTo>
                <a:lnTo>
                  <a:pt x="7011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1" name="文本框 1250"/>
          <p:cNvSpPr txBox="1"/>
          <p:nvPr/>
        </p:nvSpPr>
        <p:spPr>
          <a:xfrm>
            <a:off x="4320360" y="366516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逻辑连贯性，确保句子段落间衔接自然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2" name="文本框 1251"/>
          <p:cNvSpPr txBox="1"/>
          <p:nvPr/>
        </p:nvSpPr>
        <p:spPr>
          <a:xfrm>
            <a:off x="4086360" y="48182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工具：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3" name="文本框 1252"/>
          <p:cNvSpPr txBox="1"/>
          <p:nvPr/>
        </p:nvSpPr>
        <p:spPr>
          <a:xfrm>
            <a:off x="4487400" y="4822920"/>
            <a:ext cx="267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4" name="文本框 1253"/>
          <p:cNvSpPr txBox="1"/>
          <p:nvPr/>
        </p:nvSpPr>
        <p:spPr>
          <a:xfrm>
            <a:off x="4753440" y="48182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5" name="图片 1254"/>
          <p:cNvPicPr/>
          <p:nvPr/>
        </p:nvPicPr>
        <p:blipFill>
          <a:blip r:embed="rId7"/>
          <a:stretch/>
        </p:blipFill>
        <p:spPr>
          <a:xfrm>
            <a:off x="6752160" y="310860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6" name="任意多边形: 形状 1255"/>
          <p:cNvSpPr/>
          <p:nvPr/>
        </p:nvSpPr>
        <p:spPr>
          <a:xfrm>
            <a:off x="7086240" y="1270080"/>
            <a:ext cx="2941920" cy="4145400"/>
          </a:xfrm>
          <a:custGeom>
            <a:avLst/>
            <a:gdLst/>
            <a:ahLst/>
            <a:cxnLst/>
            <a:rect l="0" t="0" r="r" b="b"/>
            <a:pathLst>
              <a:path w="8172" h="11515">
                <a:moveTo>
                  <a:pt x="0" y="11236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7894" y="0"/>
                </a:lnTo>
                <a:cubicBezTo>
                  <a:pt x="7931" y="0"/>
                  <a:pt x="7966" y="7"/>
                  <a:pt x="8000" y="21"/>
                </a:cubicBezTo>
                <a:cubicBezTo>
                  <a:pt x="8034" y="35"/>
                  <a:pt x="8064" y="55"/>
                  <a:pt x="8091" y="81"/>
                </a:cubicBezTo>
                <a:cubicBezTo>
                  <a:pt x="8117" y="108"/>
                  <a:pt x="8137" y="138"/>
                  <a:pt x="8151" y="172"/>
                </a:cubicBezTo>
                <a:cubicBezTo>
                  <a:pt x="8165" y="206"/>
                  <a:pt x="8172" y="242"/>
                  <a:pt x="8172" y="278"/>
                </a:cubicBezTo>
                <a:lnTo>
                  <a:pt x="8172" y="11236"/>
                </a:lnTo>
                <a:cubicBezTo>
                  <a:pt x="8172" y="11273"/>
                  <a:pt x="8165" y="11308"/>
                  <a:pt x="8151" y="11343"/>
                </a:cubicBezTo>
                <a:cubicBezTo>
                  <a:pt x="8137" y="11377"/>
                  <a:pt x="8117" y="11407"/>
                  <a:pt x="8091" y="11433"/>
                </a:cubicBezTo>
                <a:cubicBezTo>
                  <a:pt x="8064" y="11459"/>
                  <a:pt x="8034" y="11479"/>
                  <a:pt x="8000" y="11493"/>
                </a:cubicBezTo>
                <a:cubicBezTo>
                  <a:pt x="7966" y="11507"/>
                  <a:pt x="7931" y="11515"/>
                  <a:pt x="7894" y="11515"/>
                </a:cubicBezTo>
                <a:lnTo>
                  <a:pt x="279" y="11515"/>
                </a:lnTo>
                <a:cubicBezTo>
                  <a:pt x="242" y="11515"/>
                  <a:pt x="206" y="11507"/>
                  <a:pt x="172" y="11493"/>
                </a:cubicBezTo>
                <a:cubicBezTo>
                  <a:pt x="138" y="11479"/>
                  <a:pt x="108" y="11459"/>
                  <a:pt x="82" y="11433"/>
                </a:cubicBezTo>
                <a:cubicBezTo>
                  <a:pt x="56" y="11407"/>
                  <a:pt x="36" y="11377"/>
                  <a:pt x="21" y="11343"/>
                </a:cubicBezTo>
                <a:cubicBezTo>
                  <a:pt x="7" y="11308"/>
                  <a:pt x="0" y="11273"/>
                  <a:pt x="0" y="1123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7" name="任意多边形: 形状 1256"/>
          <p:cNvSpPr/>
          <p:nvPr/>
        </p:nvSpPr>
        <p:spPr>
          <a:xfrm>
            <a:off x="7086240" y="1270080"/>
            <a:ext cx="2941920" cy="4145400"/>
          </a:xfrm>
          <a:custGeom>
            <a:avLst/>
            <a:gdLst/>
            <a:ahLst/>
            <a:cxnLst/>
            <a:rect l="0" t="0" r="r" b="b"/>
            <a:pathLst>
              <a:path w="8172" h="11515">
                <a:moveTo>
                  <a:pt x="0" y="11236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7894" y="0"/>
                </a:lnTo>
                <a:cubicBezTo>
                  <a:pt x="7931" y="0"/>
                  <a:pt x="7966" y="7"/>
                  <a:pt x="8000" y="21"/>
                </a:cubicBezTo>
                <a:cubicBezTo>
                  <a:pt x="8034" y="35"/>
                  <a:pt x="8064" y="55"/>
                  <a:pt x="8091" y="81"/>
                </a:cubicBezTo>
                <a:cubicBezTo>
                  <a:pt x="8117" y="108"/>
                  <a:pt x="8137" y="138"/>
                  <a:pt x="8151" y="172"/>
                </a:cubicBezTo>
                <a:cubicBezTo>
                  <a:pt x="8165" y="206"/>
                  <a:pt x="8172" y="242"/>
                  <a:pt x="8172" y="278"/>
                </a:cubicBezTo>
                <a:lnTo>
                  <a:pt x="8172" y="11236"/>
                </a:lnTo>
                <a:cubicBezTo>
                  <a:pt x="8172" y="11273"/>
                  <a:pt x="8165" y="11308"/>
                  <a:pt x="8151" y="11343"/>
                </a:cubicBezTo>
                <a:cubicBezTo>
                  <a:pt x="8137" y="11377"/>
                  <a:pt x="8117" y="11407"/>
                  <a:pt x="8091" y="11433"/>
                </a:cubicBezTo>
                <a:cubicBezTo>
                  <a:pt x="8064" y="11459"/>
                  <a:pt x="8034" y="11479"/>
                  <a:pt x="8000" y="11493"/>
                </a:cubicBezTo>
                <a:cubicBezTo>
                  <a:pt x="7966" y="11507"/>
                  <a:pt x="7931" y="11515"/>
                  <a:pt x="7894" y="11515"/>
                </a:cubicBezTo>
                <a:lnTo>
                  <a:pt x="279" y="11515"/>
                </a:lnTo>
                <a:cubicBezTo>
                  <a:pt x="242" y="11515"/>
                  <a:pt x="206" y="11507"/>
                  <a:pt x="172" y="11493"/>
                </a:cubicBezTo>
                <a:cubicBezTo>
                  <a:pt x="138" y="11479"/>
                  <a:pt x="108" y="11459"/>
                  <a:pt x="82" y="11433"/>
                </a:cubicBezTo>
                <a:cubicBezTo>
                  <a:pt x="56" y="11407"/>
                  <a:pt x="36" y="11377"/>
                  <a:pt x="21" y="11343"/>
                </a:cubicBezTo>
                <a:cubicBezTo>
                  <a:pt x="7" y="11308"/>
                  <a:pt x="0" y="11273"/>
                  <a:pt x="0" y="11236"/>
                </a:cubicBezTo>
                <a:moveTo>
                  <a:pt x="23" y="278"/>
                </a:moveTo>
                <a:lnTo>
                  <a:pt x="23" y="11236"/>
                </a:lnTo>
                <a:cubicBezTo>
                  <a:pt x="23" y="11253"/>
                  <a:pt x="25" y="11269"/>
                  <a:pt x="28" y="11286"/>
                </a:cubicBezTo>
                <a:cubicBezTo>
                  <a:pt x="32" y="11302"/>
                  <a:pt x="36" y="11318"/>
                  <a:pt x="43" y="11334"/>
                </a:cubicBezTo>
                <a:cubicBezTo>
                  <a:pt x="49" y="11349"/>
                  <a:pt x="57" y="11364"/>
                  <a:pt x="66" y="11378"/>
                </a:cubicBezTo>
                <a:cubicBezTo>
                  <a:pt x="76" y="11392"/>
                  <a:pt x="86" y="11405"/>
                  <a:pt x="98" y="11417"/>
                </a:cubicBezTo>
                <a:cubicBezTo>
                  <a:pt x="110" y="11428"/>
                  <a:pt x="123" y="11439"/>
                  <a:pt x="137" y="11448"/>
                </a:cubicBezTo>
                <a:cubicBezTo>
                  <a:pt x="151" y="11458"/>
                  <a:pt x="166" y="11465"/>
                  <a:pt x="181" y="11472"/>
                </a:cubicBezTo>
                <a:cubicBezTo>
                  <a:pt x="196" y="11478"/>
                  <a:pt x="212" y="11483"/>
                  <a:pt x="229" y="11486"/>
                </a:cubicBezTo>
                <a:cubicBezTo>
                  <a:pt x="245" y="11490"/>
                  <a:pt x="262" y="11491"/>
                  <a:pt x="279" y="11491"/>
                </a:cubicBezTo>
                <a:lnTo>
                  <a:pt x="7894" y="11491"/>
                </a:lnTo>
                <a:cubicBezTo>
                  <a:pt x="7910" y="11491"/>
                  <a:pt x="7927" y="11490"/>
                  <a:pt x="7943" y="11486"/>
                </a:cubicBezTo>
                <a:cubicBezTo>
                  <a:pt x="7960" y="11483"/>
                  <a:pt x="7976" y="11478"/>
                  <a:pt x="7991" y="11472"/>
                </a:cubicBezTo>
                <a:cubicBezTo>
                  <a:pt x="8007" y="11465"/>
                  <a:pt x="8022" y="11458"/>
                  <a:pt x="8035" y="11448"/>
                </a:cubicBezTo>
                <a:cubicBezTo>
                  <a:pt x="8049" y="11439"/>
                  <a:pt x="8062" y="11428"/>
                  <a:pt x="8074" y="11417"/>
                </a:cubicBezTo>
                <a:cubicBezTo>
                  <a:pt x="8086" y="11405"/>
                  <a:pt x="8097" y="11392"/>
                  <a:pt x="8106" y="11378"/>
                </a:cubicBezTo>
                <a:cubicBezTo>
                  <a:pt x="8115" y="11364"/>
                  <a:pt x="8123" y="11349"/>
                  <a:pt x="8130" y="11334"/>
                </a:cubicBezTo>
                <a:cubicBezTo>
                  <a:pt x="8136" y="11318"/>
                  <a:pt x="8141" y="11302"/>
                  <a:pt x="8144" y="11286"/>
                </a:cubicBezTo>
                <a:cubicBezTo>
                  <a:pt x="8147" y="11269"/>
                  <a:pt x="8149" y="11253"/>
                  <a:pt x="8149" y="11236"/>
                </a:cubicBezTo>
                <a:lnTo>
                  <a:pt x="8149" y="278"/>
                </a:lnTo>
                <a:cubicBezTo>
                  <a:pt x="8149" y="262"/>
                  <a:pt x="8147" y="245"/>
                  <a:pt x="8144" y="229"/>
                </a:cubicBezTo>
                <a:cubicBezTo>
                  <a:pt x="8141" y="212"/>
                  <a:pt x="8136" y="196"/>
                  <a:pt x="8130" y="181"/>
                </a:cubicBezTo>
                <a:cubicBezTo>
                  <a:pt x="8123" y="165"/>
                  <a:pt x="8115" y="151"/>
                  <a:pt x="8106" y="137"/>
                </a:cubicBezTo>
                <a:cubicBezTo>
                  <a:pt x="8097" y="123"/>
                  <a:pt x="8086" y="110"/>
                  <a:pt x="8074" y="98"/>
                </a:cubicBezTo>
                <a:cubicBezTo>
                  <a:pt x="8062" y="86"/>
                  <a:pt x="8049" y="75"/>
                  <a:pt x="8035" y="66"/>
                </a:cubicBezTo>
                <a:cubicBezTo>
                  <a:pt x="8022" y="57"/>
                  <a:pt x="8007" y="49"/>
                  <a:pt x="7991" y="43"/>
                </a:cubicBezTo>
                <a:cubicBezTo>
                  <a:pt x="7976" y="36"/>
                  <a:pt x="7960" y="31"/>
                  <a:pt x="7943" y="28"/>
                </a:cubicBezTo>
                <a:cubicBezTo>
                  <a:pt x="7927" y="25"/>
                  <a:pt x="7910" y="23"/>
                  <a:pt x="7894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8" name="图片 1257"/>
          <p:cNvPicPr/>
          <p:nvPr/>
        </p:nvPicPr>
        <p:blipFill>
          <a:blip r:embed="rId4"/>
          <a:stretch/>
        </p:blipFill>
        <p:spPr>
          <a:xfrm>
            <a:off x="7295400" y="1479240"/>
            <a:ext cx="467640" cy="46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59" name="图片 1258"/>
          <p:cNvPicPr/>
          <p:nvPr/>
        </p:nvPicPr>
        <p:blipFill>
          <a:blip r:embed="rId9"/>
          <a:stretch/>
        </p:blipFill>
        <p:spPr>
          <a:xfrm>
            <a:off x="7428960" y="1612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0" name="文本框 1259"/>
          <p:cNvSpPr txBox="1"/>
          <p:nvPr/>
        </p:nvSpPr>
        <p:spPr>
          <a:xfrm>
            <a:off x="4086360" y="50191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根据需求调整句子结构，提高表达效果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1" name="文本框 1260"/>
          <p:cNvSpPr txBox="1"/>
          <p:nvPr/>
        </p:nvSpPr>
        <p:spPr>
          <a:xfrm>
            <a:off x="7896960" y="15868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格式校准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2" name="文本框 1261"/>
          <p:cNvSpPr txBox="1"/>
          <p:nvPr/>
        </p:nvSpPr>
        <p:spPr>
          <a:xfrm>
            <a:off x="7295400" y="217008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确保论文符合学术规范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3" name="图片 1262"/>
          <p:cNvPicPr/>
          <p:nvPr/>
        </p:nvPicPr>
        <p:blipFill>
          <a:blip r:embed="rId6"/>
          <a:stretch/>
        </p:blipFill>
        <p:spPr>
          <a:xfrm>
            <a:off x="7295400" y="3083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4" name="文本框 1263"/>
          <p:cNvSpPr txBox="1"/>
          <p:nvPr/>
        </p:nvSpPr>
        <p:spPr>
          <a:xfrm>
            <a:off x="7295400" y="2730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关键操作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5" name="图片 1264"/>
          <p:cNvPicPr/>
          <p:nvPr/>
        </p:nvPicPr>
        <p:blipFill>
          <a:blip r:embed="rId6"/>
          <a:stretch/>
        </p:blipFill>
        <p:spPr>
          <a:xfrm>
            <a:off x="7295400" y="3384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6" name="文本框 1265"/>
          <p:cNvSpPr txBox="1"/>
          <p:nvPr/>
        </p:nvSpPr>
        <p:spPr>
          <a:xfrm>
            <a:off x="7529400" y="30636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标题与章节编号，确保符合格式规范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7" name="图片 1266"/>
          <p:cNvPicPr/>
          <p:nvPr/>
        </p:nvPicPr>
        <p:blipFill>
          <a:blip r:embed="rId6"/>
          <a:stretch/>
        </p:blipFill>
        <p:spPr>
          <a:xfrm>
            <a:off x="7295400" y="3685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8" name="文本框 1267"/>
          <p:cNvSpPr txBox="1"/>
          <p:nvPr/>
        </p:nvSpPr>
        <p:spPr>
          <a:xfrm>
            <a:off x="7529400" y="33642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引文与参考文献格式，按规范排列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9" name="任意多边形: 形状 1268"/>
          <p:cNvSpPr/>
          <p:nvPr/>
        </p:nvSpPr>
        <p:spPr>
          <a:xfrm>
            <a:off x="7295040" y="4662720"/>
            <a:ext cx="2524320" cy="9000"/>
          </a:xfrm>
          <a:custGeom>
            <a:avLst/>
            <a:gdLst/>
            <a:ahLst/>
            <a:cxnLst/>
            <a:rect l="0" t="0" r="r" b="b"/>
            <a:pathLst>
              <a:path w="7012" h="25">
                <a:moveTo>
                  <a:pt x="0" y="0"/>
                </a:moveTo>
                <a:lnTo>
                  <a:pt x="7012" y="0"/>
                </a:lnTo>
                <a:lnTo>
                  <a:pt x="7012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0" name="文本框 1269"/>
          <p:cNvSpPr txBox="1"/>
          <p:nvPr/>
        </p:nvSpPr>
        <p:spPr>
          <a:xfrm>
            <a:off x="7529400" y="36651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段落缩进与行距，符合学术格式要求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1" name="文本框 1270"/>
          <p:cNvSpPr txBox="1"/>
          <p:nvPr/>
        </p:nvSpPr>
        <p:spPr>
          <a:xfrm>
            <a:off x="7295400" y="48182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工具：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2" name="文本框 1271"/>
          <p:cNvSpPr txBox="1"/>
          <p:nvPr/>
        </p:nvSpPr>
        <p:spPr>
          <a:xfrm>
            <a:off x="7696440" y="4822920"/>
            <a:ext cx="592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APA/MLA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3" name="文本框 1272"/>
          <p:cNvSpPr txBox="1"/>
          <p:nvPr/>
        </p:nvSpPr>
        <p:spPr>
          <a:xfrm>
            <a:off x="8281080" y="48182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格式工具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4" name="文本框 1273"/>
          <p:cNvSpPr txBox="1"/>
          <p:nvPr/>
        </p:nvSpPr>
        <p:spPr>
          <a:xfrm>
            <a:off x="7295400" y="501912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调整标题、引文、参考文献等元素的格式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任意多边形: 形状 1274"/>
          <p:cNvSpPr/>
          <p:nvPr/>
        </p:nvSpPr>
        <p:spPr>
          <a:xfrm>
            <a:off x="0" y="0"/>
            <a:ext cx="10704600" cy="6752520"/>
          </a:xfrm>
          <a:custGeom>
            <a:avLst/>
            <a:gdLst/>
            <a:ahLst/>
            <a:cxnLst/>
            <a:rect l="0" t="0" r="r" b="b"/>
            <a:pathLst>
              <a:path w="29735" h="18757">
                <a:moveTo>
                  <a:pt x="0" y="0"/>
                </a:moveTo>
                <a:lnTo>
                  <a:pt x="29735" y="0"/>
                </a:lnTo>
                <a:lnTo>
                  <a:pt x="29735" y="18757"/>
                </a:lnTo>
                <a:lnTo>
                  <a:pt x="0" y="18757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8804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6" name="图片 1275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7" name="图片 1276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8" name="文本框 1277"/>
          <p:cNvSpPr txBox="1"/>
          <p:nvPr/>
        </p:nvSpPr>
        <p:spPr>
          <a:xfrm>
            <a:off x="534960" y="57960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9" name="文本框 1278"/>
          <p:cNvSpPr txBox="1"/>
          <p:nvPr/>
        </p:nvSpPr>
        <p:spPr>
          <a:xfrm>
            <a:off x="668520" y="58006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0" name="文本框 1279"/>
          <p:cNvSpPr txBox="1"/>
          <p:nvPr/>
        </p:nvSpPr>
        <p:spPr>
          <a:xfrm>
            <a:off x="753480" y="57960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1" name="文本框 1280"/>
          <p:cNvSpPr txBox="1"/>
          <p:nvPr/>
        </p:nvSpPr>
        <p:spPr>
          <a:xfrm>
            <a:off x="887400" y="58006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2" name="文本框 1281"/>
          <p:cNvSpPr txBox="1"/>
          <p:nvPr/>
        </p:nvSpPr>
        <p:spPr>
          <a:xfrm>
            <a:off x="929880" y="57960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3" name="任意多边形: 形状 1282"/>
          <p:cNvSpPr/>
          <p:nvPr/>
        </p:nvSpPr>
        <p:spPr>
          <a:xfrm>
            <a:off x="542433" y="805320"/>
            <a:ext cx="9627480" cy="4513320"/>
          </a:xfrm>
          <a:custGeom>
            <a:avLst/>
            <a:gdLst/>
            <a:ahLst/>
            <a:cxnLst/>
            <a:rect l="0" t="0" r="r" b="b"/>
            <a:pathLst>
              <a:path w="26743" h="12537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8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7"/>
                  <a:pt x="26743" y="242"/>
                  <a:pt x="26743" y="279"/>
                </a:cubicBezTo>
                <a:lnTo>
                  <a:pt x="26743" y="12258"/>
                </a:lnTo>
                <a:cubicBezTo>
                  <a:pt x="26743" y="12295"/>
                  <a:pt x="26736" y="12330"/>
                  <a:pt x="26721" y="12365"/>
                </a:cubicBezTo>
                <a:cubicBezTo>
                  <a:pt x="26707" y="12399"/>
                  <a:pt x="26687" y="12429"/>
                  <a:pt x="26661" y="12455"/>
                </a:cubicBezTo>
                <a:cubicBezTo>
                  <a:pt x="26635" y="12481"/>
                  <a:pt x="26605" y="12501"/>
                  <a:pt x="26571" y="12515"/>
                </a:cubicBezTo>
                <a:cubicBezTo>
                  <a:pt x="26536" y="12529"/>
                  <a:pt x="26501" y="12537"/>
                  <a:pt x="26464" y="12537"/>
                </a:cubicBezTo>
                <a:lnTo>
                  <a:pt x="279" y="12537"/>
                </a:lnTo>
                <a:cubicBezTo>
                  <a:pt x="242" y="12537"/>
                  <a:pt x="206" y="12529"/>
                  <a:pt x="172" y="12515"/>
                </a:cubicBezTo>
                <a:cubicBezTo>
                  <a:pt x="138" y="12501"/>
                  <a:pt x="108" y="12481"/>
                  <a:pt x="82" y="12455"/>
                </a:cubicBezTo>
                <a:cubicBezTo>
                  <a:pt x="56" y="12429"/>
                  <a:pt x="35" y="12399"/>
                  <a:pt x="21" y="12365"/>
                </a:cubicBezTo>
                <a:cubicBezTo>
                  <a:pt x="7" y="12330"/>
                  <a:pt x="0" y="12295"/>
                  <a:pt x="0" y="12258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4" name="任意多边形: 形状 1283"/>
          <p:cNvSpPr/>
          <p:nvPr/>
        </p:nvSpPr>
        <p:spPr>
          <a:xfrm>
            <a:off x="534600" y="1136160"/>
            <a:ext cx="9627480" cy="4513320"/>
          </a:xfrm>
          <a:custGeom>
            <a:avLst/>
            <a:gdLst/>
            <a:ahLst/>
            <a:cxnLst/>
            <a:rect l="0" t="0" r="r" b="b"/>
            <a:pathLst>
              <a:path w="26743" h="12537">
                <a:moveTo>
                  <a:pt x="0" y="12258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8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7"/>
                  <a:pt x="26743" y="242"/>
                  <a:pt x="26743" y="279"/>
                </a:cubicBezTo>
                <a:lnTo>
                  <a:pt x="26743" y="12258"/>
                </a:lnTo>
                <a:cubicBezTo>
                  <a:pt x="26743" y="12295"/>
                  <a:pt x="26736" y="12330"/>
                  <a:pt x="26721" y="12365"/>
                </a:cubicBezTo>
                <a:cubicBezTo>
                  <a:pt x="26707" y="12399"/>
                  <a:pt x="26687" y="12429"/>
                  <a:pt x="26661" y="12455"/>
                </a:cubicBezTo>
                <a:cubicBezTo>
                  <a:pt x="26635" y="12481"/>
                  <a:pt x="26605" y="12501"/>
                  <a:pt x="26571" y="12515"/>
                </a:cubicBezTo>
                <a:cubicBezTo>
                  <a:pt x="26536" y="12529"/>
                  <a:pt x="26501" y="12537"/>
                  <a:pt x="26464" y="12537"/>
                </a:cubicBezTo>
                <a:lnTo>
                  <a:pt x="279" y="12537"/>
                </a:lnTo>
                <a:cubicBezTo>
                  <a:pt x="242" y="12537"/>
                  <a:pt x="206" y="12529"/>
                  <a:pt x="172" y="12515"/>
                </a:cubicBezTo>
                <a:cubicBezTo>
                  <a:pt x="138" y="12501"/>
                  <a:pt x="108" y="12481"/>
                  <a:pt x="82" y="12455"/>
                </a:cubicBezTo>
                <a:cubicBezTo>
                  <a:pt x="56" y="12429"/>
                  <a:pt x="35" y="12399"/>
                  <a:pt x="21" y="12365"/>
                </a:cubicBezTo>
                <a:cubicBezTo>
                  <a:pt x="7" y="12330"/>
                  <a:pt x="0" y="12295"/>
                  <a:pt x="0" y="12258"/>
                </a:cubicBezTo>
                <a:moveTo>
                  <a:pt x="23" y="279"/>
                </a:moveTo>
                <a:lnTo>
                  <a:pt x="23" y="12258"/>
                </a:lnTo>
                <a:cubicBezTo>
                  <a:pt x="23" y="12275"/>
                  <a:pt x="25" y="12291"/>
                  <a:pt x="28" y="12308"/>
                </a:cubicBezTo>
                <a:cubicBezTo>
                  <a:pt x="32" y="12324"/>
                  <a:pt x="36" y="12340"/>
                  <a:pt x="43" y="12356"/>
                </a:cubicBezTo>
                <a:cubicBezTo>
                  <a:pt x="49" y="12371"/>
                  <a:pt x="57" y="12386"/>
                  <a:pt x="66" y="12400"/>
                </a:cubicBezTo>
                <a:cubicBezTo>
                  <a:pt x="76" y="12414"/>
                  <a:pt x="86" y="12427"/>
                  <a:pt x="98" y="12439"/>
                </a:cubicBezTo>
                <a:cubicBezTo>
                  <a:pt x="110" y="12450"/>
                  <a:pt x="123" y="12461"/>
                  <a:pt x="137" y="12470"/>
                </a:cubicBezTo>
                <a:cubicBezTo>
                  <a:pt x="151" y="12480"/>
                  <a:pt x="165" y="12487"/>
                  <a:pt x="181" y="12494"/>
                </a:cubicBezTo>
                <a:cubicBezTo>
                  <a:pt x="196" y="12500"/>
                  <a:pt x="212" y="12505"/>
                  <a:pt x="229" y="12508"/>
                </a:cubicBezTo>
                <a:cubicBezTo>
                  <a:pt x="245" y="12512"/>
                  <a:pt x="262" y="12513"/>
                  <a:pt x="279" y="12513"/>
                </a:cubicBezTo>
                <a:lnTo>
                  <a:pt x="26464" y="12513"/>
                </a:lnTo>
                <a:cubicBezTo>
                  <a:pt x="26481" y="12513"/>
                  <a:pt x="26497" y="12512"/>
                  <a:pt x="26514" y="12508"/>
                </a:cubicBezTo>
                <a:cubicBezTo>
                  <a:pt x="26530" y="12505"/>
                  <a:pt x="26546" y="12500"/>
                  <a:pt x="26562" y="12494"/>
                </a:cubicBezTo>
                <a:cubicBezTo>
                  <a:pt x="26577" y="12487"/>
                  <a:pt x="26592" y="12480"/>
                  <a:pt x="26606" y="12470"/>
                </a:cubicBezTo>
                <a:cubicBezTo>
                  <a:pt x="26620" y="12461"/>
                  <a:pt x="26633" y="12450"/>
                  <a:pt x="26645" y="12439"/>
                </a:cubicBezTo>
                <a:cubicBezTo>
                  <a:pt x="26656" y="12427"/>
                  <a:pt x="26667" y="12414"/>
                  <a:pt x="26676" y="12400"/>
                </a:cubicBezTo>
                <a:cubicBezTo>
                  <a:pt x="26686" y="12386"/>
                  <a:pt x="26694" y="12371"/>
                  <a:pt x="26700" y="12356"/>
                </a:cubicBezTo>
                <a:cubicBezTo>
                  <a:pt x="26706" y="12340"/>
                  <a:pt x="26711" y="12324"/>
                  <a:pt x="26714" y="12308"/>
                </a:cubicBezTo>
                <a:cubicBezTo>
                  <a:pt x="26718" y="12291"/>
                  <a:pt x="26719" y="12275"/>
                  <a:pt x="26719" y="12258"/>
                </a:cubicBezTo>
                <a:lnTo>
                  <a:pt x="26719" y="279"/>
                </a:lnTo>
                <a:cubicBezTo>
                  <a:pt x="26719" y="262"/>
                  <a:pt x="26718" y="246"/>
                  <a:pt x="26714" y="229"/>
                </a:cubicBezTo>
                <a:cubicBezTo>
                  <a:pt x="26711" y="213"/>
                  <a:pt x="26706" y="197"/>
                  <a:pt x="26700" y="181"/>
                </a:cubicBezTo>
                <a:cubicBezTo>
                  <a:pt x="26694" y="166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7"/>
                  <a:pt x="26620" y="76"/>
                  <a:pt x="26606" y="67"/>
                </a:cubicBezTo>
                <a:cubicBezTo>
                  <a:pt x="26592" y="57"/>
                  <a:pt x="26577" y="50"/>
                  <a:pt x="26562" y="43"/>
                </a:cubicBezTo>
                <a:cubicBezTo>
                  <a:pt x="26546" y="37"/>
                  <a:pt x="26530" y="32"/>
                  <a:pt x="26514" y="29"/>
                </a:cubicBezTo>
                <a:cubicBezTo>
                  <a:pt x="26497" y="25"/>
                  <a:pt x="26481" y="24"/>
                  <a:pt x="26464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5" name="任意多边形: 形状 1284"/>
          <p:cNvSpPr/>
          <p:nvPr/>
        </p:nvSpPr>
        <p:spPr>
          <a:xfrm>
            <a:off x="820980" y="5257415"/>
            <a:ext cx="9075960" cy="1103400"/>
          </a:xfrm>
          <a:custGeom>
            <a:avLst/>
            <a:gdLst/>
            <a:ahLst/>
            <a:cxnLst/>
            <a:rect l="0" t="0" r="r" b="b"/>
            <a:pathLst>
              <a:path w="25211" h="3065">
                <a:moveTo>
                  <a:pt x="0" y="288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5025" y="0"/>
                </a:lnTo>
                <a:cubicBezTo>
                  <a:pt x="25037" y="0"/>
                  <a:pt x="25049" y="2"/>
                  <a:pt x="25061" y="4"/>
                </a:cubicBezTo>
                <a:cubicBezTo>
                  <a:pt x="25073" y="6"/>
                  <a:pt x="25085" y="10"/>
                  <a:pt x="25096" y="14"/>
                </a:cubicBezTo>
                <a:cubicBezTo>
                  <a:pt x="25107" y="19"/>
                  <a:pt x="25118" y="25"/>
                  <a:pt x="25128" y="32"/>
                </a:cubicBezTo>
                <a:cubicBezTo>
                  <a:pt x="25138" y="38"/>
                  <a:pt x="25148" y="46"/>
                  <a:pt x="25156" y="55"/>
                </a:cubicBezTo>
                <a:cubicBezTo>
                  <a:pt x="25165" y="63"/>
                  <a:pt x="25172" y="73"/>
                  <a:pt x="25179" y="83"/>
                </a:cubicBezTo>
                <a:cubicBezTo>
                  <a:pt x="25186" y="93"/>
                  <a:pt x="25192" y="104"/>
                  <a:pt x="25196" y="115"/>
                </a:cubicBezTo>
                <a:cubicBezTo>
                  <a:pt x="25201" y="126"/>
                  <a:pt x="25205" y="138"/>
                  <a:pt x="25207" y="150"/>
                </a:cubicBezTo>
                <a:cubicBezTo>
                  <a:pt x="25209" y="162"/>
                  <a:pt x="25211" y="174"/>
                  <a:pt x="25211" y="186"/>
                </a:cubicBezTo>
                <a:lnTo>
                  <a:pt x="25211" y="2880"/>
                </a:lnTo>
                <a:cubicBezTo>
                  <a:pt x="25211" y="2892"/>
                  <a:pt x="25209" y="2904"/>
                  <a:pt x="25207" y="2916"/>
                </a:cubicBezTo>
                <a:cubicBezTo>
                  <a:pt x="25205" y="2928"/>
                  <a:pt x="25201" y="2940"/>
                  <a:pt x="25196" y="2951"/>
                </a:cubicBezTo>
                <a:cubicBezTo>
                  <a:pt x="25192" y="2962"/>
                  <a:pt x="25186" y="2973"/>
                  <a:pt x="25179" y="2983"/>
                </a:cubicBezTo>
                <a:cubicBezTo>
                  <a:pt x="25172" y="2993"/>
                  <a:pt x="25165" y="3002"/>
                  <a:pt x="25156" y="3011"/>
                </a:cubicBezTo>
                <a:cubicBezTo>
                  <a:pt x="25148" y="3020"/>
                  <a:pt x="25138" y="3027"/>
                  <a:pt x="25128" y="3034"/>
                </a:cubicBezTo>
                <a:cubicBezTo>
                  <a:pt x="25118" y="3041"/>
                  <a:pt x="25107" y="3047"/>
                  <a:pt x="25096" y="3051"/>
                </a:cubicBezTo>
                <a:cubicBezTo>
                  <a:pt x="25085" y="3056"/>
                  <a:pt x="25073" y="3059"/>
                  <a:pt x="25061" y="3062"/>
                </a:cubicBezTo>
                <a:cubicBezTo>
                  <a:pt x="25049" y="3064"/>
                  <a:pt x="25037" y="3065"/>
                  <a:pt x="25025" y="3065"/>
                </a:cubicBezTo>
                <a:lnTo>
                  <a:pt x="186" y="3065"/>
                </a:lnTo>
                <a:cubicBezTo>
                  <a:pt x="174" y="3065"/>
                  <a:pt x="162" y="3064"/>
                  <a:pt x="150" y="3062"/>
                </a:cubicBezTo>
                <a:cubicBezTo>
                  <a:pt x="138" y="3059"/>
                  <a:pt x="126" y="3056"/>
                  <a:pt x="115" y="3051"/>
                </a:cubicBezTo>
                <a:cubicBezTo>
                  <a:pt x="104" y="3047"/>
                  <a:pt x="93" y="3041"/>
                  <a:pt x="83" y="3034"/>
                </a:cubicBezTo>
                <a:cubicBezTo>
                  <a:pt x="73" y="3027"/>
                  <a:pt x="63" y="3020"/>
                  <a:pt x="55" y="3011"/>
                </a:cubicBezTo>
                <a:cubicBezTo>
                  <a:pt x="46" y="3002"/>
                  <a:pt x="38" y="2993"/>
                  <a:pt x="31" y="2983"/>
                </a:cubicBezTo>
                <a:cubicBezTo>
                  <a:pt x="25" y="2973"/>
                  <a:pt x="19" y="2962"/>
                  <a:pt x="14" y="2951"/>
                </a:cubicBezTo>
                <a:cubicBezTo>
                  <a:pt x="10" y="2940"/>
                  <a:pt x="6" y="2928"/>
                  <a:pt x="4" y="2916"/>
                </a:cubicBezTo>
                <a:cubicBezTo>
                  <a:pt x="1" y="2904"/>
                  <a:pt x="0" y="2892"/>
                  <a:pt x="0" y="2880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286" name="文本框 1285"/>
          <p:cNvSpPr txBox="1"/>
          <p:nvPr/>
        </p:nvSpPr>
        <p:spPr>
          <a:xfrm>
            <a:off x="9691560" y="580068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15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7" name="图片 1286"/>
          <p:cNvPicPr/>
          <p:nvPr/>
        </p:nvPicPr>
        <p:blipFill>
          <a:blip r:embed="rId5"/>
          <a:stretch/>
        </p:blipFill>
        <p:spPr>
          <a:xfrm>
            <a:off x="944280" y="6108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8" name="文本框 1287"/>
          <p:cNvSpPr txBox="1"/>
          <p:nvPr/>
        </p:nvSpPr>
        <p:spPr>
          <a:xfrm>
            <a:off x="944280" y="5789160"/>
            <a:ext cx="1019510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润色流程特点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289" name="图片 1288"/>
          <p:cNvPicPr/>
          <p:nvPr/>
        </p:nvPicPr>
        <p:blipFill>
          <a:blip r:embed="rId5"/>
          <a:stretch/>
        </p:blipFill>
        <p:spPr>
          <a:xfrm>
            <a:off x="5415120" y="6108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0" name="文本框 1289"/>
          <p:cNvSpPr txBox="1"/>
          <p:nvPr/>
        </p:nvSpPr>
        <p:spPr>
          <a:xfrm>
            <a:off x="1144800" y="608868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模块化设计，各环节相互独立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291" name="图片 1290"/>
          <p:cNvPicPr/>
          <p:nvPr/>
        </p:nvPicPr>
        <p:blipFill>
          <a:blip r:embed="rId5"/>
          <a:stretch/>
        </p:blipFill>
        <p:spPr>
          <a:xfrm>
            <a:off x="944280" y="64429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2" name="文本框 1291"/>
          <p:cNvSpPr txBox="1"/>
          <p:nvPr/>
        </p:nvSpPr>
        <p:spPr>
          <a:xfrm>
            <a:off x="5615640" y="608868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层层递进，确保质量全面提升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293" name="图片 1292"/>
          <p:cNvPicPr/>
          <p:nvPr/>
        </p:nvPicPr>
        <p:blipFill>
          <a:blip r:embed="rId5"/>
          <a:stretch/>
        </p:blipFill>
        <p:spPr>
          <a:xfrm>
            <a:off x="5415120" y="64429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4" name="文本框 1293"/>
          <p:cNvSpPr txBox="1"/>
          <p:nvPr/>
        </p:nvSpPr>
        <p:spPr>
          <a:xfrm>
            <a:off x="1144800" y="642276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依赖专业工具与模型支持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295" name="任意多边形: 形状 1294"/>
          <p:cNvSpPr/>
          <p:nvPr/>
        </p:nvSpPr>
        <p:spPr>
          <a:xfrm>
            <a:off x="810360" y="1412280"/>
            <a:ext cx="2407320" cy="2590920"/>
          </a:xfrm>
          <a:custGeom>
            <a:avLst/>
            <a:gdLst/>
            <a:ahLst/>
            <a:cxnLst/>
            <a:rect l="0" t="0" r="r" b="b"/>
            <a:pathLst>
              <a:path w="6687" h="7197">
                <a:moveTo>
                  <a:pt x="0" y="6918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1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918"/>
                </a:lnTo>
                <a:cubicBezTo>
                  <a:pt x="6687" y="6955"/>
                  <a:pt x="6679" y="6990"/>
                  <a:pt x="6665" y="7025"/>
                </a:cubicBezTo>
                <a:cubicBezTo>
                  <a:pt x="6651" y="7059"/>
                  <a:pt x="6631" y="7089"/>
                  <a:pt x="6605" y="7115"/>
                </a:cubicBezTo>
                <a:cubicBezTo>
                  <a:pt x="6579" y="7141"/>
                  <a:pt x="6549" y="7161"/>
                  <a:pt x="6515" y="7175"/>
                </a:cubicBezTo>
                <a:cubicBezTo>
                  <a:pt x="6480" y="7189"/>
                  <a:pt x="6445" y="7197"/>
                  <a:pt x="6408" y="7197"/>
                </a:cubicBezTo>
                <a:lnTo>
                  <a:pt x="279" y="7197"/>
                </a:lnTo>
                <a:cubicBezTo>
                  <a:pt x="242" y="7197"/>
                  <a:pt x="206" y="7189"/>
                  <a:pt x="172" y="7175"/>
                </a:cubicBezTo>
                <a:cubicBezTo>
                  <a:pt x="138" y="7161"/>
                  <a:pt x="108" y="7141"/>
                  <a:pt x="82" y="7115"/>
                </a:cubicBezTo>
                <a:cubicBezTo>
                  <a:pt x="56" y="7089"/>
                  <a:pt x="36" y="7059"/>
                  <a:pt x="21" y="7025"/>
                </a:cubicBezTo>
                <a:cubicBezTo>
                  <a:pt x="7" y="6990"/>
                  <a:pt x="0" y="6955"/>
                  <a:pt x="0" y="691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296" name="任意多边形: 形状 1295"/>
          <p:cNvSpPr/>
          <p:nvPr/>
        </p:nvSpPr>
        <p:spPr>
          <a:xfrm>
            <a:off x="810360" y="1412280"/>
            <a:ext cx="2407320" cy="2590920"/>
          </a:xfrm>
          <a:custGeom>
            <a:avLst/>
            <a:gdLst/>
            <a:ahLst/>
            <a:cxnLst/>
            <a:rect l="0" t="0" r="r" b="b"/>
            <a:pathLst>
              <a:path w="6687" h="7197">
                <a:moveTo>
                  <a:pt x="0" y="6918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1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918"/>
                </a:lnTo>
                <a:cubicBezTo>
                  <a:pt x="6687" y="6955"/>
                  <a:pt x="6679" y="6990"/>
                  <a:pt x="6665" y="7025"/>
                </a:cubicBezTo>
                <a:cubicBezTo>
                  <a:pt x="6651" y="7059"/>
                  <a:pt x="6631" y="7089"/>
                  <a:pt x="6605" y="7115"/>
                </a:cubicBezTo>
                <a:cubicBezTo>
                  <a:pt x="6579" y="7141"/>
                  <a:pt x="6549" y="7161"/>
                  <a:pt x="6515" y="7175"/>
                </a:cubicBezTo>
                <a:cubicBezTo>
                  <a:pt x="6480" y="7189"/>
                  <a:pt x="6445" y="7197"/>
                  <a:pt x="6408" y="7197"/>
                </a:cubicBezTo>
                <a:lnTo>
                  <a:pt x="279" y="7197"/>
                </a:lnTo>
                <a:cubicBezTo>
                  <a:pt x="242" y="7197"/>
                  <a:pt x="206" y="7189"/>
                  <a:pt x="172" y="7175"/>
                </a:cubicBezTo>
                <a:cubicBezTo>
                  <a:pt x="138" y="7161"/>
                  <a:pt x="108" y="7141"/>
                  <a:pt x="82" y="7115"/>
                </a:cubicBezTo>
                <a:cubicBezTo>
                  <a:pt x="56" y="7089"/>
                  <a:pt x="36" y="7059"/>
                  <a:pt x="21" y="7025"/>
                </a:cubicBezTo>
                <a:cubicBezTo>
                  <a:pt x="7" y="6990"/>
                  <a:pt x="0" y="6955"/>
                  <a:pt x="0" y="6918"/>
                </a:cubicBezTo>
                <a:moveTo>
                  <a:pt x="23" y="278"/>
                </a:moveTo>
                <a:lnTo>
                  <a:pt x="23" y="6918"/>
                </a:lnTo>
                <a:cubicBezTo>
                  <a:pt x="23" y="6935"/>
                  <a:pt x="25" y="6951"/>
                  <a:pt x="28" y="6968"/>
                </a:cubicBezTo>
                <a:cubicBezTo>
                  <a:pt x="32" y="6984"/>
                  <a:pt x="36" y="7000"/>
                  <a:pt x="43" y="7016"/>
                </a:cubicBezTo>
                <a:cubicBezTo>
                  <a:pt x="49" y="7031"/>
                  <a:pt x="57" y="7046"/>
                  <a:pt x="66" y="7060"/>
                </a:cubicBezTo>
                <a:cubicBezTo>
                  <a:pt x="76" y="7074"/>
                  <a:pt x="86" y="7087"/>
                  <a:pt x="98" y="7099"/>
                </a:cubicBezTo>
                <a:cubicBezTo>
                  <a:pt x="110" y="7110"/>
                  <a:pt x="123" y="7121"/>
                  <a:pt x="137" y="7130"/>
                </a:cubicBezTo>
                <a:cubicBezTo>
                  <a:pt x="151" y="7140"/>
                  <a:pt x="166" y="7147"/>
                  <a:pt x="181" y="7154"/>
                </a:cubicBezTo>
                <a:cubicBezTo>
                  <a:pt x="196" y="7160"/>
                  <a:pt x="212" y="7165"/>
                  <a:pt x="229" y="7168"/>
                </a:cubicBezTo>
                <a:cubicBezTo>
                  <a:pt x="245" y="7172"/>
                  <a:pt x="262" y="7173"/>
                  <a:pt x="279" y="7173"/>
                </a:cubicBezTo>
                <a:lnTo>
                  <a:pt x="6408" y="7173"/>
                </a:lnTo>
                <a:cubicBezTo>
                  <a:pt x="6425" y="7173"/>
                  <a:pt x="6441" y="7172"/>
                  <a:pt x="6458" y="7168"/>
                </a:cubicBezTo>
                <a:cubicBezTo>
                  <a:pt x="6474" y="7165"/>
                  <a:pt x="6490" y="7160"/>
                  <a:pt x="6506" y="7154"/>
                </a:cubicBezTo>
                <a:cubicBezTo>
                  <a:pt x="6521" y="7147"/>
                  <a:pt x="6536" y="7140"/>
                  <a:pt x="6550" y="7130"/>
                </a:cubicBezTo>
                <a:cubicBezTo>
                  <a:pt x="6564" y="7121"/>
                  <a:pt x="6577" y="7110"/>
                  <a:pt x="6589" y="7099"/>
                </a:cubicBezTo>
                <a:cubicBezTo>
                  <a:pt x="6600" y="7087"/>
                  <a:pt x="6611" y="7074"/>
                  <a:pt x="6620" y="7060"/>
                </a:cubicBezTo>
                <a:cubicBezTo>
                  <a:pt x="6630" y="7046"/>
                  <a:pt x="6637" y="7031"/>
                  <a:pt x="6644" y="7016"/>
                </a:cubicBezTo>
                <a:cubicBezTo>
                  <a:pt x="6650" y="7000"/>
                  <a:pt x="6655" y="6984"/>
                  <a:pt x="6658" y="6968"/>
                </a:cubicBezTo>
                <a:cubicBezTo>
                  <a:pt x="6662" y="6951"/>
                  <a:pt x="6663" y="6935"/>
                  <a:pt x="6663" y="6918"/>
                </a:cubicBezTo>
                <a:lnTo>
                  <a:pt x="6663" y="278"/>
                </a:lnTo>
                <a:cubicBezTo>
                  <a:pt x="6663" y="261"/>
                  <a:pt x="6662" y="245"/>
                  <a:pt x="6658" y="228"/>
                </a:cubicBezTo>
                <a:cubicBezTo>
                  <a:pt x="6655" y="212"/>
                  <a:pt x="6650" y="196"/>
                  <a:pt x="6644" y="180"/>
                </a:cubicBezTo>
                <a:cubicBezTo>
                  <a:pt x="6637" y="165"/>
                  <a:pt x="6630" y="150"/>
                  <a:pt x="6620" y="136"/>
                </a:cubicBezTo>
                <a:cubicBezTo>
                  <a:pt x="6611" y="122"/>
                  <a:pt x="6600" y="109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6"/>
                  <a:pt x="6521" y="49"/>
                  <a:pt x="6506" y="42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4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7" name="任意多边形: 形状 1296"/>
          <p:cNvSpPr/>
          <p:nvPr/>
        </p:nvSpPr>
        <p:spPr>
          <a:xfrm>
            <a:off x="1746360" y="162108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4"/>
                </a:moveTo>
                <a:cubicBezTo>
                  <a:pt x="1487" y="768"/>
                  <a:pt x="1485" y="792"/>
                  <a:pt x="1483" y="816"/>
                </a:cubicBezTo>
                <a:cubicBezTo>
                  <a:pt x="1481" y="841"/>
                  <a:pt x="1477" y="865"/>
                  <a:pt x="1472" y="889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3"/>
                  <a:pt x="1439" y="1005"/>
                  <a:pt x="1430" y="1028"/>
                </a:cubicBezTo>
                <a:cubicBezTo>
                  <a:pt x="1421" y="1050"/>
                  <a:pt x="1410" y="1072"/>
                  <a:pt x="1399" y="1094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8" y="1177"/>
                  <a:pt x="1333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2"/>
                  <a:pt x="1215" y="1318"/>
                </a:cubicBezTo>
                <a:cubicBezTo>
                  <a:pt x="1196" y="1333"/>
                  <a:pt x="1177" y="1348"/>
                  <a:pt x="1157" y="1361"/>
                </a:cubicBezTo>
                <a:cubicBezTo>
                  <a:pt x="1136" y="1375"/>
                  <a:pt x="1115" y="1387"/>
                  <a:pt x="1094" y="1399"/>
                </a:cubicBezTo>
                <a:cubicBezTo>
                  <a:pt x="1073" y="1410"/>
                  <a:pt x="1051" y="1421"/>
                  <a:pt x="1028" y="1430"/>
                </a:cubicBezTo>
                <a:cubicBezTo>
                  <a:pt x="1006" y="1439"/>
                  <a:pt x="983" y="1447"/>
                  <a:pt x="959" y="1454"/>
                </a:cubicBezTo>
                <a:cubicBezTo>
                  <a:pt x="936" y="1462"/>
                  <a:pt x="913" y="1467"/>
                  <a:pt x="889" y="1472"/>
                </a:cubicBezTo>
                <a:cubicBezTo>
                  <a:pt x="865" y="1477"/>
                  <a:pt x="841" y="1481"/>
                  <a:pt x="817" y="1483"/>
                </a:cubicBezTo>
                <a:cubicBezTo>
                  <a:pt x="792" y="1485"/>
                  <a:pt x="768" y="1486"/>
                  <a:pt x="744" y="1486"/>
                </a:cubicBezTo>
                <a:cubicBezTo>
                  <a:pt x="720" y="1486"/>
                  <a:pt x="695" y="1485"/>
                  <a:pt x="671" y="1483"/>
                </a:cubicBezTo>
                <a:cubicBezTo>
                  <a:pt x="647" y="1481"/>
                  <a:pt x="623" y="1477"/>
                  <a:pt x="599" y="1472"/>
                </a:cubicBezTo>
                <a:cubicBezTo>
                  <a:pt x="575" y="1467"/>
                  <a:pt x="551" y="1462"/>
                  <a:pt x="528" y="1454"/>
                </a:cubicBezTo>
                <a:cubicBezTo>
                  <a:pt x="505" y="1447"/>
                  <a:pt x="482" y="1439"/>
                  <a:pt x="460" y="1430"/>
                </a:cubicBezTo>
                <a:cubicBezTo>
                  <a:pt x="437" y="1421"/>
                  <a:pt x="415" y="1410"/>
                  <a:pt x="394" y="1399"/>
                </a:cubicBezTo>
                <a:cubicBezTo>
                  <a:pt x="372" y="1387"/>
                  <a:pt x="351" y="1375"/>
                  <a:pt x="330" y="1361"/>
                </a:cubicBezTo>
                <a:cubicBezTo>
                  <a:pt x="310" y="1348"/>
                  <a:pt x="290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10" y="865"/>
                  <a:pt x="6" y="841"/>
                  <a:pt x="4" y="816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7" y="458"/>
                </a:cubicBezTo>
                <a:cubicBezTo>
                  <a:pt x="66" y="436"/>
                  <a:pt x="76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0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1" y="112"/>
                  <a:pt x="372" y="99"/>
                  <a:pt x="394" y="88"/>
                </a:cubicBezTo>
                <a:cubicBezTo>
                  <a:pt x="415" y="76"/>
                  <a:pt x="437" y="66"/>
                  <a:pt x="460" y="56"/>
                </a:cubicBezTo>
                <a:cubicBezTo>
                  <a:pt x="482" y="47"/>
                  <a:pt x="505" y="39"/>
                  <a:pt x="528" y="32"/>
                </a:cubicBezTo>
                <a:cubicBezTo>
                  <a:pt x="551" y="25"/>
                  <a:pt x="575" y="19"/>
                  <a:pt x="599" y="14"/>
                </a:cubicBezTo>
                <a:cubicBezTo>
                  <a:pt x="623" y="9"/>
                  <a:pt x="647" y="6"/>
                  <a:pt x="671" y="3"/>
                </a:cubicBezTo>
                <a:cubicBezTo>
                  <a:pt x="695" y="1"/>
                  <a:pt x="720" y="0"/>
                  <a:pt x="744" y="0"/>
                </a:cubicBezTo>
                <a:cubicBezTo>
                  <a:pt x="768" y="0"/>
                  <a:pt x="792" y="1"/>
                  <a:pt x="817" y="3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3" y="19"/>
                  <a:pt x="936" y="25"/>
                  <a:pt x="959" y="32"/>
                </a:cubicBezTo>
                <a:cubicBezTo>
                  <a:pt x="983" y="39"/>
                  <a:pt x="1006" y="47"/>
                  <a:pt x="1028" y="56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5" y="99"/>
                  <a:pt x="1136" y="112"/>
                  <a:pt x="1157" y="125"/>
                </a:cubicBezTo>
                <a:cubicBezTo>
                  <a:pt x="1177" y="139"/>
                  <a:pt x="1196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3" y="253"/>
                  <a:pt x="1318" y="271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2"/>
                </a:cubicBezTo>
                <a:cubicBezTo>
                  <a:pt x="1410" y="414"/>
                  <a:pt x="1421" y="436"/>
                  <a:pt x="1430" y="458"/>
                </a:cubicBezTo>
                <a:cubicBezTo>
                  <a:pt x="1439" y="481"/>
                  <a:pt x="1448" y="504"/>
                  <a:pt x="1455" y="527"/>
                </a:cubicBezTo>
                <a:cubicBezTo>
                  <a:pt x="1462" y="550"/>
                  <a:pt x="1468" y="574"/>
                  <a:pt x="1472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5" y="694"/>
                  <a:pt x="1487" y="719"/>
                  <a:pt x="1487" y="74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8" name="图片 1297"/>
          <p:cNvPicPr/>
          <p:nvPr/>
        </p:nvPicPr>
        <p:blipFill>
          <a:blip r:embed="rId6"/>
          <a:stretch/>
        </p:blipFill>
        <p:spPr>
          <a:xfrm>
            <a:off x="1872000" y="176328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9" name="文本框 1298"/>
          <p:cNvSpPr txBox="1"/>
          <p:nvPr/>
        </p:nvSpPr>
        <p:spPr>
          <a:xfrm>
            <a:off x="5615640" y="642276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可根据需求灵活调整流程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00" name="图片 1299"/>
          <p:cNvPicPr/>
          <p:nvPr/>
        </p:nvPicPr>
        <p:blipFill>
          <a:blip r:embed="rId7"/>
          <a:stretch/>
        </p:blipFill>
        <p:spPr>
          <a:xfrm>
            <a:off x="1019520" y="268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1" name="文本框 1300"/>
          <p:cNvSpPr txBox="1"/>
          <p:nvPr/>
        </p:nvSpPr>
        <p:spPr>
          <a:xfrm>
            <a:off x="1612800" y="2297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语法检查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2" name="文本框 1301"/>
          <p:cNvSpPr txBox="1"/>
          <p:nvPr/>
        </p:nvSpPr>
        <p:spPr>
          <a:xfrm>
            <a:off x="1287000" y="26708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识别拼写错误、语法结构错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03" name="图片 1302"/>
          <p:cNvPicPr/>
          <p:nvPr/>
        </p:nvPicPr>
        <p:blipFill>
          <a:blip r:embed="rId8"/>
          <a:stretch/>
        </p:blipFill>
        <p:spPr>
          <a:xfrm>
            <a:off x="1019520" y="3150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4" name="文本框 1303"/>
          <p:cNvSpPr txBox="1"/>
          <p:nvPr/>
        </p:nvSpPr>
        <p:spPr>
          <a:xfrm>
            <a:off x="1287000" y="287136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误和时态问题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05" name="文本框 1304"/>
          <p:cNvSpPr txBox="1"/>
          <p:nvPr/>
        </p:nvSpPr>
        <p:spPr>
          <a:xfrm>
            <a:off x="1287000" y="313884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调用语法检查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06" name="文本框 1305"/>
          <p:cNvSpPr txBox="1"/>
          <p:nvPr/>
        </p:nvSpPr>
        <p:spPr>
          <a:xfrm>
            <a:off x="2089080" y="3143520"/>
            <a:ext cx="18114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 dirty="0"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07" name="文本框 1306"/>
          <p:cNvSpPr txBox="1"/>
          <p:nvPr/>
        </p:nvSpPr>
        <p:spPr>
          <a:xfrm>
            <a:off x="2300760" y="3138840"/>
            <a:ext cx="67326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，生成错误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08" name="图片 1307"/>
          <p:cNvPicPr/>
          <p:nvPr/>
        </p:nvPicPr>
        <p:blipFill>
          <a:blip r:embed="rId9"/>
          <a:stretch/>
        </p:blipFill>
        <p:spPr>
          <a:xfrm>
            <a:off x="101952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9" name="文本框 1308"/>
          <p:cNvSpPr txBox="1"/>
          <p:nvPr/>
        </p:nvSpPr>
        <p:spPr>
          <a:xfrm>
            <a:off x="1287000" y="3339360"/>
            <a:ext cx="94256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列表和修改建议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10" name="任意多边形: 形状 1309"/>
          <p:cNvSpPr/>
          <p:nvPr/>
        </p:nvSpPr>
        <p:spPr>
          <a:xfrm>
            <a:off x="4144680" y="1412280"/>
            <a:ext cx="2407320" cy="2590920"/>
          </a:xfrm>
          <a:custGeom>
            <a:avLst/>
            <a:gdLst/>
            <a:ahLst/>
            <a:cxnLst/>
            <a:rect l="0" t="0" r="r" b="b"/>
            <a:pathLst>
              <a:path w="6687" h="7197">
                <a:moveTo>
                  <a:pt x="21" y="171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1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918"/>
                </a:lnTo>
                <a:cubicBezTo>
                  <a:pt x="6687" y="6955"/>
                  <a:pt x="6679" y="6990"/>
                  <a:pt x="6665" y="7025"/>
                </a:cubicBezTo>
                <a:cubicBezTo>
                  <a:pt x="6651" y="7059"/>
                  <a:pt x="6631" y="7089"/>
                  <a:pt x="6605" y="7115"/>
                </a:cubicBezTo>
                <a:cubicBezTo>
                  <a:pt x="6579" y="7141"/>
                  <a:pt x="6549" y="7161"/>
                  <a:pt x="6515" y="7175"/>
                </a:cubicBezTo>
                <a:cubicBezTo>
                  <a:pt x="6480" y="7189"/>
                  <a:pt x="6445" y="7197"/>
                  <a:pt x="6408" y="7197"/>
                </a:cubicBezTo>
                <a:lnTo>
                  <a:pt x="279" y="7197"/>
                </a:lnTo>
                <a:cubicBezTo>
                  <a:pt x="242" y="7197"/>
                  <a:pt x="206" y="7189"/>
                  <a:pt x="172" y="7175"/>
                </a:cubicBezTo>
                <a:cubicBezTo>
                  <a:pt x="138" y="7161"/>
                  <a:pt x="108" y="7141"/>
                  <a:pt x="82" y="7115"/>
                </a:cubicBezTo>
                <a:cubicBezTo>
                  <a:pt x="56" y="7089"/>
                  <a:pt x="36" y="7059"/>
                  <a:pt x="21" y="7025"/>
                </a:cubicBezTo>
                <a:cubicBezTo>
                  <a:pt x="7" y="6990"/>
                  <a:pt x="0" y="6955"/>
                  <a:pt x="0" y="6918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1" name="任意多边形: 形状 1310"/>
          <p:cNvSpPr/>
          <p:nvPr/>
        </p:nvSpPr>
        <p:spPr>
          <a:xfrm>
            <a:off x="4144680" y="1412280"/>
            <a:ext cx="2407320" cy="2590920"/>
          </a:xfrm>
          <a:custGeom>
            <a:avLst/>
            <a:gdLst/>
            <a:ahLst/>
            <a:cxnLst/>
            <a:rect l="0" t="0" r="r" b="b"/>
            <a:pathLst>
              <a:path w="6687" h="7197">
                <a:moveTo>
                  <a:pt x="0" y="6918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1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918"/>
                </a:lnTo>
                <a:cubicBezTo>
                  <a:pt x="6687" y="6955"/>
                  <a:pt x="6679" y="6990"/>
                  <a:pt x="6665" y="7025"/>
                </a:cubicBezTo>
                <a:cubicBezTo>
                  <a:pt x="6651" y="7059"/>
                  <a:pt x="6631" y="7089"/>
                  <a:pt x="6605" y="7115"/>
                </a:cubicBezTo>
                <a:cubicBezTo>
                  <a:pt x="6579" y="7141"/>
                  <a:pt x="6549" y="7161"/>
                  <a:pt x="6515" y="7175"/>
                </a:cubicBezTo>
                <a:cubicBezTo>
                  <a:pt x="6480" y="7189"/>
                  <a:pt x="6445" y="7197"/>
                  <a:pt x="6408" y="7197"/>
                </a:cubicBezTo>
                <a:lnTo>
                  <a:pt x="279" y="7197"/>
                </a:lnTo>
                <a:cubicBezTo>
                  <a:pt x="242" y="7197"/>
                  <a:pt x="206" y="7189"/>
                  <a:pt x="172" y="7175"/>
                </a:cubicBezTo>
                <a:cubicBezTo>
                  <a:pt x="138" y="7161"/>
                  <a:pt x="108" y="7141"/>
                  <a:pt x="82" y="7115"/>
                </a:cubicBezTo>
                <a:cubicBezTo>
                  <a:pt x="56" y="7089"/>
                  <a:pt x="36" y="7059"/>
                  <a:pt x="21" y="7025"/>
                </a:cubicBezTo>
                <a:cubicBezTo>
                  <a:pt x="7" y="6990"/>
                  <a:pt x="0" y="6955"/>
                  <a:pt x="0" y="6918"/>
                </a:cubicBezTo>
                <a:moveTo>
                  <a:pt x="23" y="278"/>
                </a:moveTo>
                <a:lnTo>
                  <a:pt x="23" y="6918"/>
                </a:lnTo>
                <a:cubicBezTo>
                  <a:pt x="23" y="6935"/>
                  <a:pt x="25" y="6951"/>
                  <a:pt x="28" y="6968"/>
                </a:cubicBezTo>
                <a:cubicBezTo>
                  <a:pt x="32" y="6984"/>
                  <a:pt x="36" y="7000"/>
                  <a:pt x="43" y="7016"/>
                </a:cubicBezTo>
                <a:cubicBezTo>
                  <a:pt x="49" y="7031"/>
                  <a:pt x="57" y="7046"/>
                  <a:pt x="66" y="7060"/>
                </a:cubicBezTo>
                <a:cubicBezTo>
                  <a:pt x="76" y="7074"/>
                  <a:pt x="86" y="7087"/>
                  <a:pt x="98" y="7099"/>
                </a:cubicBezTo>
                <a:cubicBezTo>
                  <a:pt x="110" y="7110"/>
                  <a:pt x="123" y="7121"/>
                  <a:pt x="137" y="7130"/>
                </a:cubicBezTo>
                <a:cubicBezTo>
                  <a:pt x="151" y="7140"/>
                  <a:pt x="166" y="7147"/>
                  <a:pt x="181" y="7154"/>
                </a:cubicBezTo>
                <a:cubicBezTo>
                  <a:pt x="197" y="7160"/>
                  <a:pt x="212" y="7165"/>
                  <a:pt x="229" y="7168"/>
                </a:cubicBezTo>
                <a:cubicBezTo>
                  <a:pt x="245" y="7172"/>
                  <a:pt x="262" y="7173"/>
                  <a:pt x="279" y="7173"/>
                </a:cubicBezTo>
                <a:lnTo>
                  <a:pt x="6408" y="7173"/>
                </a:lnTo>
                <a:cubicBezTo>
                  <a:pt x="6425" y="7173"/>
                  <a:pt x="6441" y="7172"/>
                  <a:pt x="6458" y="7168"/>
                </a:cubicBezTo>
                <a:cubicBezTo>
                  <a:pt x="6474" y="7165"/>
                  <a:pt x="6490" y="7160"/>
                  <a:pt x="6506" y="7154"/>
                </a:cubicBezTo>
                <a:cubicBezTo>
                  <a:pt x="6521" y="7147"/>
                  <a:pt x="6536" y="7140"/>
                  <a:pt x="6550" y="7130"/>
                </a:cubicBezTo>
                <a:cubicBezTo>
                  <a:pt x="6564" y="7121"/>
                  <a:pt x="6577" y="7110"/>
                  <a:pt x="6589" y="7099"/>
                </a:cubicBezTo>
                <a:cubicBezTo>
                  <a:pt x="6600" y="7087"/>
                  <a:pt x="6611" y="7074"/>
                  <a:pt x="6620" y="7060"/>
                </a:cubicBezTo>
                <a:cubicBezTo>
                  <a:pt x="6630" y="7046"/>
                  <a:pt x="6637" y="7031"/>
                  <a:pt x="6644" y="7016"/>
                </a:cubicBezTo>
                <a:cubicBezTo>
                  <a:pt x="6650" y="7000"/>
                  <a:pt x="6655" y="6984"/>
                  <a:pt x="6658" y="6968"/>
                </a:cubicBezTo>
                <a:cubicBezTo>
                  <a:pt x="6662" y="6951"/>
                  <a:pt x="6663" y="6935"/>
                  <a:pt x="6663" y="6918"/>
                </a:cubicBezTo>
                <a:lnTo>
                  <a:pt x="6663" y="278"/>
                </a:lnTo>
                <a:cubicBezTo>
                  <a:pt x="6663" y="261"/>
                  <a:pt x="6662" y="245"/>
                  <a:pt x="6658" y="228"/>
                </a:cubicBezTo>
                <a:cubicBezTo>
                  <a:pt x="6655" y="212"/>
                  <a:pt x="6650" y="196"/>
                  <a:pt x="6644" y="180"/>
                </a:cubicBezTo>
                <a:cubicBezTo>
                  <a:pt x="6637" y="165"/>
                  <a:pt x="6630" y="150"/>
                  <a:pt x="6620" y="136"/>
                </a:cubicBezTo>
                <a:cubicBezTo>
                  <a:pt x="6611" y="122"/>
                  <a:pt x="6600" y="109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6"/>
                  <a:pt x="6521" y="49"/>
                  <a:pt x="6506" y="42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4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7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2" name="任意多边形: 形状 1311"/>
          <p:cNvSpPr/>
          <p:nvPr/>
        </p:nvSpPr>
        <p:spPr>
          <a:xfrm>
            <a:off x="5080680" y="162108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4"/>
                </a:moveTo>
                <a:cubicBezTo>
                  <a:pt x="1487" y="768"/>
                  <a:pt x="1485" y="792"/>
                  <a:pt x="1483" y="816"/>
                </a:cubicBezTo>
                <a:cubicBezTo>
                  <a:pt x="1481" y="841"/>
                  <a:pt x="1476" y="865"/>
                  <a:pt x="1471" y="889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3"/>
                  <a:pt x="1438" y="1005"/>
                  <a:pt x="1429" y="1028"/>
                </a:cubicBezTo>
                <a:cubicBezTo>
                  <a:pt x="1420" y="1050"/>
                  <a:pt x="1409" y="1072"/>
                  <a:pt x="1398" y="1094"/>
                </a:cubicBezTo>
                <a:cubicBezTo>
                  <a:pt x="1386" y="1115"/>
                  <a:pt x="1374" y="1136"/>
                  <a:pt x="1360" y="1156"/>
                </a:cubicBezTo>
                <a:cubicBezTo>
                  <a:pt x="1347" y="1177"/>
                  <a:pt x="1332" y="1196"/>
                  <a:pt x="1317" y="1215"/>
                </a:cubicBezTo>
                <a:cubicBezTo>
                  <a:pt x="1302" y="1234"/>
                  <a:pt x="1285" y="1252"/>
                  <a:pt x="1268" y="1269"/>
                </a:cubicBezTo>
                <a:cubicBezTo>
                  <a:pt x="1251" y="1286"/>
                  <a:pt x="1233" y="1302"/>
                  <a:pt x="1214" y="1318"/>
                </a:cubicBezTo>
                <a:cubicBezTo>
                  <a:pt x="1195" y="1333"/>
                  <a:pt x="1176" y="1348"/>
                  <a:pt x="1156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2" y="1410"/>
                  <a:pt x="1050" y="1421"/>
                  <a:pt x="1027" y="1430"/>
                </a:cubicBezTo>
                <a:cubicBezTo>
                  <a:pt x="1005" y="1439"/>
                  <a:pt x="982" y="1447"/>
                  <a:pt x="958" y="1454"/>
                </a:cubicBezTo>
                <a:cubicBezTo>
                  <a:pt x="935" y="1462"/>
                  <a:pt x="912" y="1467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1" y="1485"/>
                  <a:pt x="767" y="1486"/>
                  <a:pt x="743" y="1486"/>
                </a:cubicBezTo>
                <a:cubicBezTo>
                  <a:pt x="719" y="1486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7"/>
                  <a:pt x="551" y="1462"/>
                  <a:pt x="527" y="1454"/>
                </a:cubicBezTo>
                <a:cubicBezTo>
                  <a:pt x="504" y="1447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10" y="865"/>
                  <a:pt x="6" y="841"/>
                  <a:pt x="4" y="816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7" y="458"/>
                </a:cubicBezTo>
                <a:cubicBezTo>
                  <a:pt x="66" y="436"/>
                  <a:pt x="76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0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9"/>
                  <a:pt x="646" y="6"/>
                  <a:pt x="670" y="3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1" y="1"/>
                  <a:pt x="816" y="3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39"/>
                  <a:pt x="1005" y="47"/>
                  <a:pt x="1027" y="56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4" y="99"/>
                  <a:pt x="1135" y="112"/>
                  <a:pt x="1156" y="125"/>
                </a:cubicBezTo>
                <a:cubicBezTo>
                  <a:pt x="1176" y="139"/>
                  <a:pt x="1195" y="153"/>
                  <a:pt x="1214" y="168"/>
                </a:cubicBezTo>
                <a:cubicBezTo>
                  <a:pt x="1233" y="184"/>
                  <a:pt x="1251" y="200"/>
                  <a:pt x="1268" y="217"/>
                </a:cubicBezTo>
                <a:cubicBezTo>
                  <a:pt x="1285" y="235"/>
                  <a:pt x="1302" y="253"/>
                  <a:pt x="1317" y="271"/>
                </a:cubicBezTo>
                <a:cubicBezTo>
                  <a:pt x="1332" y="290"/>
                  <a:pt x="1347" y="310"/>
                  <a:pt x="1360" y="330"/>
                </a:cubicBezTo>
                <a:cubicBezTo>
                  <a:pt x="1374" y="350"/>
                  <a:pt x="1386" y="371"/>
                  <a:pt x="1398" y="392"/>
                </a:cubicBezTo>
                <a:cubicBezTo>
                  <a:pt x="1409" y="414"/>
                  <a:pt x="1420" y="436"/>
                  <a:pt x="1429" y="458"/>
                </a:cubicBezTo>
                <a:cubicBezTo>
                  <a:pt x="1438" y="481"/>
                  <a:pt x="1447" y="504"/>
                  <a:pt x="1454" y="527"/>
                </a:cubicBezTo>
                <a:cubicBezTo>
                  <a:pt x="1461" y="550"/>
                  <a:pt x="1467" y="574"/>
                  <a:pt x="1471" y="598"/>
                </a:cubicBezTo>
                <a:cubicBezTo>
                  <a:pt x="1476" y="622"/>
                  <a:pt x="1481" y="646"/>
                  <a:pt x="1483" y="670"/>
                </a:cubicBezTo>
                <a:cubicBezTo>
                  <a:pt x="1485" y="694"/>
                  <a:pt x="1487" y="719"/>
                  <a:pt x="1487" y="74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3" name="图片 1312"/>
          <p:cNvPicPr/>
          <p:nvPr/>
        </p:nvPicPr>
        <p:blipFill>
          <a:blip r:embed="rId10"/>
          <a:stretch/>
        </p:blipFill>
        <p:spPr>
          <a:xfrm>
            <a:off x="5222880" y="17632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4" name="文本框 1313"/>
          <p:cNvSpPr txBox="1"/>
          <p:nvPr/>
        </p:nvSpPr>
        <p:spPr>
          <a:xfrm>
            <a:off x="1287000" y="360684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执行顺序：第一步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15" name="图片 1314"/>
          <p:cNvPicPr/>
          <p:nvPr/>
        </p:nvPicPr>
        <p:blipFill>
          <a:blip r:embed="rId7"/>
          <a:stretch/>
        </p:blipFill>
        <p:spPr>
          <a:xfrm>
            <a:off x="4353840" y="268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6" name="文本框 1315"/>
          <p:cNvSpPr txBox="1"/>
          <p:nvPr/>
        </p:nvSpPr>
        <p:spPr>
          <a:xfrm>
            <a:off x="4947120" y="2297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风格优化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7" name="文本框 1316"/>
          <p:cNvSpPr txBox="1"/>
          <p:nvPr/>
        </p:nvSpPr>
        <p:spPr>
          <a:xfrm>
            <a:off x="4621320" y="26708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提升文本表达的简洁性或正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18" name="图片 1317"/>
          <p:cNvPicPr/>
          <p:nvPr/>
        </p:nvPicPr>
        <p:blipFill>
          <a:blip r:embed="rId8"/>
          <a:stretch/>
        </p:blipFill>
        <p:spPr>
          <a:xfrm>
            <a:off x="4353840" y="3150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9" name="文本框 1318"/>
          <p:cNvSpPr txBox="1"/>
          <p:nvPr/>
        </p:nvSpPr>
        <p:spPr>
          <a:xfrm>
            <a:off x="4621320" y="2871360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式性，消除冗余词汇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20" name="文本框 1319"/>
          <p:cNvSpPr txBox="1"/>
          <p:nvPr/>
        </p:nvSpPr>
        <p:spPr>
          <a:xfrm>
            <a:off x="4621320" y="31388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根据需求调整句子结构，提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21" name="图片 1320"/>
          <p:cNvPicPr/>
          <p:nvPr/>
        </p:nvPicPr>
        <p:blipFill>
          <a:blip r:embed="rId9"/>
          <a:stretch/>
        </p:blipFill>
        <p:spPr>
          <a:xfrm>
            <a:off x="435384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2" name="文本框 1321"/>
          <p:cNvSpPr txBox="1"/>
          <p:nvPr/>
        </p:nvSpPr>
        <p:spPr>
          <a:xfrm>
            <a:off x="4621320" y="3339360"/>
            <a:ext cx="67326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高表达效果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23" name="任意多边形: 形状 1322"/>
          <p:cNvSpPr/>
          <p:nvPr/>
        </p:nvSpPr>
        <p:spPr>
          <a:xfrm>
            <a:off x="7479000" y="1412280"/>
            <a:ext cx="2407320" cy="2590920"/>
          </a:xfrm>
          <a:custGeom>
            <a:avLst/>
            <a:gdLst/>
            <a:ahLst/>
            <a:cxnLst/>
            <a:rect l="0" t="0" r="r" b="b"/>
            <a:pathLst>
              <a:path w="6687" h="7197">
                <a:moveTo>
                  <a:pt x="0" y="6918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1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918"/>
                </a:lnTo>
                <a:cubicBezTo>
                  <a:pt x="6687" y="6955"/>
                  <a:pt x="6679" y="6990"/>
                  <a:pt x="6665" y="7025"/>
                </a:cubicBezTo>
                <a:cubicBezTo>
                  <a:pt x="6651" y="7059"/>
                  <a:pt x="6631" y="7089"/>
                  <a:pt x="6605" y="7115"/>
                </a:cubicBezTo>
                <a:cubicBezTo>
                  <a:pt x="6579" y="7141"/>
                  <a:pt x="6549" y="7161"/>
                  <a:pt x="6515" y="7175"/>
                </a:cubicBezTo>
                <a:cubicBezTo>
                  <a:pt x="6480" y="7189"/>
                  <a:pt x="6445" y="7197"/>
                  <a:pt x="6408" y="7197"/>
                </a:cubicBezTo>
                <a:lnTo>
                  <a:pt x="279" y="7197"/>
                </a:lnTo>
                <a:cubicBezTo>
                  <a:pt x="242" y="7197"/>
                  <a:pt x="206" y="7189"/>
                  <a:pt x="172" y="7175"/>
                </a:cubicBezTo>
                <a:cubicBezTo>
                  <a:pt x="138" y="7161"/>
                  <a:pt x="108" y="7141"/>
                  <a:pt x="82" y="7115"/>
                </a:cubicBezTo>
                <a:cubicBezTo>
                  <a:pt x="56" y="7089"/>
                  <a:pt x="36" y="7059"/>
                  <a:pt x="21" y="7025"/>
                </a:cubicBezTo>
                <a:cubicBezTo>
                  <a:pt x="7" y="6990"/>
                  <a:pt x="0" y="6955"/>
                  <a:pt x="0" y="691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4" name="任意多边形: 形状 1323"/>
          <p:cNvSpPr/>
          <p:nvPr/>
        </p:nvSpPr>
        <p:spPr>
          <a:xfrm>
            <a:off x="7479000" y="1412280"/>
            <a:ext cx="2407320" cy="2590920"/>
          </a:xfrm>
          <a:custGeom>
            <a:avLst/>
            <a:gdLst/>
            <a:ahLst/>
            <a:cxnLst/>
            <a:rect l="0" t="0" r="r" b="b"/>
            <a:pathLst>
              <a:path w="6687" h="7197">
                <a:moveTo>
                  <a:pt x="0" y="6918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1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918"/>
                </a:lnTo>
                <a:cubicBezTo>
                  <a:pt x="6687" y="6955"/>
                  <a:pt x="6679" y="6990"/>
                  <a:pt x="6665" y="7025"/>
                </a:cubicBezTo>
                <a:cubicBezTo>
                  <a:pt x="6651" y="7059"/>
                  <a:pt x="6631" y="7089"/>
                  <a:pt x="6605" y="7115"/>
                </a:cubicBezTo>
                <a:cubicBezTo>
                  <a:pt x="6579" y="7141"/>
                  <a:pt x="6549" y="7161"/>
                  <a:pt x="6515" y="7175"/>
                </a:cubicBezTo>
                <a:cubicBezTo>
                  <a:pt x="6480" y="7189"/>
                  <a:pt x="6445" y="7197"/>
                  <a:pt x="6408" y="7197"/>
                </a:cubicBezTo>
                <a:lnTo>
                  <a:pt x="279" y="7197"/>
                </a:lnTo>
                <a:cubicBezTo>
                  <a:pt x="242" y="7197"/>
                  <a:pt x="206" y="7189"/>
                  <a:pt x="172" y="7175"/>
                </a:cubicBezTo>
                <a:cubicBezTo>
                  <a:pt x="138" y="7161"/>
                  <a:pt x="108" y="7141"/>
                  <a:pt x="82" y="7115"/>
                </a:cubicBezTo>
                <a:cubicBezTo>
                  <a:pt x="56" y="7089"/>
                  <a:pt x="36" y="7059"/>
                  <a:pt x="21" y="7025"/>
                </a:cubicBezTo>
                <a:cubicBezTo>
                  <a:pt x="7" y="6990"/>
                  <a:pt x="0" y="6955"/>
                  <a:pt x="0" y="6918"/>
                </a:cubicBezTo>
                <a:moveTo>
                  <a:pt x="23" y="278"/>
                </a:moveTo>
                <a:lnTo>
                  <a:pt x="23" y="6918"/>
                </a:lnTo>
                <a:cubicBezTo>
                  <a:pt x="23" y="6935"/>
                  <a:pt x="25" y="6951"/>
                  <a:pt x="28" y="6968"/>
                </a:cubicBezTo>
                <a:cubicBezTo>
                  <a:pt x="32" y="6984"/>
                  <a:pt x="36" y="7000"/>
                  <a:pt x="43" y="7016"/>
                </a:cubicBezTo>
                <a:cubicBezTo>
                  <a:pt x="49" y="7031"/>
                  <a:pt x="57" y="7046"/>
                  <a:pt x="66" y="7060"/>
                </a:cubicBezTo>
                <a:cubicBezTo>
                  <a:pt x="76" y="7074"/>
                  <a:pt x="86" y="7087"/>
                  <a:pt x="98" y="7099"/>
                </a:cubicBezTo>
                <a:cubicBezTo>
                  <a:pt x="110" y="7110"/>
                  <a:pt x="123" y="7121"/>
                  <a:pt x="137" y="7130"/>
                </a:cubicBezTo>
                <a:cubicBezTo>
                  <a:pt x="151" y="7140"/>
                  <a:pt x="166" y="7147"/>
                  <a:pt x="181" y="7154"/>
                </a:cubicBezTo>
                <a:cubicBezTo>
                  <a:pt x="197" y="7160"/>
                  <a:pt x="212" y="7165"/>
                  <a:pt x="229" y="7168"/>
                </a:cubicBezTo>
                <a:cubicBezTo>
                  <a:pt x="245" y="7172"/>
                  <a:pt x="262" y="7173"/>
                  <a:pt x="279" y="7173"/>
                </a:cubicBezTo>
                <a:lnTo>
                  <a:pt x="6408" y="7173"/>
                </a:lnTo>
                <a:cubicBezTo>
                  <a:pt x="6425" y="7173"/>
                  <a:pt x="6441" y="7172"/>
                  <a:pt x="6458" y="7168"/>
                </a:cubicBezTo>
                <a:cubicBezTo>
                  <a:pt x="6474" y="7165"/>
                  <a:pt x="6490" y="7160"/>
                  <a:pt x="6506" y="7154"/>
                </a:cubicBezTo>
                <a:cubicBezTo>
                  <a:pt x="6521" y="7147"/>
                  <a:pt x="6536" y="7140"/>
                  <a:pt x="6550" y="7130"/>
                </a:cubicBezTo>
                <a:cubicBezTo>
                  <a:pt x="6564" y="7121"/>
                  <a:pt x="6577" y="7110"/>
                  <a:pt x="6589" y="7099"/>
                </a:cubicBezTo>
                <a:cubicBezTo>
                  <a:pt x="6600" y="7087"/>
                  <a:pt x="6611" y="7074"/>
                  <a:pt x="6620" y="7060"/>
                </a:cubicBezTo>
                <a:cubicBezTo>
                  <a:pt x="6630" y="7046"/>
                  <a:pt x="6637" y="7031"/>
                  <a:pt x="6644" y="7016"/>
                </a:cubicBezTo>
                <a:cubicBezTo>
                  <a:pt x="6650" y="7000"/>
                  <a:pt x="6655" y="6984"/>
                  <a:pt x="6658" y="6968"/>
                </a:cubicBezTo>
                <a:cubicBezTo>
                  <a:pt x="6662" y="6951"/>
                  <a:pt x="6663" y="6935"/>
                  <a:pt x="6663" y="6918"/>
                </a:cubicBezTo>
                <a:lnTo>
                  <a:pt x="6663" y="278"/>
                </a:lnTo>
                <a:cubicBezTo>
                  <a:pt x="6663" y="261"/>
                  <a:pt x="6662" y="245"/>
                  <a:pt x="6658" y="228"/>
                </a:cubicBezTo>
                <a:cubicBezTo>
                  <a:pt x="6655" y="212"/>
                  <a:pt x="6650" y="196"/>
                  <a:pt x="6644" y="180"/>
                </a:cubicBezTo>
                <a:cubicBezTo>
                  <a:pt x="6637" y="165"/>
                  <a:pt x="6630" y="150"/>
                  <a:pt x="6620" y="136"/>
                </a:cubicBezTo>
                <a:cubicBezTo>
                  <a:pt x="6611" y="122"/>
                  <a:pt x="6600" y="109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6"/>
                  <a:pt x="6521" y="49"/>
                  <a:pt x="6506" y="42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4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7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5" name="任意多边形: 形状 1324"/>
          <p:cNvSpPr/>
          <p:nvPr/>
        </p:nvSpPr>
        <p:spPr>
          <a:xfrm>
            <a:off x="8415000" y="162108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4"/>
                </a:moveTo>
                <a:cubicBezTo>
                  <a:pt x="1487" y="768"/>
                  <a:pt x="1485" y="792"/>
                  <a:pt x="1483" y="816"/>
                </a:cubicBezTo>
                <a:cubicBezTo>
                  <a:pt x="1481" y="841"/>
                  <a:pt x="1477" y="865"/>
                  <a:pt x="1472" y="889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3"/>
                  <a:pt x="1439" y="1005"/>
                  <a:pt x="1430" y="1028"/>
                </a:cubicBezTo>
                <a:cubicBezTo>
                  <a:pt x="1421" y="1050"/>
                  <a:pt x="1410" y="1072"/>
                  <a:pt x="1399" y="1094"/>
                </a:cubicBezTo>
                <a:cubicBezTo>
                  <a:pt x="1388" y="1115"/>
                  <a:pt x="1375" y="1136"/>
                  <a:pt x="1361" y="1156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2"/>
                  <a:pt x="1215" y="1318"/>
                </a:cubicBezTo>
                <a:cubicBezTo>
                  <a:pt x="1196" y="1333"/>
                  <a:pt x="1177" y="1348"/>
                  <a:pt x="1157" y="1361"/>
                </a:cubicBezTo>
                <a:cubicBezTo>
                  <a:pt x="1136" y="1375"/>
                  <a:pt x="1114" y="1387"/>
                  <a:pt x="1093" y="1399"/>
                </a:cubicBezTo>
                <a:cubicBezTo>
                  <a:pt x="1072" y="1410"/>
                  <a:pt x="1050" y="1421"/>
                  <a:pt x="1027" y="1430"/>
                </a:cubicBezTo>
                <a:cubicBezTo>
                  <a:pt x="1005" y="1439"/>
                  <a:pt x="982" y="1447"/>
                  <a:pt x="958" y="1454"/>
                </a:cubicBezTo>
                <a:cubicBezTo>
                  <a:pt x="935" y="1462"/>
                  <a:pt x="912" y="1467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1" y="1485"/>
                  <a:pt x="767" y="1486"/>
                  <a:pt x="743" y="1486"/>
                </a:cubicBezTo>
                <a:cubicBezTo>
                  <a:pt x="719" y="1486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7"/>
                  <a:pt x="551" y="1462"/>
                  <a:pt x="527" y="1454"/>
                </a:cubicBezTo>
                <a:cubicBezTo>
                  <a:pt x="504" y="1447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10" y="865"/>
                  <a:pt x="6" y="841"/>
                  <a:pt x="4" y="816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7" y="458"/>
                </a:cubicBezTo>
                <a:cubicBezTo>
                  <a:pt x="66" y="436"/>
                  <a:pt x="76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0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9"/>
                  <a:pt x="646" y="6"/>
                  <a:pt x="670" y="3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1" y="1"/>
                  <a:pt x="816" y="3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39"/>
                  <a:pt x="1005" y="47"/>
                  <a:pt x="1027" y="56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4" y="99"/>
                  <a:pt x="1136" y="112"/>
                  <a:pt x="1157" y="125"/>
                </a:cubicBezTo>
                <a:cubicBezTo>
                  <a:pt x="1177" y="139"/>
                  <a:pt x="1196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3" y="253"/>
                  <a:pt x="1318" y="271"/>
                </a:cubicBezTo>
                <a:cubicBezTo>
                  <a:pt x="1334" y="290"/>
                  <a:pt x="1348" y="310"/>
                  <a:pt x="1361" y="330"/>
                </a:cubicBezTo>
                <a:cubicBezTo>
                  <a:pt x="1375" y="350"/>
                  <a:pt x="1388" y="371"/>
                  <a:pt x="1399" y="392"/>
                </a:cubicBezTo>
                <a:cubicBezTo>
                  <a:pt x="1410" y="414"/>
                  <a:pt x="1421" y="436"/>
                  <a:pt x="1430" y="458"/>
                </a:cubicBezTo>
                <a:cubicBezTo>
                  <a:pt x="1439" y="481"/>
                  <a:pt x="1448" y="504"/>
                  <a:pt x="1455" y="527"/>
                </a:cubicBezTo>
                <a:cubicBezTo>
                  <a:pt x="1462" y="550"/>
                  <a:pt x="1468" y="574"/>
                  <a:pt x="1472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5" y="694"/>
                  <a:pt x="1487" y="719"/>
                  <a:pt x="1487" y="74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6" name="图片 1325"/>
          <p:cNvPicPr/>
          <p:nvPr/>
        </p:nvPicPr>
        <p:blipFill>
          <a:blip r:embed="rId11"/>
          <a:stretch/>
        </p:blipFill>
        <p:spPr>
          <a:xfrm>
            <a:off x="8574120" y="176328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7" name="文本框 1326"/>
          <p:cNvSpPr txBox="1"/>
          <p:nvPr/>
        </p:nvSpPr>
        <p:spPr>
          <a:xfrm>
            <a:off x="4621320" y="360684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执行顺序：第二步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28" name="图片 1327"/>
          <p:cNvPicPr/>
          <p:nvPr/>
        </p:nvPicPr>
        <p:blipFill>
          <a:blip r:embed="rId7"/>
          <a:stretch/>
        </p:blipFill>
        <p:spPr>
          <a:xfrm>
            <a:off x="7688160" y="268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9" name="文本框 1328"/>
          <p:cNvSpPr txBox="1"/>
          <p:nvPr/>
        </p:nvSpPr>
        <p:spPr>
          <a:xfrm>
            <a:off x="8281440" y="2297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格式校准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0" name="文本框 1329"/>
          <p:cNvSpPr txBox="1"/>
          <p:nvPr/>
        </p:nvSpPr>
        <p:spPr>
          <a:xfrm>
            <a:off x="7955640" y="267084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确保论文符合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31" name="文本框 1330"/>
          <p:cNvSpPr txBox="1"/>
          <p:nvPr/>
        </p:nvSpPr>
        <p:spPr>
          <a:xfrm>
            <a:off x="8757720" y="2675520"/>
            <a:ext cx="226024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APA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32" name="文本框 1331"/>
          <p:cNvSpPr txBox="1"/>
          <p:nvPr/>
        </p:nvSpPr>
        <p:spPr>
          <a:xfrm>
            <a:off x="9012960" y="2670840"/>
            <a:ext cx="13465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33" name="文本框 1332"/>
          <p:cNvSpPr txBox="1"/>
          <p:nvPr/>
        </p:nvSpPr>
        <p:spPr>
          <a:xfrm>
            <a:off x="9146520" y="2675520"/>
            <a:ext cx="25006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MLA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34" name="文本框 1333"/>
          <p:cNvSpPr txBox="1"/>
          <p:nvPr/>
        </p:nvSpPr>
        <p:spPr>
          <a:xfrm>
            <a:off x="9430920" y="26708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等</a:t>
            </a:r>
            <a:endParaRPr lang="en-US" sz="10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5" name="图片 1334"/>
          <p:cNvPicPr/>
          <p:nvPr/>
        </p:nvPicPr>
        <p:blipFill>
          <a:blip r:embed="rId8"/>
          <a:stretch/>
        </p:blipFill>
        <p:spPr>
          <a:xfrm>
            <a:off x="7688160" y="3150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6" name="文本框 1335"/>
          <p:cNvSpPr txBox="1"/>
          <p:nvPr/>
        </p:nvSpPr>
        <p:spPr>
          <a:xfrm>
            <a:off x="7955640" y="2871360"/>
            <a:ext cx="53860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格式规范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7955640" y="31388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调整标题、引文、参考文献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38" name="图片 1337"/>
          <p:cNvPicPr/>
          <p:nvPr/>
        </p:nvPicPr>
        <p:blipFill>
          <a:blip r:embed="rId9"/>
          <a:stretch/>
        </p:blipFill>
        <p:spPr>
          <a:xfrm>
            <a:off x="768816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9" name="文本框 1338"/>
          <p:cNvSpPr txBox="1"/>
          <p:nvPr/>
        </p:nvSpPr>
        <p:spPr>
          <a:xfrm>
            <a:off x="7955640" y="333936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等元素的格式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40" name="任意多边形: 形状 1339"/>
          <p:cNvSpPr/>
          <p:nvPr/>
        </p:nvSpPr>
        <p:spPr>
          <a:xfrm>
            <a:off x="3083400" y="2247840"/>
            <a:ext cx="1086840" cy="25200"/>
          </a:xfrm>
          <a:custGeom>
            <a:avLst/>
            <a:gdLst/>
            <a:ahLst/>
            <a:cxnLst/>
            <a:rect l="0" t="0" r="r" b="b"/>
            <a:pathLst>
              <a:path w="3019" h="70">
                <a:moveTo>
                  <a:pt x="0" y="0"/>
                </a:moveTo>
                <a:lnTo>
                  <a:pt x="3019" y="0"/>
                </a:lnTo>
                <a:lnTo>
                  <a:pt x="3019" y="70"/>
                </a:lnTo>
                <a:lnTo>
                  <a:pt x="0" y="70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1" name="任意多边形: 形状 1340"/>
          <p:cNvSpPr/>
          <p:nvPr/>
        </p:nvSpPr>
        <p:spPr>
          <a:xfrm>
            <a:off x="4169880" y="220608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0" y="0"/>
                </a:moveTo>
                <a:lnTo>
                  <a:pt x="0" y="233"/>
                </a:lnTo>
                <a:lnTo>
                  <a:pt x="233" y="11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2" name="任意多边形: 形状 1341"/>
          <p:cNvSpPr/>
          <p:nvPr/>
        </p:nvSpPr>
        <p:spPr>
          <a:xfrm>
            <a:off x="5356440" y="2247840"/>
            <a:ext cx="1086840" cy="25200"/>
          </a:xfrm>
          <a:custGeom>
            <a:avLst/>
            <a:gdLst/>
            <a:ahLst/>
            <a:cxnLst/>
            <a:rect l="0" t="0" r="r" b="b"/>
            <a:pathLst>
              <a:path w="3019" h="70">
                <a:moveTo>
                  <a:pt x="0" y="0"/>
                </a:moveTo>
                <a:lnTo>
                  <a:pt x="3019" y="0"/>
                </a:lnTo>
                <a:lnTo>
                  <a:pt x="3019" y="70"/>
                </a:lnTo>
                <a:lnTo>
                  <a:pt x="0" y="70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3" name="任意多边形: 形状 1342"/>
          <p:cNvSpPr/>
          <p:nvPr/>
        </p:nvSpPr>
        <p:spPr>
          <a:xfrm>
            <a:off x="6442920" y="220608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0" y="0"/>
                </a:moveTo>
                <a:lnTo>
                  <a:pt x="0" y="233"/>
                </a:lnTo>
                <a:lnTo>
                  <a:pt x="233" y="11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4" name="文本框 1343"/>
          <p:cNvSpPr txBox="1"/>
          <p:nvPr/>
        </p:nvSpPr>
        <p:spPr>
          <a:xfrm>
            <a:off x="7955640" y="360684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执行顺序：第三步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82B54E-BDC5-ACB7-F58B-739B2216586E}"/>
              </a:ext>
            </a:extLst>
          </p:cNvPr>
          <p:cNvSpPr txBox="1"/>
          <p:nvPr/>
        </p:nvSpPr>
        <p:spPr>
          <a:xfrm>
            <a:off x="770609" y="272214"/>
            <a:ext cx="4407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论文着色智能体的开发要点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任意多边形: 形状 1344"/>
          <p:cNvSpPr/>
          <p:nvPr/>
        </p:nvSpPr>
        <p:spPr>
          <a:xfrm>
            <a:off x="0" y="0"/>
            <a:ext cx="10704600" cy="6602040"/>
          </a:xfrm>
          <a:custGeom>
            <a:avLst/>
            <a:gdLst/>
            <a:ahLst/>
            <a:cxnLst/>
            <a:rect l="0" t="0" r="r" b="b"/>
            <a:pathLst>
              <a:path w="29735" h="18339">
                <a:moveTo>
                  <a:pt x="0" y="0"/>
                </a:moveTo>
                <a:lnTo>
                  <a:pt x="29735" y="0"/>
                </a:lnTo>
                <a:lnTo>
                  <a:pt x="29735" y="18339"/>
                </a:lnTo>
                <a:lnTo>
                  <a:pt x="0" y="18339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8380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6" name="图片 1345"/>
          <p:cNvPicPr/>
          <p:nvPr/>
        </p:nvPicPr>
        <p:blipFill>
          <a:blip r:embed="rId3"/>
          <a:stretch/>
        </p:blipFill>
        <p:spPr>
          <a:xfrm>
            <a:off x="322560" y="250143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47" name="图片 1346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8" name="文本框 1347"/>
          <p:cNvSpPr txBox="1"/>
          <p:nvPr/>
        </p:nvSpPr>
        <p:spPr>
          <a:xfrm>
            <a:off x="534960" y="6280920"/>
            <a:ext cx="13465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49" name="文本框 1348"/>
          <p:cNvSpPr txBox="1"/>
          <p:nvPr/>
        </p:nvSpPr>
        <p:spPr>
          <a:xfrm>
            <a:off x="668520" y="6285600"/>
            <a:ext cx="6893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50" name="文本框 1349"/>
          <p:cNvSpPr txBox="1"/>
          <p:nvPr/>
        </p:nvSpPr>
        <p:spPr>
          <a:xfrm>
            <a:off x="753480" y="6280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1" name="文本框 1350"/>
          <p:cNvSpPr txBox="1"/>
          <p:nvPr/>
        </p:nvSpPr>
        <p:spPr>
          <a:xfrm>
            <a:off x="887400" y="6285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2" name="文本框 1351"/>
          <p:cNvSpPr txBox="1"/>
          <p:nvPr/>
        </p:nvSpPr>
        <p:spPr>
          <a:xfrm>
            <a:off x="929880" y="6280920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53" name="任意多边形: 形状 1352"/>
          <p:cNvSpPr/>
          <p:nvPr/>
        </p:nvSpPr>
        <p:spPr>
          <a:xfrm>
            <a:off x="534600" y="1136160"/>
            <a:ext cx="4613400" cy="4997880"/>
          </a:xfrm>
          <a:custGeom>
            <a:avLst/>
            <a:gdLst/>
            <a:ahLst/>
            <a:cxnLst/>
            <a:rect l="0" t="0" r="r" b="b"/>
            <a:pathLst>
              <a:path w="12815" h="13883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4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3604"/>
                </a:lnTo>
                <a:cubicBezTo>
                  <a:pt x="12815" y="13641"/>
                  <a:pt x="12808" y="13677"/>
                  <a:pt x="12794" y="13711"/>
                </a:cubicBezTo>
                <a:cubicBezTo>
                  <a:pt x="12779" y="13745"/>
                  <a:pt x="12759" y="13775"/>
                  <a:pt x="12733" y="13801"/>
                </a:cubicBezTo>
                <a:cubicBezTo>
                  <a:pt x="12707" y="13827"/>
                  <a:pt x="12677" y="13848"/>
                  <a:pt x="12643" y="13862"/>
                </a:cubicBezTo>
                <a:cubicBezTo>
                  <a:pt x="12609" y="13876"/>
                  <a:pt x="12573" y="13883"/>
                  <a:pt x="12536" y="13883"/>
                </a:cubicBezTo>
                <a:lnTo>
                  <a:pt x="279" y="13883"/>
                </a:lnTo>
                <a:cubicBezTo>
                  <a:pt x="242" y="13883"/>
                  <a:pt x="206" y="13876"/>
                  <a:pt x="172" y="13862"/>
                </a:cubicBezTo>
                <a:cubicBezTo>
                  <a:pt x="138" y="13848"/>
                  <a:pt x="108" y="13827"/>
                  <a:pt x="82" y="13801"/>
                </a:cubicBezTo>
                <a:cubicBezTo>
                  <a:pt x="56" y="13775"/>
                  <a:pt x="35" y="13745"/>
                  <a:pt x="21" y="13711"/>
                </a:cubicBezTo>
                <a:cubicBezTo>
                  <a:pt x="7" y="13677"/>
                  <a:pt x="0" y="13641"/>
                  <a:pt x="0" y="13604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4" name="任意多边形: 形状 1353"/>
          <p:cNvSpPr/>
          <p:nvPr/>
        </p:nvSpPr>
        <p:spPr>
          <a:xfrm>
            <a:off x="534600" y="1136160"/>
            <a:ext cx="4613400" cy="4997880"/>
          </a:xfrm>
          <a:custGeom>
            <a:avLst/>
            <a:gdLst/>
            <a:ahLst/>
            <a:cxnLst/>
            <a:rect l="0" t="0" r="r" b="b"/>
            <a:pathLst>
              <a:path w="12815" h="13883">
                <a:moveTo>
                  <a:pt x="0" y="1360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4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3604"/>
                </a:lnTo>
                <a:cubicBezTo>
                  <a:pt x="12815" y="13641"/>
                  <a:pt x="12808" y="13677"/>
                  <a:pt x="12794" y="13711"/>
                </a:cubicBezTo>
                <a:cubicBezTo>
                  <a:pt x="12779" y="13745"/>
                  <a:pt x="12759" y="13775"/>
                  <a:pt x="12733" y="13801"/>
                </a:cubicBezTo>
                <a:cubicBezTo>
                  <a:pt x="12707" y="13827"/>
                  <a:pt x="12677" y="13848"/>
                  <a:pt x="12643" y="13862"/>
                </a:cubicBezTo>
                <a:cubicBezTo>
                  <a:pt x="12609" y="13876"/>
                  <a:pt x="12573" y="13883"/>
                  <a:pt x="12536" y="13883"/>
                </a:cubicBezTo>
                <a:lnTo>
                  <a:pt x="279" y="13883"/>
                </a:lnTo>
                <a:cubicBezTo>
                  <a:pt x="242" y="13883"/>
                  <a:pt x="206" y="13876"/>
                  <a:pt x="172" y="13862"/>
                </a:cubicBezTo>
                <a:cubicBezTo>
                  <a:pt x="138" y="13848"/>
                  <a:pt x="108" y="13827"/>
                  <a:pt x="82" y="13801"/>
                </a:cubicBezTo>
                <a:cubicBezTo>
                  <a:pt x="56" y="13775"/>
                  <a:pt x="35" y="13745"/>
                  <a:pt x="21" y="13711"/>
                </a:cubicBezTo>
                <a:cubicBezTo>
                  <a:pt x="7" y="13677"/>
                  <a:pt x="0" y="13641"/>
                  <a:pt x="0" y="13604"/>
                </a:cubicBezTo>
                <a:moveTo>
                  <a:pt x="23" y="279"/>
                </a:moveTo>
                <a:lnTo>
                  <a:pt x="23" y="13604"/>
                </a:lnTo>
                <a:cubicBezTo>
                  <a:pt x="23" y="13621"/>
                  <a:pt x="25" y="13638"/>
                  <a:pt x="28" y="13654"/>
                </a:cubicBezTo>
                <a:cubicBezTo>
                  <a:pt x="32" y="13671"/>
                  <a:pt x="36" y="13687"/>
                  <a:pt x="43" y="13702"/>
                </a:cubicBezTo>
                <a:cubicBezTo>
                  <a:pt x="49" y="13718"/>
                  <a:pt x="57" y="13732"/>
                  <a:pt x="66" y="13746"/>
                </a:cubicBezTo>
                <a:cubicBezTo>
                  <a:pt x="76" y="13760"/>
                  <a:pt x="86" y="13773"/>
                  <a:pt x="98" y="13785"/>
                </a:cubicBezTo>
                <a:cubicBezTo>
                  <a:pt x="110" y="13797"/>
                  <a:pt x="123" y="13807"/>
                  <a:pt x="137" y="13817"/>
                </a:cubicBezTo>
                <a:cubicBezTo>
                  <a:pt x="151" y="13826"/>
                  <a:pt x="165" y="13834"/>
                  <a:pt x="181" y="13840"/>
                </a:cubicBezTo>
                <a:cubicBezTo>
                  <a:pt x="196" y="13847"/>
                  <a:pt x="212" y="13851"/>
                  <a:pt x="229" y="13855"/>
                </a:cubicBezTo>
                <a:cubicBezTo>
                  <a:pt x="245" y="13858"/>
                  <a:pt x="262" y="13860"/>
                  <a:pt x="279" y="13860"/>
                </a:cubicBezTo>
                <a:lnTo>
                  <a:pt x="12536" y="13860"/>
                </a:lnTo>
                <a:cubicBezTo>
                  <a:pt x="12553" y="13860"/>
                  <a:pt x="12570" y="13858"/>
                  <a:pt x="12586" y="13855"/>
                </a:cubicBezTo>
                <a:cubicBezTo>
                  <a:pt x="12602" y="13851"/>
                  <a:pt x="12618" y="13847"/>
                  <a:pt x="12634" y="13840"/>
                </a:cubicBezTo>
                <a:cubicBezTo>
                  <a:pt x="12649" y="13834"/>
                  <a:pt x="12664" y="13826"/>
                  <a:pt x="12678" y="13817"/>
                </a:cubicBezTo>
                <a:cubicBezTo>
                  <a:pt x="12692" y="13807"/>
                  <a:pt x="12705" y="13797"/>
                  <a:pt x="12717" y="13785"/>
                </a:cubicBezTo>
                <a:cubicBezTo>
                  <a:pt x="12729" y="13773"/>
                  <a:pt x="12739" y="13760"/>
                  <a:pt x="12748" y="13746"/>
                </a:cubicBezTo>
                <a:cubicBezTo>
                  <a:pt x="12758" y="13732"/>
                  <a:pt x="12766" y="13718"/>
                  <a:pt x="12772" y="13702"/>
                </a:cubicBezTo>
                <a:cubicBezTo>
                  <a:pt x="12779" y="13687"/>
                  <a:pt x="12783" y="13671"/>
                  <a:pt x="12787" y="13654"/>
                </a:cubicBezTo>
                <a:cubicBezTo>
                  <a:pt x="12790" y="13638"/>
                  <a:pt x="12792" y="13621"/>
                  <a:pt x="12792" y="13604"/>
                </a:cubicBezTo>
                <a:lnTo>
                  <a:pt x="12792" y="279"/>
                </a:lnTo>
                <a:cubicBezTo>
                  <a:pt x="12792" y="262"/>
                  <a:pt x="12790" y="246"/>
                  <a:pt x="12787" y="229"/>
                </a:cubicBezTo>
                <a:cubicBezTo>
                  <a:pt x="12783" y="213"/>
                  <a:pt x="12779" y="197"/>
                  <a:pt x="12772" y="181"/>
                </a:cubicBezTo>
                <a:cubicBezTo>
                  <a:pt x="12766" y="166"/>
                  <a:pt x="12758" y="151"/>
                  <a:pt x="12748" y="137"/>
                </a:cubicBezTo>
                <a:cubicBezTo>
                  <a:pt x="12739" y="123"/>
                  <a:pt x="12729" y="110"/>
                  <a:pt x="12717" y="98"/>
                </a:cubicBezTo>
                <a:cubicBezTo>
                  <a:pt x="12705" y="87"/>
                  <a:pt x="12692" y="76"/>
                  <a:pt x="12678" y="67"/>
                </a:cubicBezTo>
                <a:cubicBezTo>
                  <a:pt x="12664" y="57"/>
                  <a:pt x="12649" y="50"/>
                  <a:pt x="12634" y="43"/>
                </a:cubicBezTo>
                <a:cubicBezTo>
                  <a:pt x="12618" y="37"/>
                  <a:pt x="12602" y="32"/>
                  <a:pt x="12586" y="29"/>
                </a:cubicBezTo>
                <a:cubicBezTo>
                  <a:pt x="12570" y="25"/>
                  <a:pt x="12553" y="24"/>
                  <a:pt x="12536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5" name="任意多边形: 形状 1354"/>
          <p:cNvSpPr/>
          <p:nvPr/>
        </p:nvSpPr>
        <p:spPr>
          <a:xfrm>
            <a:off x="743400" y="1813320"/>
            <a:ext cx="25560" cy="902880"/>
          </a:xfrm>
          <a:custGeom>
            <a:avLst/>
            <a:gdLst/>
            <a:ahLst/>
            <a:cxnLst/>
            <a:rect l="0" t="0" r="r" b="b"/>
            <a:pathLst>
              <a:path w="71" h="2508">
                <a:moveTo>
                  <a:pt x="0" y="0"/>
                </a:moveTo>
                <a:lnTo>
                  <a:pt x="71" y="0"/>
                </a:lnTo>
                <a:lnTo>
                  <a:pt x="71" y="2508"/>
                </a:lnTo>
                <a:lnTo>
                  <a:pt x="0" y="2508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6" name="任意多边形: 形状 1355"/>
          <p:cNvSpPr/>
          <p:nvPr/>
        </p:nvSpPr>
        <p:spPr>
          <a:xfrm>
            <a:off x="743400" y="2882880"/>
            <a:ext cx="25560" cy="902880"/>
          </a:xfrm>
          <a:custGeom>
            <a:avLst/>
            <a:gdLst/>
            <a:ahLst/>
            <a:cxnLst/>
            <a:rect l="0" t="0" r="r" b="b"/>
            <a:pathLst>
              <a:path w="71" h="2508">
                <a:moveTo>
                  <a:pt x="0" y="0"/>
                </a:moveTo>
                <a:lnTo>
                  <a:pt x="71" y="0"/>
                </a:lnTo>
                <a:lnTo>
                  <a:pt x="71" y="2508"/>
                </a:lnTo>
                <a:lnTo>
                  <a:pt x="0" y="2508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7" name="任意多边形: 形状 1356"/>
          <p:cNvSpPr/>
          <p:nvPr/>
        </p:nvSpPr>
        <p:spPr>
          <a:xfrm>
            <a:off x="743400" y="3952440"/>
            <a:ext cx="25560" cy="902880"/>
          </a:xfrm>
          <a:custGeom>
            <a:avLst/>
            <a:gdLst/>
            <a:ahLst/>
            <a:cxnLst/>
            <a:rect l="0" t="0" r="r" b="b"/>
            <a:pathLst>
              <a:path w="71" h="2508">
                <a:moveTo>
                  <a:pt x="0" y="0"/>
                </a:moveTo>
                <a:lnTo>
                  <a:pt x="71" y="0"/>
                </a:lnTo>
                <a:lnTo>
                  <a:pt x="71" y="2508"/>
                </a:lnTo>
                <a:lnTo>
                  <a:pt x="0" y="2508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8" name="任意多边形: 形状 1357"/>
          <p:cNvSpPr/>
          <p:nvPr/>
        </p:nvSpPr>
        <p:spPr>
          <a:xfrm>
            <a:off x="743400" y="5022360"/>
            <a:ext cx="25560" cy="902880"/>
          </a:xfrm>
          <a:custGeom>
            <a:avLst/>
            <a:gdLst/>
            <a:ahLst/>
            <a:cxnLst/>
            <a:rect l="0" t="0" r="r" b="b"/>
            <a:pathLst>
              <a:path w="71" h="2508">
                <a:moveTo>
                  <a:pt x="0" y="0"/>
                </a:moveTo>
                <a:lnTo>
                  <a:pt x="71" y="0"/>
                </a:lnTo>
                <a:lnTo>
                  <a:pt x="71" y="2508"/>
                </a:lnTo>
                <a:lnTo>
                  <a:pt x="0" y="2508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9" name="文本框 1358"/>
          <p:cNvSpPr txBox="1"/>
          <p:nvPr/>
        </p:nvSpPr>
        <p:spPr>
          <a:xfrm>
            <a:off x="9691560" y="62856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16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0" name="图片 1359"/>
          <p:cNvPicPr/>
          <p:nvPr/>
        </p:nvPicPr>
        <p:blipFill>
          <a:blip r:embed="rId5"/>
          <a:stretch/>
        </p:blipFill>
        <p:spPr>
          <a:xfrm>
            <a:off x="902520" y="193032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1" name="文本框 1360"/>
          <p:cNvSpPr txBox="1"/>
          <p:nvPr/>
        </p:nvSpPr>
        <p:spPr>
          <a:xfrm>
            <a:off x="743760" y="13528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配置核心要素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2" name="文本框 1361"/>
          <p:cNvSpPr txBox="1"/>
          <p:nvPr/>
        </p:nvSpPr>
        <p:spPr>
          <a:xfrm>
            <a:off x="1261800" y="19281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任务逻辑设计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3" name="文本框 1362"/>
          <p:cNvSpPr txBox="1"/>
          <p:nvPr/>
        </p:nvSpPr>
        <p:spPr>
          <a:xfrm>
            <a:off x="1236960" y="2227680"/>
            <a:ext cx="67326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设计合理的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64" name="文本框 1363"/>
          <p:cNvSpPr txBox="1"/>
          <p:nvPr/>
        </p:nvSpPr>
        <p:spPr>
          <a:xfrm>
            <a:off x="1905480" y="2232360"/>
            <a:ext cx="40876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65" name="文本框 1364"/>
          <p:cNvSpPr txBox="1"/>
          <p:nvPr/>
        </p:nvSpPr>
        <p:spPr>
          <a:xfrm>
            <a:off x="2385000" y="222768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，引导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66" name="文本框 1365"/>
          <p:cNvSpPr txBox="1"/>
          <p:nvPr/>
        </p:nvSpPr>
        <p:spPr>
          <a:xfrm>
            <a:off x="2786040" y="2232360"/>
            <a:ext cx="21961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67" name="文本框 1366"/>
          <p:cNvSpPr txBox="1"/>
          <p:nvPr/>
        </p:nvSpPr>
        <p:spPr>
          <a:xfrm>
            <a:off x="3052080" y="222768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模型理解用户意图，确保智能体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368" name="图片 1367"/>
          <p:cNvPicPr/>
          <p:nvPr/>
        </p:nvPicPr>
        <p:blipFill>
          <a:blip r:embed="rId6"/>
          <a:stretch/>
        </p:blipFill>
        <p:spPr>
          <a:xfrm>
            <a:off x="902520" y="29998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9" name="文本框 1368"/>
          <p:cNvSpPr txBox="1"/>
          <p:nvPr/>
        </p:nvSpPr>
        <p:spPr>
          <a:xfrm>
            <a:off x="1236960" y="2428560"/>
            <a:ext cx="134652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能够准确执行任务流程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70" name="文本框 1369"/>
          <p:cNvSpPr txBox="1"/>
          <p:nvPr/>
        </p:nvSpPr>
        <p:spPr>
          <a:xfrm>
            <a:off x="1236960" y="29977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工具调用配置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1" name="文本框 1370"/>
          <p:cNvSpPr txBox="1"/>
          <p:nvPr/>
        </p:nvSpPr>
        <p:spPr>
          <a:xfrm>
            <a:off x="1236960" y="329760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集成语法检查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72" name="文本框 1371"/>
          <p:cNvSpPr txBox="1"/>
          <p:nvPr/>
        </p:nvSpPr>
        <p:spPr>
          <a:xfrm>
            <a:off x="2039040" y="3302280"/>
            <a:ext cx="18114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73" name="文本框 1372"/>
          <p:cNvSpPr txBox="1"/>
          <p:nvPr/>
        </p:nvSpPr>
        <p:spPr>
          <a:xfrm>
            <a:off x="2250720" y="3297600"/>
            <a:ext cx="269304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、格式化工具等外部资源，增强智能体的功能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74" name="图片 1373"/>
          <p:cNvPicPr/>
          <p:nvPr/>
        </p:nvPicPr>
        <p:blipFill>
          <a:blip r:embed="rId7"/>
          <a:stretch/>
        </p:blipFill>
        <p:spPr>
          <a:xfrm>
            <a:off x="902520" y="4069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5" name="文本框 1374"/>
          <p:cNvSpPr txBox="1"/>
          <p:nvPr/>
        </p:nvSpPr>
        <p:spPr>
          <a:xfrm>
            <a:off x="1236960" y="3498120"/>
            <a:ext cx="67326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性与实用性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76" name="文本框 1375"/>
          <p:cNvSpPr txBox="1"/>
          <p:nvPr/>
        </p:nvSpPr>
        <p:spPr>
          <a:xfrm>
            <a:off x="1236960" y="4067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参数设置优化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7" name="文本框 1376"/>
          <p:cNvSpPr txBox="1"/>
          <p:nvPr/>
        </p:nvSpPr>
        <p:spPr>
          <a:xfrm>
            <a:off x="1236960" y="436716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调整模型参数如温度、最大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78" name="文本框 1377"/>
          <p:cNvSpPr txBox="1"/>
          <p:nvPr/>
        </p:nvSpPr>
        <p:spPr>
          <a:xfrm>
            <a:off x="2841120" y="4371840"/>
            <a:ext cx="31418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token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79" name="文本框 1378"/>
          <p:cNvSpPr txBox="1"/>
          <p:nvPr/>
        </p:nvSpPr>
        <p:spPr>
          <a:xfrm>
            <a:off x="3215160" y="436716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限制，平衡创造性与准确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80" name="图片 1379"/>
          <p:cNvPicPr/>
          <p:nvPr/>
        </p:nvPicPr>
        <p:blipFill>
          <a:blip r:embed="rId8"/>
          <a:stretch/>
        </p:blipFill>
        <p:spPr>
          <a:xfrm>
            <a:off x="902520" y="51393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1" name="文本框 1380"/>
          <p:cNvSpPr txBox="1"/>
          <p:nvPr/>
        </p:nvSpPr>
        <p:spPr>
          <a:xfrm>
            <a:off x="1236960" y="456768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性，提高响应质量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82" name="文本框 1381"/>
          <p:cNvSpPr txBox="1"/>
          <p:nvPr/>
        </p:nvSpPr>
        <p:spPr>
          <a:xfrm>
            <a:off x="1236960" y="51372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错误处理机制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3" name="文本框 1382"/>
          <p:cNvSpPr txBox="1"/>
          <p:nvPr/>
        </p:nvSpPr>
        <p:spPr>
          <a:xfrm>
            <a:off x="1236960" y="5436720"/>
            <a:ext cx="363561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设计错误捕获和恢复策略，确保在异常情况下智能体仍能提供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384" name="任意多边形: 形状 1383"/>
          <p:cNvSpPr/>
          <p:nvPr/>
        </p:nvSpPr>
        <p:spPr>
          <a:xfrm>
            <a:off x="5548680" y="1136160"/>
            <a:ext cx="4613400" cy="4997880"/>
          </a:xfrm>
          <a:custGeom>
            <a:avLst/>
            <a:gdLst/>
            <a:ahLst/>
            <a:cxnLst/>
            <a:rect l="0" t="0" r="r" b="b"/>
            <a:pathLst>
              <a:path w="12815" h="13883">
                <a:moveTo>
                  <a:pt x="21" y="172"/>
                </a:move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3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3604"/>
                </a:lnTo>
                <a:cubicBezTo>
                  <a:pt x="12815" y="13641"/>
                  <a:pt x="12808" y="13677"/>
                  <a:pt x="12793" y="13711"/>
                </a:cubicBezTo>
                <a:cubicBezTo>
                  <a:pt x="12779" y="13745"/>
                  <a:pt x="12759" y="13775"/>
                  <a:pt x="12733" y="13801"/>
                </a:cubicBezTo>
                <a:cubicBezTo>
                  <a:pt x="12707" y="13827"/>
                  <a:pt x="12677" y="13848"/>
                  <a:pt x="12643" y="13862"/>
                </a:cubicBezTo>
                <a:cubicBezTo>
                  <a:pt x="12608" y="13876"/>
                  <a:pt x="12573" y="13883"/>
                  <a:pt x="12536" y="13883"/>
                </a:cubicBezTo>
                <a:lnTo>
                  <a:pt x="279" y="13883"/>
                </a:lnTo>
                <a:cubicBezTo>
                  <a:pt x="242" y="13883"/>
                  <a:pt x="206" y="13876"/>
                  <a:pt x="172" y="13862"/>
                </a:cubicBezTo>
                <a:cubicBezTo>
                  <a:pt x="138" y="13848"/>
                  <a:pt x="108" y="13827"/>
                  <a:pt x="82" y="13801"/>
                </a:cubicBezTo>
                <a:cubicBezTo>
                  <a:pt x="55" y="13775"/>
                  <a:pt x="35" y="13745"/>
                  <a:pt x="21" y="13711"/>
                </a:cubicBezTo>
                <a:cubicBezTo>
                  <a:pt x="7" y="13677"/>
                  <a:pt x="0" y="13641"/>
                  <a:pt x="0" y="13604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5" name="任意多边形: 形状 1384"/>
          <p:cNvSpPr/>
          <p:nvPr/>
        </p:nvSpPr>
        <p:spPr>
          <a:xfrm>
            <a:off x="5548680" y="1136160"/>
            <a:ext cx="4613400" cy="4997880"/>
          </a:xfrm>
          <a:custGeom>
            <a:avLst/>
            <a:gdLst/>
            <a:ahLst/>
            <a:cxnLst/>
            <a:rect l="0" t="0" r="r" b="b"/>
            <a:pathLst>
              <a:path w="12815" h="13883">
                <a:moveTo>
                  <a:pt x="0" y="1360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3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13604"/>
                </a:lnTo>
                <a:cubicBezTo>
                  <a:pt x="12815" y="13641"/>
                  <a:pt x="12808" y="13677"/>
                  <a:pt x="12793" y="13711"/>
                </a:cubicBezTo>
                <a:cubicBezTo>
                  <a:pt x="12779" y="13745"/>
                  <a:pt x="12759" y="13775"/>
                  <a:pt x="12733" y="13801"/>
                </a:cubicBezTo>
                <a:cubicBezTo>
                  <a:pt x="12707" y="13827"/>
                  <a:pt x="12677" y="13848"/>
                  <a:pt x="12643" y="13862"/>
                </a:cubicBezTo>
                <a:cubicBezTo>
                  <a:pt x="12608" y="13876"/>
                  <a:pt x="12573" y="13883"/>
                  <a:pt x="12536" y="13883"/>
                </a:cubicBezTo>
                <a:lnTo>
                  <a:pt x="279" y="13883"/>
                </a:lnTo>
                <a:cubicBezTo>
                  <a:pt x="242" y="13883"/>
                  <a:pt x="206" y="13876"/>
                  <a:pt x="172" y="13862"/>
                </a:cubicBezTo>
                <a:cubicBezTo>
                  <a:pt x="138" y="13848"/>
                  <a:pt x="108" y="13827"/>
                  <a:pt x="82" y="13801"/>
                </a:cubicBezTo>
                <a:cubicBezTo>
                  <a:pt x="55" y="13775"/>
                  <a:pt x="35" y="13745"/>
                  <a:pt x="21" y="13711"/>
                </a:cubicBezTo>
                <a:cubicBezTo>
                  <a:pt x="7" y="13677"/>
                  <a:pt x="0" y="13641"/>
                  <a:pt x="0" y="13604"/>
                </a:cubicBezTo>
                <a:moveTo>
                  <a:pt x="23" y="279"/>
                </a:moveTo>
                <a:lnTo>
                  <a:pt x="23" y="13604"/>
                </a:lnTo>
                <a:cubicBezTo>
                  <a:pt x="23" y="13621"/>
                  <a:pt x="25" y="13638"/>
                  <a:pt x="28" y="13654"/>
                </a:cubicBezTo>
                <a:cubicBezTo>
                  <a:pt x="31" y="13671"/>
                  <a:pt x="36" y="13687"/>
                  <a:pt x="43" y="13702"/>
                </a:cubicBezTo>
                <a:cubicBezTo>
                  <a:pt x="49" y="13718"/>
                  <a:pt x="57" y="13732"/>
                  <a:pt x="66" y="13746"/>
                </a:cubicBezTo>
                <a:cubicBezTo>
                  <a:pt x="76" y="13760"/>
                  <a:pt x="86" y="13773"/>
                  <a:pt x="98" y="13785"/>
                </a:cubicBezTo>
                <a:cubicBezTo>
                  <a:pt x="110" y="13797"/>
                  <a:pt x="123" y="13807"/>
                  <a:pt x="137" y="13817"/>
                </a:cubicBezTo>
                <a:cubicBezTo>
                  <a:pt x="151" y="13826"/>
                  <a:pt x="165" y="13834"/>
                  <a:pt x="181" y="13840"/>
                </a:cubicBezTo>
                <a:cubicBezTo>
                  <a:pt x="196" y="13847"/>
                  <a:pt x="212" y="13851"/>
                  <a:pt x="229" y="13855"/>
                </a:cubicBezTo>
                <a:cubicBezTo>
                  <a:pt x="245" y="13858"/>
                  <a:pt x="262" y="13860"/>
                  <a:pt x="279" y="13860"/>
                </a:cubicBezTo>
                <a:lnTo>
                  <a:pt x="12536" y="13860"/>
                </a:lnTo>
                <a:cubicBezTo>
                  <a:pt x="12553" y="13860"/>
                  <a:pt x="12569" y="13858"/>
                  <a:pt x="12586" y="13855"/>
                </a:cubicBezTo>
                <a:cubicBezTo>
                  <a:pt x="12602" y="13851"/>
                  <a:pt x="12618" y="13847"/>
                  <a:pt x="12634" y="13840"/>
                </a:cubicBezTo>
                <a:cubicBezTo>
                  <a:pt x="12649" y="13834"/>
                  <a:pt x="12664" y="13826"/>
                  <a:pt x="12678" y="13817"/>
                </a:cubicBezTo>
                <a:cubicBezTo>
                  <a:pt x="12692" y="13807"/>
                  <a:pt x="12705" y="13797"/>
                  <a:pt x="12717" y="13785"/>
                </a:cubicBezTo>
                <a:cubicBezTo>
                  <a:pt x="12728" y="13773"/>
                  <a:pt x="12739" y="13760"/>
                  <a:pt x="12748" y="13746"/>
                </a:cubicBezTo>
                <a:cubicBezTo>
                  <a:pt x="12758" y="13732"/>
                  <a:pt x="12766" y="13718"/>
                  <a:pt x="12772" y="13702"/>
                </a:cubicBezTo>
                <a:cubicBezTo>
                  <a:pt x="12778" y="13687"/>
                  <a:pt x="12783" y="13671"/>
                  <a:pt x="12786" y="13654"/>
                </a:cubicBezTo>
                <a:cubicBezTo>
                  <a:pt x="12790" y="13638"/>
                  <a:pt x="12791" y="13621"/>
                  <a:pt x="12791" y="13604"/>
                </a:cubicBezTo>
                <a:lnTo>
                  <a:pt x="12791" y="279"/>
                </a:lnTo>
                <a:cubicBezTo>
                  <a:pt x="12791" y="262"/>
                  <a:pt x="12790" y="246"/>
                  <a:pt x="12786" y="229"/>
                </a:cubicBezTo>
                <a:cubicBezTo>
                  <a:pt x="12783" y="213"/>
                  <a:pt x="12778" y="197"/>
                  <a:pt x="12772" y="181"/>
                </a:cubicBezTo>
                <a:cubicBezTo>
                  <a:pt x="12766" y="166"/>
                  <a:pt x="12758" y="151"/>
                  <a:pt x="12748" y="137"/>
                </a:cubicBezTo>
                <a:cubicBezTo>
                  <a:pt x="12739" y="123"/>
                  <a:pt x="12728" y="110"/>
                  <a:pt x="12717" y="98"/>
                </a:cubicBezTo>
                <a:cubicBezTo>
                  <a:pt x="12705" y="87"/>
                  <a:pt x="12692" y="76"/>
                  <a:pt x="12678" y="67"/>
                </a:cubicBezTo>
                <a:cubicBezTo>
                  <a:pt x="12664" y="57"/>
                  <a:pt x="12649" y="50"/>
                  <a:pt x="12634" y="43"/>
                </a:cubicBezTo>
                <a:cubicBezTo>
                  <a:pt x="12618" y="37"/>
                  <a:pt x="12602" y="32"/>
                  <a:pt x="12586" y="29"/>
                </a:cubicBezTo>
                <a:cubicBezTo>
                  <a:pt x="12569" y="25"/>
                  <a:pt x="12553" y="24"/>
                  <a:pt x="12536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6" name="任意多边形: 形状 1385"/>
          <p:cNvSpPr/>
          <p:nvPr/>
        </p:nvSpPr>
        <p:spPr>
          <a:xfrm>
            <a:off x="5761800" y="5160240"/>
            <a:ext cx="4187160" cy="677160"/>
          </a:xfrm>
          <a:custGeom>
            <a:avLst/>
            <a:gdLst/>
            <a:ahLst/>
            <a:cxnLst/>
            <a:rect l="0" t="0" r="r" b="b"/>
            <a:pathLst>
              <a:path w="11631" h="1881">
                <a:moveTo>
                  <a:pt x="0" y="1707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8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11457" y="0"/>
                </a:lnTo>
                <a:cubicBezTo>
                  <a:pt x="11468" y="0"/>
                  <a:pt x="11479" y="1"/>
                  <a:pt x="11491" y="3"/>
                </a:cubicBezTo>
                <a:cubicBezTo>
                  <a:pt x="11502" y="5"/>
                  <a:pt x="11513" y="8"/>
                  <a:pt x="11523" y="13"/>
                </a:cubicBezTo>
                <a:cubicBezTo>
                  <a:pt x="11534" y="17"/>
                  <a:pt x="11544" y="23"/>
                  <a:pt x="11553" y="29"/>
                </a:cubicBezTo>
                <a:cubicBezTo>
                  <a:pt x="11563" y="35"/>
                  <a:pt x="11572" y="42"/>
                  <a:pt x="11580" y="51"/>
                </a:cubicBezTo>
                <a:cubicBezTo>
                  <a:pt x="11588" y="59"/>
                  <a:pt x="11595" y="67"/>
                  <a:pt x="11601" y="77"/>
                </a:cubicBezTo>
                <a:cubicBezTo>
                  <a:pt x="11608" y="86"/>
                  <a:pt x="11613" y="96"/>
                  <a:pt x="11617" y="107"/>
                </a:cubicBezTo>
                <a:cubicBezTo>
                  <a:pt x="11622" y="118"/>
                  <a:pt x="11625" y="128"/>
                  <a:pt x="11627" y="140"/>
                </a:cubicBezTo>
                <a:cubicBezTo>
                  <a:pt x="11630" y="151"/>
                  <a:pt x="11631" y="162"/>
                  <a:pt x="11631" y="174"/>
                </a:cubicBezTo>
                <a:lnTo>
                  <a:pt x="11631" y="1707"/>
                </a:lnTo>
                <a:cubicBezTo>
                  <a:pt x="11631" y="1718"/>
                  <a:pt x="11630" y="1729"/>
                  <a:pt x="11627" y="1741"/>
                </a:cubicBezTo>
                <a:cubicBezTo>
                  <a:pt x="11625" y="1752"/>
                  <a:pt x="11622" y="1763"/>
                  <a:pt x="11617" y="1773"/>
                </a:cubicBezTo>
                <a:cubicBezTo>
                  <a:pt x="11613" y="1784"/>
                  <a:pt x="11608" y="1794"/>
                  <a:pt x="11601" y="1803"/>
                </a:cubicBezTo>
                <a:cubicBezTo>
                  <a:pt x="11595" y="1813"/>
                  <a:pt x="11588" y="1822"/>
                  <a:pt x="11580" y="1830"/>
                </a:cubicBezTo>
                <a:cubicBezTo>
                  <a:pt x="11572" y="1838"/>
                  <a:pt x="11563" y="1845"/>
                  <a:pt x="11553" y="1851"/>
                </a:cubicBezTo>
                <a:cubicBezTo>
                  <a:pt x="11544" y="1858"/>
                  <a:pt x="11534" y="1863"/>
                  <a:pt x="11523" y="1868"/>
                </a:cubicBezTo>
                <a:cubicBezTo>
                  <a:pt x="11513" y="1872"/>
                  <a:pt x="11502" y="1875"/>
                  <a:pt x="11491" y="1877"/>
                </a:cubicBezTo>
                <a:cubicBezTo>
                  <a:pt x="11479" y="1880"/>
                  <a:pt x="11468" y="1881"/>
                  <a:pt x="11457" y="1881"/>
                </a:cubicBezTo>
                <a:lnTo>
                  <a:pt x="174" y="1881"/>
                </a:lnTo>
                <a:cubicBezTo>
                  <a:pt x="163" y="1881"/>
                  <a:pt x="151" y="1880"/>
                  <a:pt x="140" y="1877"/>
                </a:cubicBezTo>
                <a:cubicBezTo>
                  <a:pt x="129" y="1875"/>
                  <a:pt x="118" y="1872"/>
                  <a:pt x="107" y="1868"/>
                </a:cubicBezTo>
                <a:cubicBezTo>
                  <a:pt x="97" y="1863"/>
                  <a:pt x="87" y="1858"/>
                  <a:pt x="77" y="1851"/>
                </a:cubicBezTo>
                <a:cubicBezTo>
                  <a:pt x="68" y="1845"/>
                  <a:pt x="59" y="1838"/>
                  <a:pt x="51" y="1830"/>
                </a:cubicBezTo>
                <a:cubicBezTo>
                  <a:pt x="43" y="1822"/>
                  <a:pt x="36" y="1813"/>
                  <a:pt x="29" y="1803"/>
                </a:cubicBezTo>
                <a:cubicBezTo>
                  <a:pt x="23" y="1794"/>
                  <a:pt x="18" y="1784"/>
                  <a:pt x="13" y="1773"/>
                </a:cubicBezTo>
                <a:cubicBezTo>
                  <a:pt x="9" y="1763"/>
                  <a:pt x="5" y="1752"/>
                  <a:pt x="3" y="1741"/>
                </a:cubicBezTo>
                <a:cubicBezTo>
                  <a:pt x="1" y="1729"/>
                  <a:pt x="0" y="1718"/>
                  <a:pt x="0" y="170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7" name="任意多边形: 形状 1386"/>
          <p:cNvSpPr/>
          <p:nvPr/>
        </p:nvSpPr>
        <p:spPr>
          <a:xfrm>
            <a:off x="5761800" y="5160240"/>
            <a:ext cx="4187160" cy="677160"/>
          </a:xfrm>
          <a:custGeom>
            <a:avLst/>
            <a:gdLst/>
            <a:ahLst/>
            <a:cxnLst/>
            <a:rect l="0" t="0" r="r" b="b"/>
            <a:pathLst>
              <a:path w="11631" h="1881" fill="none">
                <a:moveTo>
                  <a:pt x="0" y="1707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8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11457" y="0"/>
                </a:lnTo>
                <a:cubicBezTo>
                  <a:pt x="11468" y="0"/>
                  <a:pt x="11479" y="1"/>
                  <a:pt x="11491" y="3"/>
                </a:cubicBezTo>
                <a:cubicBezTo>
                  <a:pt x="11502" y="5"/>
                  <a:pt x="11513" y="8"/>
                  <a:pt x="11523" y="13"/>
                </a:cubicBezTo>
                <a:cubicBezTo>
                  <a:pt x="11534" y="17"/>
                  <a:pt x="11544" y="23"/>
                  <a:pt x="11553" y="29"/>
                </a:cubicBezTo>
                <a:cubicBezTo>
                  <a:pt x="11563" y="35"/>
                  <a:pt x="11572" y="42"/>
                  <a:pt x="11580" y="51"/>
                </a:cubicBezTo>
                <a:cubicBezTo>
                  <a:pt x="11588" y="59"/>
                  <a:pt x="11595" y="67"/>
                  <a:pt x="11601" y="77"/>
                </a:cubicBezTo>
                <a:cubicBezTo>
                  <a:pt x="11608" y="86"/>
                  <a:pt x="11613" y="96"/>
                  <a:pt x="11617" y="107"/>
                </a:cubicBezTo>
                <a:cubicBezTo>
                  <a:pt x="11622" y="118"/>
                  <a:pt x="11625" y="128"/>
                  <a:pt x="11627" y="140"/>
                </a:cubicBezTo>
                <a:cubicBezTo>
                  <a:pt x="11630" y="151"/>
                  <a:pt x="11631" y="162"/>
                  <a:pt x="11631" y="174"/>
                </a:cubicBezTo>
                <a:lnTo>
                  <a:pt x="11631" y="1707"/>
                </a:lnTo>
                <a:cubicBezTo>
                  <a:pt x="11631" y="1718"/>
                  <a:pt x="11630" y="1729"/>
                  <a:pt x="11627" y="1741"/>
                </a:cubicBezTo>
                <a:cubicBezTo>
                  <a:pt x="11625" y="1752"/>
                  <a:pt x="11622" y="1763"/>
                  <a:pt x="11617" y="1773"/>
                </a:cubicBezTo>
                <a:cubicBezTo>
                  <a:pt x="11613" y="1784"/>
                  <a:pt x="11608" y="1794"/>
                  <a:pt x="11601" y="1803"/>
                </a:cubicBezTo>
                <a:cubicBezTo>
                  <a:pt x="11595" y="1813"/>
                  <a:pt x="11588" y="1822"/>
                  <a:pt x="11580" y="1830"/>
                </a:cubicBezTo>
                <a:cubicBezTo>
                  <a:pt x="11572" y="1838"/>
                  <a:pt x="11563" y="1845"/>
                  <a:pt x="11553" y="1851"/>
                </a:cubicBezTo>
                <a:cubicBezTo>
                  <a:pt x="11544" y="1858"/>
                  <a:pt x="11534" y="1863"/>
                  <a:pt x="11523" y="1868"/>
                </a:cubicBezTo>
                <a:cubicBezTo>
                  <a:pt x="11513" y="1872"/>
                  <a:pt x="11502" y="1875"/>
                  <a:pt x="11491" y="1877"/>
                </a:cubicBezTo>
                <a:cubicBezTo>
                  <a:pt x="11479" y="1880"/>
                  <a:pt x="11468" y="1881"/>
                  <a:pt x="11457" y="1881"/>
                </a:cubicBezTo>
                <a:lnTo>
                  <a:pt x="174" y="1881"/>
                </a:lnTo>
                <a:cubicBezTo>
                  <a:pt x="163" y="1881"/>
                  <a:pt x="151" y="1880"/>
                  <a:pt x="140" y="1877"/>
                </a:cubicBezTo>
                <a:cubicBezTo>
                  <a:pt x="129" y="1875"/>
                  <a:pt x="118" y="1872"/>
                  <a:pt x="107" y="1868"/>
                </a:cubicBezTo>
                <a:cubicBezTo>
                  <a:pt x="97" y="1863"/>
                  <a:pt x="87" y="1858"/>
                  <a:pt x="77" y="1851"/>
                </a:cubicBezTo>
                <a:cubicBezTo>
                  <a:pt x="68" y="1845"/>
                  <a:pt x="59" y="1838"/>
                  <a:pt x="51" y="1830"/>
                </a:cubicBezTo>
                <a:cubicBezTo>
                  <a:pt x="43" y="1822"/>
                  <a:pt x="36" y="1813"/>
                  <a:pt x="29" y="1803"/>
                </a:cubicBezTo>
                <a:cubicBezTo>
                  <a:pt x="23" y="1794"/>
                  <a:pt x="18" y="1784"/>
                  <a:pt x="13" y="1773"/>
                </a:cubicBezTo>
                <a:cubicBezTo>
                  <a:pt x="9" y="1763"/>
                  <a:pt x="5" y="1752"/>
                  <a:pt x="3" y="1741"/>
                </a:cubicBezTo>
                <a:cubicBezTo>
                  <a:pt x="1" y="1729"/>
                  <a:pt x="0" y="1718"/>
                  <a:pt x="0" y="1707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1236960" y="5637240"/>
            <a:ext cx="53860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有效响应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389" name="图片 1388"/>
          <p:cNvPicPr/>
          <p:nvPr/>
        </p:nvPicPr>
        <p:blipFill>
          <a:blip r:embed="rId9"/>
          <a:stretch/>
        </p:blipFill>
        <p:spPr>
          <a:xfrm>
            <a:off x="5899680" y="533160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0" name="文本框 1389"/>
          <p:cNvSpPr txBox="1"/>
          <p:nvPr/>
        </p:nvSpPr>
        <p:spPr>
          <a:xfrm>
            <a:off x="5757840" y="135288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开发流程与注意事项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1" name="文本框 1390"/>
          <p:cNvSpPr txBox="1"/>
          <p:nvPr/>
        </p:nvSpPr>
        <p:spPr>
          <a:xfrm>
            <a:off x="6059843" y="5319417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合理的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92" name="文本框 1391"/>
          <p:cNvSpPr txBox="1"/>
          <p:nvPr/>
        </p:nvSpPr>
        <p:spPr>
          <a:xfrm>
            <a:off x="6526440" y="5316120"/>
            <a:ext cx="40876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 dirty="0"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93" name="文本框 1392"/>
          <p:cNvSpPr txBox="1"/>
          <p:nvPr/>
        </p:nvSpPr>
        <p:spPr>
          <a:xfrm>
            <a:off x="7006320" y="5311440"/>
            <a:ext cx="269304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设计是智能体配置的关键，需确保描述清晰、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394" name="图片 1393"/>
          <p:cNvPicPr/>
          <p:nvPr/>
        </p:nvPicPr>
        <p:blipFill>
          <a:blip r:embed="rId10"/>
          <a:stretch/>
        </p:blipFill>
        <p:spPr>
          <a:xfrm>
            <a:off x="6158880" y="1813320"/>
            <a:ext cx="33120" cy="3208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5" name="文本框 1394"/>
          <p:cNvSpPr txBox="1"/>
          <p:nvPr/>
        </p:nvSpPr>
        <p:spPr>
          <a:xfrm>
            <a:off x="6007370" y="5956174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指令明确且边界分明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96" name="文本框 1395"/>
          <p:cNvSpPr txBox="1"/>
          <p:nvPr/>
        </p:nvSpPr>
        <p:spPr>
          <a:xfrm>
            <a:off x="6426360" y="18280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智能体身份定义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7" name="文本框 1396"/>
          <p:cNvSpPr txBox="1"/>
          <p:nvPr/>
        </p:nvSpPr>
        <p:spPr>
          <a:xfrm>
            <a:off x="6426360" y="2094120"/>
            <a:ext cx="228908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确定智能体的专业领域与能力范围，如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398" name="文本框 1397"/>
          <p:cNvSpPr txBox="1"/>
          <p:nvPr/>
        </p:nvSpPr>
        <p:spPr>
          <a:xfrm>
            <a:off x="8699400" y="2098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9" name="文本框 1398"/>
          <p:cNvSpPr txBox="1"/>
          <p:nvPr/>
        </p:nvSpPr>
        <p:spPr>
          <a:xfrm>
            <a:off x="8760960" y="209412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通信领域论文润色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00" name="文本框 1399"/>
          <p:cNvSpPr txBox="1"/>
          <p:nvPr/>
        </p:nvSpPr>
        <p:spPr>
          <a:xfrm>
            <a:off x="6426360" y="2294640"/>
            <a:ext cx="269304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专家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01" name="任意多边形: 形状 1400"/>
          <p:cNvSpPr/>
          <p:nvPr/>
        </p:nvSpPr>
        <p:spPr>
          <a:xfrm>
            <a:off x="5991480" y="186336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1"/>
                </a:moveTo>
                <a:cubicBezTo>
                  <a:pt x="744" y="397"/>
                  <a:pt x="742" y="421"/>
                  <a:pt x="737" y="445"/>
                </a:cubicBezTo>
                <a:cubicBezTo>
                  <a:pt x="732" y="469"/>
                  <a:pt x="725" y="492"/>
                  <a:pt x="716" y="515"/>
                </a:cubicBezTo>
                <a:cubicBezTo>
                  <a:pt x="706" y="537"/>
                  <a:pt x="695" y="558"/>
                  <a:pt x="681" y="579"/>
                </a:cubicBezTo>
                <a:cubicBezTo>
                  <a:pt x="668" y="599"/>
                  <a:pt x="653" y="618"/>
                  <a:pt x="635" y="635"/>
                </a:cubicBezTo>
                <a:cubicBezTo>
                  <a:pt x="618" y="652"/>
                  <a:pt x="599" y="668"/>
                  <a:pt x="579" y="681"/>
                </a:cubicBezTo>
                <a:cubicBezTo>
                  <a:pt x="559" y="695"/>
                  <a:pt x="537" y="706"/>
                  <a:pt x="515" y="716"/>
                </a:cubicBezTo>
                <a:cubicBezTo>
                  <a:pt x="492" y="725"/>
                  <a:pt x="469" y="732"/>
                  <a:pt x="445" y="737"/>
                </a:cubicBezTo>
                <a:cubicBezTo>
                  <a:pt x="421" y="741"/>
                  <a:pt x="397" y="744"/>
                  <a:pt x="373" y="744"/>
                </a:cubicBezTo>
                <a:cubicBezTo>
                  <a:pt x="348" y="744"/>
                  <a:pt x="324" y="741"/>
                  <a:pt x="300" y="737"/>
                </a:cubicBezTo>
                <a:cubicBezTo>
                  <a:pt x="276" y="732"/>
                  <a:pt x="253" y="725"/>
                  <a:pt x="231" y="716"/>
                </a:cubicBezTo>
                <a:cubicBezTo>
                  <a:pt x="208" y="706"/>
                  <a:pt x="187" y="695"/>
                  <a:pt x="166" y="681"/>
                </a:cubicBezTo>
                <a:cubicBezTo>
                  <a:pt x="146" y="668"/>
                  <a:pt x="127" y="652"/>
                  <a:pt x="110" y="635"/>
                </a:cubicBezTo>
                <a:cubicBezTo>
                  <a:pt x="93" y="618"/>
                  <a:pt x="77" y="599"/>
                  <a:pt x="64" y="579"/>
                </a:cubicBezTo>
                <a:cubicBezTo>
                  <a:pt x="49" y="558"/>
                  <a:pt x="38" y="537"/>
                  <a:pt x="29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3" y="421"/>
                  <a:pt x="0" y="397"/>
                  <a:pt x="0" y="371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9" y="229"/>
                </a:cubicBezTo>
                <a:cubicBezTo>
                  <a:pt x="38" y="207"/>
                  <a:pt x="49" y="185"/>
                  <a:pt x="64" y="165"/>
                </a:cubicBezTo>
                <a:cubicBezTo>
                  <a:pt x="77" y="145"/>
                  <a:pt x="93" y="126"/>
                  <a:pt x="110" y="109"/>
                </a:cubicBezTo>
                <a:cubicBezTo>
                  <a:pt x="127" y="92"/>
                  <a:pt x="146" y="76"/>
                  <a:pt x="166" y="63"/>
                </a:cubicBezTo>
                <a:cubicBezTo>
                  <a:pt x="187" y="49"/>
                  <a:pt x="208" y="38"/>
                  <a:pt x="231" y="28"/>
                </a:cubicBezTo>
                <a:cubicBezTo>
                  <a:pt x="253" y="19"/>
                  <a:pt x="276" y="12"/>
                  <a:pt x="300" y="7"/>
                </a:cubicBezTo>
                <a:cubicBezTo>
                  <a:pt x="324" y="2"/>
                  <a:pt x="348" y="0"/>
                  <a:pt x="373" y="0"/>
                </a:cubicBezTo>
                <a:cubicBezTo>
                  <a:pt x="397" y="0"/>
                  <a:pt x="421" y="2"/>
                  <a:pt x="445" y="7"/>
                </a:cubicBezTo>
                <a:cubicBezTo>
                  <a:pt x="469" y="12"/>
                  <a:pt x="492" y="19"/>
                  <a:pt x="515" y="28"/>
                </a:cubicBezTo>
                <a:cubicBezTo>
                  <a:pt x="537" y="38"/>
                  <a:pt x="559" y="49"/>
                  <a:pt x="579" y="63"/>
                </a:cubicBezTo>
                <a:cubicBezTo>
                  <a:pt x="599" y="76"/>
                  <a:pt x="618" y="92"/>
                  <a:pt x="635" y="109"/>
                </a:cubicBezTo>
                <a:cubicBezTo>
                  <a:pt x="653" y="126"/>
                  <a:pt x="668" y="145"/>
                  <a:pt x="681" y="165"/>
                </a:cubicBezTo>
                <a:cubicBezTo>
                  <a:pt x="695" y="185"/>
                  <a:pt x="706" y="207"/>
                  <a:pt x="716" y="229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1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2" name="文本框 1401"/>
          <p:cNvSpPr txBox="1"/>
          <p:nvPr/>
        </p:nvSpPr>
        <p:spPr>
          <a:xfrm>
            <a:off x="6693840" y="22993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3" name="文本框 1402"/>
          <p:cNvSpPr txBox="1"/>
          <p:nvPr/>
        </p:nvSpPr>
        <p:spPr>
          <a:xfrm>
            <a:off x="6078960" y="19148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1E3A8A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4" name="文本框 1403"/>
          <p:cNvSpPr txBox="1"/>
          <p:nvPr/>
        </p:nvSpPr>
        <p:spPr>
          <a:xfrm>
            <a:off x="6426360" y="2897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指令系统构建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5" name="文本框 1404"/>
          <p:cNvSpPr txBox="1"/>
          <p:nvPr/>
        </p:nvSpPr>
        <p:spPr>
          <a:xfrm>
            <a:off x="6426360" y="3163680"/>
            <a:ext cx="350095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设计明确的行为准则，包括能做什么、应该怎么做以及应避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06" name="任意多边形: 形状 1405"/>
          <p:cNvSpPr/>
          <p:nvPr/>
        </p:nvSpPr>
        <p:spPr>
          <a:xfrm>
            <a:off x="5991480" y="293292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7"/>
                  <a:pt x="742" y="421"/>
                  <a:pt x="737" y="445"/>
                </a:cubicBezTo>
                <a:cubicBezTo>
                  <a:pt x="732" y="469"/>
                  <a:pt x="725" y="492"/>
                  <a:pt x="716" y="515"/>
                </a:cubicBezTo>
                <a:cubicBezTo>
                  <a:pt x="706" y="537"/>
                  <a:pt x="695" y="559"/>
                  <a:pt x="681" y="579"/>
                </a:cubicBezTo>
                <a:cubicBezTo>
                  <a:pt x="668" y="599"/>
                  <a:pt x="653" y="618"/>
                  <a:pt x="635" y="635"/>
                </a:cubicBezTo>
                <a:cubicBezTo>
                  <a:pt x="618" y="653"/>
                  <a:pt x="599" y="668"/>
                  <a:pt x="579" y="682"/>
                </a:cubicBezTo>
                <a:cubicBezTo>
                  <a:pt x="559" y="695"/>
                  <a:pt x="537" y="706"/>
                  <a:pt x="515" y="716"/>
                </a:cubicBezTo>
                <a:cubicBezTo>
                  <a:pt x="492" y="725"/>
                  <a:pt x="469" y="732"/>
                  <a:pt x="445" y="737"/>
                </a:cubicBezTo>
                <a:cubicBezTo>
                  <a:pt x="421" y="742"/>
                  <a:pt x="397" y="744"/>
                  <a:pt x="373" y="744"/>
                </a:cubicBezTo>
                <a:cubicBezTo>
                  <a:pt x="348" y="744"/>
                  <a:pt x="324" y="742"/>
                  <a:pt x="300" y="737"/>
                </a:cubicBezTo>
                <a:cubicBezTo>
                  <a:pt x="276" y="732"/>
                  <a:pt x="253" y="725"/>
                  <a:pt x="231" y="716"/>
                </a:cubicBezTo>
                <a:cubicBezTo>
                  <a:pt x="208" y="706"/>
                  <a:pt x="187" y="695"/>
                  <a:pt x="166" y="682"/>
                </a:cubicBezTo>
                <a:cubicBezTo>
                  <a:pt x="146" y="668"/>
                  <a:pt x="127" y="653"/>
                  <a:pt x="110" y="635"/>
                </a:cubicBezTo>
                <a:cubicBezTo>
                  <a:pt x="93" y="618"/>
                  <a:pt x="77" y="599"/>
                  <a:pt x="64" y="579"/>
                </a:cubicBezTo>
                <a:cubicBezTo>
                  <a:pt x="49" y="559"/>
                  <a:pt x="38" y="537"/>
                  <a:pt x="29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3" y="421"/>
                  <a:pt x="0" y="397"/>
                  <a:pt x="0" y="372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9" y="230"/>
                </a:cubicBezTo>
                <a:cubicBezTo>
                  <a:pt x="38" y="207"/>
                  <a:pt x="49" y="186"/>
                  <a:pt x="64" y="165"/>
                </a:cubicBezTo>
                <a:cubicBezTo>
                  <a:pt x="77" y="145"/>
                  <a:pt x="93" y="126"/>
                  <a:pt x="110" y="109"/>
                </a:cubicBezTo>
                <a:cubicBezTo>
                  <a:pt x="127" y="92"/>
                  <a:pt x="146" y="76"/>
                  <a:pt x="166" y="63"/>
                </a:cubicBezTo>
                <a:cubicBezTo>
                  <a:pt x="187" y="49"/>
                  <a:pt x="208" y="38"/>
                  <a:pt x="231" y="29"/>
                </a:cubicBezTo>
                <a:cubicBezTo>
                  <a:pt x="253" y="19"/>
                  <a:pt x="276" y="12"/>
                  <a:pt x="300" y="7"/>
                </a:cubicBezTo>
                <a:cubicBezTo>
                  <a:pt x="324" y="3"/>
                  <a:pt x="348" y="0"/>
                  <a:pt x="373" y="0"/>
                </a:cubicBezTo>
                <a:cubicBezTo>
                  <a:pt x="397" y="0"/>
                  <a:pt x="421" y="3"/>
                  <a:pt x="445" y="7"/>
                </a:cubicBezTo>
                <a:cubicBezTo>
                  <a:pt x="469" y="12"/>
                  <a:pt x="492" y="19"/>
                  <a:pt x="515" y="29"/>
                </a:cubicBezTo>
                <a:cubicBezTo>
                  <a:pt x="537" y="38"/>
                  <a:pt x="559" y="49"/>
                  <a:pt x="579" y="63"/>
                </a:cubicBezTo>
                <a:cubicBezTo>
                  <a:pt x="599" y="76"/>
                  <a:pt x="618" y="92"/>
                  <a:pt x="635" y="109"/>
                </a:cubicBezTo>
                <a:cubicBezTo>
                  <a:pt x="653" y="126"/>
                  <a:pt x="668" y="145"/>
                  <a:pt x="681" y="165"/>
                </a:cubicBezTo>
                <a:cubicBezTo>
                  <a:pt x="695" y="186"/>
                  <a:pt x="706" y="207"/>
                  <a:pt x="716" y="230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2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7" name="文本框 1406"/>
          <p:cNvSpPr txBox="1"/>
          <p:nvPr/>
        </p:nvSpPr>
        <p:spPr>
          <a:xfrm>
            <a:off x="6426360" y="336420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免什么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08" name="文本框 1407"/>
          <p:cNvSpPr txBox="1"/>
          <p:nvPr/>
        </p:nvSpPr>
        <p:spPr>
          <a:xfrm>
            <a:off x="6078960" y="29847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1E3A8A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9" name="文本框 1408"/>
          <p:cNvSpPr txBox="1"/>
          <p:nvPr/>
        </p:nvSpPr>
        <p:spPr>
          <a:xfrm>
            <a:off x="6426360" y="396720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知识库与工具整合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0" name="文本框 1409"/>
          <p:cNvSpPr txBox="1"/>
          <p:nvPr/>
        </p:nvSpPr>
        <p:spPr>
          <a:xfrm>
            <a:off x="6426360" y="423360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上传领域知识资源，集成外部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11" name="文本框 1410"/>
          <p:cNvSpPr txBox="1"/>
          <p:nvPr/>
        </p:nvSpPr>
        <p:spPr>
          <a:xfrm>
            <a:off x="8164440" y="4238280"/>
            <a:ext cx="18114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12" name="文本框 1411"/>
          <p:cNvSpPr txBox="1"/>
          <p:nvPr/>
        </p:nvSpPr>
        <p:spPr>
          <a:xfrm>
            <a:off x="8376120" y="423360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与功能扩展，增强专业能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13" name="任意多边形: 形状 1412"/>
          <p:cNvSpPr/>
          <p:nvPr/>
        </p:nvSpPr>
        <p:spPr>
          <a:xfrm>
            <a:off x="5991480" y="4002840"/>
            <a:ext cx="267840" cy="267480"/>
          </a:xfrm>
          <a:custGeom>
            <a:avLst/>
            <a:gdLst/>
            <a:ahLst/>
            <a:cxnLst/>
            <a:rect l="0" t="0" r="r" b="b"/>
            <a:pathLst>
              <a:path w="744" h="743">
                <a:moveTo>
                  <a:pt x="744" y="371"/>
                </a:moveTo>
                <a:cubicBezTo>
                  <a:pt x="744" y="396"/>
                  <a:pt x="742" y="421"/>
                  <a:pt x="737" y="444"/>
                </a:cubicBezTo>
                <a:cubicBezTo>
                  <a:pt x="732" y="468"/>
                  <a:pt x="725" y="492"/>
                  <a:pt x="716" y="514"/>
                </a:cubicBezTo>
                <a:cubicBezTo>
                  <a:pt x="706" y="537"/>
                  <a:pt x="695" y="558"/>
                  <a:pt x="681" y="578"/>
                </a:cubicBezTo>
                <a:cubicBezTo>
                  <a:pt x="668" y="599"/>
                  <a:pt x="653" y="617"/>
                  <a:pt x="635" y="635"/>
                </a:cubicBezTo>
                <a:cubicBezTo>
                  <a:pt x="618" y="652"/>
                  <a:pt x="599" y="667"/>
                  <a:pt x="579" y="681"/>
                </a:cubicBezTo>
                <a:cubicBezTo>
                  <a:pt x="559" y="694"/>
                  <a:pt x="537" y="706"/>
                  <a:pt x="515" y="715"/>
                </a:cubicBezTo>
                <a:cubicBezTo>
                  <a:pt x="492" y="724"/>
                  <a:pt x="469" y="731"/>
                  <a:pt x="445" y="736"/>
                </a:cubicBezTo>
                <a:cubicBezTo>
                  <a:pt x="421" y="741"/>
                  <a:pt x="397" y="743"/>
                  <a:pt x="373" y="743"/>
                </a:cubicBezTo>
                <a:cubicBezTo>
                  <a:pt x="348" y="743"/>
                  <a:pt x="324" y="741"/>
                  <a:pt x="300" y="736"/>
                </a:cubicBezTo>
                <a:cubicBezTo>
                  <a:pt x="276" y="731"/>
                  <a:pt x="253" y="724"/>
                  <a:pt x="231" y="715"/>
                </a:cubicBezTo>
                <a:cubicBezTo>
                  <a:pt x="208" y="706"/>
                  <a:pt x="187" y="694"/>
                  <a:pt x="166" y="681"/>
                </a:cubicBezTo>
                <a:cubicBezTo>
                  <a:pt x="146" y="667"/>
                  <a:pt x="127" y="652"/>
                  <a:pt x="110" y="635"/>
                </a:cubicBezTo>
                <a:cubicBezTo>
                  <a:pt x="93" y="617"/>
                  <a:pt x="77" y="599"/>
                  <a:pt x="64" y="578"/>
                </a:cubicBezTo>
                <a:cubicBezTo>
                  <a:pt x="49" y="558"/>
                  <a:pt x="38" y="537"/>
                  <a:pt x="29" y="514"/>
                </a:cubicBezTo>
                <a:cubicBezTo>
                  <a:pt x="19" y="492"/>
                  <a:pt x="12" y="468"/>
                  <a:pt x="7" y="444"/>
                </a:cubicBezTo>
                <a:cubicBezTo>
                  <a:pt x="3" y="421"/>
                  <a:pt x="0" y="396"/>
                  <a:pt x="0" y="371"/>
                </a:cubicBezTo>
                <a:cubicBezTo>
                  <a:pt x="0" y="347"/>
                  <a:pt x="3" y="322"/>
                  <a:pt x="7" y="299"/>
                </a:cubicBezTo>
                <a:cubicBezTo>
                  <a:pt x="12" y="275"/>
                  <a:pt x="19" y="251"/>
                  <a:pt x="29" y="229"/>
                </a:cubicBezTo>
                <a:cubicBezTo>
                  <a:pt x="38" y="206"/>
                  <a:pt x="49" y="185"/>
                  <a:pt x="64" y="165"/>
                </a:cubicBezTo>
                <a:cubicBezTo>
                  <a:pt x="77" y="144"/>
                  <a:pt x="93" y="126"/>
                  <a:pt x="110" y="108"/>
                </a:cubicBezTo>
                <a:cubicBezTo>
                  <a:pt x="127" y="91"/>
                  <a:pt x="146" y="76"/>
                  <a:pt x="166" y="62"/>
                </a:cubicBezTo>
                <a:cubicBezTo>
                  <a:pt x="187" y="49"/>
                  <a:pt x="208" y="37"/>
                  <a:pt x="231" y="28"/>
                </a:cubicBezTo>
                <a:cubicBezTo>
                  <a:pt x="253" y="18"/>
                  <a:pt x="276" y="11"/>
                  <a:pt x="300" y="7"/>
                </a:cubicBezTo>
                <a:cubicBezTo>
                  <a:pt x="324" y="2"/>
                  <a:pt x="348" y="0"/>
                  <a:pt x="373" y="0"/>
                </a:cubicBezTo>
                <a:cubicBezTo>
                  <a:pt x="397" y="0"/>
                  <a:pt x="421" y="2"/>
                  <a:pt x="445" y="7"/>
                </a:cubicBezTo>
                <a:cubicBezTo>
                  <a:pt x="469" y="11"/>
                  <a:pt x="492" y="18"/>
                  <a:pt x="515" y="28"/>
                </a:cubicBezTo>
                <a:cubicBezTo>
                  <a:pt x="537" y="37"/>
                  <a:pt x="559" y="49"/>
                  <a:pt x="579" y="62"/>
                </a:cubicBezTo>
                <a:cubicBezTo>
                  <a:pt x="599" y="76"/>
                  <a:pt x="618" y="91"/>
                  <a:pt x="635" y="108"/>
                </a:cubicBezTo>
                <a:cubicBezTo>
                  <a:pt x="653" y="126"/>
                  <a:pt x="668" y="144"/>
                  <a:pt x="681" y="165"/>
                </a:cubicBezTo>
                <a:cubicBezTo>
                  <a:pt x="695" y="185"/>
                  <a:pt x="706" y="206"/>
                  <a:pt x="716" y="229"/>
                </a:cubicBezTo>
                <a:cubicBezTo>
                  <a:pt x="725" y="251"/>
                  <a:pt x="732" y="275"/>
                  <a:pt x="737" y="299"/>
                </a:cubicBezTo>
                <a:cubicBezTo>
                  <a:pt x="742" y="322"/>
                  <a:pt x="744" y="347"/>
                  <a:pt x="744" y="371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4" name="文本框 1413"/>
          <p:cNvSpPr txBox="1"/>
          <p:nvPr/>
        </p:nvSpPr>
        <p:spPr>
          <a:xfrm>
            <a:off x="6426360" y="4434120"/>
            <a:ext cx="13465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力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15" name="文本框 1414"/>
          <p:cNvSpPr txBox="1"/>
          <p:nvPr/>
        </p:nvSpPr>
        <p:spPr>
          <a:xfrm>
            <a:off x="6078960" y="40543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1E3A8A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6" name="文本框 1415"/>
          <p:cNvSpPr txBox="1"/>
          <p:nvPr/>
        </p:nvSpPr>
        <p:spPr>
          <a:xfrm>
            <a:off x="6426360" y="5036760"/>
            <a:ext cx="118942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effectLst/>
                <a:uFillTx/>
                <a:latin typeface="WenQuanYiZenHei"/>
                <a:ea typeface="WenQuanYiZenHei"/>
              </a:rPr>
              <a:t>测试与迭代优化</a:t>
            </a:r>
            <a:endParaRPr lang="en-US" sz="13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417" name="文本框 1416"/>
          <p:cNvSpPr txBox="1"/>
          <p:nvPr/>
        </p:nvSpPr>
        <p:spPr>
          <a:xfrm>
            <a:off x="6622257" y="6150740"/>
            <a:ext cx="350095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通过多轮对话测试智能体表现，根据反馈优化配置参数与响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418" name="任意多边形: 形状 1417"/>
          <p:cNvSpPr/>
          <p:nvPr/>
        </p:nvSpPr>
        <p:spPr>
          <a:xfrm>
            <a:off x="5991480" y="507240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1"/>
                </a:moveTo>
                <a:cubicBezTo>
                  <a:pt x="744" y="397"/>
                  <a:pt x="742" y="421"/>
                  <a:pt x="737" y="445"/>
                </a:cubicBezTo>
                <a:cubicBezTo>
                  <a:pt x="732" y="469"/>
                  <a:pt x="725" y="492"/>
                  <a:pt x="716" y="514"/>
                </a:cubicBezTo>
                <a:cubicBezTo>
                  <a:pt x="706" y="537"/>
                  <a:pt x="695" y="558"/>
                  <a:pt x="681" y="579"/>
                </a:cubicBezTo>
                <a:cubicBezTo>
                  <a:pt x="668" y="599"/>
                  <a:pt x="653" y="618"/>
                  <a:pt x="635" y="635"/>
                </a:cubicBezTo>
                <a:cubicBezTo>
                  <a:pt x="618" y="652"/>
                  <a:pt x="599" y="667"/>
                  <a:pt x="579" y="681"/>
                </a:cubicBezTo>
                <a:cubicBezTo>
                  <a:pt x="559" y="695"/>
                  <a:pt x="537" y="706"/>
                  <a:pt x="515" y="715"/>
                </a:cubicBezTo>
                <a:cubicBezTo>
                  <a:pt x="492" y="725"/>
                  <a:pt x="469" y="732"/>
                  <a:pt x="445" y="737"/>
                </a:cubicBezTo>
                <a:cubicBezTo>
                  <a:pt x="421" y="741"/>
                  <a:pt x="397" y="744"/>
                  <a:pt x="373" y="744"/>
                </a:cubicBezTo>
                <a:cubicBezTo>
                  <a:pt x="348" y="744"/>
                  <a:pt x="324" y="741"/>
                  <a:pt x="300" y="737"/>
                </a:cubicBezTo>
                <a:cubicBezTo>
                  <a:pt x="276" y="732"/>
                  <a:pt x="253" y="725"/>
                  <a:pt x="231" y="715"/>
                </a:cubicBezTo>
                <a:cubicBezTo>
                  <a:pt x="208" y="706"/>
                  <a:pt x="187" y="695"/>
                  <a:pt x="166" y="681"/>
                </a:cubicBezTo>
                <a:cubicBezTo>
                  <a:pt x="146" y="667"/>
                  <a:pt x="127" y="652"/>
                  <a:pt x="110" y="635"/>
                </a:cubicBezTo>
                <a:cubicBezTo>
                  <a:pt x="93" y="618"/>
                  <a:pt x="77" y="599"/>
                  <a:pt x="64" y="579"/>
                </a:cubicBezTo>
                <a:cubicBezTo>
                  <a:pt x="49" y="558"/>
                  <a:pt x="38" y="537"/>
                  <a:pt x="29" y="514"/>
                </a:cubicBezTo>
                <a:cubicBezTo>
                  <a:pt x="19" y="492"/>
                  <a:pt x="12" y="469"/>
                  <a:pt x="7" y="445"/>
                </a:cubicBezTo>
                <a:cubicBezTo>
                  <a:pt x="3" y="421"/>
                  <a:pt x="0" y="397"/>
                  <a:pt x="0" y="371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9" y="229"/>
                </a:cubicBezTo>
                <a:cubicBezTo>
                  <a:pt x="38" y="207"/>
                  <a:pt x="49" y="185"/>
                  <a:pt x="64" y="165"/>
                </a:cubicBezTo>
                <a:cubicBezTo>
                  <a:pt x="77" y="145"/>
                  <a:pt x="93" y="126"/>
                  <a:pt x="110" y="109"/>
                </a:cubicBezTo>
                <a:cubicBezTo>
                  <a:pt x="127" y="91"/>
                  <a:pt x="146" y="76"/>
                  <a:pt x="166" y="62"/>
                </a:cubicBezTo>
                <a:cubicBezTo>
                  <a:pt x="187" y="49"/>
                  <a:pt x="208" y="37"/>
                  <a:pt x="231" y="28"/>
                </a:cubicBezTo>
                <a:cubicBezTo>
                  <a:pt x="253" y="19"/>
                  <a:pt x="276" y="12"/>
                  <a:pt x="300" y="7"/>
                </a:cubicBezTo>
                <a:cubicBezTo>
                  <a:pt x="324" y="2"/>
                  <a:pt x="348" y="0"/>
                  <a:pt x="373" y="0"/>
                </a:cubicBezTo>
                <a:cubicBezTo>
                  <a:pt x="397" y="0"/>
                  <a:pt x="421" y="2"/>
                  <a:pt x="445" y="7"/>
                </a:cubicBezTo>
                <a:cubicBezTo>
                  <a:pt x="469" y="12"/>
                  <a:pt x="492" y="19"/>
                  <a:pt x="515" y="28"/>
                </a:cubicBezTo>
                <a:cubicBezTo>
                  <a:pt x="537" y="37"/>
                  <a:pt x="559" y="49"/>
                  <a:pt x="579" y="62"/>
                </a:cubicBezTo>
                <a:cubicBezTo>
                  <a:pt x="599" y="76"/>
                  <a:pt x="618" y="91"/>
                  <a:pt x="635" y="109"/>
                </a:cubicBezTo>
                <a:cubicBezTo>
                  <a:pt x="653" y="126"/>
                  <a:pt x="668" y="145"/>
                  <a:pt x="681" y="165"/>
                </a:cubicBezTo>
                <a:cubicBezTo>
                  <a:pt x="695" y="185"/>
                  <a:pt x="706" y="207"/>
                  <a:pt x="716" y="229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1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9" name="文本框 1418"/>
          <p:cNvSpPr txBox="1"/>
          <p:nvPr/>
        </p:nvSpPr>
        <p:spPr>
          <a:xfrm>
            <a:off x="6426360" y="550368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应质量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420" name="文本框 1419"/>
          <p:cNvSpPr txBox="1"/>
          <p:nvPr/>
        </p:nvSpPr>
        <p:spPr>
          <a:xfrm>
            <a:off x="6078960" y="51238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1E3A8A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FEA15C-514A-CC33-76B2-3F1A0DFA695D}"/>
              </a:ext>
            </a:extLst>
          </p:cNvPr>
          <p:cNvSpPr txBox="1"/>
          <p:nvPr/>
        </p:nvSpPr>
        <p:spPr>
          <a:xfrm>
            <a:off x="668520" y="211982"/>
            <a:ext cx="3609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论文润色智能体的配置与开发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1" name="图片 1420"/>
          <p:cNvPicPr/>
          <p:nvPr/>
        </p:nvPicPr>
        <p:blipFill>
          <a:blip r:embed="rId2"/>
          <a:stretch/>
        </p:blipFill>
        <p:spPr>
          <a:xfrm>
            <a:off x="-10706040" y="-1440"/>
            <a:ext cx="10705680" cy="621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2" name="任意多边形: 形状 1421"/>
          <p:cNvSpPr/>
          <p:nvPr/>
        </p:nvSpPr>
        <p:spPr>
          <a:xfrm>
            <a:off x="-360" y="6208560"/>
            <a:ext cx="360" cy="0"/>
          </a:xfrm>
          <a:custGeom>
            <a:avLst/>
            <a:gdLst/>
            <a:ahLst/>
            <a:cxnLst/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23" name="图片 1422"/>
          <p:cNvPicPr/>
          <p:nvPr/>
        </p:nvPicPr>
        <p:blipFill>
          <a:blip r:embed="rId3"/>
          <a:stretch/>
        </p:blipFill>
        <p:spPr>
          <a:xfrm>
            <a:off x="0" y="-1440"/>
            <a:ext cx="0" cy="621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24" name="图片 1423"/>
          <p:cNvPicPr/>
          <p:nvPr/>
        </p:nvPicPr>
        <p:blipFill>
          <a:blip r:embed="rId4"/>
          <a:stretch/>
        </p:blipFill>
        <p:spPr>
          <a:xfrm>
            <a:off x="-10706040" y="620892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25" name="图片 1424"/>
          <p:cNvPicPr/>
          <p:nvPr/>
        </p:nvPicPr>
        <p:blipFill>
          <a:blip r:embed="rId2"/>
          <a:stretch/>
        </p:blipFill>
        <p:spPr>
          <a:xfrm>
            <a:off x="0" y="-1440"/>
            <a:ext cx="10705680" cy="621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26" name="图片 1425"/>
          <p:cNvPicPr/>
          <p:nvPr/>
        </p:nvPicPr>
        <p:blipFill>
          <a:blip r:embed="rId3"/>
          <a:stretch/>
        </p:blipFill>
        <p:spPr>
          <a:xfrm>
            <a:off x="10706040" y="-1440"/>
            <a:ext cx="0" cy="621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27" name="图片 1426"/>
          <p:cNvPicPr/>
          <p:nvPr/>
        </p:nvPicPr>
        <p:blipFill>
          <a:blip r:embed="rId4"/>
          <a:stretch/>
        </p:blipFill>
        <p:spPr>
          <a:xfrm>
            <a:off x="0" y="620892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28" name="图片 1427"/>
          <p:cNvPicPr/>
          <p:nvPr/>
        </p:nvPicPr>
        <p:blipFill>
          <a:blip r:embed="rId2"/>
          <a:stretch/>
        </p:blipFill>
        <p:spPr>
          <a:xfrm>
            <a:off x="-10706040" y="6208920"/>
            <a:ext cx="10705680" cy="621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9" name="任意多边形: 形状 1428"/>
          <p:cNvSpPr/>
          <p:nvPr/>
        </p:nvSpPr>
        <p:spPr>
          <a:xfrm>
            <a:off x="-360" y="12418920"/>
            <a:ext cx="360" cy="0"/>
          </a:xfrm>
          <a:custGeom>
            <a:avLst/>
            <a:gdLst/>
            <a:ahLst/>
            <a:cxnLst/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30" name="图片 1429"/>
          <p:cNvPicPr/>
          <p:nvPr/>
        </p:nvPicPr>
        <p:blipFill>
          <a:blip r:embed="rId3"/>
          <a:stretch/>
        </p:blipFill>
        <p:spPr>
          <a:xfrm>
            <a:off x="0" y="6208920"/>
            <a:ext cx="0" cy="621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1" name="图片 1430"/>
          <p:cNvPicPr/>
          <p:nvPr/>
        </p:nvPicPr>
        <p:blipFill>
          <a:blip r:embed="rId4"/>
          <a:stretch/>
        </p:blipFill>
        <p:spPr>
          <a:xfrm>
            <a:off x="-10706040" y="1241892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2" name="图片 1431"/>
          <p:cNvPicPr/>
          <p:nvPr/>
        </p:nvPicPr>
        <p:blipFill>
          <a:blip r:embed="rId2"/>
          <a:stretch/>
        </p:blipFill>
        <p:spPr>
          <a:xfrm>
            <a:off x="0" y="6208920"/>
            <a:ext cx="10705680" cy="621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3" name="图片 1432"/>
          <p:cNvPicPr/>
          <p:nvPr/>
        </p:nvPicPr>
        <p:blipFill>
          <a:blip r:embed="rId3"/>
          <a:stretch/>
        </p:blipFill>
        <p:spPr>
          <a:xfrm>
            <a:off x="10706040" y="6208920"/>
            <a:ext cx="0" cy="621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4" name="图片 1433"/>
          <p:cNvPicPr/>
          <p:nvPr/>
        </p:nvPicPr>
        <p:blipFill>
          <a:blip r:embed="rId4"/>
          <a:stretch/>
        </p:blipFill>
        <p:spPr>
          <a:xfrm>
            <a:off x="0" y="12418920"/>
            <a:ext cx="10705680" cy="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5" name="图片 1434"/>
          <p:cNvPicPr/>
          <p:nvPr/>
        </p:nvPicPr>
        <p:blipFill>
          <a:blip r:embed="rId5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6" name="图片 1435"/>
          <p:cNvPicPr/>
          <p:nvPr/>
        </p:nvPicPr>
        <p:blipFill>
          <a:blip r:embed="rId6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7" name="文本框 1436"/>
          <p:cNvSpPr txBox="1"/>
          <p:nvPr/>
        </p:nvSpPr>
        <p:spPr>
          <a:xfrm>
            <a:off x="534960" y="950400"/>
            <a:ext cx="2515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从名称确定到扩展操作的完整流程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8" name="文本框 1437"/>
          <p:cNvSpPr txBox="1"/>
          <p:nvPr/>
        </p:nvSpPr>
        <p:spPr>
          <a:xfrm>
            <a:off x="534960" y="5879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9" name="文本框 1438"/>
          <p:cNvSpPr txBox="1"/>
          <p:nvPr/>
        </p:nvSpPr>
        <p:spPr>
          <a:xfrm>
            <a:off x="668520" y="5884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0" name="文本框 1439"/>
          <p:cNvSpPr txBox="1"/>
          <p:nvPr/>
        </p:nvSpPr>
        <p:spPr>
          <a:xfrm>
            <a:off x="753480" y="5879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1" name="文本框 1440"/>
          <p:cNvSpPr txBox="1"/>
          <p:nvPr/>
        </p:nvSpPr>
        <p:spPr>
          <a:xfrm>
            <a:off x="887400" y="5884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2" name="文本框 1441"/>
          <p:cNvSpPr txBox="1"/>
          <p:nvPr/>
        </p:nvSpPr>
        <p:spPr>
          <a:xfrm>
            <a:off x="929880" y="58798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3" name="任意多边形: 形状 1442"/>
          <p:cNvSpPr/>
          <p:nvPr/>
        </p:nvSpPr>
        <p:spPr>
          <a:xfrm>
            <a:off x="534600" y="1370160"/>
            <a:ext cx="2281680" cy="1797120"/>
          </a:xfrm>
          <a:custGeom>
            <a:avLst/>
            <a:gdLst/>
            <a:ahLst/>
            <a:cxnLst/>
            <a:rect l="0" t="0" r="r" b="b"/>
            <a:pathLst>
              <a:path w="6338" h="4992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8"/>
                  <a:pt x="6166" y="22"/>
                </a:cubicBezTo>
                <a:cubicBezTo>
                  <a:pt x="6200" y="36"/>
                  <a:pt x="6231" y="56"/>
                  <a:pt x="6257" y="82"/>
                </a:cubicBezTo>
                <a:cubicBezTo>
                  <a:pt x="6283" y="108"/>
                  <a:pt x="6303" y="138"/>
                  <a:pt x="6317" y="172"/>
                </a:cubicBezTo>
                <a:cubicBezTo>
                  <a:pt x="6331" y="207"/>
                  <a:pt x="6338" y="242"/>
                  <a:pt x="6338" y="279"/>
                </a:cubicBezTo>
                <a:lnTo>
                  <a:pt x="6338" y="4714"/>
                </a:lnTo>
                <a:cubicBezTo>
                  <a:pt x="6338" y="4751"/>
                  <a:pt x="6331" y="4786"/>
                  <a:pt x="6317" y="4820"/>
                </a:cubicBezTo>
                <a:cubicBezTo>
                  <a:pt x="6303" y="4854"/>
                  <a:pt x="6283" y="4885"/>
                  <a:pt x="6257" y="4911"/>
                </a:cubicBezTo>
                <a:cubicBezTo>
                  <a:pt x="6231" y="4937"/>
                  <a:pt x="6200" y="4957"/>
                  <a:pt x="6166" y="4971"/>
                </a:cubicBezTo>
                <a:cubicBezTo>
                  <a:pt x="6132" y="4985"/>
                  <a:pt x="6097" y="4992"/>
                  <a:pt x="6060" y="4992"/>
                </a:cubicBezTo>
                <a:lnTo>
                  <a:pt x="279" y="4992"/>
                </a:lnTo>
                <a:cubicBezTo>
                  <a:pt x="242" y="4992"/>
                  <a:pt x="206" y="4985"/>
                  <a:pt x="172" y="4971"/>
                </a:cubicBezTo>
                <a:cubicBezTo>
                  <a:pt x="138" y="4957"/>
                  <a:pt x="108" y="4937"/>
                  <a:pt x="82" y="4911"/>
                </a:cubicBezTo>
                <a:cubicBezTo>
                  <a:pt x="56" y="4885"/>
                  <a:pt x="35" y="4854"/>
                  <a:pt x="21" y="4820"/>
                </a:cubicBezTo>
                <a:cubicBezTo>
                  <a:pt x="7" y="4786"/>
                  <a:pt x="0" y="4751"/>
                  <a:pt x="0" y="4714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4" name="任意多边形: 形状 1443"/>
          <p:cNvSpPr/>
          <p:nvPr/>
        </p:nvSpPr>
        <p:spPr>
          <a:xfrm>
            <a:off x="534600" y="1370160"/>
            <a:ext cx="2281680" cy="1797120"/>
          </a:xfrm>
          <a:custGeom>
            <a:avLst/>
            <a:gdLst/>
            <a:ahLst/>
            <a:cxnLst/>
            <a:rect l="0" t="0" r="r" b="b"/>
            <a:pathLst>
              <a:path w="6338" h="4992">
                <a:moveTo>
                  <a:pt x="0" y="471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8"/>
                  <a:pt x="6166" y="22"/>
                </a:cubicBezTo>
                <a:cubicBezTo>
                  <a:pt x="6200" y="36"/>
                  <a:pt x="6231" y="56"/>
                  <a:pt x="6257" y="82"/>
                </a:cubicBezTo>
                <a:cubicBezTo>
                  <a:pt x="6283" y="108"/>
                  <a:pt x="6303" y="138"/>
                  <a:pt x="6317" y="172"/>
                </a:cubicBezTo>
                <a:cubicBezTo>
                  <a:pt x="6331" y="207"/>
                  <a:pt x="6338" y="242"/>
                  <a:pt x="6338" y="279"/>
                </a:cubicBezTo>
                <a:lnTo>
                  <a:pt x="6338" y="4714"/>
                </a:lnTo>
                <a:cubicBezTo>
                  <a:pt x="6338" y="4751"/>
                  <a:pt x="6331" y="4786"/>
                  <a:pt x="6317" y="4820"/>
                </a:cubicBezTo>
                <a:cubicBezTo>
                  <a:pt x="6303" y="4854"/>
                  <a:pt x="6283" y="4885"/>
                  <a:pt x="6257" y="4911"/>
                </a:cubicBezTo>
                <a:cubicBezTo>
                  <a:pt x="6231" y="4937"/>
                  <a:pt x="6200" y="4957"/>
                  <a:pt x="6166" y="4971"/>
                </a:cubicBezTo>
                <a:cubicBezTo>
                  <a:pt x="6132" y="4985"/>
                  <a:pt x="6097" y="4992"/>
                  <a:pt x="6060" y="4992"/>
                </a:cubicBezTo>
                <a:lnTo>
                  <a:pt x="279" y="4992"/>
                </a:lnTo>
                <a:cubicBezTo>
                  <a:pt x="242" y="4992"/>
                  <a:pt x="206" y="4985"/>
                  <a:pt x="172" y="4971"/>
                </a:cubicBezTo>
                <a:cubicBezTo>
                  <a:pt x="138" y="4957"/>
                  <a:pt x="108" y="4937"/>
                  <a:pt x="82" y="4911"/>
                </a:cubicBezTo>
                <a:cubicBezTo>
                  <a:pt x="56" y="4885"/>
                  <a:pt x="35" y="4854"/>
                  <a:pt x="21" y="4820"/>
                </a:cubicBezTo>
                <a:cubicBezTo>
                  <a:pt x="7" y="4786"/>
                  <a:pt x="0" y="4751"/>
                  <a:pt x="0" y="4714"/>
                </a:cubicBezTo>
                <a:moveTo>
                  <a:pt x="23" y="279"/>
                </a:moveTo>
                <a:lnTo>
                  <a:pt x="23" y="4714"/>
                </a:lnTo>
                <a:cubicBezTo>
                  <a:pt x="23" y="4730"/>
                  <a:pt x="25" y="4747"/>
                  <a:pt x="28" y="4764"/>
                </a:cubicBezTo>
                <a:cubicBezTo>
                  <a:pt x="32" y="4780"/>
                  <a:pt x="36" y="4796"/>
                  <a:pt x="43" y="4811"/>
                </a:cubicBezTo>
                <a:cubicBezTo>
                  <a:pt x="49" y="4827"/>
                  <a:pt x="57" y="4842"/>
                  <a:pt x="66" y="4856"/>
                </a:cubicBezTo>
                <a:cubicBezTo>
                  <a:pt x="76" y="4869"/>
                  <a:pt x="86" y="4882"/>
                  <a:pt x="98" y="4894"/>
                </a:cubicBezTo>
                <a:cubicBezTo>
                  <a:pt x="110" y="4906"/>
                  <a:pt x="123" y="4917"/>
                  <a:pt x="137" y="4926"/>
                </a:cubicBezTo>
                <a:cubicBezTo>
                  <a:pt x="151" y="4935"/>
                  <a:pt x="165" y="4943"/>
                  <a:pt x="181" y="4950"/>
                </a:cubicBezTo>
                <a:cubicBezTo>
                  <a:pt x="196" y="4956"/>
                  <a:pt x="212" y="4961"/>
                  <a:pt x="229" y="4964"/>
                </a:cubicBezTo>
                <a:cubicBezTo>
                  <a:pt x="245" y="4967"/>
                  <a:pt x="262" y="4969"/>
                  <a:pt x="279" y="4969"/>
                </a:cubicBezTo>
                <a:lnTo>
                  <a:pt x="6060" y="4969"/>
                </a:lnTo>
                <a:cubicBezTo>
                  <a:pt x="6077" y="4969"/>
                  <a:pt x="6093" y="4967"/>
                  <a:pt x="6110" y="4964"/>
                </a:cubicBezTo>
                <a:cubicBezTo>
                  <a:pt x="6126" y="4961"/>
                  <a:pt x="6142" y="4956"/>
                  <a:pt x="6157" y="4950"/>
                </a:cubicBezTo>
                <a:cubicBezTo>
                  <a:pt x="6173" y="4943"/>
                  <a:pt x="6188" y="4935"/>
                  <a:pt x="6202" y="4926"/>
                </a:cubicBezTo>
                <a:cubicBezTo>
                  <a:pt x="6216" y="4917"/>
                  <a:pt x="6228" y="4906"/>
                  <a:pt x="6240" y="4894"/>
                </a:cubicBezTo>
                <a:cubicBezTo>
                  <a:pt x="6252" y="4882"/>
                  <a:pt x="6263" y="4869"/>
                  <a:pt x="6272" y="4856"/>
                </a:cubicBezTo>
                <a:cubicBezTo>
                  <a:pt x="6281" y="4842"/>
                  <a:pt x="6289" y="4827"/>
                  <a:pt x="6296" y="4811"/>
                </a:cubicBezTo>
                <a:cubicBezTo>
                  <a:pt x="6302" y="4796"/>
                  <a:pt x="6307" y="4780"/>
                  <a:pt x="6310" y="4764"/>
                </a:cubicBezTo>
                <a:cubicBezTo>
                  <a:pt x="6313" y="4747"/>
                  <a:pt x="6315" y="4730"/>
                  <a:pt x="6315" y="4714"/>
                </a:cubicBezTo>
                <a:lnTo>
                  <a:pt x="6315" y="279"/>
                </a:lnTo>
                <a:cubicBezTo>
                  <a:pt x="6315" y="262"/>
                  <a:pt x="6313" y="246"/>
                  <a:pt x="6310" y="229"/>
                </a:cubicBezTo>
                <a:cubicBezTo>
                  <a:pt x="6307" y="213"/>
                  <a:pt x="6302" y="197"/>
                  <a:pt x="6296" y="181"/>
                </a:cubicBezTo>
                <a:cubicBezTo>
                  <a:pt x="6289" y="166"/>
                  <a:pt x="6281" y="151"/>
                  <a:pt x="6272" y="137"/>
                </a:cubicBezTo>
                <a:cubicBezTo>
                  <a:pt x="6263" y="123"/>
                  <a:pt x="6252" y="110"/>
                  <a:pt x="6240" y="98"/>
                </a:cubicBezTo>
                <a:cubicBezTo>
                  <a:pt x="6228" y="87"/>
                  <a:pt x="6216" y="76"/>
                  <a:pt x="6202" y="67"/>
                </a:cubicBezTo>
                <a:cubicBezTo>
                  <a:pt x="6188" y="57"/>
                  <a:pt x="6173" y="50"/>
                  <a:pt x="6157" y="43"/>
                </a:cubicBezTo>
                <a:cubicBezTo>
                  <a:pt x="6142" y="37"/>
                  <a:pt x="6126" y="32"/>
                  <a:pt x="6110" y="29"/>
                </a:cubicBezTo>
                <a:cubicBezTo>
                  <a:pt x="6093" y="25"/>
                  <a:pt x="6077" y="24"/>
                  <a:pt x="6060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45" name="图片 1444"/>
          <p:cNvPicPr/>
          <p:nvPr/>
        </p:nvPicPr>
        <p:blipFill>
          <a:blip r:embed="rId7"/>
          <a:stretch/>
        </p:blipFill>
        <p:spPr>
          <a:xfrm>
            <a:off x="1512720" y="15458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46" name="文本框 1445"/>
          <p:cNvSpPr txBox="1"/>
          <p:nvPr/>
        </p:nvSpPr>
        <p:spPr>
          <a:xfrm>
            <a:off x="9691560" y="588456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17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7" name="文本框 1446"/>
          <p:cNvSpPr txBox="1"/>
          <p:nvPr/>
        </p:nvSpPr>
        <p:spPr>
          <a:xfrm>
            <a:off x="1629000" y="1630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8" name="文本框 1447"/>
          <p:cNvSpPr txBox="1"/>
          <p:nvPr/>
        </p:nvSpPr>
        <p:spPr>
          <a:xfrm>
            <a:off x="1090440" y="23709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确定智能体名称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9" name="文本框 1448"/>
          <p:cNvSpPr txBox="1"/>
          <p:nvPr/>
        </p:nvSpPr>
        <p:spPr>
          <a:xfrm>
            <a:off x="739440" y="26701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设定专业、明确的名称，反映智能体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0" name="图片 1449"/>
          <p:cNvPicPr/>
          <p:nvPr/>
        </p:nvPicPr>
        <p:blipFill>
          <a:blip r:embed="rId8"/>
          <a:stretch/>
        </p:blipFill>
        <p:spPr>
          <a:xfrm>
            <a:off x="1380600" y="1847160"/>
            <a:ext cx="591120" cy="51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1" name="任意多边形: 形状 1450"/>
          <p:cNvSpPr/>
          <p:nvPr/>
        </p:nvSpPr>
        <p:spPr>
          <a:xfrm>
            <a:off x="2983320" y="1370160"/>
            <a:ext cx="2281680" cy="1797120"/>
          </a:xfrm>
          <a:custGeom>
            <a:avLst/>
            <a:gdLst/>
            <a:ahLst/>
            <a:cxnLst/>
            <a:rect l="0" t="0" r="r" b="b"/>
            <a:pathLst>
              <a:path w="6338" h="4992">
                <a:moveTo>
                  <a:pt x="21" y="172"/>
                </a:move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6059" y="0"/>
                </a:lnTo>
                <a:cubicBezTo>
                  <a:pt x="6096" y="0"/>
                  <a:pt x="6132" y="8"/>
                  <a:pt x="6166" y="22"/>
                </a:cubicBezTo>
                <a:cubicBezTo>
                  <a:pt x="6200" y="36"/>
                  <a:pt x="6230" y="56"/>
                  <a:pt x="6256" y="82"/>
                </a:cubicBezTo>
                <a:cubicBezTo>
                  <a:pt x="6282" y="108"/>
                  <a:pt x="6302" y="138"/>
                  <a:pt x="6317" y="172"/>
                </a:cubicBezTo>
                <a:cubicBezTo>
                  <a:pt x="6331" y="207"/>
                  <a:pt x="6338" y="242"/>
                  <a:pt x="6338" y="279"/>
                </a:cubicBezTo>
                <a:lnTo>
                  <a:pt x="6338" y="4714"/>
                </a:lnTo>
                <a:cubicBezTo>
                  <a:pt x="6338" y="4751"/>
                  <a:pt x="6331" y="4786"/>
                  <a:pt x="6317" y="4820"/>
                </a:cubicBezTo>
                <a:cubicBezTo>
                  <a:pt x="6302" y="4854"/>
                  <a:pt x="6282" y="4885"/>
                  <a:pt x="6256" y="4911"/>
                </a:cubicBezTo>
                <a:cubicBezTo>
                  <a:pt x="6230" y="4937"/>
                  <a:pt x="6200" y="4957"/>
                  <a:pt x="6166" y="4971"/>
                </a:cubicBezTo>
                <a:cubicBezTo>
                  <a:pt x="6132" y="4985"/>
                  <a:pt x="6096" y="4992"/>
                  <a:pt x="6059" y="4992"/>
                </a:cubicBezTo>
                <a:lnTo>
                  <a:pt x="278" y="4992"/>
                </a:lnTo>
                <a:cubicBezTo>
                  <a:pt x="241" y="4992"/>
                  <a:pt x="206" y="4985"/>
                  <a:pt x="172" y="4971"/>
                </a:cubicBezTo>
                <a:cubicBezTo>
                  <a:pt x="137" y="4957"/>
                  <a:pt x="107" y="4937"/>
                  <a:pt x="81" y="4911"/>
                </a:cubicBezTo>
                <a:cubicBezTo>
                  <a:pt x="55" y="4885"/>
                  <a:pt x="35" y="4854"/>
                  <a:pt x="21" y="4820"/>
                </a:cubicBezTo>
                <a:cubicBezTo>
                  <a:pt x="7" y="4786"/>
                  <a:pt x="0" y="4751"/>
                  <a:pt x="0" y="4714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2" name="任意多边形: 形状 1451"/>
          <p:cNvSpPr/>
          <p:nvPr/>
        </p:nvSpPr>
        <p:spPr>
          <a:xfrm>
            <a:off x="2983320" y="1370160"/>
            <a:ext cx="2281680" cy="1797120"/>
          </a:xfrm>
          <a:custGeom>
            <a:avLst/>
            <a:gdLst/>
            <a:ahLst/>
            <a:cxnLst/>
            <a:rect l="0" t="0" r="r" b="b"/>
            <a:pathLst>
              <a:path w="6338" h="4992">
                <a:moveTo>
                  <a:pt x="0" y="471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6059" y="0"/>
                </a:lnTo>
                <a:cubicBezTo>
                  <a:pt x="6096" y="0"/>
                  <a:pt x="6132" y="8"/>
                  <a:pt x="6166" y="22"/>
                </a:cubicBezTo>
                <a:cubicBezTo>
                  <a:pt x="6200" y="36"/>
                  <a:pt x="6230" y="56"/>
                  <a:pt x="6256" y="82"/>
                </a:cubicBezTo>
                <a:cubicBezTo>
                  <a:pt x="6282" y="108"/>
                  <a:pt x="6302" y="138"/>
                  <a:pt x="6317" y="172"/>
                </a:cubicBezTo>
                <a:cubicBezTo>
                  <a:pt x="6331" y="207"/>
                  <a:pt x="6338" y="242"/>
                  <a:pt x="6338" y="279"/>
                </a:cubicBezTo>
                <a:lnTo>
                  <a:pt x="6338" y="4714"/>
                </a:lnTo>
                <a:cubicBezTo>
                  <a:pt x="6338" y="4751"/>
                  <a:pt x="6331" y="4786"/>
                  <a:pt x="6317" y="4820"/>
                </a:cubicBezTo>
                <a:cubicBezTo>
                  <a:pt x="6302" y="4854"/>
                  <a:pt x="6282" y="4885"/>
                  <a:pt x="6256" y="4911"/>
                </a:cubicBezTo>
                <a:cubicBezTo>
                  <a:pt x="6230" y="4937"/>
                  <a:pt x="6200" y="4957"/>
                  <a:pt x="6166" y="4971"/>
                </a:cubicBezTo>
                <a:cubicBezTo>
                  <a:pt x="6132" y="4985"/>
                  <a:pt x="6096" y="4992"/>
                  <a:pt x="6059" y="4992"/>
                </a:cubicBezTo>
                <a:lnTo>
                  <a:pt x="278" y="4992"/>
                </a:lnTo>
                <a:cubicBezTo>
                  <a:pt x="241" y="4992"/>
                  <a:pt x="206" y="4985"/>
                  <a:pt x="172" y="4971"/>
                </a:cubicBezTo>
                <a:cubicBezTo>
                  <a:pt x="137" y="4957"/>
                  <a:pt x="107" y="4937"/>
                  <a:pt x="81" y="4911"/>
                </a:cubicBezTo>
                <a:cubicBezTo>
                  <a:pt x="55" y="4885"/>
                  <a:pt x="35" y="4854"/>
                  <a:pt x="21" y="4820"/>
                </a:cubicBezTo>
                <a:cubicBezTo>
                  <a:pt x="7" y="4786"/>
                  <a:pt x="0" y="4751"/>
                  <a:pt x="0" y="4714"/>
                </a:cubicBezTo>
                <a:moveTo>
                  <a:pt x="23" y="279"/>
                </a:moveTo>
                <a:lnTo>
                  <a:pt x="23" y="4714"/>
                </a:lnTo>
                <a:cubicBezTo>
                  <a:pt x="23" y="4730"/>
                  <a:pt x="24" y="4747"/>
                  <a:pt x="28" y="4764"/>
                </a:cubicBezTo>
                <a:cubicBezTo>
                  <a:pt x="31" y="4780"/>
                  <a:pt x="36" y="4796"/>
                  <a:pt x="42" y="4811"/>
                </a:cubicBezTo>
                <a:cubicBezTo>
                  <a:pt x="49" y="4827"/>
                  <a:pt x="56" y="4842"/>
                  <a:pt x="66" y="4856"/>
                </a:cubicBezTo>
                <a:cubicBezTo>
                  <a:pt x="75" y="4869"/>
                  <a:pt x="86" y="4882"/>
                  <a:pt x="98" y="4894"/>
                </a:cubicBezTo>
                <a:cubicBezTo>
                  <a:pt x="109" y="4906"/>
                  <a:pt x="122" y="4917"/>
                  <a:pt x="136" y="4926"/>
                </a:cubicBezTo>
                <a:cubicBezTo>
                  <a:pt x="150" y="4935"/>
                  <a:pt x="165" y="4943"/>
                  <a:pt x="180" y="4950"/>
                </a:cubicBezTo>
                <a:cubicBezTo>
                  <a:pt x="196" y="4956"/>
                  <a:pt x="212" y="4961"/>
                  <a:pt x="228" y="4964"/>
                </a:cubicBezTo>
                <a:cubicBezTo>
                  <a:pt x="245" y="4967"/>
                  <a:pt x="261" y="4969"/>
                  <a:pt x="278" y="4969"/>
                </a:cubicBezTo>
                <a:lnTo>
                  <a:pt x="6059" y="4969"/>
                </a:lnTo>
                <a:cubicBezTo>
                  <a:pt x="6076" y="4969"/>
                  <a:pt x="6093" y="4967"/>
                  <a:pt x="6109" y="4964"/>
                </a:cubicBezTo>
                <a:cubicBezTo>
                  <a:pt x="6125" y="4961"/>
                  <a:pt x="6141" y="4956"/>
                  <a:pt x="6157" y="4950"/>
                </a:cubicBezTo>
                <a:cubicBezTo>
                  <a:pt x="6172" y="4943"/>
                  <a:pt x="6187" y="4935"/>
                  <a:pt x="6201" y="4926"/>
                </a:cubicBezTo>
                <a:cubicBezTo>
                  <a:pt x="6215" y="4917"/>
                  <a:pt x="6228" y="4906"/>
                  <a:pt x="6240" y="4894"/>
                </a:cubicBezTo>
                <a:cubicBezTo>
                  <a:pt x="6252" y="4882"/>
                  <a:pt x="6262" y="4869"/>
                  <a:pt x="6271" y="4856"/>
                </a:cubicBezTo>
                <a:cubicBezTo>
                  <a:pt x="6281" y="4842"/>
                  <a:pt x="6289" y="4827"/>
                  <a:pt x="6295" y="4811"/>
                </a:cubicBezTo>
                <a:cubicBezTo>
                  <a:pt x="6301" y="4796"/>
                  <a:pt x="6306" y="4780"/>
                  <a:pt x="6310" y="4764"/>
                </a:cubicBezTo>
                <a:cubicBezTo>
                  <a:pt x="6313" y="4747"/>
                  <a:pt x="6315" y="4730"/>
                  <a:pt x="6315" y="4714"/>
                </a:cubicBezTo>
                <a:lnTo>
                  <a:pt x="6315" y="279"/>
                </a:lnTo>
                <a:cubicBezTo>
                  <a:pt x="6315" y="262"/>
                  <a:pt x="6313" y="246"/>
                  <a:pt x="6310" y="229"/>
                </a:cubicBezTo>
                <a:cubicBezTo>
                  <a:pt x="6306" y="213"/>
                  <a:pt x="6301" y="197"/>
                  <a:pt x="6295" y="181"/>
                </a:cubicBezTo>
                <a:cubicBezTo>
                  <a:pt x="6289" y="166"/>
                  <a:pt x="6281" y="151"/>
                  <a:pt x="6271" y="137"/>
                </a:cubicBezTo>
                <a:cubicBezTo>
                  <a:pt x="6262" y="123"/>
                  <a:pt x="6252" y="110"/>
                  <a:pt x="6240" y="98"/>
                </a:cubicBezTo>
                <a:cubicBezTo>
                  <a:pt x="6228" y="87"/>
                  <a:pt x="6215" y="76"/>
                  <a:pt x="6201" y="67"/>
                </a:cubicBezTo>
                <a:cubicBezTo>
                  <a:pt x="6187" y="57"/>
                  <a:pt x="6172" y="50"/>
                  <a:pt x="6157" y="43"/>
                </a:cubicBezTo>
                <a:cubicBezTo>
                  <a:pt x="6141" y="37"/>
                  <a:pt x="6125" y="32"/>
                  <a:pt x="6109" y="29"/>
                </a:cubicBezTo>
                <a:cubicBezTo>
                  <a:pt x="6093" y="25"/>
                  <a:pt x="6076" y="24"/>
                  <a:pt x="6059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9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6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3" name="图片 1452"/>
          <p:cNvPicPr/>
          <p:nvPr/>
        </p:nvPicPr>
        <p:blipFill>
          <a:blip r:embed="rId9"/>
          <a:stretch/>
        </p:blipFill>
        <p:spPr>
          <a:xfrm>
            <a:off x="3961080" y="15458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4" name="文本框 1453"/>
          <p:cNvSpPr txBox="1"/>
          <p:nvPr/>
        </p:nvSpPr>
        <p:spPr>
          <a:xfrm>
            <a:off x="1383120" y="2837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功能与领域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5" name="文本框 1454"/>
          <p:cNvSpPr txBox="1"/>
          <p:nvPr/>
        </p:nvSpPr>
        <p:spPr>
          <a:xfrm>
            <a:off x="4077360" y="1630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6" name="文本框 1455"/>
          <p:cNvSpPr txBox="1"/>
          <p:nvPr/>
        </p:nvSpPr>
        <p:spPr>
          <a:xfrm>
            <a:off x="3539160" y="23709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确定智能体头像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7" name="文本框 1456"/>
          <p:cNvSpPr txBox="1"/>
          <p:nvPr/>
        </p:nvSpPr>
        <p:spPr>
          <a:xfrm>
            <a:off x="3188160" y="26701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创建或上传符合智能体特性的头像，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8" name="图片 1457"/>
          <p:cNvPicPr/>
          <p:nvPr/>
        </p:nvPicPr>
        <p:blipFill>
          <a:blip r:embed="rId10"/>
          <a:stretch/>
        </p:blipFill>
        <p:spPr>
          <a:xfrm>
            <a:off x="3895200" y="1847160"/>
            <a:ext cx="456840" cy="51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9" name="任意多边形: 形状 1458"/>
          <p:cNvSpPr/>
          <p:nvPr/>
        </p:nvSpPr>
        <p:spPr>
          <a:xfrm>
            <a:off x="5431680" y="1370160"/>
            <a:ext cx="2281680" cy="1797120"/>
          </a:xfrm>
          <a:custGeom>
            <a:avLst/>
            <a:gdLst/>
            <a:ahLst/>
            <a:cxnLst/>
            <a:rect l="0" t="0" r="r" b="b"/>
            <a:pathLst>
              <a:path w="6338" h="4992">
                <a:moveTo>
                  <a:pt x="21" y="172"/>
                </a:move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8"/>
                  <a:pt x="6166" y="22"/>
                </a:cubicBezTo>
                <a:cubicBezTo>
                  <a:pt x="6200" y="36"/>
                  <a:pt x="6230" y="56"/>
                  <a:pt x="6257" y="82"/>
                </a:cubicBezTo>
                <a:cubicBezTo>
                  <a:pt x="6283" y="108"/>
                  <a:pt x="6303" y="138"/>
                  <a:pt x="6317" y="172"/>
                </a:cubicBezTo>
                <a:cubicBezTo>
                  <a:pt x="6331" y="207"/>
                  <a:pt x="6338" y="242"/>
                  <a:pt x="6338" y="279"/>
                </a:cubicBezTo>
                <a:lnTo>
                  <a:pt x="6338" y="4714"/>
                </a:lnTo>
                <a:cubicBezTo>
                  <a:pt x="6338" y="4751"/>
                  <a:pt x="6331" y="4786"/>
                  <a:pt x="6317" y="4820"/>
                </a:cubicBezTo>
                <a:cubicBezTo>
                  <a:pt x="6303" y="4854"/>
                  <a:pt x="6283" y="4885"/>
                  <a:pt x="6257" y="4911"/>
                </a:cubicBezTo>
                <a:cubicBezTo>
                  <a:pt x="6230" y="4937"/>
                  <a:pt x="6200" y="4957"/>
                  <a:pt x="6166" y="4971"/>
                </a:cubicBezTo>
                <a:cubicBezTo>
                  <a:pt x="6132" y="4985"/>
                  <a:pt x="6097" y="4992"/>
                  <a:pt x="6060" y="4992"/>
                </a:cubicBezTo>
                <a:lnTo>
                  <a:pt x="278" y="4992"/>
                </a:lnTo>
                <a:cubicBezTo>
                  <a:pt x="242" y="4992"/>
                  <a:pt x="206" y="4985"/>
                  <a:pt x="172" y="4971"/>
                </a:cubicBezTo>
                <a:cubicBezTo>
                  <a:pt x="138" y="4957"/>
                  <a:pt x="108" y="4937"/>
                  <a:pt x="82" y="4911"/>
                </a:cubicBezTo>
                <a:cubicBezTo>
                  <a:pt x="55" y="4885"/>
                  <a:pt x="35" y="4854"/>
                  <a:pt x="21" y="4820"/>
                </a:cubicBezTo>
                <a:cubicBezTo>
                  <a:pt x="7" y="4786"/>
                  <a:pt x="0" y="4751"/>
                  <a:pt x="0" y="4714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0" name="任意多边形: 形状 1459"/>
          <p:cNvSpPr/>
          <p:nvPr/>
        </p:nvSpPr>
        <p:spPr>
          <a:xfrm>
            <a:off x="5431680" y="1370160"/>
            <a:ext cx="2281680" cy="1797120"/>
          </a:xfrm>
          <a:custGeom>
            <a:avLst/>
            <a:gdLst/>
            <a:ahLst/>
            <a:cxnLst/>
            <a:rect l="0" t="0" r="r" b="b"/>
            <a:pathLst>
              <a:path w="6338" h="4992">
                <a:moveTo>
                  <a:pt x="0" y="471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8"/>
                  <a:pt x="6166" y="22"/>
                </a:cubicBezTo>
                <a:cubicBezTo>
                  <a:pt x="6200" y="36"/>
                  <a:pt x="6230" y="56"/>
                  <a:pt x="6257" y="82"/>
                </a:cubicBezTo>
                <a:cubicBezTo>
                  <a:pt x="6283" y="108"/>
                  <a:pt x="6303" y="138"/>
                  <a:pt x="6317" y="172"/>
                </a:cubicBezTo>
                <a:cubicBezTo>
                  <a:pt x="6331" y="207"/>
                  <a:pt x="6338" y="242"/>
                  <a:pt x="6338" y="279"/>
                </a:cubicBezTo>
                <a:lnTo>
                  <a:pt x="6338" y="4714"/>
                </a:lnTo>
                <a:cubicBezTo>
                  <a:pt x="6338" y="4751"/>
                  <a:pt x="6331" y="4786"/>
                  <a:pt x="6317" y="4820"/>
                </a:cubicBezTo>
                <a:cubicBezTo>
                  <a:pt x="6303" y="4854"/>
                  <a:pt x="6283" y="4885"/>
                  <a:pt x="6257" y="4911"/>
                </a:cubicBezTo>
                <a:cubicBezTo>
                  <a:pt x="6230" y="4937"/>
                  <a:pt x="6200" y="4957"/>
                  <a:pt x="6166" y="4971"/>
                </a:cubicBezTo>
                <a:cubicBezTo>
                  <a:pt x="6132" y="4985"/>
                  <a:pt x="6097" y="4992"/>
                  <a:pt x="6060" y="4992"/>
                </a:cubicBezTo>
                <a:lnTo>
                  <a:pt x="279" y="4992"/>
                </a:lnTo>
                <a:cubicBezTo>
                  <a:pt x="242" y="4992"/>
                  <a:pt x="206" y="4985"/>
                  <a:pt x="172" y="4971"/>
                </a:cubicBezTo>
                <a:cubicBezTo>
                  <a:pt x="138" y="4957"/>
                  <a:pt x="108" y="4937"/>
                  <a:pt x="82" y="4911"/>
                </a:cubicBezTo>
                <a:cubicBezTo>
                  <a:pt x="55" y="4885"/>
                  <a:pt x="35" y="4854"/>
                  <a:pt x="21" y="4820"/>
                </a:cubicBezTo>
                <a:cubicBezTo>
                  <a:pt x="7" y="4786"/>
                  <a:pt x="0" y="4751"/>
                  <a:pt x="0" y="4714"/>
                </a:cubicBezTo>
                <a:moveTo>
                  <a:pt x="23" y="279"/>
                </a:moveTo>
                <a:lnTo>
                  <a:pt x="23" y="4714"/>
                </a:lnTo>
                <a:cubicBezTo>
                  <a:pt x="23" y="4730"/>
                  <a:pt x="25" y="4747"/>
                  <a:pt x="28" y="4764"/>
                </a:cubicBezTo>
                <a:cubicBezTo>
                  <a:pt x="31" y="4780"/>
                  <a:pt x="36" y="4796"/>
                  <a:pt x="43" y="4811"/>
                </a:cubicBezTo>
                <a:cubicBezTo>
                  <a:pt x="49" y="4827"/>
                  <a:pt x="57" y="4842"/>
                  <a:pt x="66" y="4856"/>
                </a:cubicBezTo>
                <a:cubicBezTo>
                  <a:pt x="76" y="4869"/>
                  <a:pt x="86" y="4882"/>
                  <a:pt x="98" y="4894"/>
                </a:cubicBezTo>
                <a:cubicBezTo>
                  <a:pt x="110" y="4906"/>
                  <a:pt x="123" y="4917"/>
                  <a:pt x="137" y="4926"/>
                </a:cubicBezTo>
                <a:cubicBezTo>
                  <a:pt x="151" y="4935"/>
                  <a:pt x="165" y="4943"/>
                  <a:pt x="181" y="4950"/>
                </a:cubicBezTo>
                <a:cubicBezTo>
                  <a:pt x="196" y="4956"/>
                  <a:pt x="212" y="4961"/>
                  <a:pt x="229" y="4964"/>
                </a:cubicBezTo>
                <a:cubicBezTo>
                  <a:pt x="245" y="4967"/>
                  <a:pt x="262" y="4969"/>
                  <a:pt x="279" y="4969"/>
                </a:cubicBezTo>
                <a:lnTo>
                  <a:pt x="6060" y="4969"/>
                </a:lnTo>
                <a:cubicBezTo>
                  <a:pt x="6076" y="4969"/>
                  <a:pt x="6093" y="4967"/>
                  <a:pt x="6109" y="4964"/>
                </a:cubicBezTo>
                <a:cubicBezTo>
                  <a:pt x="6126" y="4961"/>
                  <a:pt x="6142" y="4956"/>
                  <a:pt x="6157" y="4950"/>
                </a:cubicBezTo>
                <a:cubicBezTo>
                  <a:pt x="6173" y="4943"/>
                  <a:pt x="6188" y="4935"/>
                  <a:pt x="6201" y="4926"/>
                </a:cubicBezTo>
                <a:cubicBezTo>
                  <a:pt x="6215" y="4917"/>
                  <a:pt x="6228" y="4906"/>
                  <a:pt x="6240" y="4894"/>
                </a:cubicBezTo>
                <a:cubicBezTo>
                  <a:pt x="6252" y="4882"/>
                  <a:pt x="6263" y="4869"/>
                  <a:pt x="6272" y="4856"/>
                </a:cubicBezTo>
                <a:cubicBezTo>
                  <a:pt x="6281" y="4842"/>
                  <a:pt x="6289" y="4827"/>
                  <a:pt x="6295" y="4811"/>
                </a:cubicBezTo>
                <a:cubicBezTo>
                  <a:pt x="6302" y="4796"/>
                  <a:pt x="6307" y="4780"/>
                  <a:pt x="6310" y="4764"/>
                </a:cubicBezTo>
                <a:cubicBezTo>
                  <a:pt x="6313" y="4747"/>
                  <a:pt x="6315" y="4730"/>
                  <a:pt x="6315" y="4714"/>
                </a:cubicBezTo>
                <a:lnTo>
                  <a:pt x="6315" y="279"/>
                </a:lnTo>
                <a:cubicBezTo>
                  <a:pt x="6315" y="262"/>
                  <a:pt x="6313" y="246"/>
                  <a:pt x="6310" y="229"/>
                </a:cubicBezTo>
                <a:cubicBezTo>
                  <a:pt x="6307" y="213"/>
                  <a:pt x="6302" y="197"/>
                  <a:pt x="6295" y="181"/>
                </a:cubicBezTo>
                <a:cubicBezTo>
                  <a:pt x="6289" y="166"/>
                  <a:pt x="6281" y="151"/>
                  <a:pt x="6272" y="137"/>
                </a:cubicBezTo>
                <a:cubicBezTo>
                  <a:pt x="6263" y="123"/>
                  <a:pt x="6252" y="110"/>
                  <a:pt x="6240" y="98"/>
                </a:cubicBezTo>
                <a:cubicBezTo>
                  <a:pt x="6228" y="87"/>
                  <a:pt x="6215" y="76"/>
                  <a:pt x="6201" y="67"/>
                </a:cubicBezTo>
                <a:cubicBezTo>
                  <a:pt x="6188" y="57"/>
                  <a:pt x="6173" y="50"/>
                  <a:pt x="6157" y="43"/>
                </a:cubicBezTo>
                <a:cubicBezTo>
                  <a:pt x="6142" y="37"/>
                  <a:pt x="6126" y="32"/>
                  <a:pt x="6109" y="29"/>
                </a:cubicBezTo>
                <a:cubicBezTo>
                  <a:pt x="6093" y="25"/>
                  <a:pt x="6076" y="24"/>
                  <a:pt x="6060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61" name="图片 1460"/>
          <p:cNvPicPr/>
          <p:nvPr/>
        </p:nvPicPr>
        <p:blipFill>
          <a:blip r:embed="rId11"/>
          <a:stretch/>
        </p:blipFill>
        <p:spPr>
          <a:xfrm>
            <a:off x="6409440" y="15458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2" name="文本框 1461"/>
          <p:cNvSpPr txBox="1"/>
          <p:nvPr/>
        </p:nvSpPr>
        <p:spPr>
          <a:xfrm>
            <a:off x="3831480" y="2837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提升识别度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3" name="文本框 1462"/>
          <p:cNvSpPr txBox="1"/>
          <p:nvPr/>
        </p:nvSpPr>
        <p:spPr>
          <a:xfrm>
            <a:off x="6526080" y="1630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4" name="文本框 1463"/>
          <p:cNvSpPr txBox="1"/>
          <p:nvPr/>
        </p:nvSpPr>
        <p:spPr>
          <a:xfrm>
            <a:off x="6071040" y="23709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确定描述信息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5" name="文本框 1464"/>
          <p:cNvSpPr txBox="1"/>
          <p:nvPr/>
        </p:nvSpPr>
        <p:spPr>
          <a:xfrm>
            <a:off x="5636520" y="26701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简洁描述智能体身份与专长，控制在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6" name="文本框 1465"/>
          <p:cNvSpPr txBox="1"/>
          <p:nvPr/>
        </p:nvSpPr>
        <p:spPr>
          <a:xfrm>
            <a:off x="6285240" y="2841480"/>
            <a:ext cx="224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67" name="图片 1466"/>
          <p:cNvPicPr/>
          <p:nvPr/>
        </p:nvPicPr>
        <p:blipFill>
          <a:blip r:embed="rId12"/>
          <a:stretch/>
        </p:blipFill>
        <p:spPr>
          <a:xfrm>
            <a:off x="6309360" y="1847160"/>
            <a:ext cx="523800" cy="51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8" name="任意多边形: 形状 1467"/>
          <p:cNvSpPr/>
          <p:nvPr/>
        </p:nvSpPr>
        <p:spPr>
          <a:xfrm>
            <a:off x="7880040" y="1370160"/>
            <a:ext cx="2282040" cy="1797120"/>
          </a:xfrm>
          <a:custGeom>
            <a:avLst/>
            <a:gdLst/>
            <a:ahLst/>
            <a:cxnLst/>
            <a:rect l="0" t="0" r="r" b="b"/>
            <a:pathLst>
              <a:path w="6339" h="4992">
                <a:moveTo>
                  <a:pt x="22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8"/>
                  <a:pt x="6167" y="22"/>
                </a:cubicBezTo>
                <a:cubicBezTo>
                  <a:pt x="6201" y="36"/>
                  <a:pt x="6231" y="56"/>
                  <a:pt x="6257" y="82"/>
                </a:cubicBezTo>
                <a:cubicBezTo>
                  <a:pt x="6283" y="108"/>
                  <a:pt x="6303" y="138"/>
                  <a:pt x="6317" y="172"/>
                </a:cubicBezTo>
                <a:cubicBezTo>
                  <a:pt x="6332" y="207"/>
                  <a:pt x="6339" y="242"/>
                  <a:pt x="6339" y="279"/>
                </a:cubicBezTo>
                <a:lnTo>
                  <a:pt x="6339" y="4714"/>
                </a:lnTo>
                <a:cubicBezTo>
                  <a:pt x="6339" y="4751"/>
                  <a:pt x="6332" y="4786"/>
                  <a:pt x="6317" y="4820"/>
                </a:cubicBezTo>
                <a:cubicBezTo>
                  <a:pt x="6303" y="4854"/>
                  <a:pt x="6283" y="4885"/>
                  <a:pt x="6257" y="4911"/>
                </a:cubicBezTo>
                <a:cubicBezTo>
                  <a:pt x="6231" y="4937"/>
                  <a:pt x="6201" y="4957"/>
                  <a:pt x="6167" y="4971"/>
                </a:cubicBezTo>
                <a:cubicBezTo>
                  <a:pt x="6133" y="4985"/>
                  <a:pt x="6097" y="4992"/>
                  <a:pt x="6060" y="4992"/>
                </a:cubicBezTo>
                <a:lnTo>
                  <a:pt x="279" y="4992"/>
                </a:lnTo>
                <a:cubicBezTo>
                  <a:pt x="242" y="4992"/>
                  <a:pt x="206" y="4985"/>
                  <a:pt x="172" y="4971"/>
                </a:cubicBezTo>
                <a:cubicBezTo>
                  <a:pt x="138" y="4957"/>
                  <a:pt x="108" y="4937"/>
                  <a:pt x="82" y="4911"/>
                </a:cubicBezTo>
                <a:cubicBezTo>
                  <a:pt x="56" y="4885"/>
                  <a:pt x="36" y="4854"/>
                  <a:pt x="22" y="4820"/>
                </a:cubicBezTo>
                <a:cubicBezTo>
                  <a:pt x="7" y="4786"/>
                  <a:pt x="0" y="4751"/>
                  <a:pt x="0" y="4714"/>
                </a:cubicBezTo>
                <a:lnTo>
                  <a:pt x="0" y="279"/>
                </a:lnTo>
                <a:cubicBezTo>
                  <a:pt x="0" y="242"/>
                  <a:pt x="7" y="207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9" name="任意多边形: 形状 1468"/>
          <p:cNvSpPr/>
          <p:nvPr/>
        </p:nvSpPr>
        <p:spPr>
          <a:xfrm>
            <a:off x="7880040" y="1370160"/>
            <a:ext cx="2282040" cy="1797120"/>
          </a:xfrm>
          <a:custGeom>
            <a:avLst/>
            <a:gdLst/>
            <a:ahLst/>
            <a:cxnLst/>
            <a:rect l="0" t="0" r="r" b="b"/>
            <a:pathLst>
              <a:path w="6339" h="4992">
                <a:moveTo>
                  <a:pt x="0" y="4714"/>
                </a:moveTo>
                <a:lnTo>
                  <a:pt x="0" y="279"/>
                </a:lnTo>
                <a:cubicBezTo>
                  <a:pt x="0" y="242"/>
                  <a:pt x="7" y="207"/>
                  <a:pt x="22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8"/>
                  <a:pt x="6167" y="22"/>
                </a:cubicBezTo>
                <a:cubicBezTo>
                  <a:pt x="6201" y="36"/>
                  <a:pt x="6231" y="56"/>
                  <a:pt x="6257" y="82"/>
                </a:cubicBezTo>
                <a:cubicBezTo>
                  <a:pt x="6283" y="108"/>
                  <a:pt x="6303" y="138"/>
                  <a:pt x="6317" y="172"/>
                </a:cubicBezTo>
                <a:cubicBezTo>
                  <a:pt x="6332" y="207"/>
                  <a:pt x="6339" y="242"/>
                  <a:pt x="6339" y="279"/>
                </a:cubicBezTo>
                <a:lnTo>
                  <a:pt x="6339" y="4714"/>
                </a:lnTo>
                <a:cubicBezTo>
                  <a:pt x="6339" y="4751"/>
                  <a:pt x="6332" y="4786"/>
                  <a:pt x="6317" y="4820"/>
                </a:cubicBezTo>
                <a:cubicBezTo>
                  <a:pt x="6303" y="4854"/>
                  <a:pt x="6283" y="4885"/>
                  <a:pt x="6257" y="4911"/>
                </a:cubicBezTo>
                <a:cubicBezTo>
                  <a:pt x="6231" y="4937"/>
                  <a:pt x="6201" y="4957"/>
                  <a:pt x="6167" y="4971"/>
                </a:cubicBezTo>
                <a:cubicBezTo>
                  <a:pt x="6132" y="4985"/>
                  <a:pt x="6097" y="4992"/>
                  <a:pt x="6060" y="4992"/>
                </a:cubicBezTo>
                <a:lnTo>
                  <a:pt x="279" y="4992"/>
                </a:lnTo>
                <a:cubicBezTo>
                  <a:pt x="242" y="4992"/>
                  <a:pt x="206" y="4985"/>
                  <a:pt x="172" y="4971"/>
                </a:cubicBezTo>
                <a:cubicBezTo>
                  <a:pt x="138" y="4957"/>
                  <a:pt x="108" y="4937"/>
                  <a:pt x="82" y="4911"/>
                </a:cubicBezTo>
                <a:cubicBezTo>
                  <a:pt x="56" y="4885"/>
                  <a:pt x="36" y="4854"/>
                  <a:pt x="22" y="4820"/>
                </a:cubicBezTo>
                <a:cubicBezTo>
                  <a:pt x="7" y="4786"/>
                  <a:pt x="0" y="4751"/>
                  <a:pt x="0" y="4714"/>
                </a:cubicBezTo>
                <a:moveTo>
                  <a:pt x="24" y="279"/>
                </a:moveTo>
                <a:lnTo>
                  <a:pt x="24" y="4714"/>
                </a:lnTo>
                <a:cubicBezTo>
                  <a:pt x="24" y="4730"/>
                  <a:pt x="25" y="4747"/>
                  <a:pt x="29" y="4764"/>
                </a:cubicBezTo>
                <a:cubicBezTo>
                  <a:pt x="32" y="4780"/>
                  <a:pt x="37" y="4796"/>
                  <a:pt x="43" y="4811"/>
                </a:cubicBezTo>
                <a:cubicBezTo>
                  <a:pt x="49" y="4827"/>
                  <a:pt x="57" y="4842"/>
                  <a:pt x="67" y="4856"/>
                </a:cubicBezTo>
                <a:cubicBezTo>
                  <a:pt x="76" y="4869"/>
                  <a:pt x="87" y="4882"/>
                  <a:pt x="98" y="4894"/>
                </a:cubicBezTo>
                <a:cubicBezTo>
                  <a:pt x="110" y="4906"/>
                  <a:pt x="123" y="4917"/>
                  <a:pt x="137" y="4926"/>
                </a:cubicBezTo>
                <a:cubicBezTo>
                  <a:pt x="151" y="4935"/>
                  <a:pt x="166" y="4943"/>
                  <a:pt x="181" y="4950"/>
                </a:cubicBezTo>
                <a:cubicBezTo>
                  <a:pt x="197" y="4956"/>
                  <a:pt x="213" y="4961"/>
                  <a:pt x="229" y="4964"/>
                </a:cubicBezTo>
                <a:cubicBezTo>
                  <a:pt x="246" y="4967"/>
                  <a:pt x="262" y="4969"/>
                  <a:pt x="279" y="4969"/>
                </a:cubicBezTo>
                <a:lnTo>
                  <a:pt x="6060" y="4969"/>
                </a:lnTo>
                <a:cubicBezTo>
                  <a:pt x="6077" y="4969"/>
                  <a:pt x="6093" y="4967"/>
                  <a:pt x="6110" y="4964"/>
                </a:cubicBezTo>
                <a:cubicBezTo>
                  <a:pt x="6126" y="4961"/>
                  <a:pt x="6142" y="4956"/>
                  <a:pt x="6158" y="4950"/>
                </a:cubicBezTo>
                <a:cubicBezTo>
                  <a:pt x="6173" y="4943"/>
                  <a:pt x="6188" y="4935"/>
                  <a:pt x="6202" y="4926"/>
                </a:cubicBezTo>
                <a:cubicBezTo>
                  <a:pt x="6216" y="4917"/>
                  <a:pt x="6229" y="4906"/>
                  <a:pt x="6241" y="4894"/>
                </a:cubicBezTo>
                <a:cubicBezTo>
                  <a:pt x="6252" y="4882"/>
                  <a:pt x="6263" y="4869"/>
                  <a:pt x="6272" y="4856"/>
                </a:cubicBezTo>
                <a:cubicBezTo>
                  <a:pt x="6282" y="4842"/>
                  <a:pt x="6290" y="4827"/>
                  <a:pt x="6296" y="4811"/>
                </a:cubicBezTo>
                <a:cubicBezTo>
                  <a:pt x="6302" y="4796"/>
                  <a:pt x="6307" y="4780"/>
                  <a:pt x="6310" y="4764"/>
                </a:cubicBezTo>
                <a:cubicBezTo>
                  <a:pt x="6314" y="4747"/>
                  <a:pt x="6315" y="4730"/>
                  <a:pt x="6315" y="4714"/>
                </a:cubicBezTo>
                <a:lnTo>
                  <a:pt x="6315" y="279"/>
                </a:lnTo>
                <a:cubicBezTo>
                  <a:pt x="6315" y="262"/>
                  <a:pt x="6314" y="246"/>
                  <a:pt x="6310" y="229"/>
                </a:cubicBezTo>
                <a:cubicBezTo>
                  <a:pt x="6307" y="213"/>
                  <a:pt x="6302" y="197"/>
                  <a:pt x="6296" y="181"/>
                </a:cubicBezTo>
                <a:cubicBezTo>
                  <a:pt x="6290" y="166"/>
                  <a:pt x="6282" y="151"/>
                  <a:pt x="6272" y="137"/>
                </a:cubicBezTo>
                <a:cubicBezTo>
                  <a:pt x="6263" y="123"/>
                  <a:pt x="6252" y="110"/>
                  <a:pt x="6241" y="98"/>
                </a:cubicBezTo>
                <a:cubicBezTo>
                  <a:pt x="6229" y="87"/>
                  <a:pt x="6216" y="76"/>
                  <a:pt x="6202" y="67"/>
                </a:cubicBezTo>
                <a:cubicBezTo>
                  <a:pt x="6188" y="57"/>
                  <a:pt x="6173" y="50"/>
                  <a:pt x="6158" y="43"/>
                </a:cubicBezTo>
                <a:cubicBezTo>
                  <a:pt x="6142" y="37"/>
                  <a:pt x="6126" y="32"/>
                  <a:pt x="6110" y="29"/>
                </a:cubicBezTo>
                <a:cubicBezTo>
                  <a:pt x="6093" y="25"/>
                  <a:pt x="6077" y="24"/>
                  <a:pt x="6060" y="24"/>
                </a:cubicBezTo>
                <a:lnTo>
                  <a:pt x="279" y="24"/>
                </a:lnTo>
                <a:cubicBezTo>
                  <a:pt x="262" y="24"/>
                  <a:pt x="246" y="25"/>
                  <a:pt x="229" y="29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7" y="197"/>
                  <a:pt x="32" y="213"/>
                  <a:pt x="29" y="229"/>
                </a:cubicBezTo>
                <a:cubicBezTo>
                  <a:pt x="25" y="246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0" name="图片 1469"/>
          <p:cNvPicPr/>
          <p:nvPr/>
        </p:nvPicPr>
        <p:blipFill>
          <a:blip r:embed="rId13"/>
          <a:stretch/>
        </p:blipFill>
        <p:spPr>
          <a:xfrm>
            <a:off x="8858160" y="15458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1" name="文本框 1470"/>
          <p:cNvSpPr txBox="1"/>
          <p:nvPr/>
        </p:nvSpPr>
        <p:spPr>
          <a:xfrm>
            <a:off x="6508440" y="28371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字以内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2" name="文本框 1471"/>
          <p:cNvSpPr txBox="1"/>
          <p:nvPr/>
        </p:nvSpPr>
        <p:spPr>
          <a:xfrm>
            <a:off x="8974440" y="1630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3" name="文本框 1472"/>
          <p:cNvSpPr txBox="1"/>
          <p:nvPr/>
        </p:nvSpPr>
        <p:spPr>
          <a:xfrm>
            <a:off x="8436240" y="23709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配置智能体指令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4" name="文本框 1473"/>
          <p:cNvSpPr txBox="1"/>
          <p:nvPr/>
        </p:nvSpPr>
        <p:spPr>
          <a:xfrm>
            <a:off x="8085240" y="26701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定义智能体可执行的任务、行为规范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5" name="图片 1474"/>
          <p:cNvPicPr/>
          <p:nvPr/>
        </p:nvPicPr>
        <p:blipFill>
          <a:blip r:embed="rId14"/>
          <a:stretch/>
        </p:blipFill>
        <p:spPr>
          <a:xfrm>
            <a:off x="8759880" y="1847160"/>
            <a:ext cx="523800" cy="51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6" name="任意多边形: 形状 1475"/>
          <p:cNvSpPr/>
          <p:nvPr/>
        </p:nvSpPr>
        <p:spPr>
          <a:xfrm>
            <a:off x="534600" y="3334320"/>
            <a:ext cx="2281680" cy="1796760"/>
          </a:xfrm>
          <a:custGeom>
            <a:avLst/>
            <a:gdLst/>
            <a:ahLst/>
            <a:cxnLst/>
            <a:rect l="0" t="0" r="r" b="b"/>
            <a:pathLst>
              <a:path w="6338" h="4991">
                <a:moveTo>
                  <a:pt x="21" y="171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7"/>
                  <a:pt x="6166" y="21"/>
                </a:cubicBezTo>
                <a:cubicBezTo>
                  <a:pt x="6200" y="35"/>
                  <a:pt x="6231" y="55"/>
                  <a:pt x="6257" y="81"/>
                </a:cubicBezTo>
                <a:cubicBezTo>
                  <a:pt x="6283" y="107"/>
                  <a:pt x="6303" y="137"/>
                  <a:pt x="6317" y="171"/>
                </a:cubicBezTo>
                <a:cubicBezTo>
                  <a:pt x="6331" y="206"/>
                  <a:pt x="6338" y="241"/>
                  <a:pt x="6338" y="278"/>
                </a:cubicBezTo>
                <a:lnTo>
                  <a:pt x="6338" y="4713"/>
                </a:lnTo>
                <a:cubicBezTo>
                  <a:pt x="6338" y="4750"/>
                  <a:pt x="6331" y="4785"/>
                  <a:pt x="6317" y="4819"/>
                </a:cubicBezTo>
                <a:cubicBezTo>
                  <a:pt x="6303" y="4853"/>
                  <a:pt x="6283" y="4884"/>
                  <a:pt x="6257" y="4910"/>
                </a:cubicBezTo>
                <a:cubicBezTo>
                  <a:pt x="6231" y="4936"/>
                  <a:pt x="6200" y="4956"/>
                  <a:pt x="6166" y="4970"/>
                </a:cubicBezTo>
                <a:cubicBezTo>
                  <a:pt x="6132" y="4984"/>
                  <a:pt x="6097" y="4991"/>
                  <a:pt x="6060" y="4991"/>
                </a:cubicBezTo>
                <a:lnTo>
                  <a:pt x="279" y="4991"/>
                </a:lnTo>
                <a:cubicBezTo>
                  <a:pt x="242" y="4991"/>
                  <a:pt x="206" y="4984"/>
                  <a:pt x="172" y="4970"/>
                </a:cubicBezTo>
                <a:cubicBezTo>
                  <a:pt x="138" y="4956"/>
                  <a:pt x="108" y="4936"/>
                  <a:pt x="82" y="4910"/>
                </a:cubicBezTo>
                <a:cubicBezTo>
                  <a:pt x="56" y="4884"/>
                  <a:pt x="35" y="4853"/>
                  <a:pt x="21" y="4819"/>
                </a:cubicBezTo>
                <a:cubicBezTo>
                  <a:pt x="7" y="4785"/>
                  <a:pt x="0" y="4750"/>
                  <a:pt x="0" y="4713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7" name="任意多边形: 形状 1476"/>
          <p:cNvSpPr/>
          <p:nvPr/>
        </p:nvSpPr>
        <p:spPr>
          <a:xfrm>
            <a:off x="534600" y="3334320"/>
            <a:ext cx="2281680" cy="1796760"/>
          </a:xfrm>
          <a:custGeom>
            <a:avLst/>
            <a:gdLst/>
            <a:ahLst/>
            <a:cxnLst/>
            <a:rect l="0" t="0" r="r" b="b"/>
            <a:pathLst>
              <a:path w="6338" h="4991">
                <a:moveTo>
                  <a:pt x="0" y="4713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7"/>
                  <a:pt x="6166" y="21"/>
                </a:cubicBezTo>
                <a:cubicBezTo>
                  <a:pt x="6200" y="35"/>
                  <a:pt x="6231" y="55"/>
                  <a:pt x="6257" y="81"/>
                </a:cubicBezTo>
                <a:cubicBezTo>
                  <a:pt x="6283" y="107"/>
                  <a:pt x="6303" y="137"/>
                  <a:pt x="6317" y="171"/>
                </a:cubicBezTo>
                <a:cubicBezTo>
                  <a:pt x="6331" y="206"/>
                  <a:pt x="6338" y="241"/>
                  <a:pt x="6338" y="278"/>
                </a:cubicBezTo>
                <a:lnTo>
                  <a:pt x="6338" y="4713"/>
                </a:lnTo>
                <a:cubicBezTo>
                  <a:pt x="6338" y="4750"/>
                  <a:pt x="6331" y="4785"/>
                  <a:pt x="6317" y="4819"/>
                </a:cubicBezTo>
                <a:cubicBezTo>
                  <a:pt x="6303" y="4853"/>
                  <a:pt x="6283" y="4884"/>
                  <a:pt x="6257" y="4910"/>
                </a:cubicBezTo>
                <a:cubicBezTo>
                  <a:pt x="6231" y="4936"/>
                  <a:pt x="6200" y="4956"/>
                  <a:pt x="6166" y="4970"/>
                </a:cubicBezTo>
                <a:cubicBezTo>
                  <a:pt x="6132" y="4984"/>
                  <a:pt x="6097" y="4991"/>
                  <a:pt x="6060" y="4991"/>
                </a:cubicBezTo>
                <a:lnTo>
                  <a:pt x="279" y="4991"/>
                </a:lnTo>
                <a:cubicBezTo>
                  <a:pt x="242" y="4991"/>
                  <a:pt x="206" y="4984"/>
                  <a:pt x="172" y="4970"/>
                </a:cubicBezTo>
                <a:cubicBezTo>
                  <a:pt x="138" y="4956"/>
                  <a:pt x="108" y="4936"/>
                  <a:pt x="82" y="4910"/>
                </a:cubicBezTo>
                <a:cubicBezTo>
                  <a:pt x="56" y="4884"/>
                  <a:pt x="35" y="4853"/>
                  <a:pt x="21" y="4819"/>
                </a:cubicBezTo>
                <a:cubicBezTo>
                  <a:pt x="7" y="4785"/>
                  <a:pt x="0" y="4750"/>
                  <a:pt x="0" y="4713"/>
                </a:cubicBezTo>
                <a:moveTo>
                  <a:pt x="23" y="278"/>
                </a:moveTo>
                <a:lnTo>
                  <a:pt x="23" y="4713"/>
                </a:lnTo>
                <a:cubicBezTo>
                  <a:pt x="23" y="4730"/>
                  <a:pt x="25" y="4746"/>
                  <a:pt x="28" y="4763"/>
                </a:cubicBezTo>
                <a:cubicBezTo>
                  <a:pt x="32" y="4779"/>
                  <a:pt x="36" y="4795"/>
                  <a:pt x="43" y="4810"/>
                </a:cubicBezTo>
                <a:cubicBezTo>
                  <a:pt x="49" y="4826"/>
                  <a:pt x="57" y="4841"/>
                  <a:pt x="66" y="4855"/>
                </a:cubicBezTo>
                <a:cubicBezTo>
                  <a:pt x="76" y="4869"/>
                  <a:pt x="86" y="4881"/>
                  <a:pt x="98" y="4893"/>
                </a:cubicBezTo>
                <a:cubicBezTo>
                  <a:pt x="110" y="4905"/>
                  <a:pt x="123" y="4916"/>
                  <a:pt x="137" y="4925"/>
                </a:cubicBezTo>
                <a:cubicBezTo>
                  <a:pt x="151" y="4934"/>
                  <a:pt x="165" y="4942"/>
                  <a:pt x="181" y="4949"/>
                </a:cubicBezTo>
                <a:cubicBezTo>
                  <a:pt x="196" y="4955"/>
                  <a:pt x="212" y="4960"/>
                  <a:pt x="229" y="4963"/>
                </a:cubicBezTo>
                <a:cubicBezTo>
                  <a:pt x="245" y="4966"/>
                  <a:pt x="262" y="4968"/>
                  <a:pt x="279" y="4968"/>
                </a:cubicBezTo>
                <a:lnTo>
                  <a:pt x="6060" y="4968"/>
                </a:lnTo>
                <a:cubicBezTo>
                  <a:pt x="6077" y="4968"/>
                  <a:pt x="6093" y="4966"/>
                  <a:pt x="6110" y="4963"/>
                </a:cubicBezTo>
                <a:cubicBezTo>
                  <a:pt x="6126" y="4960"/>
                  <a:pt x="6142" y="4955"/>
                  <a:pt x="6157" y="4949"/>
                </a:cubicBezTo>
                <a:cubicBezTo>
                  <a:pt x="6173" y="4942"/>
                  <a:pt x="6188" y="4934"/>
                  <a:pt x="6202" y="4925"/>
                </a:cubicBezTo>
                <a:cubicBezTo>
                  <a:pt x="6216" y="4916"/>
                  <a:pt x="6228" y="4905"/>
                  <a:pt x="6240" y="4893"/>
                </a:cubicBezTo>
                <a:cubicBezTo>
                  <a:pt x="6252" y="4881"/>
                  <a:pt x="6263" y="4869"/>
                  <a:pt x="6272" y="4855"/>
                </a:cubicBezTo>
                <a:cubicBezTo>
                  <a:pt x="6281" y="4841"/>
                  <a:pt x="6289" y="4826"/>
                  <a:pt x="6296" y="4810"/>
                </a:cubicBezTo>
                <a:cubicBezTo>
                  <a:pt x="6302" y="4795"/>
                  <a:pt x="6307" y="4779"/>
                  <a:pt x="6310" y="4763"/>
                </a:cubicBezTo>
                <a:cubicBezTo>
                  <a:pt x="6313" y="4746"/>
                  <a:pt x="6315" y="4730"/>
                  <a:pt x="6315" y="4713"/>
                </a:cubicBezTo>
                <a:lnTo>
                  <a:pt x="6315" y="278"/>
                </a:lnTo>
                <a:cubicBezTo>
                  <a:pt x="6315" y="261"/>
                  <a:pt x="6313" y="245"/>
                  <a:pt x="6310" y="228"/>
                </a:cubicBezTo>
                <a:cubicBezTo>
                  <a:pt x="6307" y="212"/>
                  <a:pt x="6302" y="196"/>
                  <a:pt x="6296" y="180"/>
                </a:cubicBezTo>
                <a:cubicBezTo>
                  <a:pt x="6289" y="165"/>
                  <a:pt x="6281" y="150"/>
                  <a:pt x="6272" y="136"/>
                </a:cubicBezTo>
                <a:cubicBezTo>
                  <a:pt x="6263" y="122"/>
                  <a:pt x="6252" y="109"/>
                  <a:pt x="6240" y="98"/>
                </a:cubicBezTo>
                <a:cubicBezTo>
                  <a:pt x="6228" y="86"/>
                  <a:pt x="6216" y="75"/>
                  <a:pt x="6202" y="66"/>
                </a:cubicBezTo>
                <a:cubicBezTo>
                  <a:pt x="6188" y="56"/>
                  <a:pt x="6173" y="49"/>
                  <a:pt x="6157" y="42"/>
                </a:cubicBezTo>
                <a:cubicBezTo>
                  <a:pt x="6142" y="36"/>
                  <a:pt x="6126" y="31"/>
                  <a:pt x="6110" y="28"/>
                </a:cubicBezTo>
                <a:cubicBezTo>
                  <a:pt x="6093" y="24"/>
                  <a:pt x="6077" y="23"/>
                  <a:pt x="6060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8" name="图片 1477"/>
          <p:cNvPicPr/>
          <p:nvPr/>
        </p:nvPicPr>
        <p:blipFill>
          <a:blip r:embed="rId15"/>
          <a:stretch/>
        </p:blipFill>
        <p:spPr>
          <a:xfrm>
            <a:off x="1512720" y="35096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9" name="文本框 1478"/>
          <p:cNvSpPr txBox="1"/>
          <p:nvPr/>
        </p:nvSpPr>
        <p:spPr>
          <a:xfrm>
            <a:off x="8728560" y="2837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及限制条件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0" name="文本框 1479"/>
          <p:cNvSpPr txBox="1"/>
          <p:nvPr/>
        </p:nvSpPr>
        <p:spPr>
          <a:xfrm>
            <a:off x="1629000" y="3594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1" name="文本框 1480"/>
          <p:cNvSpPr txBox="1"/>
          <p:nvPr/>
        </p:nvSpPr>
        <p:spPr>
          <a:xfrm>
            <a:off x="1257840" y="43351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对话开场白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2" name="文本框 1481"/>
          <p:cNvSpPr txBox="1"/>
          <p:nvPr/>
        </p:nvSpPr>
        <p:spPr>
          <a:xfrm>
            <a:off x="739440" y="46339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设置智能体初始化界面的欢迎语与功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83" name="图片 1482"/>
          <p:cNvPicPr/>
          <p:nvPr/>
        </p:nvPicPr>
        <p:blipFill>
          <a:blip r:embed="rId16"/>
          <a:stretch/>
        </p:blipFill>
        <p:spPr>
          <a:xfrm>
            <a:off x="1380600" y="3813120"/>
            <a:ext cx="591120" cy="51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84" name="任意多边形: 形状 1483"/>
          <p:cNvSpPr/>
          <p:nvPr/>
        </p:nvSpPr>
        <p:spPr>
          <a:xfrm>
            <a:off x="2983320" y="3334320"/>
            <a:ext cx="2281680" cy="1796760"/>
          </a:xfrm>
          <a:custGeom>
            <a:avLst/>
            <a:gdLst/>
            <a:ahLst/>
            <a:cxnLst/>
            <a:rect l="0" t="0" r="r" b="b"/>
            <a:pathLst>
              <a:path w="6338" h="4991">
                <a:moveTo>
                  <a:pt x="21" y="171"/>
                </a:moveTo>
                <a:cubicBezTo>
                  <a:pt x="35" y="137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6059" y="0"/>
                </a:lnTo>
                <a:cubicBezTo>
                  <a:pt x="6096" y="0"/>
                  <a:pt x="6132" y="7"/>
                  <a:pt x="6166" y="21"/>
                </a:cubicBezTo>
                <a:cubicBezTo>
                  <a:pt x="6200" y="35"/>
                  <a:pt x="6230" y="55"/>
                  <a:pt x="6256" y="81"/>
                </a:cubicBezTo>
                <a:cubicBezTo>
                  <a:pt x="6282" y="107"/>
                  <a:pt x="6302" y="137"/>
                  <a:pt x="6317" y="171"/>
                </a:cubicBezTo>
                <a:cubicBezTo>
                  <a:pt x="6331" y="206"/>
                  <a:pt x="6338" y="241"/>
                  <a:pt x="6338" y="278"/>
                </a:cubicBezTo>
                <a:lnTo>
                  <a:pt x="6338" y="4713"/>
                </a:lnTo>
                <a:cubicBezTo>
                  <a:pt x="6338" y="4750"/>
                  <a:pt x="6331" y="4785"/>
                  <a:pt x="6317" y="4819"/>
                </a:cubicBezTo>
                <a:cubicBezTo>
                  <a:pt x="6302" y="4853"/>
                  <a:pt x="6282" y="4884"/>
                  <a:pt x="6256" y="4910"/>
                </a:cubicBezTo>
                <a:cubicBezTo>
                  <a:pt x="6230" y="4936"/>
                  <a:pt x="6200" y="4956"/>
                  <a:pt x="6166" y="4970"/>
                </a:cubicBezTo>
                <a:cubicBezTo>
                  <a:pt x="6132" y="4984"/>
                  <a:pt x="6096" y="4991"/>
                  <a:pt x="6059" y="4991"/>
                </a:cubicBezTo>
                <a:lnTo>
                  <a:pt x="278" y="4991"/>
                </a:lnTo>
                <a:cubicBezTo>
                  <a:pt x="241" y="4991"/>
                  <a:pt x="206" y="4984"/>
                  <a:pt x="172" y="4970"/>
                </a:cubicBezTo>
                <a:cubicBezTo>
                  <a:pt x="137" y="4956"/>
                  <a:pt x="107" y="4936"/>
                  <a:pt x="81" y="4910"/>
                </a:cubicBezTo>
                <a:cubicBezTo>
                  <a:pt x="55" y="4884"/>
                  <a:pt x="35" y="4853"/>
                  <a:pt x="21" y="4819"/>
                </a:cubicBezTo>
                <a:cubicBezTo>
                  <a:pt x="7" y="4785"/>
                  <a:pt x="0" y="4750"/>
                  <a:pt x="0" y="4713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5" name="任意多边形: 形状 1484"/>
          <p:cNvSpPr/>
          <p:nvPr/>
        </p:nvSpPr>
        <p:spPr>
          <a:xfrm>
            <a:off x="2983320" y="3334320"/>
            <a:ext cx="2281680" cy="1796760"/>
          </a:xfrm>
          <a:custGeom>
            <a:avLst/>
            <a:gdLst/>
            <a:ahLst/>
            <a:cxnLst/>
            <a:rect l="0" t="0" r="r" b="b"/>
            <a:pathLst>
              <a:path w="6338" h="4991">
                <a:moveTo>
                  <a:pt x="0" y="4713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5" y="137"/>
                  <a:pt x="55" y="107"/>
                  <a:pt x="81" y="81"/>
                </a:cubicBezTo>
                <a:cubicBezTo>
                  <a:pt x="107" y="55"/>
                  <a:pt x="137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6059" y="0"/>
                </a:lnTo>
                <a:cubicBezTo>
                  <a:pt x="6096" y="0"/>
                  <a:pt x="6132" y="7"/>
                  <a:pt x="6166" y="21"/>
                </a:cubicBezTo>
                <a:cubicBezTo>
                  <a:pt x="6200" y="35"/>
                  <a:pt x="6230" y="55"/>
                  <a:pt x="6256" y="81"/>
                </a:cubicBezTo>
                <a:cubicBezTo>
                  <a:pt x="6282" y="107"/>
                  <a:pt x="6302" y="137"/>
                  <a:pt x="6317" y="171"/>
                </a:cubicBezTo>
                <a:cubicBezTo>
                  <a:pt x="6331" y="206"/>
                  <a:pt x="6338" y="241"/>
                  <a:pt x="6338" y="278"/>
                </a:cubicBezTo>
                <a:lnTo>
                  <a:pt x="6338" y="4713"/>
                </a:lnTo>
                <a:cubicBezTo>
                  <a:pt x="6338" y="4750"/>
                  <a:pt x="6331" y="4785"/>
                  <a:pt x="6317" y="4819"/>
                </a:cubicBezTo>
                <a:cubicBezTo>
                  <a:pt x="6302" y="4853"/>
                  <a:pt x="6282" y="4884"/>
                  <a:pt x="6256" y="4910"/>
                </a:cubicBezTo>
                <a:cubicBezTo>
                  <a:pt x="6230" y="4936"/>
                  <a:pt x="6200" y="4956"/>
                  <a:pt x="6166" y="4970"/>
                </a:cubicBezTo>
                <a:cubicBezTo>
                  <a:pt x="6132" y="4984"/>
                  <a:pt x="6096" y="4991"/>
                  <a:pt x="6059" y="4991"/>
                </a:cubicBezTo>
                <a:lnTo>
                  <a:pt x="278" y="4991"/>
                </a:lnTo>
                <a:cubicBezTo>
                  <a:pt x="241" y="4991"/>
                  <a:pt x="206" y="4984"/>
                  <a:pt x="172" y="4970"/>
                </a:cubicBezTo>
                <a:cubicBezTo>
                  <a:pt x="137" y="4956"/>
                  <a:pt x="107" y="4936"/>
                  <a:pt x="81" y="4910"/>
                </a:cubicBezTo>
                <a:cubicBezTo>
                  <a:pt x="55" y="4884"/>
                  <a:pt x="35" y="4853"/>
                  <a:pt x="21" y="4819"/>
                </a:cubicBezTo>
                <a:cubicBezTo>
                  <a:pt x="7" y="4785"/>
                  <a:pt x="0" y="4750"/>
                  <a:pt x="0" y="4713"/>
                </a:cubicBezTo>
                <a:moveTo>
                  <a:pt x="23" y="278"/>
                </a:moveTo>
                <a:lnTo>
                  <a:pt x="23" y="4713"/>
                </a:lnTo>
                <a:cubicBezTo>
                  <a:pt x="23" y="4730"/>
                  <a:pt x="24" y="4746"/>
                  <a:pt x="28" y="4763"/>
                </a:cubicBezTo>
                <a:cubicBezTo>
                  <a:pt x="31" y="4779"/>
                  <a:pt x="36" y="4795"/>
                  <a:pt x="42" y="4810"/>
                </a:cubicBezTo>
                <a:cubicBezTo>
                  <a:pt x="49" y="4826"/>
                  <a:pt x="56" y="4841"/>
                  <a:pt x="66" y="4855"/>
                </a:cubicBezTo>
                <a:cubicBezTo>
                  <a:pt x="75" y="4869"/>
                  <a:pt x="86" y="4881"/>
                  <a:pt x="98" y="4893"/>
                </a:cubicBezTo>
                <a:cubicBezTo>
                  <a:pt x="109" y="4905"/>
                  <a:pt x="122" y="4916"/>
                  <a:pt x="136" y="4925"/>
                </a:cubicBezTo>
                <a:cubicBezTo>
                  <a:pt x="150" y="4934"/>
                  <a:pt x="165" y="4942"/>
                  <a:pt x="180" y="4949"/>
                </a:cubicBezTo>
                <a:cubicBezTo>
                  <a:pt x="196" y="4955"/>
                  <a:pt x="212" y="4960"/>
                  <a:pt x="228" y="4963"/>
                </a:cubicBezTo>
                <a:cubicBezTo>
                  <a:pt x="245" y="4966"/>
                  <a:pt x="261" y="4968"/>
                  <a:pt x="278" y="4968"/>
                </a:cubicBezTo>
                <a:lnTo>
                  <a:pt x="6059" y="4968"/>
                </a:lnTo>
                <a:cubicBezTo>
                  <a:pt x="6076" y="4968"/>
                  <a:pt x="6093" y="4966"/>
                  <a:pt x="6109" y="4963"/>
                </a:cubicBezTo>
                <a:cubicBezTo>
                  <a:pt x="6125" y="4960"/>
                  <a:pt x="6141" y="4955"/>
                  <a:pt x="6157" y="4949"/>
                </a:cubicBezTo>
                <a:cubicBezTo>
                  <a:pt x="6172" y="4942"/>
                  <a:pt x="6187" y="4934"/>
                  <a:pt x="6201" y="4925"/>
                </a:cubicBezTo>
                <a:cubicBezTo>
                  <a:pt x="6215" y="4916"/>
                  <a:pt x="6228" y="4905"/>
                  <a:pt x="6240" y="4893"/>
                </a:cubicBezTo>
                <a:cubicBezTo>
                  <a:pt x="6252" y="4881"/>
                  <a:pt x="6262" y="4869"/>
                  <a:pt x="6271" y="4855"/>
                </a:cubicBezTo>
                <a:cubicBezTo>
                  <a:pt x="6281" y="4841"/>
                  <a:pt x="6289" y="4826"/>
                  <a:pt x="6295" y="4810"/>
                </a:cubicBezTo>
                <a:cubicBezTo>
                  <a:pt x="6301" y="4795"/>
                  <a:pt x="6306" y="4779"/>
                  <a:pt x="6310" y="4763"/>
                </a:cubicBezTo>
                <a:cubicBezTo>
                  <a:pt x="6313" y="4746"/>
                  <a:pt x="6315" y="4730"/>
                  <a:pt x="6315" y="4713"/>
                </a:cubicBezTo>
                <a:lnTo>
                  <a:pt x="6315" y="278"/>
                </a:lnTo>
                <a:cubicBezTo>
                  <a:pt x="6315" y="261"/>
                  <a:pt x="6313" y="245"/>
                  <a:pt x="6310" y="228"/>
                </a:cubicBezTo>
                <a:cubicBezTo>
                  <a:pt x="6306" y="212"/>
                  <a:pt x="6301" y="196"/>
                  <a:pt x="6295" y="180"/>
                </a:cubicBezTo>
                <a:cubicBezTo>
                  <a:pt x="6289" y="165"/>
                  <a:pt x="6281" y="150"/>
                  <a:pt x="6271" y="136"/>
                </a:cubicBezTo>
                <a:cubicBezTo>
                  <a:pt x="6262" y="122"/>
                  <a:pt x="6252" y="109"/>
                  <a:pt x="6240" y="98"/>
                </a:cubicBezTo>
                <a:cubicBezTo>
                  <a:pt x="6228" y="86"/>
                  <a:pt x="6215" y="75"/>
                  <a:pt x="6201" y="66"/>
                </a:cubicBezTo>
                <a:cubicBezTo>
                  <a:pt x="6187" y="56"/>
                  <a:pt x="6172" y="49"/>
                  <a:pt x="6157" y="42"/>
                </a:cubicBezTo>
                <a:cubicBezTo>
                  <a:pt x="6141" y="36"/>
                  <a:pt x="6125" y="31"/>
                  <a:pt x="6109" y="28"/>
                </a:cubicBezTo>
                <a:cubicBezTo>
                  <a:pt x="6093" y="24"/>
                  <a:pt x="6076" y="23"/>
                  <a:pt x="6059" y="23"/>
                </a:cubicBezTo>
                <a:lnTo>
                  <a:pt x="278" y="23"/>
                </a:lnTo>
                <a:cubicBezTo>
                  <a:pt x="261" y="23"/>
                  <a:pt x="245" y="24"/>
                  <a:pt x="228" y="28"/>
                </a:cubicBezTo>
                <a:cubicBezTo>
                  <a:pt x="212" y="31"/>
                  <a:pt x="196" y="36"/>
                  <a:pt x="180" y="42"/>
                </a:cubicBezTo>
                <a:cubicBezTo>
                  <a:pt x="165" y="49"/>
                  <a:pt x="150" y="56"/>
                  <a:pt x="136" y="66"/>
                </a:cubicBezTo>
                <a:cubicBezTo>
                  <a:pt x="122" y="75"/>
                  <a:pt x="109" y="86"/>
                  <a:pt x="98" y="98"/>
                </a:cubicBezTo>
                <a:cubicBezTo>
                  <a:pt x="86" y="109"/>
                  <a:pt x="75" y="122"/>
                  <a:pt x="66" y="136"/>
                </a:cubicBezTo>
                <a:cubicBezTo>
                  <a:pt x="56" y="150"/>
                  <a:pt x="49" y="165"/>
                  <a:pt x="42" y="180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4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86" name="图片 1485"/>
          <p:cNvPicPr/>
          <p:nvPr/>
        </p:nvPicPr>
        <p:blipFill>
          <a:blip r:embed="rId17"/>
          <a:stretch/>
        </p:blipFill>
        <p:spPr>
          <a:xfrm>
            <a:off x="3961080" y="35096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87" name="文本框 1486"/>
          <p:cNvSpPr txBox="1"/>
          <p:nvPr/>
        </p:nvSpPr>
        <p:spPr>
          <a:xfrm>
            <a:off x="1500120" y="48009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能介绍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8" name="文本框 1487"/>
          <p:cNvSpPr txBox="1"/>
          <p:nvPr/>
        </p:nvSpPr>
        <p:spPr>
          <a:xfrm>
            <a:off x="4077360" y="3594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6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9" name="文本框 1488"/>
          <p:cNvSpPr txBox="1"/>
          <p:nvPr/>
        </p:nvSpPr>
        <p:spPr>
          <a:xfrm>
            <a:off x="3706200" y="43351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上传知识库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0" name="文本框 1489"/>
          <p:cNvSpPr txBox="1"/>
          <p:nvPr/>
        </p:nvSpPr>
        <p:spPr>
          <a:xfrm>
            <a:off x="3188160" y="46339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添加领域专业资料，丰富智能体的知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91" name="图片 1490"/>
          <p:cNvPicPr/>
          <p:nvPr/>
        </p:nvPicPr>
        <p:blipFill>
          <a:blip r:embed="rId18"/>
          <a:stretch/>
        </p:blipFill>
        <p:spPr>
          <a:xfrm>
            <a:off x="3880080" y="3813120"/>
            <a:ext cx="490320" cy="51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2" name="任意多边形: 形状 1491"/>
          <p:cNvSpPr/>
          <p:nvPr/>
        </p:nvSpPr>
        <p:spPr>
          <a:xfrm>
            <a:off x="5431680" y="3334320"/>
            <a:ext cx="2281680" cy="1796760"/>
          </a:xfrm>
          <a:custGeom>
            <a:avLst/>
            <a:gdLst/>
            <a:ahLst/>
            <a:cxnLst/>
            <a:rect l="0" t="0" r="r" b="b"/>
            <a:pathLst>
              <a:path w="6338" h="4991">
                <a:moveTo>
                  <a:pt x="21" y="171"/>
                </a:moveTo>
                <a:cubicBezTo>
                  <a:pt x="35" y="137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7"/>
                  <a:pt x="6166" y="21"/>
                </a:cubicBezTo>
                <a:cubicBezTo>
                  <a:pt x="6200" y="35"/>
                  <a:pt x="6230" y="55"/>
                  <a:pt x="6257" y="81"/>
                </a:cubicBezTo>
                <a:cubicBezTo>
                  <a:pt x="6283" y="107"/>
                  <a:pt x="6303" y="137"/>
                  <a:pt x="6317" y="171"/>
                </a:cubicBezTo>
                <a:cubicBezTo>
                  <a:pt x="6331" y="206"/>
                  <a:pt x="6338" y="241"/>
                  <a:pt x="6338" y="278"/>
                </a:cubicBezTo>
                <a:lnTo>
                  <a:pt x="6338" y="4713"/>
                </a:lnTo>
                <a:cubicBezTo>
                  <a:pt x="6338" y="4750"/>
                  <a:pt x="6331" y="4785"/>
                  <a:pt x="6317" y="4819"/>
                </a:cubicBezTo>
                <a:cubicBezTo>
                  <a:pt x="6303" y="4853"/>
                  <a:pt x="6283" y="4884"/>
                  <a:pt x="6257" y="4910"/>
                </a:cubicBezTo>
                <a:cubicBezTo>
                  <a:pt x="6230" y="4936"/>
                  <a:pt x="6200" y="4956"/>
                  <a:pt x="6166" y="4970"/>
                </a:cubicBezTo>
                <a:cubicBezTo>
                  <a:pt x="6132" y="4984"/>
                  <a:pt x="6097" y="4991"/>
                  <a:pt x="6060" y="4991"/>
                </a:cubicBezTo>
                <a:lnTo>
                  <a:pt x="279" y="4991"/>
                </a:lnTo>
                <a:cubicBezTo>
                  <a:pt x="242" y="4991"/>
                  <a:pt x="206" y="4984"/>
                  <a:pt x="172" y="4970"/>
                </a:cubicBezTo>
                <a:cubicBezTo>
                  <a:pt x="138" y="4956"/>
                  <a:pt x="108" y="4936"/>
                  <a:pt x="82" y="4910"/>
                </a:cubicBezTo>
                <a:cubicBezTo>
                  <a:pt x="55" y="4884"/>
                  <a:pt x="35" y="4853"/>
                  <a:pt x="21" y="4819"/>
                </a:cubicBezTo>
                <a:cubicBezTo>
                  <a:pt x="7" y="4785"/>
                  <a:pt x="0" y="4750"/>
                  <a:pt x="0" y="4713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3" name="任意多边形: 形状 1492"/>
          <p:cNvSpPr/>
          <p:nvPr/>
        </p:nvSpPr>
        <p:spPr>
          <a:xfrm>
            <a:off x="5431680" y="3334320"/>
            <a:ext cx="2281680" cy="1796760"/>
          </a:xfrm>
          <a:custGeom>
            <a:avLst/>
            <a:gdLst/>
            <a:ahLst/>
            <a:cxnLst/>
            <a:rect l="0" t="0" r="r" b="b"/>
            <a:pathLst>
              <a:path w="6338" h="4991">
                <a:moveTo>
                  <a:pt x="0" y="4713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5" y="137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7"/>
                  <a:pt x="6166" y="21"/>
                </a:cubicBezTo>
                <a:cubicBezTo>
                  <a:pt x="6200" y="35"/>
                  <a:pt x="6230" y="55"/>
                  <a:pt x="6257" y="81"/>
                </a:cubicBezTo>
                <a:cubicBezTo>
                  <a:pt x="6283" y="107"/>
                  <a:pt x="6303" y="137"/>
                  <a:pt x="6317" y="171"/>
                </a:cubicBezTo>
                <a:cubicBezTo>
                  <a:pt x="6331" y="206"/>
                  <a:pt x="6338" y="241"/>
                  <a:pt x="6338" y="278"/>
                </a:cubicBezTo>
                <a:lnTo>
                  <a:pt x="6338" y="4713"/>
                </a:lnTo>
                <a:cubicBezTo>
                  <a:pt x="6338" y="4750"/>
                  <a:pt x="6331" y="4785"/>
                  <a:pt x="6317" y="4819"/>
                </a:cubicBezTo>
                <a:cubicBezTo>
                  <a:pt x="6303" y="4853"/>
                  <a:pt x="6283" y="4884"/>
                  <a:pt x="6257" y="4910"/>
                </a:cubicBezTo>
                <a:cubicBezTo>
                  <a:pt x="6230" y="4936"/>
                  <a:pt x="6200" y="4956"/>
                  <a:pt x="6166" y="4970"/>
                </a:cubicBezTo>
                <a:cubicBezTo>
                  <a:pt x="6132" y="4984"/>
                  <a:pt x="6097" y="4991"/>
                  <a:pt x="6060" y="4991"/>
                </a:cubicBezTo>
                <a:lnTo>
                  <a:pt x="279" y="4991"/>
                </a:lnTo>
                <a:cubicBezTo>
                  <a:pt x="242" y="4991"/>
                  <a:pt x="206" y="4984"/>
                  <a:pt x="172" y="4970"/>
                </a:cubicBezTo>
                <a:cubicBezTo>
                  <a:pt x="138" y="4956"/>
                  <a:pt x="108" y="4936"/>
                  <a:pt x="82" y="4910"/>
                </a:cubicBezTo>
                <a:cubicBezTo>
                  <a:pt x="55" y="4884"/>
                  <a:pt x="35" y="4853"/>
                  <a:pt x="21" y="4819"/>
                </a:cubicBezTo>
                <a:cubicBezTo>
                  <a:pt x="7" y="4785"/>
                  <a:pt x="0" y="4750"/>
                  <a:pt x="0" y="4713"/>
                </a:cubicBezTo>
                <a:moveTo>
                  <a:pt x="23" y="278"/>
                </a:moveTo>
                <a:lnTo>
                  <a:pt x="23" y="4713"/>
                </a:lnTo>
                <a:cubicBezTo>
                  <a:pt x="23" y="4730"/>
                  <a:pt x="25" y="4746"/>
                  <a:pt x="28" y="4763"/>
                </a:cubicBezTo>
                <a:cubicBezTo>
                  <a:pt x="31" y="4779"/>
                  <a:pt x="36" y="4795"/>
                  <a:pt x="43" y="4810"/>
                </a:cubicBezTo>
                <a:cubicBezTo>
                  <a:pt x="49" y="4826"/>
                  <a:pt x="57" y="4841"/>
                  <a:pt x="66" y="4855"/>
                </a:cubicBezTo>
                <a:cubicBezTo>
                  <a:pt x="76" y="4869"/>
                  <a:pt x="86" y="4881"/>
                  <a:pt x="98" y="4893"/>
                </a:cubicBezTo>
                <a:cubicBezTo>
                  <a:pt x="110" y="4905"/>
                  <a:pt x="123" y="4916"/>
                  <a:pt x="137" y="4925"/>
                </a:cubicBezTo>
                <a:cubicBezTo>
                  <a:pt x="151" y="4934"/>
                  <a:pt x="165" y="4942"/>
                  <a:pt x="181" y="4949"/>
                </a:cubicBezTo>
                <a:cubicBezTo>
                  <a:pt x="196" y="4955"/>
                  <a:pt x="212" y="4960"/>
                  <a:pt x="229" y="4963"/>
                </a:cubicBezTo>
                <a:cubicBezTo>
                  <a:pt x="245" y="4966"/>
                  <a:pt x="262" y="4968"/>
                  <a:pt x="279" y="4968"/>
                </a:cubicBezTo>
                <a:lnTo>
                  <a:pt x="6060" y="4968"/>
                </a:lnTo>
                <a:cubicBezTo>
                  <a:pt x="6076" y="4968"/>
                  <a:pt x="6093" y="4966"/>
                  <a:pt x="6109" y="4963"/>
                </a:cubicBezTo>
                <a:cubicBezTo>
                  <a:pt x="6126" y="4960"/>
                  <a:pt x="6142" y="4955"/>
                  <a:pt x="6157" y="4949"/>
                </a:cubicBezTo>
                <a:cubicBezTo>
                  <a:pt x="6173" y="4942"/>
                  <a:pt x="6188" y="4934"/>
                  <a:pt x="6201" y="4925"/>
                </a:cubicBezTo>
                <a:cubicBezTo>
                  <a:pt x="6215" y="4916"/>
                  <a:pt x="6228" y="4905"/>
                  <a:pt x="6240" y="4893"/>
                </a:cubicBezTo>
                <a:cubicBezTo>
                  <a:pt x="6252" y="4881"/>
                  <a:pt x="6263" y="4869"/>
                  <a:pt x="6272" y="4855"/>
                </a:cubicBezTo>
                <a:cubicBezTo>
                  <a:pt x="6281" y="4841"/>
                  <a:pt x="6289" y="4826"/>
                  <a:pt x="6295" y="4810"/>
                </a:cubicBezTo>
                <a:cubicBezTo>
                  <a:pt x="6302" y="4795"/>
                  <a:pt x="6307" y="4779"/>
                  <a:pt x="6310" y="4763"/>
                </a:cubicBezTo>
                <a:cubicBezTo>
                  <a:pt x="6313" y="4746"/>
                  <a:pt x="6315" y="4730"/>
                  <a:pt x="6315" y="4713"/>
                </a:cubicBezTo>
                <a:lnTo>
                  <a:pt x="6315" y="278"/>
                </a:lnTo>
                <a:cubicBezTo>
                  <a:pt x="6315" y="261"/>
                  <a:pt x="6313" y="245"/>
                  <a:pt x="6310" y="228"/>
                </a:cubicBezTo>
                <a:cubicBezTo>
                  <a:pt x="6307" y="212"/>
                  <a:pt x="6302" y="196"/>
                  <a:pt x="6295" y="180"/>
                </a:cubicBezTo>
                <a:cubicBezTo>
                  <a:pt x="6289" y="165"/>
                  <a:pt x="6281" y="150"/>
                  <a:pt x="6272" y="136"/>
                </a:cubicBezTo>
                <a:cubicBezTo>
                  <a:pt x="6263" y="122"/>
                  <a:pt x="6252" y="109"/>
                  <a:pt x="6240" y="98"/>
                </a:cubicBezTo>
                <a:cubicBezTo>
                  <a:pt x="6228" y="86"/>
                  <a:pt x="6215" y="75"/>
                  <a:pt x="6201" y="66"/>
                </a:cubicBezTo>
                <a:cubicBezTo>
                  <a:pt x="6188" y="56"/>
                  <a:pt x="6173" y="49"/>
                  <a:pt x="6157" y="42"/>
                </a:cubicBezTo>
                <a:cubicBezTo>
                  <a:pt x="6142" y="36"/>
                  <a:pt x="6126" y="31"/>
                  <a:pt x="6109" y="28"/>
                </a:cubicBezTo>
                <a:cubicBezTo>
                  <a:pt x="6093" y="24"/>
                  <a:pt x="6076" y="23"/>
                  <a:pt x="6060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94" name="图片 1493"/>
          <p:cNvPicPr/>
          <p:nvPr/>
        </p:nvPicPr>
        <p:blipFill>
          <a:blip r:embed="rId19"/>
          <a:stretch/>
        </p:blipFill>
        <p:spPr>
          <a:xfrm>
            <a:off x="6409440" y="35096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5" name="文本框 1494"/>
          <p:cNvSpPr txBox="1"/>
          <p:nvPr/>
        </p:nvSpPr>
        <p:spPr>
          <a:xfrm>
            <a:off x="3948480" y="48009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识来源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6" name="文本框 1495"/>
          <p:cNvSpPr txBox="1"/>
          <p:nvPr/>
        </p:nvSpPr>
        <p:spPr>
          <a:xfrm>
            <a:off x="6526080" y="3594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7" name="文本框 1496"/>
          <p:cNvSpPr txBox="1"/>
          <p:nvPr/>
        </p:nvSpPr>
        <p:spPr>
          <a:xfrm>
            <a:off x="6238440" y="43351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设定功能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8" name="文本框 1497"/>
          <p:cNvSpPr txBox="1"/>
          <p:nvPr/>
        </p:nvSpPr>
        <p:spPr>
          <a:xfrm>
            <a:off x="5636520" y="46339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启用网络浏览、图像处理、代码解释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99" name="图片 1498"/>
          <p:cNvPicPr/>
          <p:nvPr/>
        </p:nvPicPr>
        <p:blipFill>
          <a:blip r:embed="rId20"/>
          <a:stretch/>
        </p:blipFill>
        <p:spPr>
          <a:xfrm>
            <a:off x="6275880" y="3813120"/>
            <a:ext cx="591120" cy="51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00" name="任意多边形: 形状 1499"/>
          <p:cNvSpPr/>
          <p:nvPr/>
        </p:nvSpPr>
        <p:spPr>
          <a:xfrm>
            <a:off x="7880040" y="3334320"/>
            <a:ext cx="2282040" cy="1796760"/>
          </a:xfrm>
          <a:custGeom>
            <a:avLst/>
            <a:gdLst/>
            <a:ahLst/>
            <a:cxnLst/>
            <a:rect l="0" t="0" r="r" b="b"/>
            <a:pathLst>
              <a:path w="6339" h="4991">
                <a:moveTo>
                  <a:pt x="22" y="171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7"/>
                  <a:pt x="6167" y="21"/>
                </a:cubicBezTo>
                <a:cubicBezTo>
                  <a:pt x="6201" y="35"/>
                  <a:pt x="6231" y="55"/>
                  <a:pt x="6257" y="81"/>
                </a:cubicBezTo>
                <a:cubicBezTo>
                  <a:pt x="6283" y="107"/>
                  <a:pt x="6303" y="137"/>
                  <a:pt x="6317" y="171"/>
                </a:cubicBezTo>
                <a:cubicBezTo>
                  <a:pt x="6332" y="206"/>
                  <a:pt x="6339" y="241"/>
                  <a:pt x="6339" y="278"/>
                </a:cubicBezTo>
                <a:lnTo>
                  <a:pt x="6339" y="4713"/>
                </a:lnTo>
                <a:cubicBezTo>
                  <a:pt x="6339" y="4750"/>
                  <a:pt x="6332" y="4785"/>
                  <a:pt x="6317" y="4819"/>
                </a:cubicBezTo>
                <a:cubicBezTo>
                  <a:pt x="6303" y="4853"/>
                  <a:pt x="6283" y="4884"/>
                  <a:pt x="6257" y="4910"/>
                </a:cubicBezTo>
                <a:cubicBezTo>
                  <a:pt x="6231" y="4936"/>
                  <a:pt x="6201" y="4956"/>
                  <a:pt x="6167" y="4970"/>
                </a:cubicBezTo>
                <a:cubicBezTo>
                  <a:pt x="6132" y="4984"/>
                  <a:pt x="6097" y="4991"/>
                  <a:pt x="6060" y="4991"/>
                </a:cubicBezTo>
                <a:lnTo>
                  <a:pt x="279" y="4991"/>
                </a:lnTo>
                <a:cubicBezTo>
                  <a:pt x="242" y="4991"/>
                  <a:pt x="206" y="4984"/>
                  <a:pt x="172" y="4970"/>
                </a:cubicBezTo>
                <a:cubicBezTo>
                  <a:pt x="138" y="4956"/>
                  <a:pt x="108" y="4936"/>
                  <a:pt x="82" y="4910"/>
                </a:cubicBezTo>
                <a:cubicBezTo>
                  <a:pt x="56" y="4884"/>
                  <a:pt x="36" y="4853"/>
                  <a:pt x="22" y="4819"/>
                </a:cubicBezTo>
                <a:cubicBezTo>
                  <a:pt x="7" y="4785"/>
                  <a:pt x="0" y="4750"/>
                  <a:pt x="0" y="4713"/>
                </a:cubicBezTo>
                <a:lnTo>
                  <a:pt x="0" y="278"/>
                </a:lnTo>
                <a:cubicBezTo>
                  <a:pt x="0" y="241"/>
                  <a:pt x="7" y="206"/>
                  <a:pt x="22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1" name="任意多边形: 形状 1500"/>
          <p:cNvSpPr/>
          <p:nvPr/>
        </p:nvSpPr>
        <p:spPr>
          <a:xfrm>
            <a:off x="7880040" y="3334320"/>
            <a:ext cx="2282040" cy="1796760"/>
          </a:xfrm>
          <a:custGeom>
            <a:avLst/>
            <a:gdLst/>
            <a:ahLst/>
            <a:cxnLst/>
            <a:rect l="0" t="0" r="r" b="b"/>
            <a:pathLst>
              <a:path w="6339" h="4991">
                <a:moveTo>
                  <a:pt x="0" y="4713"/>
                </a:moveTo>
                <a:lnTo>
                  <a:pt x="0" y="278"/>
                </a:lnTo>
                <a:cubicBezTo>
                  <a:pt x="0" y="241"/>
                  <a:pt x="7" y="206"/>
                  <a:pt x="22" y="171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060" y="0"/>
                </a:lnTo>
                <a:cubicBezTo>
                  <a:pt x="6097" y="0"/>
                  <a:pt x="6132" y="7"/>
                  <a:pt x="6167" y="21"/>
                </a:cubicBezTo>
                <a:cubicBezTo>
                  <a:pt x="6201" y="35"/>
                  <a:pt x="6231" y="55"/>
                  <a:pt x="6257" y="81"/>
                </a:cubicBezTo>
                <a:cubicBezTo>
                  <a:pt x="6283" y="107"/>
                  <a:pt x="6303" y="137"/>
                  <a:pt x="6317" y="171"/>
                </a:cubicBezTo>
                <a:cubicBezTo>
                  <a:pt x="6332" y="206"/>
                  <a:pt x="6339" y="241"/>
                  <a:pt x="6339" y="278"/>
                </a:cubicBezTo>
                <a:lnTo>
                  <a:pt x="6339" y="4713"/>
                </a:lnTo>
                <a:cubicBezTo>
                  <a:pt x="6339" y="4750"/>
                  <a:pt x="6332" y="4785"/>
                  <a:pt x="6317" y="4819"/>
                </a:cubicBezTo>
                <a:cubicBezTo>
                  <a:pt x="6303" y="4853"/>
                  <a:pt x="6283" y="4884"/>
                  <a:pt x="6257" y="4910"/>
                </a:cubicBezTo>
                <a:cubicBezTo>
                  <a:pt x="6231" y="4936"/>
                  <a:pt x="6201" y="4956"/>
                  <a:pt x="6167" y="4970"/>
                </a:cubicBezTo>
                <a:cubicBezTo>
                  <a:pt x="6132" y="4984"/>
                  <a:pt x="6097" y="4991"/>
                  <a:pt x="6060" y="4991"/>
                </a:cubicBezTo>
                <a:lnTo>
                  <a:pt x="279" y="4991"/>
                </a:lnTo>
                <a:cubicBezTo>
                  <a:pt x="242" y="4991"/>
                  <a:pt x="206" y="4984"/>
                  <a:pt x="172" y="4970"/>
                </a:cubicBezTo>
                <a:cubicBezTo>
                  <a:pt x="138" y="4956"/>
                  <a:pt x="108" y="4936"/>
                  <a:pt x="82" y="4910"/>
                </a:cubicBezTo>
                <a:cubicBezTo>
                  <a:pt x="56" y="4884"/>
                  <a:pt x="36" y="4853"/>
                  <a:pt x="22" y="4819"/>
                </a:cubicBezTo>
                <a:cubicBezTo>
                  <a:pt x="7" y="4785"/>
                  <a:pt x="0" y="4750"/>
                  <a:pt x="0" y="4713"/>
                </a:cubicBezTo>
                <a:moveTo>
                  <a:pt x="24" y="278"/>
                </a:moveTo>
                <a:lnTo>
                  <a:pt x="24" y="4713"/>
                </a:lnTo>
                <a:cubicBezTo>
                  <a:pt x="24" y="4730"/>
                  <a:pt x="25" y="4746"/>
                  <a:pt x="29" y="4763"/>
                </a:cubicBezTo>
                <a:cubicBezTo>
                  <a:pt x="32" y="4779"/>
                  <a:pt x="37" y="4795"/>
                  <a:pt x="43" y="4810"/>
                </a:cubicBezTo>
                <a:cubicBezTo>
                  <a:pt x="49" y="4826"/>
                  <a:pt x="57" y="4841"/>
                  <a:pt x="67" y="4855"/>
                </a:cubicBezTo>
                <a:cubicBezTo>
                  <a:pt x="76" y="4869"/>
                  <a:pt x="87" y="4881"/>
                  <a:pt x="98" y="4893"/>
                </a:cubicBezTo>
                <a:cubicBezTo>
                  <a:pt x="110" y="4905"/>
                  <a:pt x="123" y="4916"/>
                  <a:pt x="137" y="4925"/>
                </a:cubicBezTo>
                <a:cubicBezTo>
                  <a:pt x="151" y="4934"/>
                  <a:pt x="166" y="4942"/>
                  <a:pt x="181" y="4949"/>
                </a:cubicBezTo>
                <a:cubicBezTo>
                  <a:pt x="197" y="4955"/>
                  <a:pt x="213" y="4960"/>
                  <a:pt x="229" y="4963"/>
                </a:cubicBezTo>
                <a:cubicBezTo>
                  <a:pt x="246" y="4966"/>
                  <a:pt x="262" y="4968"/>
                  <a:pt x="279" y="4968"/>
                </a:cubicBezTo>
                <a:lnTo>
                  <a:pt x="6060" y="4968"/>
                </a:lnTo>
                <a:cubicBezTo>
                  <a:pt x="6077" y="4968"/>
                  <a:pt x="6093" y="4966"/>
                  <a:pt x="6110" y="4963"/>
                </a:cubicBezTo>
                <a:cubicBezTo>
                  <a:pt x="6126" y="4960"/>
                  <a:pt x="6142" y="4955"/>
                  <a:pt x="6158" y="4949"/>
                </a:cubicBezTo>
                <a:cubicBezTo>
                  <a:pt x="6173" y="4942"/>
                  <a:pt x="6188" y="4934"/>
                  <a:pt x="6202" y="4925"/>
                </a:cubicBezTo>
                <a:cubicBezTo>
                  <a:pt x="6216" y="4916"/>
                  <a:pt x="6229" y="4905"/>
                  <a:pt x="6241" y="4893"/>
                </a:cubicBezTo>
                <a:cubicBezTo>
                  <a:pt x="6252" y="4881"/>
                  <a:pt x="6263" y="4869"/>
                  <a:pt x="6272" y="4855"/>
                </a:cubicBezTo>
                <a:cubicBezTo>
                  <a:pt x="6282" y="4841"/>
                  <a:pt x="6290" y="4826"/>
                  <a:pt x="6296" y="4810"/>
                </a:cubicBezTo>
                <a:cubicBezTo>
                  <a:pt x="6302" y="4795"/>
                  <a:pt x="6307" y="4779"/>
                  <a:pt x="6310" y="4763"/>
                </a:cubicBezTo>
                <a:cubicBezTo>
                  <a:pt x="6314" y="4746"/>
                  <a:pt x="6315" y="4730"/>
                  <a:pt x="6315" y="4713"/>
                </a:cubicBezTo>
                <a:lnTo>
                  <a:pt x="6315" y="278"/>
                </a:lnTo>
                <a:cubicBezTo>
                  <a:pt x="6315" y="261"/>
                  <a:pt x="6314" y="245"/>
                  <a:pt x="6310" y="228"/>
                </a:cubicBezTo>
                <a:cubicBezTo>
                  <a:pt x="6307" y="212"/>
                  <a:pt x="6302" y="196"/>
                  <a:pt x="6296" y="180"/>
                </a:cubicBezTo>
                <a:cubicBezTo>
                  <a:pt x="6290" y="165"/>
                  <a:pt x="6282" y="150"/>
                  <a:pt x="6272" y="136"/>
                </a:cubicBezTo>
                <a:cubicBezTo>
                  <a:pt x="6263" y="122"/>
                  <a:pt x="6252" y="109"/>
                  <a:pt x="6241" y="98"/>
                </a:cubicBezTo>
                <a:cubicBezTo>
                  <a:pt x="6229" y="86"/>
                  <a:pt x="6216" y="75"/>
                  <a:pt x="6202" y="66"/>
                </a:cubicBezTo>
                <a:cubicBezTo>
                  <a:pt x="6188" y="56"/>
                  <a:pt x="6173" y="49"/>
                  <a:pt x="6158" y="42"/>
                </a:cubicBezTo>
                <a:cubicBezTo>
                  <a:pt x="6142" y="36"/>
                  <a:pt x="6126" y="31"/>
                  <a:pt x="6110" y="28"/>
                </a:cubicBezTo>
                <a:cubicBezTo>
                  <a:pt x="6093" y="24"/>
                  <a:pt x="6077" y="23"/>
                  <a:pt x="6060" y="23"/>
                </a:cubicBezTo>
                <a:lnTo>
                  <a:pt x="279" y="23"/>
                </a:lnTo>
                <a:cubicBezTo>
                  <a:pt x="262" y="23"/>
                  <a:pt x="246" y="24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7" y="109"/>
                  <a:pt x="76" y="122"/>
                  <a:pt x="67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7" y="196"/>
                  <a:pt x="32" y="212"/>
                  <a:pt x="29" y="228"/>
                </a:cubicBezTo>
                <a:cubicBezTo>
                  <a:pt x="25" y="245"/>
                  <a:pt x="24" y="261"/>
                  <a:pt x="24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2" name="图片 1501"/>
          <p:cNvPicPr/>
          <p:nvPr/>
        </p:nvPicPr>
        <p:blipFill>
          <a:blip r:embed="rId21"/>
          <a:stretch/>
        </p:blipFill>
        <p:spPr>
          <a:xfrm>
            <a:off x="8858160" y="3509640"/>
            <a:ext cx="334080" cy="33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03" name="文本框 1502"/>
          <p:cNvSpPr txBox="1"/>
          <p:nvPr/>
        </p:nvSpPr>
        <p:spPr>
          <a:xfrm>
            <a:off x="6280200" y="48009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等扩展能力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4" name="文本框 1503"/>
          <p:cNvSpPr txBox="1"/>
          <p:nvPr/>
        </p:nvSpPr>
        <p:spPr>
          <a:xfrm>
            <a:off x="8974440" y="3594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8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5" name="文本框 1504"/>
          <p:cNvSpPr txBox="1"/>
          <p:nvPr/>
        </p:nvSpPr>
        <p:spPr>
          <a:xfrm>
            <a:off x="8686800" y="43351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扩展操作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6" name="文本框 1505"/>
          <p:cNvSpPr txBox="1"/>
          <p:nvPr/>
        </p:nvSpPr>
        <p:spPr>
          <a:xfrm>
            <a:off x="8109360" y="46339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配置身份验证、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7" name="文本框 1506"/>
          <p:cNvSpPr txBox="1"/>
          <p:nvPr/>
        </p:nvSpPr>
        <p:spPr>
          <a:xfrm>
            <a:off x="8928360" y="463788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8" name="文本框 1507"/>
          <p:cNvSpPr txBox="1"/>
          <p:nvPr/>
        </p:nvSpPr>
        <p:spPr>
          <a:xfrm>
            <a:off x="9113400" y="46339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接入和外部资源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9" name="图片 1508"/>
          <p:cNvPicPr/>
          <p:nvPr/>
        </p:nvPicPr>
        <p:blipFill>
          <a:blip r:embed="rId22"/>
          <a:stretch/>
        </p:blipFill>
        <p:spPr>
          <a:xfrm>
            <a:off x="8759880" y="3813120"/>
            <a:ext cx="523800" cy="514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10" name="图片 1509"/>
          <p:cNvPicPr/>
          <p:nvPr/>
        </p:nvPicPr>
        <p:blipFill>
          <a:blip r:embed="rId23"/>
          <a:stretch/>
        </p:blipFill>
        <p:spPr>
          <a:xfrm>
            <a:off x="1738080" y="5331600"/>
            <a:ext cx="72198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1" name="文本框 1510"/>
          <p:cNvSpPr txBox="1"/>
          <p:nvPr/>
        </p:nvSpPr>
        <p:spPr>
          <a:xfrm>
            <a:off x="8787240" y="48009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调用能力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任意多边形: 形状 1511"/>
          <p:cNvSpPr/>
          <p:nvPr/>
        </p:nvSpPr>
        <p:spPr>
          <a:xfrm>
            <a:off x="0" y="0"/>
            <a:ext cx="10704600" cy="6752520"/>
          </a:xfrm>
          <a:custGeom>
            <a:avLst/>
            <a:gdLst/>
            <a:ahLst/>
            <a:cxnLst/>
            <a:rect l="0" t="0" r="r" b="b"/>
            <a:pathLst>
              <a:path w="29735" h="18757">
                <a:moveTo>
                  <a:pt x="0" y="0"/>
                </a:moveTo>
                <a:lnTo>
                  <a:pt x="29735" y="0"/>
                </a:lnTo>
                <a:lnTo>
                  <a:pt x="29735" y="18757"/>
                </a:lnTo>
                <a:lnTo>
                  <a:pt x="0" y="18757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8804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13" name="图片 1512"/>
          <p:cNvPicPr/>
          <p:nvPr/>
        </p:nvPicPr>
        <p:blipFill>
          <a:blip r:embed="rId3"/>
          <a:stretch/>
        </p:blipFill>
        <p:spPr>
          <a:xfrm>
            <a:off x="663480" y="15102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14" name="图片 1513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15" name="图片 1514"/>
          <p:cNvPicPr/>
          <p:nvPr/>
        </p:nvPicPr>
        <p:blipFill>
          <a:blip r:embed="rId5"/>
          <a:stretch/>
        </p:blipFill>
        <p:spPr>
          <a:xfrm>
            <a:off x="534960" y="59666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6" name="文本框 1515"/>
          <p:cNvSpPr txBox="1"/>
          <p:nvPr/>
        </p:nvSpPr>
        <p:spPr>
          <a:xfrm>
            <a:off x="534960" y="555624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知识库构建的效益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17" name="图片 1516"/>
          <p:cNvPicPr/>
          <p:nvPr/>
        </p:nvPicPr>
        <p:blipFill>
          <a:blip r:embed="rId5"/>
          <a:stretch/>
        </p:blipFill>
        <p:spPr>
          <a:xfrm>
            <a:off x="3209040" y="59666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8" name="文本框 1517"/>
          <p:cNvSpPr txBox="1"/>
          <p:nvPr/>
        </p:nvSpPr>
        <p:spPr>
          <a:xfrm>
            <a:off x="802080" y="596340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提升专业领域回答准确性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519" name="图片 1518"/>
          <p:cNvPicPr/>
          <p:nvPr/>
        </p:nvPicPr>
        <p:blipFill>
          <a:blip r:embed="rId5"/>
          <a:stretch/>
        </p:blipFill>
        <p:spPr>
          <a:xfrm>
            <a:off x="5883120" y="59666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0" name="文本框 1519"/>
          <p:cNvSpPr txBox="1"/>
          <p:nvPr/>
        </p:nvSpPr>
        <p:spPr>
          <a:xfrm>
            <a:off x="3476520" y="596340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增强术语理解与使用能力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521" name="图片 1520"/>
          <p:cNvPicPr/>
          <p:nvPr/>
        </p:nvPicPr>
        <p:blipFill>
          <a:blip r:embed="rId5"/>
          <a:stretch/>
        </p:blipFill>
        <p:spPr>
          <a:xfrm>
            <a:off x="8423640" y="59666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2" name="文本框 1521"/>
          <p:cNvSpPr txBox="1"/>
          <p:nvPr/>
        </p:nvSpPr>
        <p:spPr>
          <a:xfrm>
            <a:off x="6150600" y="5963400"/>
            <a:ext cx="134652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提供更深入的专业建议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23" name="文本框 1522"/>
          <p:cNvSpPr txBox="1"/>
          <p:nvPr/>
        </p:nvSpPr>
        <p:spPr>
          <a:xfrm>
            <a:off x="8691120" y="596340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适应特定领域的语言风格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24" name="文本框 1523"/>
          <p:cNvSpPr txBox="1"/>
          <p:nvPr/>
        </p:nvSpPr>
        <p:spPr>
          <a:xfrm>
            <a:off x="534960" y="6431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5" name="文本框 1524"/>
          <p:cNvSpPr txBox="1"/>
          <p:nvPr/>
        </p:nvSpPr>
        <p:spPr>
          <a:xfrm>
            <a:off x="668520" y="6436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6" name="文本框 1525"/>
          <p:cNvSpPr txBox="1"/>
          <p:nvPr/>
        </p:nvSpPr>
        <p:spPr>
          <a:xfrm>
            <a:off x="753480" y="6431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7" name="文本框 1526"/>
          <p:cNvSpPr txBox="1"/>
          <p:nvPr/>
        </p:nvSpPr>
        <p:spPr>
          <a:xfrm>
            <a:off x="887400" y="6436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8" name="文本框 1527"/>
          <p:cNvSpPr txBox="1"/>
          <p:nvPr/>
        </p:nvSpPr>
        <p:spPr>
          <a:xfrm>
            <a:off x="929880" y="64314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9" name="任意多边形: 形状 1528"/>
          <p:cNvSpPr/>
          <p:nvPr/>
        </p:nvSpPr>
        <p:spPr>
          <a:xfrm>
            <a:off x="534600" y="1270080"/>
            <a:ext cx="2406960" cy="1604880"/>
          </a:xfrm>
          <a:custGeom>
            <a:avLst/>
            <a:gdLst/>
            <a:ahLst/>
            <a:cxnLst/>
            <a:rect l="0" t="0" r="r" b="b"/>
            <a:pathLst>
              <a:path w="6686" h="4458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8"/>
                  <a:pt x="6651" y="138"/>
                  <a:pt x="6665" y="172"/>
                </a:cubicBezTo>
                <a:cubicBezTo>
                  <a:pt x="6679" y="206"/>
                  <a:pt x="6686" y="242"/>
                  <a:pt x="6686" y="278"/>
                </a:cubicBezTo>
                <a:lnTo>
                  <a:pt x="6686" y="4179"/>
                </a:lnTo>
                <a:cubicBezTo>
                  <a:pt x="6686" y="4216"/>
                  <a:pt x="6679" y="4252"/>
                  <a:pt x="6665" y="4286"/>
                </a:cubicBezTo>
                <a:cubicBezTo>
                  <a:pt x="6651" y="4320"/>
                  <a:pt x="6631" y="4350"/>
                  <a:pt x="6605" y="4376"/>
                </a:cubicBezTo>
                <a:cubicBezTo>
                  <a:pt x="6579" y="4402"/>
                  <a:pt x="6549" y="4422"/>
                  <a:pt x="6515" y="4437"/>
                </a:cubicBezTo>
                <a:cubicBezTo>
                  <a:pt x="6480" y="4451"/>
                  <a:pt x="6445" y="4458"/>
                  <a:pt x="6408" y="4458"/>
                </a:cubicBezTo>
                <a:lnTo>
                  <a:pt x="279" y="4458"/>
                </a:lnTo>
                <a:cubicBezTo>
                  <a:pt x="242" y="4458"/>
                  <a:pt x="206" y="4451"/>
                  <a:pt x="172" y="4437"/>
                </a:cubicBezTo>
                <a:cubicBezTo>
                  <a:pt x="138" y="4422"/>
                  <a:pt x="108" y="4402"/>
                  <a:pt x="82" y="4376"/>
                </a:cubicBezTo>
                <a:cubicBezTo>
                  <a:pt x="56" y="4350"/>
                  <a:pt x="35" y="4320"/>
                  <a:pt x="21" y="4286"/>
                </a:cubicBezTo>
                <a:cubicBezTo>
                  <a:pt x="7" y="4252"/>
                  <a:pt x="0" y="4216"/>
                  <a:pt x="0" y="4179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0" name="任意多边形: 形状 1529"/>
          <p:cNvSpPr/>
          <p:nvPr/>
        </p:nvSpPr>
        <p:spPr>
          <a:xfrm>
            <a:off x="534600" y="1270080"/>
            <a:ext cx="2406960" cy="1604880"/>
          </a:xfrm>
          <a:custGeom>
            <a:avLst/>
            <a:gdLst/>
            <a:ahLst/>
            <a:cxnLst/>
            <a:rect l="0" t="0" r="r" b="b"/>
            <a:pathLst>
              <a:path w="6686" h="4458">
                <a:moveTo>
                  <a:pt x="0" y="4179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8"/>
                  <a:pt x="6651" y="138"/>
                  <a:pt x="6665" y="172"/>
                </a:cubicBezTo>
                <a:cubicBezTo>
                  <a:pt x="6679" y="206"/>
                  <a:pt x="6686" y="242"/>
                  <a:pt x="6686" y="278"/>
                </a:cubicBezTo>
                <a:lnTo>
                  <a:pt x="6686" y="4179"/>
                </a:lnTo>
                <a:cubicBezTo>
                  <a:pt x="6686" y="4216"/>
                  <a:pt x="6679" y="4252"/>
                  <a:pt x="6665" y="4286"/>
                </a:cubicBezTo>
                <a:cubicBezTo>
                  <a:pt x="6651" y="4320"/>
                  <a:pt x="6631" y="4350"/>
                  <a:pt x="6605" y="4376"/>
                </a:cubicBezTo>
                <a:cubicBezTo>
                  <a:pt x="6579" y="4402"/>
                  <a:pt x="6549" y="4422"/>
                  <a:pt x="6515" y="4437"/>
                </a:cubicBezTo>
                <a:cubicBezTo>
                  <a:pt x="6480" y="4451"/>
                  <a:pt x="6445" y="4458"/>
                  <a:pt x="6408" y="4458"/>
                </a:cubicBezTo>
                <a:lnTo>
                  <a:pt x="279" y="4458"/>
                </a:lnTo>
                <a:cubicBezTo>
                  <a:pt x="242" y="4458"/>
                  <a:pt x="206" y="4451"/>
                  <a:pt x="172" y="4437"/>
                </a:cubicBezTo>
                <a:cubicBezTo>
                  <a:pt x="138" y="4422"/>
                  <a:pt x="108" y="4402"/>
                  <a:pt x="82" y="4376"/>
                </a:cubicBezTo>
                <a:cubicBezTo>
                  <a:pt x="56" y="4350"/>
                  <a:pt x="35" y="4320"/>
                  <a:pt x="21" y="4286"/>
                </a:cubicBezTo>
                <a:cubicBezTo>
                  <a:pt x="7" y="4252"/>
                  <a:pt x="0" y="4216"/>
                  <a:pt x="0" y="4179"/>
                </a:cubicBezTo>
                <a:moveTo>
                  <a:pt x="23" y="278"/>
                </a:moveTo>
                <a:lnTo>
                  <a:pt x="23" y="4179"/>
                </a:lnTo>
                <a:cubicBezTo>
                  <a:pt x="23" y="4196"/>
                  <a:pt x="25" y="4213"/>
                  <a:pt x="28" y="4229"/>
                </a:cubicBezTo>
                <a:cubicBezTo>
                  <a:pt x="32" y="4245"/>
                  <a:pt x="36" y="4261"/>
                  <a:pt x="43" y="4277"/>
                </a:cubicBezTo>
                <a:cubicBezTo>
                  <a:pt x="49" y="4292"/>
                  <a:pt x="57" y="4307"/>
                  <a:pt x="66" y="4321"/>
                </a:cubicBezTo>
                <a:cubicBezTo>
                  <a:pt x="76" y="4335"/>
                  <a:pt x="86" y="4348"/>
                  <a:pt x="98" y="4360"/>
                </a:cubicBezTo>
                <a:cubicBezTo>
                  <a:pt x="110" y="4372"/>
                  <a:pt x="123" y="4382"/>
                  <a:pt x="137" y="4392"/>
                </a:cubicBezTo>
                <a:cubicBezTo>
                  <a:pt x="151" y="4401"/>
                  <a:pt x="165" y="4409"/>
                  <a:pt x="181" y="4415"/>
                </a:cubicBezTo>
                <a:cubicBezTo>
                  <a:pt x="196" y="4422"/>
                  <a:pt x="212" y="4426"/>
                  <a:pt x="229" y="4430"/>
                </a:cubicBezTo>
                <a:cubicBezTo>
                  <a:pt x="245" y="4433"/>
                  <a:pt x="262" y="4435"/>
                  <a:pt x="279" y="4435"/>
                </a:cubicBezTo>
                <a:lnTo>
                  <a:pt x="6408" y="4435"/>
                </a:lnTo>
                <a:cubicBezTo>
                  <a:pt x="6425" y="4435"/>
                  <a:pt x="6441" y="4433"/>
                  <a:pt x="6458" y="4430"/>
                </a:cubicBezTo>
                <a:cubicBezTo>
                  <a:pt x="6474" y="4426"/>
                  <a:pt x="6490" y="4422"/>
                  <a:pt x="6506" y="4415"/>
                </a:cubicBezTo>
                <a:cubicBezTo>
                  <a:pt x="6521" y="4409"/>
                  <a:pt x="6536" y="4401"/>
                  <a:pt x="6550" y="4392"/>
                </a:cubicBezTo>
                <a:cubicBezTo>
                  <a:pt x="6564" y="4382"/>
                  <a:pt x="6577" y="4372"/>
                  <a:pt x="6588" y="4360"/>
                </a:cubicBezTo>
                <a:cubicBezTo>
                  <a:pt x="6600" y="4348"/>
                  <a:pt x="6611" y="4335"/>
                  <a:pt x="6620" y="4321"/>
                </a:cubicBezTo>
                <a:cubicBezTo>
                  <a:pt x="6630" y="4307"/>
                  <a:pt x="6637" y="4292"/>
                  <a:pt x="6644" y="4277"/>
                </a:cubicBezTo>
                <a:cubicBezTo>
                  <a:pt x="6650" y="4261"/>
                  <a:pt x="6655" y="4245"/>
                  <a:pt x="6658" y="4229"/>
                </a:cubicBezTo>
                <a:cubicBezTo>
                  <a:pt x="6662" y="4213"/>
                  <a:pt x="6663" y="4196"/>
                  <a:pt x="6663" y="4179"/>
                </a:cubicBezTo>
                <a:lnTo>
                  <a:pt x="6663" y="278"/>
                </a:lnTo>
                <a:cubicBezTo>
                  <a:pt x="6663" y="262"/>
                  <a:pt x="6662" y="245"/>
                  <a:pt x="6658" y="229"/>
                </a:cubicBezTo>
                <a:cubicBezTo>
                  <a:pt x="6655" y="212"/>
                  <a:pt x="6650" y="196"/>
                  <a:pt x="6644" y="181"/>
                </a:cubicBezTo>
                <a:cubicBezTo>
                  <a:pt x="6637" y="165"/>
                  <a:pt x="6630" y="151"/>
                  <a:pt x="6620" y="137"/>
                </a:cubicBezTo>
                <a:cubicBezTo>
                  <a:pt x="6611" y="123"/>
                  <a:pt x="6600" y="110"/>
                  <a:pt x="6588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7"/>
                  <a:pt x="6521" y="49"/>
                  <a:pt x="6506" y="43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5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1" name="图片 1530"/>
          <p:cNvPicPr/>
          <p:nvPr/>
        </p:nvPicPr>
        <p:blipFill>
          <a:blip r:embed="rId6"/>
          <a:stretch/>
        </p:blipFill>
        <p:spPr>
          <a:xfrm>
            <a:off x="1629720" y="1479240"/>
            <a:ext cx="2253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2" name="文本框 1531"/>
          <p:cNvSpPr txBox="1"/>
          <p:nvPr/>
        </p:nvSpPr>
        <p:spPr>
          <a:xfrm>
            <a:off x="9691560" y="643608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18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3" name="文本框 1532"/>
          <p:cNvSpPr txBox="1"/>
          <p:nvPr/>
        </p:nvSpPr>
        <p:spPr>
          <a:xfrm>
            <a:off x="1130400" y="1950840"/>
            <a:ext cx="2138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1.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4" name="文本框 1533"/>
          <p:cNvSpPr txBox="1"/>
          <p:nvPr/>
        </p:nvSpPr>
        <p:spPr>
          <a:xfrm>
            <a:off x="134280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确定知识需求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5" name="文本框 1534"/>
          <p:cNvSpPr txBox="1"/>
          <p:nvPr/>
        </p:nvSpPr>
        <p:spPr>
          <a:xfrm>
            <a:off x="802080" y="227808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根据智能体的应用领域确定所需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36" name="任意多边形: 形状 1535"/>
          <p:cNvSpPr/>
          <p:nvPr/>
        </p:nvSpPr>
        <p:spPr>
          <a:xfrm>
            <a:off x="3004920" y="1954080"/>
            <a:ext cx="130320" cy="130320"/>
          </a:xfrm>
          <a:custGeom>
            <a:avLst/>
            <a:gdLst/>
            <a:ahLst/>
            <a:cxnLst/>
            <a:rect l="0" t="0" r="r" b="b"/>
            <a:pathLst>
              <a:path w="362" h="362">
                <a:moveTo>
                  <a:pt x="32" y="0"/>
                </a:moveTo>
                <a:lnTo>
                  <a:pt x="362" y="329"/>
                </a:lnTo>
                <a:lnTo>
                  <a:pt x="329" y="362"/>
                </a:lnTo>
                <a:lnTo>
                  <a:pt x="0" y="33"/>
                </a:lnTo>
                <a:lnTo>
                  <a:pt x="32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7" name="任意多边形: 形状 1536"/>
          <p:cNvSpPr/>
          <p:nvPr/>
        </p:nvSpPr>
        <p:spPr>
          <a:xfrm>
            <a:off x="3004920" y="2060640"/>
            <a:ext cx="130320" cy="130320"/>
          </a:xfrm>
          <a:custGeom>
            <a:avLst/>
            <a:gdLst/>
            <a:ahLst/>
            <a:cxnLst/>
            <a:rect l="0" t="0" r="r" b="b"/>
            <a:pathLst>
              <a:path w="362" h="362">
                <a:moveTo>
                  <a:pt x="329" y="0"/>
                </a:moveTo>
                <a:lnTo>
                  <a:pt x="362" y="32"/>
                </a:lnTo>
                <a:lnTo>
                  <a:pt x="32" y="362"/>
                </a:lnTo>
                <a:lnTo>
                  <a:pt x="0" y="329"/>
                </a:lnTo>
                <a:lnTo>
                  <a:pt x="32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8" name="任意多边形: 形状 1537"/>
          <p:cNvSpPr/>
          <p:nvPr/>
        </p:nvSpPr>
        <p:spPr>
          <a:xfrm>
            <a:off x="2941200" y="1270080"/>
            <a:ext cx="2407320" cy="1604880"/>
          </a:xfrm>
          <a:custGeom>
            <a:avLst/>
            <a:gdLst/>
            <a:ahLst/>
            <a:cxnLst/>
            <a:rect l="0" t="0" r="r" b="b"/>
            <a:pathLst>
              <a:path w="6687" h="4458">
                <a:moveTo>
                  <a:pt x="22" y="172"/>
                </a:move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7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1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8"/>
                  <a:pt x="6652" y="138"/>
                  <a:pt x="6666" y="172"/>
                </a:cubicBezTo>
                <a:cubicBezTo>
                  <a:pt x="6680" y="206"/>
                  <a:pt x="6687" y="242"/>
                  <a:pt x="6687" y="278"/>
                </a:cubicBezTo>
                <a:lnTo>
                  <a:pt x="6687" y="4179"/>
                </a:lnTo>
                <a:cubicBezTo>
                  <a:pt x="6687" y="4216"/>
                  <a:pt x="6680" y="4252"/>
                  <a:pt x="6666" y="4286"/>
                </a:cubicBezTo>
                <a:cubicBezTo>
                  <a:pt x="6652" y="4320"/>
                  <a:pt x="6631" y="4350"/>
                  <a:pt x="6605" y="4376"/>
                </a:cubicBezTo>
                <a:cubicBezTo>
                  <a:pt x="6579" y="4402"/>
                  <a:pt x="6549" y="4422"/>
                  <a:pt x="6515" y="4437"/>
                </a:cubicBezTo>
                <a:cubicBezTo>
                  <a:pt x="6481" y="4451"/>
                  <a:pt x="6445" y="4458"/>
                  <a:pt x="6408" y="4458"/>
                </a:cubicBezTo>
                <a:lnTo>
                  <a:pt x="279" y="4458"/>
                </a:lnTo>
                <a:cubicBezTo>
                  <a:pt x="242" y="4458"/>
                  <a:pt x="207" y="4451"/>
                  <a:pt x="172" y="4437"/>
                </a:cubicBezTo>
                <a:cubicBezTo>
                  <a:pt x="138" y="4422"/>
                  <a:pt x="108" y="4402"/>
                  <a:pt x="82" y="4376"/>
                </a:cubicBezTo>
                <a:cubicBezTo>
                  <a:pt x="56" y="4350"/>
                  <a:pt x="36" y="4320"/>
                  <a:pt x="22" y="4286"/>
                </a:cubicBezTo>
                <a:cubicBezTo>
                  <a:pt x="8" y="4252"/>
                  <a:pt x="1" y="4216"/>
                  <a:pt x="0" y="4179"/>
                </a:cubicBezTo>
                <a:lnTo>
                  <a:pt x="0" y="278"/>
                </a:lnTo>
                <a:cubicBezTo>
                  <a:pt x="1" y="241"/>
                  <a:pt x="8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9" name="任意多边形: 形状 1538"/>
          <p:cNvSpPr/>
          <p:nvPr/>
        </p:nvSpPr>
        <p:spPr>
          <a:xfrm>
            <a:off x="2941200" y="1270080"/>
            <a:ext cx="2407320" cy="1604880"/>
          </a:xfrm>
          <a:custGeom>
            <a:avLst/>
            <a:gdLst/>
            <a:ahLst/>
            <a:cxnLst/>
            <a:rect l="0" t="0" r="r" b="b"/>
            <a:pathLst>
              <a:path w="6687" h="4458">
                <a:moveTo>
                  <a:pt x="0" y="4179"/>
                </a:moveTo>
                <a:lnTo>
                  <a:pt x="0" y="278"/>
                </a:lnTo>
                <a:cubicBezTo>
                  <a:pt x="0" y="242"/>
                  <a:pt x="8" y="206"/>
                  <a:pt x="22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7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1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8"/>
                  <a:pt x="6652" y="138"/>
                  <a:pt x="6666" y="172"/>
                </a:cubicBezTo>
                <a:cubicBezTo>
                  <a:pt x="6680" y="206"/>
                  <a:pt x="6687" y="242"/>
                  <a:pt x="6687" y="278"/>
                </a:cubicBezTo>
                <a:lnTo>
                  <a:pt x="6687" y="4179"/>
                </a:lnTo>
                <a:cubicBezTo>
                  <a:pt x="6687" y="4216"/>
                  <a:pt x="6680" y="4252"/>
                  <a:pt x="6666" y="4286"/>
                </a:cubicBezTo>
                <a:cubicBezTo>
                  <a:pt x="6652" y="4320"/>
                  <a:pt x="6631" y="4350"/>
                  <a:pt x="6605" y="4376"/>
                </a:cubicBezTo>
                <a:cubicBezTo>
                  <a:pt x="6579" y="4402"/>
                  <a:pt x="6549" y="4422"/>
                  <a:pt x="6515" y="4437"/>
                </a:cubicBezTo>
                <a:cubicBezTo>
                  <a:pt x="6481" y="4451"/>
                  <a:pt x="6445" y="4458"/>
                  <a:pt x="6408" y="4458"/>
                </a:cubicBezTo>
                <a:lnTo>
                  <a:pt x="279" y="4458"/>
                </a:lnTo>
                <a:cubicBezTo>
                  <a:pt x="242" y="4458"/>
                  <a:pt x="207" y="4451"/>
                  <a:pt x="172" y="4437"/>
                </a:cubicBezTo>
                <a:cubicBezTo>
                  <a:pt x="138" y="4422"/>
                  <a:pt x="108" y="4402"/>
                  <a:pt x="82" y="4376"/>
                </a:cubicBezTo>
                <a:cubicBezTo>
                  <a:pt x="56" y="4350"/>
                  <a:pt x="36" y="4320"/>
                  <a:pt x="22" y="4286"/>
                </a:cubicBezTo>
                <a:cubicBezTo>
                  <a:pt x="8" y="4252"/>
                  <a:pt x="0" y="4216"/>
                  <a:pt x="0" y="4179"/>
                </a:cubicBezTo>
                <a:moveTo>
                  <a:pt x="24" y="278"/>
                </a:moveTo>
                <a:lnTo>
                  <a:pt x="24" y="4179"/>
                </a:lnTo>
                <a:cubicBezTo>
                  <a:pt x="24" y="4196"/>
                  <a:pt x="25" y="4213"/>
                  <a:pt x="29" y="4229"/>
                </a:cubicBezTo>
                <a:cubicBezTo>
                  <a:pt x="32" y="4245"/>
                  <a:pt x="37" y="4261"/>
                  <a:pt x="43" y="4277"/>
                </a:cubicBezTo>
                <a:cubicBezTo>
                  <a:pt x="50" y="4292"/>
                  <a:pt x="57" y="4307"/>
                  <a:pt x="67" y="4321"/>
                </a:cubicBezTo>
                <a:cubicBezTo>
                  <a:pt x="76" y="4335"/>
                  <a:pt x="87" y="4348"/>
                  <a:pt x="98" y="4360"/>
                </a:cubicBezTo>
                <a:cubicBezTo>
                  <a:pt x="110" y="4372"/>
                  <a:pt x="123" y="4382"/>
                  <a:pt x="137" y="4392"/>
                </a:cubicBezTo>
                <a:cubicBezTo>
                  <a:pt x="151" y="4401"/>
                  <a:pt x="166" y="4409"/>
                  <a:pt x="181" y="4415"/>
                </a:cubicBezTo>
                <a:cubicBezTo>
                  <a:pt x="197" y="4422"/>
                  <a:pt x="213" y="4426"/>
                  <a:pt x="229" y="4430"/>
                </a:cubicBezTo>
                <a:cubicBezTo>
                  <a:pt x="246" y="4433"/>
                  <a:pt x="262" y="4435"/>
                  <a:pt x="279" y="4435"/>
                </a:cubicBezTo>
                <a:lnTo>
                  <a:pt x="6408" y="4435"/>
                </a:lnTo>
                <a:cubicBezTo>
                  <a:pt x="6425" y="4435"/>
                  <a:pt x="6442" y="4433"/>
                  <a:pt x="6458" y="4430"/>
                </a:cubicBezTo>
                <a:cubicBezTo>
                  <a:pt x="6475" y="4426"/>
                  <a:pt x="6491" y="4422"/>
                  <a:pt x="6506" y="4415"/>
                </a:cubicBezTo>
                <a:cubicBezTo>
                  <a:pt x="6522" y="4409"/>
                  <a:pt x="6536" y="4401"/>
                  <a:pt x="6550" y="4392"/>
                </a:cubicBezTo>
                <a:cubicBezTo>
                  <a:pt x="6564" y="4382"/>
                  <a:pt x="6577" y="4372"/>
                  <a:pt x="6589" y="4360"/>
                </a:cubicBezTo>
                <a:cubicBezTo>
                  <a:pt x="6601" y="4348"/>
                  <a:pt x="6611" y="4335"/>
                  <a:pt x="6621" y="4321"/>
                </a:cubicBezTo>
                <a:cubicBezTo>
                  <a:pt x="6630" y="4307"/>
                  <a:pt x="6638" y="4292"/>
                  <a:pt x="6644" y="4277"/>
                </a:cubicBezTo>
                <a:cubicBezTo>
                  <a:pt x="6651" y="4261"/>
                  <a:pt x="6655" y="4245"/>
                  <a:pt x="6659" y="4229"/>
                </a:cubicBezTo>
                <a:cubicBezTo>
                  <a:pt x="6662" y="4213"/>
                  <a:pt x="6664" y="4196"/>
                  <a:pt x="6664" y="4179"/>
                </a:cubicBezTo>
                <a:lnTo>
                  <a:pt x="6664" y="278"/>
                </a:lnTo>
                <a:cubicBezTo>
                  <a:pt x="6664" y="262"/>
                  <a:pt x="6662" y="245"/>
                  <a:pt x="6659" y="229"/>
                </a:cubicBezTo>
                <a:cubicBezTo>
                  <a:pt x="6655" y="212"/>
                  <a:pt x="6651" y="196"/>
                  <a:pt x="6644" y="181"/>
                </a:cubicBezTo>
                <a:cubicBezTo>
                  <a:pt x="6638" y="165"/>
                  <a:pt x="6630" y="151"/>
                  <a:pt x="6621" y="137"/>
                </a:cubicBezTo>
                <a:cubicBezTo>
                  <a:pt x="6611" y="123"/>
                  <a:pt x="6601" y="110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7"/>
                  <a:pt x="6522" y="49"/>
                  <a:pt x="6506" y="43"/>
                </a:cubicBezTo>
                <a:cubicBezTo>
                  <a:pt x="6491" y="36"/>
                  <a:pt x="6475" y="31"/>
                  <a:pt x="6458" y="28"/>
                </a:cubicBezTo>
                <a:cubicBezTo>
                  <a:pt x="6442" y="25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6" y="25"/>
                  <a:pt x="229" y="28"/>
                </a:cubicBezTo>
                <a:cubicBezTo>
                  <a:pt x="213" y="31"/>
                  <a:pt x="197" y="36"/>
                  <a:pt x="181" y="43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50" y="165"/>
                  <a:pt x="43" y="181"/>
                </a:cubicBezTo>
                <a:cubicBezTo>
                  <a:pt x="37" y="196"/>
                  <a:pt x="32" y="212"/>
                  <a:pt x="29" y="229"/>
                </a:cubicBezTo>
                <a:cubicBezTo>
                  <a:pt x="25" y="245"/>
                  <a:pt x="24" y="262"/>
                  <a:pt x="24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0" name="图片 1539"/>
          <p:cNvPicPr/>
          <p:nvPr/>
        </p:nvPicPr>
        <p:blipFill>
          <a:blip r:embed="rId7"/>
          <a:stretch/>
        </p:blipFill>
        <p:spPr>
          <a:xfrm>
            <a:off x="3994560" y="147924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1" name="文本框 1540"/>
          <p:cNvSpPr txBox="1"/>
          <p:nvPr/>
        </p:nvSpPr>
        <p:spPr>
          <a:xfrm>
            <a:off x="1270080" y="2478600"/>
            <a:ext cx="94256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的专业知识类型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42" name="文本框 1541"/>
          <p:cNvSpPr txBox="1"/>
          <p:nvPr/>
        </p:nvSpPr>
        <p:spPr>
          <a:xfrm>
            <a:off x="3537000" y="1950840"/>
            <a:ext cx="2138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2.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3" name="文本框 1542"/>
          <p:cNvSpPr txBox="1"/>
          <p:nvPr/>
        </p:nvSpPr>
        <p:spPr>
          <a:xfrm>
            <a:off x="374976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收集专业资源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4" name="文本框 1543"/>
          <p:cNvSpPr txBox="1"/>
          <p:nvPr/>
        </p:nvSpPr>
        <p:spPr>
          <a:xfrm>
            <a:off x="3209040" y="227808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收集高质量、领域相关的研究论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45" name="任意多边形: 形状 1544"/>
          <p:cNvSpPr/>
          <p:nvPr/>
        </p:nvSpPr>
        <p:spPr>
          <a:xfrm>
            <a:off x="5411520" y="1954080"/>
            <a:ext cx="130320" cy="130320"/>
          </a:xfrm>
          <a:custGeom>
            <a:avLst/>
            <a:gdLst/>
            <a:ahLst/>
            <a:cxnLst/>
            <a:rect l="0" t="0" r="r" b="b"/>
            <a:pathLst>
              <a:path w="362" h="362">
                <a:moveTo>
                  <a:pt x="33" y="0"/>
                </a:moveTo>
                <a:lnTo>
                  <a:pt x="362" y="329"/>
                </a:lnTo>
                <a:lnTo>
                  <a:pt x="329" y="362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6" name="任意多边形: 形状 1545"/>
          <p:cNvSpPr/>
          <p:nvPr/>
        </p:nvSpPr>
        <p:spPr>
          <a:xfrm>
            <a:off x="5411520" y="2060640"/>
            <a:ext cx="130320" cy="130320"/>
          </a:xfrm>
          <a:custGeom>
            <a:avLst/>
            <a:gdLst/>
            <a:ahLst/>
            <a:cxnLst/>
            <a:rect l="0" t="0" r="r" b="b"/>
            <a:pathLst>
              <a:path w="362" h="362">
                <a:moveTo>
                  <a:pt x="329" y="0"/>
                </a:moveTo>
                <a:lnTo>
                  <a:pt x="362" y="32"/>
                </a:lnTo>
                <a:lnTo>
                  <a:pt x="33" y="362"/>
                </a:lnTo>
                <a:lnTo>
                  <a:pt x="0" y="329"/>
                </a:lnTo>
                <a:lnTo>
                  <a:pt x="32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7" name="任意多边形: 形状 1546"/>
          <p:cNvSpPr/>
          <p:nvPr/>
        </p:nvSpPr>
        <p:spPr>
          <a:xfrm>
            <a:off x="5348160" y="1270080"/>
            <a:ext cx="2406960" cy="1604880"/>
          </a:xfrm>
          <a:custGeom>
            <a:avLst/>
            <a:gdLst/>
            <a:ahLst/>
            <a:cxnLst/>
            <a:rect l="0" t="0" r="r" b="b"/>
            <a:pathLst>
              <a:path w="6686" h="4458">
                <a:moveTo>
                  <a:pt x="21" y="172"/>
                </a:moveTo>
                <a:cubicBezTo>
                  <a:pt x="35" y="138"/>
                  <a:pt x="55" y="108"/>
                  <a:pt x="81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6408" y="0"/>
                </a:lnTo>
                <a:cubicBezTo>
                  <a:pt x="6445" y="0"/>
                  <a:pt x="6480" y="7"/>
                  <a:pt x="6514" y="21"/>
                </a:cubicBezTo>
                <a:cubicBezTo>
                  <a:pt x="6548" y="35"/>
                  <a:pt x="6579" y="55"/>
                  <a:pt x="6605" y="81"/>
                </a:cubicBezTo>
                <a:cubicBezTo>
                  <a:pt x="6631" y="108"/>
                  <a:pt x="6651" y="138"/>
                  <a:pt x="6665" y="172"/>
                </a:cubicBezTo>
                <a:cubicBezTo>
                  <a:pt x="6679" y="206"/>
                  <a:pt x="6686" y="242"/>
                  <a:pt x="6686" y="278"/>
                </a:cubicBezTo>
                <a:lnTo>
                  <a:pt x="6686" y="4179"/>
                </a:lnTo>
                <a:cubicBezTo>
                  <a:pt x="6686" y="4216"/>
                  <a:pt x="6679" y="4252"/>
                  <a:pt x="6665" y="4286"/>
                </a:cubicBezTo>
                <a:cubicBezTo>
                  <a:pt x="6651" y="4320"/>
                  <a:pt x="6631" y="4350"/>
                  <a:pt x="6605" y="4376"/>
                </a:cubicBezTo>
                <a:cubicBezTo>
                  <a:pt x="6579" y="4402"/>
                  <a:pt x="6548" y="4422"/>
                  <a:pt x="6514" y="4437"/>
                </a:cubicBezTo>
                <a:cubicBezTo>
                  <a:pt x="6480" y="4451"/>
                  <a:pt x="6445" y="4458"/>
                  <a:pt x="6408" y="4458"/>
                </a:cubicBezTo>
                <a:lnTo>
                  <a:pt x="278" y="4458"/>
                </a:lnTo>
                <a:cubicBezTo>
                  <a:pt x="241" y="4458"/>
                  <a:pt x="206" y="4451"/>
                  <a:pt x="172" y="4437"/>
                </a:cubicBezTo>
                <a:cubicBezTo>
                  <a:pt x="138" y="4422"/>
                  <a:pt x="108" y="4402"/>
                  <a:pt x="81" y="4376"/>
                </a:cubicBezTo>
                <a:cubicBezTo>
                  <a:pt x="55" y="4350"/>
                  <a:pt x="35" y="4320"/>
                  <a:pt x="21" y="4286"/>
                </a:cubicBezTo>
                <a:cubicBezTo>
                  <a:pt x="7" y="4252"/>
                  <a:pt x="0" y="4216"/>
                  <a:pt x="0" y="4179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8" name="任意多边形: 形状 1547"/>
          <p:cNvSpPr/>
          <p:nvPr/>
        </p:nvSpPr>
        <p:spPr>
          <a:xfrm>
            <a:off x="5348160" y="1270080"/>
            <a:ext cx="2406960" cy="1604880"/>
          </a:xfrm>
          <a:custGeom>
            <a:avLst/>
            <a:gdLst/>
            <a:ahLst/>
            <a:cxnLst/>
            <a:rect l="0" t="0" r="r" b="b"/>
            <a:pathLst>
              <a:path w="6686" h="4458">
                <a:moveTo>
                  <a:pt x="0" y="4179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6408" y="0"/>
                </a:lnTo>
                <a:cubicBezTo>
                  <a:pt x="6445" y="0"/>
                  <a:pt x="6480" y="7"/>
                  <a:pt x="6514" y="21"/>
                </a:cubicBezTo>
                <a:cubicBezTo>
                  <a:pt x="6548" y="35"/>
                  <a:pt x="6579" y="55"/>
                  <a:pt x="6605" y="81"/>
                </a:cubicBezTo>
                <a:cubicBezTo>
                  <a:pt x="6631" y="108"/>
                  <a:pt x="6651" y="138"/>
                  <a:pt x="6665" y="172"/>
                </a:cubicBezTo>
                <a:cubicBezTo>
                  <a:pt x="6679" y="206"/>
                  <a:pt x="6686" y="242"/>
                  <a:pt x="6686" y="278"/>
                </a:cubicBezTo>
                <a:lnTo>
                  <a:pt x="6686" y="4179"/>
                </a:lnTo>
                <a:cubicBezTo>
                  <a:pt x="6686" y="4216"/>
                  <a:pt x="6679" y="4252"/>
                  <a:pt x="6665" y="4286"/>
                </a:cubicBezTo>
                <a:cubicBezTo>
                  <a:pt x="6651" y="4320"/>
                  <a:pt x="6631" y="4350"/>
                  <a:pt x="6605" y="4376"/>
                </a:cubicBezTo>
                <a:cubicBezTo>
                  <a:pt x="6579" y="4402"/>
                  <a:pt x="6548" y="4422"/>
                  <a:pt x="6514" y="4437"/>
                </a:cubicBezTo>
                <a:cubicBezTo>
                  <a:pt x="6480" y="4451"/>
                  <a:pt x="6445" y="4458"/>
                  <a:pt x="6408" y="4458"/>
                </a:cubicBezTo>
                <a:lnTo>
                  <a:pt x="278" y="4458"/>
                </a:lnTo>
                <a:cubicBezTo>
                  <a:pt x="241" y="4458"/>
                  <a:pt x="206" y="4451"/>
                  <a:pt x="172" y="4437"/>
                </a:cubicBezTo>
                <a:cubicBezTo>
                  <a:pt x="138" y="4422"/>
                  <a:pt x="108" y="4402"/>
                  <a:pt x="81" y="4376"/>
                </a:cubicBezTo>
                <a:cubicBezTo>
                  <a:pt x="55" y="4350"/>
                  <a:pt x="35" y="4320"/>
                  <a:pt x="21" y="4286"/>
                </a:cubicBezTo>
                <a:cubicBezTo>
                  <a:pt x="7" y="4252"/>
                  <a:pt x="0" y="4216"/>
                  <a:pt x="0" y="4179"/>
                </a:cubicBezTo>
                <a:moveTo>
                  <a:pt x="23" y="278"/>
                </a:moveTo>
                <a:lnTo>
                  <a:pt x="23" y="4179"/>
                </a:lnTo>
                <a:cubicBezTo>
                  <a:pt x="23" y="4196"/>
                  <a:pt x="25" y="4213"/>
                  <a:pt x="28" y="4229"/>
                </a:cubicBezTo>
                <a:cubicBezTo>
                  <a:pt x="31" y="4245"/>
                  <a:pt x="36" y="4261"/>
                  <a:pt x="43" y="4277"/>
                </a:cubicBezTo>
                <a:cubicBezTo>
                  <a:pt x="49" y="4292"/>
                  <a:pt x="57" y="4307"/>
                  <a:pt x="66" y="4321"/>
                </a:cubicBezTo>
                <a:cubicBezTo>
                  <a:pt x="75" y="4335"/>
                  <a:pt x="86" y="4348"/>
                  <a:pt x="98" y="4360"/>
                </a:cubicBezTo>
                <a:cubicBezTo>
                  <a:pt x="110" y="4372"/>
                  <a:pt x="123" y="4382"/>
                  <a:pt x="137" y="4392"/>
                </a:cubicBezTo>
                <a:cubicBezTo>
                  <a:pt x="150" y="4401"/>
                  <a:pt x="165" y="4409"/>
                  <a:pt x="181" y="4415"/>
                </a:cubicBezTo>
                <a:cubicBezTo>
                  <a:pt x="196" y="4422"/>
                  <a:pt x="212" y="4426"/>
                  <a:pt x="229" y="4430"/>
                </a:cubicBezTo>
                <a:cubicBezTo>
                  <a:pt x="245" y="4433"/>
                  <a:pt x="262" y="4435"/>
                  <a:pt x="278" y="4435"/>
                </a:cubicBezTo>
                <a:lnTo>
                  <a:pt x="6408" y="4435"/>
                </a:lnTo>
                <a:cubicBezTo>
                  <a:pt x="6424" y="4435"/>
                  <a:pt x="6441" y="4433"/>
                  <a:pt x="6457" y="4430"/>
                </a:cubicBezTo>
                <a:cubicBezTo>
                  <a:pt x="6474" y="4426"/>
                  <a:pt x="6490" y="4422"/>
                  <a:pt x="6505" y="4415"/>
                </a:cubicBezTo>
                <a:cubicBezTo>
                  <a:pt x="6521" y="4409"/>
                  <a:pt x="6536" y="4401"/>
                  <a:pt x="6550" y="4392"/>
                </a:cubicBezTo>
                <a:cubicBezTo>
                  <a:pt x="6563" y="4382"/>
                  <a:pt x="6576" y="4372"/>
                  <a:pt x="6588" y="4360"/>
                </a:cubicBezTo>
                <a:cubicBezTo>
                  <a:pt x="6600" y="4348"/>
                  <a:pt x="6611" y="4335"/>
                  <a:pt x="6620" y="4321"/>
                </a:cubicBezTo>
                <a:cubicBezTo>
                  <a:pt x="6629" y="4307"/>
                  <a:pt x="6637" y="4292"/>
                  <a:pt x="6644" y="4277"/>
                </a:cubicBezTo>
                <a:cubicBezTo>
                  <a:pt x="6650" y="4261"/>
                  <a:pt x="6655" y="4245"/>
                  <a:pt x="6658" y="4229"/>
                </a:cubicBezTo>
                <a:cubicBezTo>
                  <a:pt x="6661" y="4213"/>
                  <a:pt x="6663" y="4196"/>
                  <a:pt x="6663" y="4179"/>
                </a:cubicBezTo>
                <a:lnTo>
                  <a:pt x="6663" y="278"/>
                </a:lnTo>
                <a:cubicBezTo>
                  <a:pt x="6663" y="262"/>
                  <a:pt x="6661" y="245"/>
                  <a:pt x="6658" y="229"/>
                </a:cubicBezTo>
                <a:cubicBezTo>
                  <a:pt x="6655" y="212"/>
                  <a:pt x="6650" y="196"/>
                  <a:pt x="6644" y="181"/>
                </a:cubicBezTo>
                <a:cubicBezTo>
                  <a:pt x="6637" y="165"/>
                  <a:pt x="6629" y="151"/>
                  <a:pt x="6620" y="137"/>
                </a:cubicBezTo>
                <a:cubicBezTo>
                  <a:pt x="6611" y="123"/>
                  <a:pt x="6600" y="110"/>
                  <a:pt x="6588" y="98"/>
                </a:cubicBezTo>
                <a:cubicBezTo>
                  <a:pt x="6576" y="86"/>
                  <a:pt x="6563" y="75"/>
                  <a:pt x="6550" y="66"/>
                </a:cubicBezTo>
                <a:cubicBezTo>
                  <a:pt x="6536" y="57"/>
                  <a:pt x="6521" y="49"/>
                  <a:pt x="6505" y="43"/>
                </a:cubicBezTo>
                <a:cubicBezTo>
                  <a:pt x="6490" y="36"/>
                  <a:pt x="6474" y="31"/>
                  <a:pt x="6457" y="28"/>
                </a:cubicBezTo>
                <a:cubicBezTo>
                  <a:pt x="6441" y="25"/>
                  <a:pt x="6424" y="23"/>
                  <a:pt x="6408" y="23"/>
                </a:cubicBezTo>
                <a:lnTo>
                  <a:pt x="278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0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9" name="图片 1548"/>
          <p:cNvPicPr/>
          <p:nvPr/>
        </p:nvPicPr>
        <p:blipFill>
          <a:blip r:embed="rId8"/>
          <a:stretch/>
        </p:blipFill>
        <p:spPr>
          <a:xfrm>
            <a:off x="6401160" y="147924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0" name="文本框 1549"/>
          <p:cNvSpPr txBox="1"/>
          <p:nvPr/>
        </p:nvSpPr>
        <p:spPr>
          <a:xfrm>
            <a:off x="3743640" y="247860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</a:t>
            </a:r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与专业资料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51" name="文本框 1550"/>
          <p:cNvSpPr txBox="1"/>
          <p:nvPr/>
        </p:nvSpPr>
        <p:spPr>
          <a:xfrm>
            <a:off x="5943960" y="1950840"/>
            <a:ext cx="2138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3.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2" name="文本框 1551"/>
          <p:cNvSpPr txBox="1"/>
          <p:nvPr/>
        </p:nvSpPr>
        <p:spPr>
          <a:xfrm>
            <a:off x="615636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上传知识资源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3" name="文本框 1552"/>
          <p:cNvSpPr txBox="1"/>
          <p:nvPr/>
        </p:nvSpPr>
        <p:spPr>
          <a:xfrm>
            <a:off x="5615640" y="227808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将收集的资源上传至智能体的知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54" name="任意多边形: 形状 1553"/>
          <p:cNvSpPr/>
          <p:nvPr/>
        </p:nvSpPr>
        <p:spPr>
          <a:xfrm>
            <a:off x="7818120" y="1954080"/>
            <a:ext cx="130320" cy="130320"/>
          </a:xfrm>
          <a:custGeom>
            <a:avLst/>
            <a:gdLst/>
            <a:ahLst/>
            <a:cxnLst/>
            <a:rect l="0" t="0" r="r" b="b"/>
            <a:pathLst>
              <a:path w="362" h="362">
                <a:moveTo>
                  <a:pt x="33" y="0"/>
                </a:moveTo>
                <a:lnTo>
                  <a:pt x="362" y="329"/>
                </a:lnTo>
                <a:lnTo>
                  <a:pt x="330" y="362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5" name="任意多边形: 形状 1554"/>
          <p:cNvSpPr/>
          <p:nvPr/>
        </p:nvSpPr>
        <p:spPr>
          <a:xfrm>
            <a:off x="7818120" y="2060640"/>
            <a:ext cx="130320" cy="130320"/>
          </a:xfrm>
          <a:custGeom>
            <a:avLst/>
            <a:gdLst/>
            <a:ahLst/>
            <a:cxnLst/>
            <a:rect l="0" t="0" r="r" b="b"/>
            <a:pathLst>
              <a:path w="362" h="362">
                <a:moveTo>
                  <a:pt x="330" y="0"/>
                </a:moveTo>
                <a:lnTo>
                  <a:pt x="362" y="32"/>
                </a:lnTo>
                <a:lnTo>
                  <a:pt x="33" y="362"/>
                </a:lnTo>
                <a:lnTo>
                  <a:pt x="0" y="329"/>
                </a:lnTo>
                <a:lnTo>
                  <a:pt x="33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6" name="任意多边形: 形状 1555"/>
          <p:cNvSpPr/>
          <p:nvPr/>
        </p:nvSpPr>
        <p:spPr>
          <a:xfrm>
            <a:off x="7754760" y="1270080"/>
            <a:ext cx="2407320" cy="1604880"/>
          </a:xfrm>
          <a:custGeom>
            <a:avLst/>
            <a:gdLst/>
            <a:ahLst/>
            <a:cxnLst/>
            <a:rect l="0" t="0" r="r" b="b"/>
            <a:pathLst>
              <a:path w="6687" h="4458">
                <a:moveTo>
                  <a:pt x="21" y="172"/>
                </a:move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8"/>
                  <a:pt x="6651" y="138"/>
                  <a:pt x="6665" y="172"/>
                </a:cubicBezTo>
                <a:cubicBezTo>
                  <a:pt x="6680" y="206"/>
                  <a:pt x="6687" y="242"/>
                  <a:pt x="6687" y="278"/>
                </a:cubicBezTo>
                <a:lnTo>
                  <a:pt x="6687" y="4179"/>
                </a:lnTo>
                <a:cubicBezTo>
                  <a:pt x="6687" y="4216"/>
                  <a:pt x="6680" y="4252"/>
                  <a:pt x="6665" y="4286"/>
                </a:cubicBezTo>
                <a:cubicBezTo>
                  <a:pt x="6651" y="4320"/>
                  <a:pt x="6631" y="4350"/>
                  <a:pt x="6605" y="4376"/>
                </a:cubicBezTo>
                <a:cubicBezTo>
                  <a:pt x="6579" y="4402"/>
                  <a:pt x="6549" y="4422"/>
                  <a:pt x="6515" y="4437"/>
                </a:cubicBezTo>
                <a:cubicBezTo>
                  <a:pt x="6480" y="4451"/>
                  <a:pt x="6445" y="4458"/>
                  <a:pt x="6408" y="4458"/>
                </a:cubicBezTo>
                <a:lnTo>
                  <a:pt x="279" y="4458"/>
                </a:lnTo>
                <a:cubicBezTo>
                  <a:pt x="242" y="4458"/>
                  <a:pt x="206" y="4451"/>
                  <a:pt x="172" y="4437"/>
                </a:cubicBezTo>
                <a:cubicBezTo>
                  <a:pt x="138" y="4422"/>
                  <a:pt x="108" y="4402"/>
                  <a:pt x="82" y="4376"/>
                </a:cubicBezTo>
                <a:cubicBezTo>
                  <a:pt x="56" y="4350"/>
                  <a:pt x="36" y="4320"/>
                  <a:pt x="21" y="4286"/>
                </a:cubicBezTo>
                <a:cubicBezTo>
                  <a:pt x="7" y="4252"/>
                  <a:pt x="0" y="4216"/>
                  <a:pt x="0" y="4179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7" name="任意多边形: 形状 1556"/>
          <p:cNvSpPr/>
          <p:nvPr/>
        </p:nvSpPr>
        <p:spPr>
          <a:xfrm>
            <a:off x="7754760" y="1270080"/>
            <a:ext cx="2407320" cy="1604880"/>
          </a:xfrm>
          <a:custGeom>
            <a:avLst/>
            <a:gdLst/>
            <a:ahLst/>
            <a:cxnLst/>
            <a:rect l="0" t="0" r="r" b="b"/>
            <a:pathLst>
              <a:path w="6687" h="4458">
                <a:moveTo>
                  <a:pt x="0" y="4179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6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8"/>
                  <a:pt x="6651" y="138"/>
                  <a:pt x="6665" y="172"/>
                </a:cubicBezTo>
                <a:cubicBezTo>
                  <a:pt x="6680" y="206"/>
                  <a:pt x="6687" y="242"/>
                  <a:pt x="6687" y="278"/>
                </a:cubicBezTo>
                <a:lnTo>
                  <a:pt x="6687" y="4179"/>
                </a:lnTo>
                <a:cubicBezTo>
                  <a:pt x="6687" y="4216"/>
                  <a:pt x="6680" y="4252"/>
                  <a:pt x="6665" y="4286"/>
                </a:cubicBezTo>
                <a:cubicBezTo>
                  <a:pt x="6651" y="4320"/>
                  <a:pt x="6631" y="4350"/>
                  <a:pt x="6605" y="4376"/>
                </a:cubicBezTo>
                <a:cubicBezTo>
                  <a:pt x="6579" y="4402"/>
                  <a:pt x="6549" y="4422"/>
                  <a:pt x="6515" y="4437"/>
                </a:cubicBezTo>
                <a:cubicBezTo>
                  <a:pt x="6480" y="4451"/>
                  <a:pt x="6445" y="4458"/>
                  <a:pt x="6408" y="4458"/>
                </a:cubicBezTo>
                <a:lnTo>
                  <a:pt x="279" y="4458"/>
                </a:lnTo>
                <a:cubicBezTo>
                  <a:pt x="242" y="4458"/>
                  <a:pt x="206" y="4451"/>
                  <a:pt x="172" y="4437"/>
                </a:cubicBezTo>
                <a:cubicBezTo>
                  <a:pt x="138" y="4422"/>
                  <a:pt x="108" y="4402"/>
                  <a:pt x="82" y="4376"/>
                </a:cubicBezTo>
                <a:cubicBezTo>
                  <a:pt x="56" y="4350"/>
                  <a:pt x="36" y="4320"/>
                  <a:pt x="21" y="4286"/>
                </a:cubicBezTo>
                <a:cubicBezTo>
                  <a:pt x="7" y="4252"/>
                  <a:pt x="0" y="4216"/>
                  <a:pt x="0" y="4179"/>
                </a:cubicBezTo>
                <a:moveTo>
                  <a:pt x="23" y="278"/>
                </a:moveTo>
                <a:lnTo>
                  <a:pt x="23" y="4179"/>
                </a:lnTo>
                <a:cubicBezTo>
                  <a:pt x="23" y="4196"/>
                  <a:pt x="25" y="4213"/>
                  <a:pt x="28" y="4229"/>
                </a:cubicBezTo>
                <a:cubicBezTo>
                  <a:pt x="32" y="4245"/>
                  <a:pt x="36" y="4261"/>
                  <a:pt x="43" y="4277"/>
                </a:cubicBezTo>
                <a:cubicBezTo>
                  <a:pt x="49" y="4292"/>
                  <a:pt x="57" y="4307"/>
                  <a:pt x="66" y="4321"/>
                </a:cubicBezTo>
                <a:cubicBezTo>
                  <a:pt x="76" y="4335"/>
                  <a:pt x="86" y="4348"/>
                  <a:pt x="98" y="4360"/>
                </a:cubicBezTo>
                <a:cubicBezTo>
                  <a:pt x="110" y="4372"/>
                  <a:pt x="123" y="4382"/>
                  <a:pt x="137" y="4392"/>
                </a:cubicBezTo>
                <a:cubicBezTo>
                  <a:pt x="151" y="4401"/>
                  <a:pt x="166" y="4409"/>
                  <a:pt x="181" y="4415"/>
                </a:cubicBezTo>
                <a:cubicBezTo>
                  <a:pt x="197" y="4422"/>
                  <a:pt x="213" y="4426"/>
                  <a:pt x="229" y="4430"/>
                </a:cubicBezTo>
                <a:cubicBezTo>
                  <a:pt x="245" y="4433"/>
                  <a:pt x="262" y="4435"/>
                  <a:pt x="279" y="4435"/>
                </a:cubicBezTo>
                <a:lnTo>
                  <a:pt x="6408" y="4435"/>
                </a:lnTo>
                <a:cubicBezTo>
                  <a:pt x="6425" y="4435"/>
                  <a:pt x="6441" y="4433"/>
                  <a:pt x="6458" y="4430"/>
                </a:cubicBezTo>
                <a:cubicBezTo>
                  <a:pt x="6474" y="4426"/>
                  <a:pt x="6490" y="4422"/>
                  <a:pt x="6506" y="4415"/>
                </a:cubicBezTo>
                <a:cubicBezTo>
                  <a:pt x="6521" y="4409"/>
                  <a:pt x="6536" y="4401"/>
                  <a:pt x="6550" y="4392"/>
                </a:cubicBezTo>
                <a:cubicBezTo>
                  <a:pt x="6564" y="4382"/>
                  <a:pt x="6577" y="4372"/>
                  <a:pt x="6589" y="4360"/>
                </a:cubicBezTo>
                <a:cubicBezTo>
                  <a:pt x="6600" y="4348"/>
                  <a:pt x="6611" y="4335"/>
                  <a:pt x="6620" y="4321"/>
                </a:cubicBezTo>
                <a:cubicBezTo>
                  <a:pt x="6630" y="4307"/>
                  <a:pt x="6638" y="4292"/>
                  <a:pt x="6644" y="4277"/>
                </a:cubicBezTo>
                <a:cubicBezTo>
                  <a:pt x="6650" y="4261"/>
                  <a:pt x="6655" y="4245"/>
                  <a:pt x="6658" y="4229"/>
                </a:cubicBezTo>
                <a:cubicBezTo>
                  <a:pt x="6662" y="4213"/>
                  <a:pt x="6663" y="4196"/>
                  <a:pt x="6663" y="4179"/>
                </a:cubicBezTo>
                <a:lnTo>
                  <a:pt x="6663" y="278"/>
                </a:lnTo>
                <a:cubicBezTo>
                  <a:pt x="6663" y="262"/>
                  <a:pt x="6662" y="245"/>
                  <a:pt x="6658" y="229"/>
                </a:cubicBezTo>
                <a:cubicBezTo>
                  <a:pt x="6655" y="212"/>
                  <a:pt x="6650" y="196"/>
                  <a:pt x="6644" y="181"/>
                </a:cubicBezTo>
                <a:cubicBezTo>
                  <a:pt x="6638" y="165"/>
                  <a:pt x="6630" y="151"/>
                  <a:pt x="6620" y="137"/>
                </a:cubicBezTo>
                <a:cubicBezTo>
                  <a:pt x="6611" y="123"/>
                  <a:pt x="6600" y="110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7"/>
                  <a:pt x="6521" y="49"/>
                  <a:pt x="6506" y="43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5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1"/>
                  <a:pt x="197" y="36"/>
                  <a:pt x="181" y="43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58" name="图片 1557"/>
          <p:cNvPicPr/>
          <p:nvPr/>
        </p:nvPicPr>
        <p:blipFill>
          <a:blip r:embed="rId9"/>
          <a:stretch/>
        </p:blipFill>
        <p:spPr>
          <a:xfrm>
            <a:off x="8808120" y="147924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9" name="文本框 1558"/>
          <p:cNvSpPr txBox="1"/>
          <p:nvPr/>
        </p:nvSpPr>
        <p:spPr>
          <a:xfrm>
            <a:off x="6150600" y="247860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识库构建模块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60" name="文本框 1559"/>
          <p:cNvSpPr txBox="1"/>
          <p:nvPr/>
        </p:nvSpPr>
        <p:spPr>
          <a:xfrm>
            <a:off x="8517600" y="1950840"/>
            <a:ext cx="2138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4.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1" name="文本框 1560"/>
          <p:cNvSpPr txBox="1"/>
          <p:nvPr/>
        </p:nvSpPr>
        <p:spPr>
          <a:xfrm>
            <a:off x="8730360" y="19450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能力增强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2" name="文本框 1561"/>
          <p:cNvSpPr txBox="1"/>
          <p:nvPr/>
        </p:nvSpPr>
        <p:spPr>
          <a:xfrm>
            <a:off x="8022600" y="227808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智能体通过学习知识库内容提升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63" name="任意多边形: 形状 1562"/>
          <p:cNvSpPr/>
          <p:nvPr/>
        </p:nvSpPr>
        <p:spPr>
          <a:xfrm>
            <a:off x="534600" y="3142080"/>
            <a:ext cx="9627480" cy="2139480"/>
          </a:xfrm>
          <a:custGeom>
            <a:avLst/>
            <a:gdLst/>
            <a:ahLst/>
            <a:cxnLst/>
            <a:rect l="0" t="0" r="r" b="b"/>
            <a:pathLst>
              <a:path w="26743" h="5943">
                <a:moveTo>
                  <a:pt x="21" y="172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1"/>
                </a:cubicBezTo>
                <a:cubicBezTo>
                  <a:pt x="26687" y="107"/>
                  <a:pt x="26707" y="137"/>
                  <a:pt x="26721" y="172"/>
                </a:cubicBezTo>
                <a:cubicBezTo>
                  <a:pt x="26736" y="207"/>
                  <a:pt x="26743" y="242"/>
                  <a:pt x="26743" y="279"/>
                </a:cubicBezTo>
                <a:lnTo>
                  <a:pt x="26743" y="5665"/>
                </a:lnTo>
                <a:cubicBezTo>
                  <a:pt x="26743" y="5702"/>
                  <a:pt x="26736" y="5737"/>
                  <a:pt x="26721" y="5771"/>
                </a:cubicBezTo>
                <a:cubicBezTo>
                  <a:pt x="26707" y="5805"/>
                  <a:pt x="26687" y="5835"/>
                  <a:pt x="26661" y="5862"/>
                </a:cubicBezTo>
                <a:cubicBezTo>
                  <a:pt x="26635" y="5888"/>
                  <a:pt x="26605" y="5908"/>
                  <a:pt x="26571" y="5922"/>
                </a:cubicBezTo>
                <a:cubicBezTo>
                  <a:pt x="26536" y="5936"/>
                  <a:pt x="26501" y="5943"/>
                  <a:pt x="26464" y="5943"/>
                </a:cubicBezTo>
                <a:lnTo>
                  <a:pt x="279" y="5943"/>
                </a:lnTo>
                <a:cubicBezTo>
                  <a:pt x="242" y="5943"/>
                  <a:pt x="206" y="5936"/>
                  <a:pt x="172" y="5922"/>
                </a:cubicBezTo>
                <a:cubicBezTo>
                  <a:pt x="138" y="5908"/>
                  <a:pt x="108" y="5888"/>
                  <a:pt x="82" y="5862"/>
                </a:cubicBezTo>
                <a:cubicBezTo>
                  <a:pt x="56" y="5835"/>
                  <a:pt x="35" y="5805"/>
                  <a:pt x="21" y="5771"/>
                </a:cubicBezTo>
                <a:cubicBezTo>
                  <a:pt x="7" y="5737"/>
                  <a:pt x="0" y="5702"/>
                  <a:pt x="0" y="5665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4" name="任意多边形: 形状 1563"/>
          <p:cNvSpPr/>
          <p:nvPr/>
        </p:nvSpPr>
        <p:spPr>
          <a:xfrm>
            <a:off x="534600" y="3142080"/>
            <a:ext cx="9627480" cy="2139480"/>
          </a:xfrm>
          <a:custGeom>
            <a:avLst/>
            <a:gdLst/>
            <a:ahLst/>
            <a:cxnLst/>
            <a:rect l="0" t="0" r="r" b="b"/>
            <a:pathLst>
              <a:path w="26743" h="5943">
                <a:moveTo>
                  <a:pt x="0" y="5665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1"/>
                </a:cubicBezTo>
                <a:cubicBezTo>
                  <a:pt x="26687" y="107"/>
                  <a:pt x="26707" y="137"/>
                  <a:pt x="26721" y="172"/>
                </a:cubicBezTo>
                <a:cubicBezTo>
                  <a:pt x="26736" y="207"/>
                  <a:pt x="26743" y="242"/>
                  <a:pt x="26743" y="279"/>
                </a:cubicBezTo>
                <a:lnTo>
                  <a:pt x="26743" y="5665"/>
                </a:lnTo>
                <a:cubicBezTo>
                  <a:pt x="26743" y="5702"/>
                  <a:pt x="26736" y="5737"/>
                  <a:pt x="26721" y="5771"/>
                </a:cubicBezTo>
                <a:cubicBezTo>
                  <a:pt x="26707" y="5805"/>
                  <a:pt x="26687" y="5835"/>
                  <a:pt x="26661" y="5862"/>
                </a:cubicBezTo>
                <a:cubicBezTo>
                  <a:pt x="26635" y="5888"/>
                  <a:pt x="26605" y="5908"/>
                  <a:pt x="26571" y="5922"/>
                </a:cubicBezTo>
                <a:cubicBezTo>
                  <a:pt x="26536" y="5936"/>
                  <a:pt x="26501" y="5943"/>
                  <a:pt x="26464" y="5943"/>
                </a:cubicBezTo>
                <a:lnTo>
                  <a:pt x="279" y="5943"/>
                </a:lnTo>
                <a:cubicBezTo>
                  <a:pt x="242" y="5943"/>
                  <a:pt x="206" y="5936"/>
                  <a:pt x="172" y="5922"/>
                </a:cubicBezTo>
                <a:cubicBezTo>
                  <a:pt x="138" y="5908"/>
                  <a:pt x="108" y="5888"/>
                  <a:pt x="82" y="5862"/>
                </a:cubicBezTo>
                <a:cubicBezTo>
                  <a:pt x="56" y="5835"/>
                  <a:pt x="35" y="5805"/>
                  <a:pt x="21" y="5771"/>
                </a:cubicBezTo>
                <a:cubicBezTo>
                  <a:pt x="7" y="5737"/>
                  <a:pt x="0" y="5702"/>
                  <a:pt x="0" y="5665"/>
                </a:cubicBezTo>
                <a:moveTo>
                  <a:pt x="23" y="279"/>
                </a:moveTo>
                <a:lnTo>
                  <a:pt x="23" y="5665"/>
                </a:lnTo>
                <a:cubicBezTo>
                  <a:pt x="23" y="5681"/>
                  <a:pt x="25" y="5698"/>
                  <a:pt x="28" y="5714"/>
                </a:cubicBezTo>
                <a:cubicBezTo>
                  <a:pt x="32" y="5731"/>
                  <a:pt x="36" y="5747"/>
                  <a:pt x="43" y="5762"/>
                </a:cubicBezTo>
                <a:cubicBezTo>
                  <a:pt x="49" y="5778"/>
                  <a:pt x="57" y="5793"/>
                  <a:pt x="66" y="5806"/>
                </a:cubicBezTo>
                <a:cubicBezTo>
                  <a:pt x="76" y="5820"/>
                  <a:pt x="86" y="5833"/>
                  <a:pt x="98" y="5845"/>
                </a:cubicBezTo>
                <a:cubicBezTo>
                  <a:pt x="110" y="5857"/>
                  <a:pt x="123" y="5868"/>
                  <a:pt x="137" y="5877"/>
                </a:cubicBezTo>
                <a:cubicBezTo>
                  <a:pt x="151" y="5886"/>
                  <a:pt x="165" y="5894"/>
                  <a:pt x="181" y="5900"/>
                </a:cubicBezTo>
                <a:cubicBezTo>
                  <a:pt x="196" y="5907"/>
                  <a:pt x="212" y="5912"/>
                  <a:pt x="229" y="5915"/>
                </a:cubicBezTo>
                <a:cubicBezTo>
                  <a:pt x="245" y="5918"/>
                  <a:pt x="262" y="5920"/>
                  <a:pt x="279" y="5920"/>
                </a:cubicBezTo>
                <a:lnTo>
                  <a:pt x="26464" y="5920"/>
                </a:lnTo>
                <a:cubicBezTo>
                  <a:pt x="26481" y="5920"/>
                  <a:pt x="26497" y="5918"/>
                  <a:pt x="26514" y="5915"/>
                </a:cubicBezTo>
                <a:cubicBezTo>
                  <a:pt x="26530" y="5912"/>
                  <a:pt x="26546" y="5907"/>
                  <a:pt x="26562" y="5900"/>
                </a:cubicBezTo>
                <a:cubicBezTo>
                  <a:pt x="26577" y="5894"/>
                  <a:pt x="26592" y="5886"/>
                  <a:pt x="26606" y="5877"/>
                </a:cubicBezTo>
                <a:cubicBezTo>
                  <a:pt x="26620" y="5868"/>
                  <a:pt x="26633" y="5857"/>
                  <a:pt x="26645" y="5845"/>
                </a:cubicBezTo>
                <a:cubicBezTo>
                  <a:pt x="26656" y="5833"/>
                  <a:pt x="26667" y="5820"/>
                  <a:pt x="26676" y="5806"/>
                </a:cubicBezTo>
                <a:cubicBezTo>
                  <a:pt x="26686" y="5793"/>
                  <a:pt x="26694" y="5778"/>
                  <a:pt x="26700" y="5762"/>
                </a:cubicBezTo>
                <a:cubicBezTo>
                  <a:pt x="26706" y="5747"/>
                  <a:pt x="26711" y="5731"/>
                  <a:pt x="26714" y="5714"/>
                </a:cubicBezTo>
                <a:cubicBezTo>
                  <a:pt x="26718" y="5698"/>
                  <a:pt x="26719" y="5681"/>
                  <a:pt x="26719" y="5665"/>
                </a:cubicBezTo>
                <a:lnTo>
                  <a:pt x="26719" y="279"/>
                </a:lnTo>
                <a:cubicBezTo>
                  <a:pt x="26719" y="262"/>
                  <a:pt x="26718" y="246"/>
                  <a:pt x="26714" y="229"/>
                </a:cubicBezTo>
                <a:cubicBezTo>
                  <a:pt x="26711" y="213"/>
                  <a:pt x="26706" y="197"/>
                  <a:pt x="26700" y="180"/>
                </a:cubicBezTo>
                <a:cubicBezTo>
                  <a:pt x="26694" y="165"/>
                  <a:pt x="26686" y="150"/>
                  <a:pt x="26676" y="136"/>
                </a:cubicBezTo>
                <a:cubicBezTo>
                  <a:pt x="26667" y="122"/>
                  <a:pt x="26656" y="109"/>
                  <a:pt x="26645" y="98"/>
                </a:cubicBezTo>
                <a:cubicBezTo>
                  <a:pt x="26633" y="86"/>
                  <a:pt x="26620" y="75"/>
                  <a:pt x="26606" y="66"/>
                </a:cubicBezTo>
                <a:cubicBezTo>
                  <a:pt x="26592" y="57"/>
                  <a:pt x="26577" y="49"/>
                  <a:pt x="26562" y="42"/>
                </a:cubicBezTo>
                <a:cubicBezTo>
                  <a:pt x="26546" y="36"/>
                  <a:pt x="26530" y="31"/>
                  <a:pt x="26514" y="28"/>
                </a:cubicBezTo>
                <a:cubicBezTo>
                  <a:pt x="26497" y="24"/>
                  <a:pt x="26481" y="23"/>
                  <a:pt x="26464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5" name="文本框 1564"/>
          <p:cNvSpPr txBox="1"/>
          <p:nvPr/>
        </p:nvSpPr>
        <p:spPr>
          <a:xfrm>
            <a:off x="8356680" y="2478600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特定领域的专业能力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566" name="文本框 1565"/>
          <p:cNvSpPr txBox="1"/>
          <p:nvPr/>
        </p:nvSpPr>
        <p:spPr>
          <a:xfrm>
            <a:off x="810720" y="342540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知识库资源示例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7" name="文本框 1566"/>
          <p:cNvSpPr txBox="1"/>
          <p:nvPr/>
        </p:nvSpPr>
        <p:spPr>
          <a:xfrm>
            <a:off x="2214360" y="3432240"/>
            <a:ext cx="2012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58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- 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8" name="任意多边形: 形状 1567"/>
          <p:cNvSpPr/>
          <p:nvPr/>
        </p:nvSpPr>
        <p:spPr>
          <a:xfrm>
            <a:off x="814680" y="3889800"/>
            <a:ext cx="2883240" cy="1112040"/>
          </a:xfrm>
          <a:custGeom>
            <a:avLst/>
            <a:gdLst/>
            <a:ahLst/>
            <a:cxnLst/>
            <a:rect l="0" t="0" r="r" b="b"/>
            <a:pathLst>
              <a:path w="8009" h="3089">
                <a:moveTo>
                  <a:pt x="0" y="2913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7835" y="0"/>
                </a:lnTo>
                <a:cubicBezTo>
                  <a:pt x="7847" y="0"/>
                  <a:pt x="7858" y="1"/>
                  <a:pt x="7869" y="4"/>
                </a:cubicBezTo>
                <a:cubicBezTo>
                  <a:pt x="7880" y="6"/>
                  <a:pt x="7891" y="9"/>
                  <a:pt x="7902" y="13"/>
                </a:cubicBezTo>
                <a:cubicBezTo>
                  <a:pt x="7912" y="18"/>
                  <a:pt x="7922" y="23"/>
                  <a:pt x="7932" y="30"/>
                </a:cubicBezTo>
                <a:cubicBezTo>
                  <a:pt x="7941" y="36"/>
                  <a:pt x="7950" y="43"/>
                  <a:pt x="7958" y="51"/>
                </a:cubicBezTo>
                <a:cubicBezTo>
                  <a:pt x="7966" y="59"/>
                  <a:pt x="7974" y="68"/>
                  <a:pt x="7980" y="78"/>
                </a:cubicBezTo>
                <a:cubicBezTo>
                  <a:pt x="7986" y="87"/>
                  <a:pt x="7992" y="97"/>
                  <a:pt x="7996" y="108"/>
                </a:cubicBezTo>
                <a:cubicBezTo>
                  <a:pt x="8000" y="118"/>
                  <a:pt x="8004" y="129"/>
                  <a:pt x="8006" y="140"/>
                </a:cubicBezTo>
                <a:cubicBezTo>
                  <a:pt x="8008" y="152"/>
                  <a:pt x="8009" y="163"/>
                  <a:pt x="8009" y="174"/>
                </a:cubicBezTo>
                <a:lnTo>
                  <a:pt x="8009" y="2913"/>
                </a:lnTo>
                <a:cubicBezTo>
                  <a:pt x="8009" y="2925"/>
                  <a:pt x="8008" y="2936"/>
                  <a:pt x="8006" y="2947"/>
                </a:cubicBezTo>
                <a:cubicBezTo>
                  <a:pt x="8004" y="2959"/>
                  <a:pt x="8000" y="2969"/>
                  <a:pt x="7996" y="2980"/>
                </a:cubicBezTo>
                <a:cubicBezTo>
                  <a:pt x="7992" y="2991"/>
                  <a:pt x="7986" y="3001"/>
                  <a:pt x="7980" y="3010"/>
                </a:cubicBezTo>
                <a:cubicBezTo>
                  <a:pt x="7974" y="3020"/>
                  <a:pt x="7966" y="3028"/>
                  <a:pt x="7958" y="3037"/>
                </a:cubicBezTo>
                <a:cubicBezTo>
                  <a:pt x="7950" y="3045"/>
                  <a:pt x="7941" y="3052"/>
                  <a:pt x="7932" y="3058"/>
                </a:cubicBezTo>
                <a:cubicBezTo>
                  <a:pt x="7922" y="3065"/>
                  <a:pt x="7912" y="3070"/>
                  <a:pt x="7902" y="3074"/>
                </a:cubicBezTo>
                <a:cubicBezTo>
                  <a:pt x="7891" y="3079"/>
                  <a:pt x="7880" y="3082"/>
                  <a:pt x="7869" y="3084"/>
                </a:cubicBezTo>
                <a:cubicBezTo>
                  <a:pt x="7858" y="3086"/>
                  <a:pt x="7847" y="3089"/>
                  <a:pt x="7835" y="3089"/>
                </a:cubicBezTo>
                <a:lnTo>
                  <a:pt x="174" y="3089"/>
                </a:lnTo>
                <a:cubicBezTo>
                  <a:pt x="162" y="3089"/>
                  <a:pt x="151" y="3086"/>
                  <a:pt x="140" y="3084"/>
                </a:cubicBezTo>
                <a:cubicBezTo>
                  <a:pt x="129" y="3082"/>
                  <a:pt x="118" y="3079"/>
                  <a:pt x="107" y="3074"/>
                </a:cubicBezTo>
                <a:cubicBezTo>
                  <a:pt x="97" y="3070"/>
                  <a:pt x="87" y="3065"/>
                  <a:pt x="77" y="3058"/>
                </a:cubicBezTo>
                <a:cubicBezTo>
                  <a:pt x="68" y="3052"/>
                  <a:pt x="59" y="3045"/>
                  <a:pt x="51" y="3037"/>
                </a:cubicBezTo>
                <a:cubicBezTo>
                  <a:pt x="43" y="3028"/>
                  <a:pt x="35" y="3020"/>
                  <a:pt x="29" y="3010"/>
                </a:cubicBezTo>
                <a:cubicBezTo>
                  <a:pt x="23" y="3001"/>
                  <a:pt x="17" y="2991"/>
                  <a:pt x="13" y="2980"/>
                </a:cubicBezTo>
                <a:cubicBezTo>
                  <a:pt x="9" y="2969"/>
                  <a:pt x="5" y="2959"/>
                  <a:pt x="3" y="2947"/>
                </a:cubicBezTo>
                <a:cubicBezTo>
                  <a:pt x="1" y="2936"/>
                  <a:pt x="0" y="2925"/>
                  <a:pt x="0" y="291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69" name="任意多边形: 形状 1568"/>
          <p:cNvSpPr/>
          <p:nvPr/>
        </p:nvSpPr>
        <p:spPr>
          <a:xfrm>
            <a:off x="814680" y="3889800"/>
            <a:ext cx="2883240" cy="1112040"/>
          </a:xfrm>
          <a:custGeom>
            <a:avLst/>
            <a:gdLst/>
            <a:ahLst/>
            <a:cxnLst/>
            <a:rect l="0" t="0" r="r" b="b"/>
            <a:pathLst>
              <a:path w="8009" h="3089" fill="none">
                <a:moveTo>
                  <a:pt x="0" y="2913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7835" y="0"/>
                </a:lnTo>
                <a:cubicBezTo>
                  <a:pt x="7847" y="0"/>
                  <a:pt x="7858" y="1"/>
                  <a:pt x="7869" y="4"/>
                </a:cubicBezTo>
                <a:cubicBezTo>
                  <a:pt x="7880" y="6"/>
                  <a:pt x="7891" y="9"/>
                  <a:pt x="7902" y="13"/>
                </a:cubicBezTo>
                <a:cubicBezTo>
                  <a:pt x="7912" y="18"/>
                  <a:pt x="7922" y="23"/>
                  <a:pt x="7932" y="30"/>
                </a:cubicBezTo>
                <a:cubicBezTo>
                  <a:pt x="7941" y="36"/>
                  <a:pt x="7950" y="43"/>
                  <a:pt x="7958" y="51"/>
                </a:cubicBezTo>
                <a:cubicBezTo>
                  <a:pt x="7966" y="59"/>
                  <a:pt x="7974" y="68"/>
                  <a:pt x="7980" y="78"/>
                </a:cubicBezTo>
                <a:cubicBezTo>
                  <a:pt x="7986" y="87"/>
                  <a:pt x="7992" y="97"/>
                  <a:pt x="7996" y="108"/>
                </a:cubicBezTo>
                <a:cubicBezTo>
                  <a:pt x="8000" y="118"/>
                  <a:pt x="8004" y="129"/>
                  <a:pt x="8006" y="140"/>
                </a:cubicBezTo>
                <a:cubicBezTo>
                  <a:pt x="8008" y="152"/>
                  <a:pt x="8009" y="163"/>
                  <a:pt x="8009" y="174"/>
                </a:cubicBezTo>
                <a:lnTo>
                  <a:pt x="8009" y="2913"/>
                </a:lnTo>
                <a:cubicBezTo>
                  <a:pt x="8009" y="2925"/>
                  <a:pt x="8008" y="2936"/>
                  <a:pt x="8006" y="2947"/>
                </a:cubicBezTo>
                <a:cubicBezTo>
                  <a:pt x="8004" y="2959"/>
                  <a:pt x="8000" y="2969"/>
                  <a:pt x="7996" y="2980"/>
                </a:cubicBezTo>
                <a:cubicBezTo>
                  <a:pt x="7992" y="2991"/>
                  <a:pt x="7986" y="3001"/>
                  <a:pt x="7980" y="3010"/>
                </a:cubicBezTo>
                <a:cubicBezTo>
                  <a:pt x="7974" y="3020"/>
                  <a:pt x="7966" y="3028"/>
                  <a:pt x="7958" y="3037"/>
                </a:cubicBezTo>
                <a:cubicBezTo>
                  <a:pt x="7950" y="3045"/>
                  <a:pt x="7941" y="3052"/>
                  <a:pt x="7932" y="3058"/>
                </a:cubicBezTo>
                <a:cubicBezTo>
                  <a:pt x="7922" y="3065"/>
                  <a:pt x="7912" y="3070"/>
                  <a:pt x="7902" y="3074"/>
                </a:cubicBezTo>
                <a:cubicBezTo>
                  <a:pt x="7891" y="3079"/>
                  <a:pt x="7880" y="3082"/>
                  <a:pt x="7869" y="3084"/>
                </a:cubicBezTo>
                <a:cubicBezTo>
                  <a:pt x="7858" y="3086"/>
                  <a:pt x="7847" y="3089"/>
                  <a:pt x="7835" y="3089"/>
                </a:cubicBezTo>
                <a:lnTo>
                  <a:pt x="174" y="3089"/>
                </a:lnTo>
                <a:cubicBezTo>
                  <a:pt x="162" y="3089"/>
                  <a:pt x="151" y="3086"/>
                  <a:pt x="140" y="3084"/>
                </a:cubicBezTo>
                <a:cubicBezTo>
                  <a:pt x="129" y="3082"/>
                  <a:pt x="118" y="3079"/>
                  <a:pt x="107" y="3074"/>
                </a:cubicBezTo>
                <a:cubicBezTo>
                  <a:pt x="97" y="3070"/>
                  <a:pt x="87" y="3065"/>
                  <a:pt x="77" y="3058"/>
                </a:cubicBezTo>
                <a:cubicBezTo>
                  <a:pt x="68" y="3052"/>
                  <a:pt x="59" y="3045"/>
                  <a:pt x="51" y="3037"/>
                </a:cubicBezTo>
                <a:cubicBezTo>
                  <a:pt x="43" y="3028"/>
                  <a:pt x="35" y="3020"/>
                  <a:pt x="29" y="3010"/>
                </a:cubicBezTo>
                <a:cubicBezTo>
                  <a:pt x="23" y="3001"/>
                  <a:pt x="17" y="2991"/>
                  <a:pt x="13" y="2980"/>
                </a:cubicBezTo>
                <a:cubicBezTo>
                  <a:pt x="9" y="2969"/>
                  <a:pt x="5" y="2959"/>
                  <a:pt x="3" y="2947"/>
                </a:cubicBezTo>
                <a:cubicBezTo>
                  <a:pt x="1" y="2936"/>
                  <a:pt x="0" y="2925"/>
                  <a:pt x="0" y="291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0" name="图片 1569"/>
          <p:cNvPicPr/>
          <p:nvPr/>
        </p:nvPicPr>
        <p:blipFill>
          <a:blip r:embed="rId10"/>
          <a:stretch/>
        </p:blipFill>
        <p:spPr>
          <a:xfrm>
            <a:off x="986040" y="4078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1" name="文本框 1570"/>
          <p:cNvSpPr txBox="1"/>
          <p:nvPr/>
        </p:nvSpPr>
        <p:spPr>
          <a:xfrm>
            <a:off x="2414520" y="3425400"/>
            <a:ext cx="20124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以毫米波雷达研究为例</a:t>
            </a:r>
            <a:endParaRPr lang="en-US" sz="15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2" name="文本框 1571"/>
          <p:cNvSpPr txBox="1"/>
          <p:nvPr/>
        </p:nvSpPr>
        <p:spPr>
          <a:xfrm>
            <a:off x="1270080" y="4075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研究论文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3" name="文本框 1572"/>
          <p:cNvSpPr txBox="1"/>
          <p:nvPr/>
        </p:nvSpPr>
        <p:spPr>
          <a:xfrm>
            <a:off x="986040" y="44424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上传毫米波雷达相关的学术研究论文，增强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4" name="任意多边形: 形状 1573"/>
          <p:cNvSpPr/>
          <p:nvPr/>
        </p:nvSpPr>
        <p:spPr>
          <a:xfrm>
            <a:off x="3906720" y="3889800"/>
            <a:ext cx="2883240" cy="1112040"/>
          </a:xfrm>
          <a:custGeom>
            <a:avLst/>
            <a:gdLst/>
            <a:ahLst/>
            <a:cxnLst/>
            <a:rect l="0" t="0" r="r" b="b"/>
            <a:pathLst>
              <a:path w="8009" h="3089">
                <a:moveTo>
                  <a:pt x="0" y="2913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7" y="18"/>
                  <a:pt x="107" y="13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7835" y="0"/>
                </a:lnTo>
                <a:cubicBezTo>
                  <a:pt x="7846" y="0"/>
                  <a:pt x="7858" y="1"/>
                  <a:pt x="7869" y="4"/>
                </a:cubicBezTo>
                <a:cubicBezTo>
                  <a:pt x="7880" y="6"/>
                  <a:pt x="7891" y="9"/>
                  <a:pt x="7902" y="13"/>
                </a:cubicBezTo>
                <a:cubicBezTo>
                  <a:pt x="7912" y="18"/>
                  <a:pt x="7922" y="23"/>
                  <a:pt x="7932" y="30"/>
                </a:cubicBezTo>
                <a:cubicBezTo>
                  <a:pt x="7941" y="36"/>
                  <a:pt x="7950" y="43"/>
                  <a:pt x="7958" y="51"/>
                </a:cubicBezTo>
                <a:cubicBezTo>
                  <a:pt x="7966" y="59"/>
                  <a:pt x="7973" y="68"/>
                  <a:pt x="7980" y="78"/>
                </a:cubicBezTo>
                <a:cubicBezTo>
                  <a:pt x="7986" y="87"/>
                  <a:pt x="7991" y="97"/>
                  <a:pt x="7996" y="108"/>
                </a:cubicBezTo>
                <a:cubicBezTo>
                  <a:pt x="8000" y="118"/>
                  <a:pt x="8004" y="129"/>
                  <a:pt x="8006" y="140"/>
                </a:cubicBezTo>
                <a:cubicBezTo>
                  <a:pt x="8008" y="152"/>
                  <a:pt x="8009" y="163"/>
                  <a:pt x="8009" y="174"/>
                </a:cubicBezTo>
                <a:lnTo>
                  <a:pt x="8009" y="2913"/>
                </a:lnTo>
                <a:cubicBezTo>
                  <a:pt x="8009" y="2925"/>
                  <a:pt x="8008" y="2936"/>
                  <a:pt x="8006" y="2947"/>
                </a:cubicBezTo>
                <a:cubicBezTo>
                  <a:pt x="8004" y="2959"/>
                  <a:pt x="8000" y="2969"/>
                  <a:pt x="7996" y="2980"/>
                </a:cubicBezTo>
                <a:cubicBezTo>
                  <a:pt x="7991" y="2991"/>
                  <a:pt x="7986" y="3001"/>
                  <a:pt x="7980" y="3010"/>
                </a:cubicBezTo>
                <a:cubicBezTo>
                  <a:pt x="7973" y="3020"/>
                  <a:pt x="7966" y="3028"/>
                  <a:pt x="7958" y="3037"/>
                </a:cubicBezTo>
                <a:cubicBezTo>
                  <a:pt x="7950" y="3045"/>
                  <a:pt x="7941" y="3052"/>
                  <a:pt x="7932" y="3058"/>
                </a:cubicBezTo>
                <a:cubicBezTo>
                  <a:pt x="7922" y="3065"/>
                  <a:pt x="7912" y="3070"/>
                  <a:pt x="7902" y="3074"/>
                </a:cubicBezTo>
                <a:cubicBezTo>
                  <a:pt x="7891" y="3079"/>
                  <a:pt x="7880" y="3082"/>
                  <a:pt x="7869" y="3084"/>
                </a:cubicBezTo>
                <a:cubicBezTo>
                  <a:pt x="7858" y="3086"/>
                  <a:pt x="7846" y="3089"/>
                  <a:pt x="7835" y="3089"/>
                </a:cubicBezTo>
                <a:lnTo>
                  <a:pt x="174" y="3089"/>
                </a:lnTo>
                <a:cubicBezTo>
                  <a:pt x="162" y="3089"/>
                  <a:pt x="151" y="3086"/>
                  <a:pt x="140" y="3084"/>
                </a:cubicBezTo>
                <a:cubicBezTo>
                  <a:pt x="129" y="3082"/>
                  <a:pt x="118" y="3079"/>
                  <a:pt x="107" y="3074"/>
                </a:cubicBezTo>
                <a:cubicBezTo>
                  <a:pt x="97" y="3070"/>
                  <a:pt x="86" y="3065"/>
                  <a:pt x="77" y="3058"/>
                </a:cubicBezTo>
                <a:cubicBezTo>
                  <a:pt x="67" y="3052"/>
                  <a:pt x="59" y="3045"/>
                  <a:pt x="51" y="3037"/>
                </a:cubicBezTo>
                <a:cubicBezTo>
                  <a:pt x="43" y="3028"/>
                  <a:pt x="35" y="3020"/>
                  <a:pt x="29" y="3010"/>
                </a:cubicBezTo>
                <a:cubicBezTo>
                  <a:pt x="23" y="3001"/>
                  <a:pt x="17" y="2991"/>
                  <a:pt x="13" y="2980"/>
                </a:cubicBezTo>
                <a:cubicBezTo>
                  <a:pt x="8" y="2969"/>
                  <a:pt x="5" y="2959"/>
                  <a:pt x="3" y="2947"/>
                </a:cubicBezTo>
                <a:cubicBezTo>
                  <a:pt x="1" y="2936"/>
                  <a:pt x="0" y="2925"/>
                  <a:pt x="0" y="291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75" name="任意多边形: 形状 1574"/>
          <p:cNvSpPr/>
          <p:nvPr/>
        </p:nvSpPr>
        <p:spPr>
          <a:xfrm>
            <a:off x="3906720" y="3889800"/>
            <a:ext cx="2883240" cy="1112040"/>
          </a:xfrm>
          <a:custGeom>
            <a:avLst/>
            <a:gdLst/>
            <a:ahLst/>
            <a:cxnLst/>
            <a:rect l="0" t="0" r="r" b="b"/>
            <a:pathLst>
              <a:path w="8009" h="3089" fill="none">
                <a:moveTo>
                  <a:pt x="0" y="2913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7" y="18"/>
                  <a:pt x="107" y="13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7835" y="0"/>
                </a:lnTo>
                <a:cubicBezTo>
                  <a:pt x="7846" y="0"/>
                  <a:pt x="7858" y="1"/>
                  <a:pt x="7869" y="4"/>
                </a:cubicBezTo>
                <a:cubicBezTo>
                  <a:pt x="7880" y="6"/>
                  <a:pt x="7891" y="9"/>
                  <a:pt x="7902" y="13"/>
                </a:cubicBezTo>
                <a:cubicBezTo>
                  <a:pt x="7912" y="18"/>
                  <a:pt x="7922" y="23"/>
                  <a:pt x="7932" y="30"/>
                </a:cubicBezTo>
                <a:cubicBezTo>
                  <a:pt x="7941" y="36"/>
                  <a:pt x="7950" y="43"/>
                  <a:pt x="7958" y="51"/>
                </a:cubicBezTo>
                <a:cubicBezTo>
                  <a:pt x="7966" y="59"/>
                  <a:pt x="7973" y="68"/>
                  <a:pt x="7980" y="78"/>
                </a:cubicBezTo>
                <a:cubicBezTo>
                  <a:pt x="7986" y="87"/>
                  <a:pt x="7991" y="97"/>
                  <a:pt x="7996" y="108"/>
                </a:cubicBezTo>
                <a:cubicBezTo>
                  <a:pt x="8000" y="118"/>
                  <a:pt x="8004" y="129"/>
                  <a:pt x="8006" y="140"/>
                </a:cubicBezTo>
                <a:cubicBezTo>
                  <a:pt x="8008" y="152"/>
                  <a:pt x="8009" y="163"/>
                  <a:pt x="8009" y="174"/>
                </a:cubicBezTo>
                <a:lnTo>
                  <a:pt x="8009" y="2913"/>
                </a:lnTo>
                <a:cubicBezTo>
                  <a:pt x="8009" y="2925"/>
                  <a:pt x="8008" y="2936"/>
                  <a:pt x="8006" y="2947"/>
                </a:cubicBezTo>
                <a:cubicBezTo>
                  <a:pt x="8004" y="2959"/>
                  <a:pt x="8000" y="2969"/>
                  <a:pt x="7996" y="2980"/>
                </a:cubicBezTo>
                <a:cubicBezTo>
                  <a:pt x="7991" y="2991"/>
                  <a:pt x="7986" y="3001"/>
                  <a:pt x="7980" y="3010"/>
                </a:cubicBezTo>
                <a:cubicBezTo>
                  <a:pt x="7973" y="3020"/>
                  <a:pt x="7966" y="3028"/>
                  <a:pt x="7958" y="3037"/>
                </a:cubicBezTo>
                <a:cubicBezTo>
                  <a:pt x="7950" y="3045"/>
                  <a:pt x="7941" y="3052"/>
                  <a:pt x="7932" y="3058"/>
                </a:cubicBezTo>
                <a:cubicBezTo>
                  <a:pt x="7922" y="3065"/>
                  <a:pt x="7912" y="3070"/>
                  <a:pt x="7902" y="3074"/>
                </a:cubicBezTo>
                <a:cubicBezTo>
                  <a:pt x="7891" y="3079"/>
                  <a:pt x="7880" y="3082"/>
                  <a:pt x="7869" y="3084"/>
                </a:cubicBezTo>
                <a:cubicBezTo>
                  <a:pt x="7858" y="3086"/>
                  <a:pt x="7846" y="3089"/>
                  <a:pt x="7835" y="3089"/>
                </a:cubicBezTo>
                <a:lnTo>
                  <a:pt x="174" y="3089"/>
                </a:lnTo>
                <a:cubicBezTo>
                  <a:pt x="162" y="3089"/>
                  <a:pt x="151" y="3086"/>
                  <a:pt x="140" y="3084"/>
                </a:cubicBezTo>
                <a:cubicBezTo>
                  <a:pt x="129" y="3082"/>
                  <a:pt x="118" y="3079"/>
                  <a:pt x="107" y="3074"/>
                </a:cubicBezTo>
                <a:cubicBezTo>
                  <a:pt x="97" y="3070"/>
                  <a:pt x="86" y="3065"/>
                  <a:pt x="77" y="3058"/>
                </a:cubicBezTo>
                <a:cubicBezTo>
                  <a:pt x="67" y="3052"/>
                  <a:pt x="59" y="3045"/>
                  <a:pt x="51" y="3037"/>
                </a:cubicBezTo>
                <a:cubicBezTo>
                  <a:pt x="43" y="3028"/>
                  <a:pt x="35" y="3020"/>
                  <a:pt x="29" y="3010"/>
                </a:cubicBezTo>
                <a:cubicBezTo>
                  <a:pt x="23" y="3001"/>
                  <a:pt x="17" y="2991"/>
                  <a:pt x="13" y="2980"/>
                </a:cubicBezTo>
                <a:cubicBezTo>
                  <a:pt x="8" y="2969"/>
                  <a:pt x="5" y="2959"/>
                  <a:pt x="3" y="2947"/>
                </a:cubicBezTo>
                <a:cubicBezTo>
                  <a:pt x="1" y="2936"/>
                  <a:pt x="0" y="2925"/>
                  <a:pt x="0" y="291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6" name="图片 1575"/>
          <p:cNvPicPr/>
          <p:nvPr/>
        </p:nvPicPr>
        <p:blipFill>
          <a:blip r:embed="rId11"/>
          <a:stretch/>
        </p:blipFill>
        <p:spPr>
          <a:xfrm>
            <a:off x="4078080" y="4078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7" name="文本框 1576"/>
          <p:cNvSpPr txBox="1"/>
          <p:nvPr/>
        </p:nvSpPr>
        <p:spPr>
          <a:xfrm>
            <a:off x="986040" y="46429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智能体对该领域的专业理解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8" name="文本框 1577"/>
          <p:cNvSpPr txBox="1"/>
          <p:nvPr/>
        </p:nvSpPr>
        <p:spPr>
          <a:xfrm>
            <a:off x="4387320" y="4075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技术文档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9" name="文本框 1578"/>
          <p:cNvSpPr txBox="1"/>
          <p:nvPr/>
        </p:nvSpPr>
        <p:spPr>
          <a:xfrm>
            <a:off x="4078080" y="44424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整合技术规范与标准文档，帮助智能体掌握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0" name="任意多边形: 形状 1579"/>
          <p:cNvSpPr/>
          <p:nvPr/>
        </p:nvSpPr>
        <p:spPr>
          <a:xfrm>
            <a:off x="6998400" y="3889800"/>
            <a:ext cx="2883600" cy="1112040"/>
          </a:xfrm>
          <a:custGeom>
            <a:avLst/>
            <a:gdLst/>
            <a:ahLst/>
            <a:cxnLst/>
            <a:rect l="0" t="0" r="r" b="b"/>
            <a:pathLst>
              <a:path w="8010" h="3089">
                <a:moveTo>
                  <a:pt x="0" y="2913"/>
                </a:moveTo>
                <a:lnTo>
                  <a:pt x="0" y="174"/>
                </a:lnTo>
                <a:cubicBezTo>
                  <a:pt x="0" y="163"/>
                  <a:pt x="2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1" y="4"/>
                </a:cubicBezTo>
                <a:cubicBezTo>
                  <a:pt x="152" y="1"/>
                  <a:pt x="163" y="0"/>
                  <a:pt x="175" y="0"/>
                </a:cubicBezTo>
                <a:lnTo>
                  <a:pt x="7836" y="0"/>
                </a:lnTo>
                <a:cubicBezTo>
                  <a:pt x="7847" y="0"/>
                  <a:pt x="7859" y="1"/>
                  <a:pt x="7870" y="4"/>
                </a:cubicBezTo>
                <a:cubicBezTo>
                  <a:pt x="7881" y="6"/>
                  <a:pt x="7892" y="9"/>
                  <a:pt x="7902" y="13"/>
                </a:cubicBezTo>
                <a:cubicBezTo>
                  <a:pt x="7913" y="18"/>
                  <a:pt x="7923" y="23"/>
                  <a:pt x="7933" y="30"/>
                </a:cubicBezTo>
                <a:cubicBezTo>
                  <a:pt x="7942" y="36"/>
                  <a:pt x="7951" y="43"/>
                  <a:pt x="7959" y="51"/>
                </a:cubicBezTo>
                <a:cubicBezTo>
                  <a:pt x="7967" y="59"/>
                  <a:pt x="7974" y="68"/>
                  <a:pt x="7981" y="78"/>
                </a:cubicBezTo>
                <a:cubicBezTo>
                  <a:pt x="7987" y="87"/>
                  <a:pt x="7992" y="97"/>
                  <a:pt x="7997" y="108"/>
                </a:cubicBezTo>
                <a:cubicBezTo>
                  <a:pt x="8001" y="118"/>
                  <a:pt x="8004" y="129"/>
                  <a:pt x="8007" y="140"/>
                </a:cubicBezTo>
                <a:cubicBezTo>
                  <a:pt x="8009" y="152"/>
                  <a:pt x="8010" y="163"/>
                  <a:pt x="8010" y="174"/>
                </a:cubicBezTo>
                <a:lnTo>
                  <a:pt x="8010" y="2913"/>
                </a:lnTo>
                <a:cubicBezTo>
                  <a:pt x="8010" y="2925"/>
                  <a:pt x="8009" y="2936"/>
                  <a:pt x="8007" y="2947"/>
                </a:cubicBezTo>
                <a:cubicBezTo>
                  <a:pt x="8004" y="2959"/>
                  <a:pt x="8001" y="2969"/>
                  <a:pt x="7997" y="2980"/>
                </a:cubicBezTo>
                <a:cubicBezTo>
                  <a:pt x="7992" y="2991"/>
                  <a:pt x="7987" y="3001"/>
                  <a:pt x="7981" y="3010"/>
                </a:cubicBezTo>
                <a:cubicBezTo>
                  <a:pt x="7974" y="3020"/>
                  <a:pt x="7967" y="3028"/>
                  <a:pt x="7959" y="3037"/>
                </a:cubicBezTo>
                <a:cubicBezTo>
                  <a:pt x="7951" y="3045"/>
                  <a:pt x="7942" y="3052"/>
                  <a:pt x="7933" y="3058"/>
                </a:cubicBezTo>
                <a:cubicBezTo>
                  <a:pt x="7923" y="3065"/>
                  <a:pt x="7913" y="3070"/>
                  <a:pt x="7902" y="3074"/>
                </a:cubicBezTo>
                <a:cubicBezTo>
                  <a:pt x="7892" y="3079"/>
                  <a:pt x="7881" y="3082"/>
                  <a:pt x="7870" y="3084"/>
                </a:cubicBezTo>
                <a:cubicBezTo>
                  <a:pt x="7859" y="3086"/>
                  <a:pt x="7847" y="3089"/>
                  <a:pt x="7836" y="3089"/>
                </a:cubicBezTo>
                <a:lnTo>
                  <a:pt x="175" y="3089"/>
                </a:lnTo>
                <a:cubicBezTo>
                  <a:pt x="163" y="3089"/>
                  <a:pt x="152" y="3086"/>
                  <a:pt x="141" y="3084"/>
                </a:cubicBezTo>
                <a:cubicBezTo>
                  <a:pt x="129" y="3082"/>
                  <a:pt x="118" y="3079"/>
                  <a:pt x="108" y="3074"/>
                </a:cubicBezTo>
                <a:cubicBezTo>
                  <a:pt x="97" y="3070"/>
                  <a:pt x="87" y="3065"/>
                  <a:pt x="78" y="3058"/>
                </a:cubicBezTo>
                <a:cubicBezTo>
                  <a:pt x="68" y="3052"/>
                  <a:pt x="60" y="3045"/>
                  <a:pt x="51" y="3037"/>
                </a:cubicBezTo>
                <a:cubicBezTo>
                  <a:pt x="43" y="3028"/>
                  <a:pt x="36" y="3020"/>
                  <a:pt x="30" y="3010"/>
                </a:cubicBezTo>
                <a:cubicBezTo>
                  <a:pt x="23" y="3001"/>
                  <a:pt x="18" y="2991"/>
                  <a:pt x="14" y="2980"/>
                </a:cubicBezTo>
                <a:cubicBezTo>
                  <a:pt x="9" y="2969"/>
                  <a:pt x="6" y="2959"/>
                  <a:pt x="4" y="2947"/>
                </a:cubicBezTo>
                <a:cubicBezTo>
                  <a:pt x="2" y="2936"/>
                  <a:pt x="0" y="2925"/>
                  <a:pt x="0" y="2913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1" name="任意多边形: 形状 1580"/>
          <p:cNvSpPr/>
          <p:nvPr/>
        </p:nvSpPr>
        <p:spPr>
          <a:xfrm>
            <a:off x="6998400" y="3889800"/>
            <a:ext cx="2883600" cy="1112040"/>
          </a:xfrm>
          <a:custGeom>
            <a:avLst/>
            <a:gdLst/>
            <a:ahLst/>
            <a:cxnLst/>
            <a:rect l="0" t="0" r="r" b="b"/>
            <a:pathLst>
              <a:path w="8010" h="3089" fill="none">
                <a:moveTo>
                  <a:pt x="0" y="2913"/>
                </a:moveTo>
                <a:lnTo>
                  <a:pt x="0" y="174"/>
                </a:lnTo>
                <a:cubicBezTo>
                  <a:pt x="0" y="163"/>
                  <a:pt x="2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1" y="4"/>
                </a:cubicBezTo>
                <a:cubicBezTo>
                  <a:pt x="152" y="1"/>
                  <a:pt x="163" y="0"/>
                  <a:pt x="175" y="0"/>
                </a:cubicBezTo>
                <a:lnTo>
                  <a:pt x="7836" y="0"/>
                </a:lnTo>
                <a:cubicBezTo>
                  <a:pt x="7847" y="0"/>
                  <a:pt x="7859" y="1"/>
                  <a:pt x="7870" y="4"/>
                </a:cubicBezTo>
                <a:cubicBezTo>
                  <a:pt x="7881" y="6"/>
                  <a:pt x="7892" y="9"/>
                  <a:pt x="7902" y="13"/>
                </a:cubicBezTo>
                <a:cubicBezTo>
                  <a:pt x="7913" y="18"/>
                  <a:pt x="7923" y="23"/>
                  <a:pt x="7933" y="30"/>
                </a:cubicBezTo>
                <a:cubicBezTo>
                  <a:pt x="7942" y="36"/>
                  <a:pt x="7951" y="43"/>
                  <a:pt x="7959" y="51"/>
                </a:cubicBezTo>
                <a:cubicBezTo>
                  <a:pt x="7967" y="59"/>
                  <a:pt x="7974" y="68"/>
                  <a:pt x="7981" y="78"/>
                </a:cubicBezTo>
                <a:cubicBezTo>
                  <a:pt x="7987" y="87"/>
                  <a:pt x="7992" y="97"/>
                  <a:pt x="7997" y="108"/>
                </a:cubicBezTo>
                <a:cubicBezTo>
                  <a:pt x="8001" y="118"/>
                  <a:pt x="8004" y="129"/>
                  <a:pt x="8007" y="140"/>
                </a:cubicBezTo>
                <a:cubicBezTo>
                  <a:pt x="8009" y="152"/>
                  <a:pt x="8010" y="163"/>
                  <a:pt x="8010" y="174"/>
                </a:cubicBezTo>
                <a:lnTo>
                  <a:pt x="8010" y="2913"/>
                </a:lnTo>
                <a:cubicBezTo>
                  <a:pt x="8010" y="2925"/>
                  <a:pt x="8009" y="2936"/>
                  <a:pt x="8007" y="2947"/>
                </a:cubicBezTo>
                <a:cubicBezTo>
                  <a:pt x="8004" y="2959"/>
                  <a:pt x="8001" y="2969"/>
                  <a:pt x="7997" y="2980"/>
                </a:cubicBezTo>
                <a:cubicBezTo>
                  <a:pt x="7992" y="2991"/>
                  <a:pt x="7987" y="3001"/>
                  <a:pt x="7981" y="3010"/>
                </a:cubicBezTo>
                <a:cubicBezTo>
                  <a:pt x="7974" y="3020"/>
                  <a:pt x="7967" y="3028"/>
                  <a:pt x="7959" y="3037"/>
                </a:cubicBezTo>
                <a:cubicBezTo>
                  <a:pt x="7951" y="3045"/>
                  <a:pt x="7942" y="3052"/>
                  <a:pt x="7933" y="3058"/>
                </a:cubicBezTo>
                <a:cubicBezTo>
                  <a:pt x="7923" y="3065"/>
                  <a:pt x="7913" y="3070"/>
                  <a:pt x="7902" y="3074"/>
                </a:cubicBezTo>
                <a:cubicBezTo>
                  <a:pt x="7892" y="3079"/>
                  <a:pt x="7881" y="3082"/>
                  <a:pt x="7870" y="3084"/>
                </a:cubicBezTo>
                <a:cubicBezTo>
                  <a:pt x="7859" y="3086"/>
                  <a:pt x="7847" y="3089"/>
                  <a:pt x="7836" y="3089"/>
                </a:cubicBezTo>
                <a:lnTo>
                  <a:pt x="175" y="3089"/>
                </a:lnTo>
                <a:cubicBezTo>
                  <a:pt x="163" y="3089"/>
                  <a:pt x="152" y="3086"/>
                  <a:pt x="141" y="3084"/>
                </a:cubicBezTo>
                <a:cubicBezTo>
                  <a:pt x="129" y="3082"/>
                  <a:pt x="118" y="3079"/>
                  <a:pt x="108" y="3074"/>
                </a:cubicBezTo>
                <a:cubicBezTo>
                  <a:pt x="97" y="3070"/>
                  <a:pt x="87" y="3065"/>
                  <a:pt x="78" y="3058"/>
                </a:cubicBezTo>
                <a:cubicBezTo>
                  <a:pt x="68" y="3052"/>
                  <a:pt x="60" y="3045"/>
                  <a:pt x="51" y="3037"/>
                </a:cubicBezTo>
                <a:cubicBezTo>
                  <a:pt x="43" y="3028"/>
                  <a:pt x="36" y="3020"/>
                  <a:pt x="30" y="3010"/>
                </a:cubicBezTo>
                <a:cubicBezTo>
                  <a:pt x="23" y="3001"/>
                  <a:pt x="18" y="2991"/>
                  <a:pt x="14" y="2980"/>
                </a:cubicBezTo>
                <a:cubicBezTo>
                  <a:pt x="9" y="2969"/>
                  <a:pt x="6" y="2959"/>
                  <a:pt x="4" y="2947"/>
                </a:cubicBezTo>
                <a:cubicBezTo>
                  <a:pt x="2" y="2936"/>
                  <a:pt x="0" y="2925"/>
                  <a:pt x="0" y="291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82" name="图片 1581"/>
          <p:cNvPicPr/>
          <p:nvPr/>
        </p:nvPicPr>
        <p:blipFill>
          <a:blip r:embed="rId12"/>
          <a:stretch/>
        </p:blipFill>
        <p:spPr>
          <a:xfrm>
            <a:off x="7170120" y="4078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3" name="文本框 1582"/>
          <p:cNvSpPr txBox="1"/>
          <p:nvPr/>
        </p:nvSpPr>
        <p:spPr>
          <a:xfrm>
            <a:off x="4078080" y="4642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行业标准与技术细节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4" name="文本框 1583"/>
          <p:cNvSpPr txBox="1"/>
          <p:nvPr/>
        </p:nvSpPr>
        <p:spPr>
          <a:xfrm>
            <a:off x="7504200" y="4075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数据分析报告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5" name="文本框 1584"/>
          <p:cNvSpPr txBox="1"/>
          <p:nvPr/>
        </p:nvSpPr>
        <p:spPr>
          <a:xfrm>
            <a:off x="7170120" y="44424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提供行业趋势与数据分析，使智能体了解最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6" name="文本框 1585"/>
          <p:cNvSpPr txBox="1"/>
          <p:nvPr/>
        </p:nvSpPr>
        <p:spPr>
          <a:xfrm>
            <a:off x="7170120" y="46429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新研究方向与应用场景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66F16E-9648-D42A-E8D4-DA52F9EB4EEA}"/>
              </a:ext>
            </a:extLst>
          </p:cNvPr>
          <p:cNvSpPr txBox="1"/>
          <p:nvPr/>
        </p:nvSpPr>
        <p:spPr>
          <a:xfrm>
            <a:off x="1303020" y="188063"/>
            <a:ext cx="3276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知识库的配置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任意多边形: 形状 1586"/>
          <p:cNvSpPr/>
          <p:nvPr/>
        </p:nvSpPr>
        <p:spPr>
          <a:xfrm>
            <a:off x="0" y="0"/>
            <a:ext cx="10704600" cy="6693480"/>
          </a:xfrm>
          <a:custGeom>
            <a:avLst/>
            <a:gdLst/>
            <a:ahLst/>
            <a:cxnLst/>
            <a:rect l="0" t="0" r="r" b="b"/>
            <a:pathLst>
              <a:path w="29735" h="18593">
                <a:moveTo>
                  <a:pt x="0" y="0"/>
                </a:moveTo>
                <a:lnTo>
                  <a:pt x="29735" y="0"/>
                </a:lnTo>
                <a:lnTo>
                  <a:pt x="29735" y="18593"/>
                </a:lnTo>
                <a:lnTo>
                  <a:pt x="0" y="18593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8627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88" name="图片 1587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89" name="图片 1588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0" name="文本框 1589"/>
          <p:cNvSpPr txBox="1"/>
          <p:nvPr/>
        </p:nvSpPr>
        <p:spPr>
          <a:xfrm>
            <a:off x="534960" y="6364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1" name="文本框 1590"/>
          <p:cNvSpPr txBox="1"/>
          <p:nvPr/>
        </p:nvSpPr>
        <p:spPr>
          <a:xfrm>
            <a:off x="668520" y="6369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2" name="文本框 1591"/>
          <p:cNvSpPr txBox="1"/>
          <p:nvPr/>
        </p:nvSpPr>
        <p:spPr>
          <a:xfrm>
            <a:off x="753480" y="6364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3" name="文本框 1592"/>
          <p:cNvSpPr txBox="1"/>
          <p:nvPr/>
        </p:nvSpPr>
        <p:spPr>
          <a:xfrm>
            <a:off x="887400" y="6369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4" name="文本框 1593"/>
          <p:cNvSpPr txBox="1"/>
          <p:nvPr/>
        </p:nvSpPr>
        <p:spPr>
          <a:xfrm>
            <a:off x="929880" y="63644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5" name="任意多边形: 形状 1594"/>
          <p:cNvSpPr/>
          <p:nvPr/>
        </p:nvSpPr>
        <p:spPr>
          <a:xfrm>
            <a:off x="534600" y="1136160"/>
            <a:ext cx="5382000" cy="5081400"/>
          </a:xfrm>
          <a:custGeom>
            <a:avLst/>
            <a:gdLst/>
            <a:ahLst/>
            <a:cxnLst/>
            <a:rect l="0" t="0" r="r" b="b"/>
            <a:pathLst>
              <a:path w="14950" h="14115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4672" y="0"/>
                </a:lnTo>
                <a:cubicBezTo>
                  <a:pt x="14709" y="0"/>
                  <a:pt x="14744" y="8"/>
                  <a:pt x="14778" y="22"/>
                </a:cubicBezTo>
                <a:cubicBezTo>
                  <a:pt x="14813" y="36"/>
                  <a:pt x="14843" y="56"/>
                  <a:pt x="14869" y="82"/>
                </a:cubicBezTo>
                <a:cubicBezTo>
                  <a:pt x="14895" y="108"/>
                  <a:pt x="14915" y="138"/>
                  <a:pt x="14929" y="172"/>
                </a:cubicBezTo>
                <a:cubicBezTo>
                  <a:pt x="14943" y="207"/>
                  <a:pt x="14950" y="242"/>
                  <a:pt x="14950" y="279"/>
                </a:cubicBezTo>
                <a:lnTo>
                  <a:pt x="14950" y="13836"/>
                </a:lnTo>
                <a:cubicBezTo>
                  <a:pt x="14950" y="13873"/>
                  <a:pt x="14943" y="13909"/>
                  <a:pt x="14929" y="13943"/>
                </a:cubicBezTo>
                <a:cubicBezTo>
                  <a:pt x="14915" y="13977"/>
                  <a:pt x="14895" y="14007"/>
                  <a:pt x="14869" y="14033"/>
                </a:cubicBezTo>
                <a:cubicBezTo>
                  <a:pt x="14843" y="14060"/>
                  <a:pt x="14813" y="14080"/>
                  <a:pt x="14778" y="14094"/>
                </a:cubicBezTo>
                <a:cubicBezTo>
                  <a:pt x="14744" y="14108"/>
                  <a:pt x="14709" y="14115"/>
                  <a:pt x="14672" y="14115"/>
                </a:cubicBezTo>
                <a:lnTo>
                  <a:pt x="279" y="14115"/>
                </a:lnTo>
                <a:cubicBezTo>
                  <a:pt x="242" y="14115"/>
                  <a:pt x="206" y="14108"/>
                  <a:pt x="172" y="14094"/>
                </a:cubicBezTo>
                <a:cubicBezTo>
                  <a:pt x="138" y="14080"/>
                  <a:pt x="108" y="14060"/>
                  <a:pt x="82" y="14033"/>
                </a:cubicBezTo>
                <a:cubicBezTo>
                  <a:pt x="56" y="14007"/>
                  <a:pt x="35" y="13977"/>
                  <a:pt x="21" y="13943"/>
                </a:cubicBezTo>
                <a:cubicBezTo>
                  <a:pt x="7" y="13909"/>
                  <a:pt x="0" y="13873"/>
                  <a:pt x="0" y="13836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6" name="任意多边形: 形状 1595"/>
          <p:cNvSpPr/>
          <p:nvPr/>
        </p:nvSpPr>
        <p:spPr>
          <a:xfrm>
            <a:off x="534600" y="1136160"/>
            <a:ext cx="5382000" cy="5081400"/>
          </a:xfrm>
          <a:custGeom>
            <a:avLst/>
            <a:gdLst/>
            <a:ahLst/>
            <a:cxnLst/>
            <a:rect l="0" t="0" r="r" b="b"/>
            <a:pathLst>
              <a:path w="14950" h="14115">
                <a:moveTo>
                  <a:pt x="0" y="13836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4672" y="0"/>
                </a:lnTo>
                <a:cubicBezTo>
                  <a:pt x="14709" y="0"/>
                  <a:pt x="14744" y="8"/>
                  <a:pt x="14778" y="22"/>
                </a:cubicBezTo>
                <a:cubicBezTo>
                  <a:pt x="14813" y="36"/>
                  <a:pt x="14843" y="56"/>
                  <a:pt x="14869" y="82"/>
                </a:cubicBezTo>
                <a:cubicBezTo>
                  <a:pt x="14895" y="108"/>
                  <a:pt x="14915" y="138"/>
                  <a:pt x="14929" y="172"/>
                </a:cubicBezTo>
                <a:cubicBezTo>
                  <a:pt x="14943" y="207"/>
                  <a:pt x="14950" y="242"/>
                  <a:pt x="14950" y="279"/>
                </a:cubicBezTo>
                <a:lnTo>
                  <a:pt x="14950" y="13836"/>
                </a:lnTo>
                <a:cubicBezTo>
                  <a:pt x="14950" y="13873"/>
                  <a:pt x="14943" y="13909"/>
                  <a:pt x="14929" y="13943"/>
                </a:cubicBezTo>
                <a:cubicBezTo>
                  <a:pt x="14915" y="13977"/>
                  <a:pt x="14895" y="14007"/>
                  <a:pt x="14869" y="14033"/>
                </a:cubicBezTo>
                <a:cubicBezTo>
                  <a:pt x="14843" y="14060"/>
                  <a:pt x="14813" y="14080"/>
                  <a:pt x="14778" y="14094"/>
                </a:cubicBezTo>
                <a:cubicBezTo>
                  <a:pt x="14744" y="14108"/>
                  <a:pt x="14709" y="14115"/>
                  <a:pt x="14672" y="14115"/>
                </a:cubicBezTo>
                <a:lnTo>
                  <a:pt x="279" y="14115"/>
                </a:lnTo>
                <a:cubicBezTo>
                  <a:pt x="242" y="14115"/>
                  <a:pt x="206" y="14108"/>
                  <a:pt x="172" y="14094"/>
                </a:cubicBezTo>
                <a:cubicBezTo>
                  <a:pt x="138" y="14080"/>
                  <a:pt x="108" y="14060"/>
                  <a:pt x="82" y="14033"/>
                </a:cubicBezTo>
                <a:cubicBezTo>
                  <a:pt x="56" y="14007"/>
                  <a:pt x="35" y="13977"/>
                  <a:pt x="21" y="13943"/>
                </a:cubicBezTo>
                <a:cubicBezTo>
                  <a:pt x="7" y="13909"/>
                  <a:pt x="0" y="13873"/>
                  <a:pt x="0" y="13836"/>
                </a:cubicBezTo>
                <a:moveTo>
                  <a:pt x="23" y="279"/>
                </a:moveTo>
                <a:lnTo>
                  <a:pt x="23" y="13836"/>
                </a:lnTo>
                <a:cubicBezTo>
                  <a:pt x="23" y="13853"/>
                  <a:pt x="25" y="13870"/>
                  <a:pt x="28" y="13886"/>
                </a:cubicBezTo>
                <a:cubicBezTo>
                  <a:pt x="32" y="13903"/>
                  <a:pt x="36" y="13919"/>
                  <a:pt x="43" y="13934"/>
                </a:cubicBezTo>
                <a:cubicBezTo>
                  <a:pt x="49" y="13950"/>
                  <a:pt x="57" y="13964"/>
                  <a:pt x="66" y="13978"/>
                </a:cubicBezTo>
                <a:cubicBezTo>
                  <a:pt x="76" y="13992"/>
                  <a:pt x="86" y="14005"/>
                  <a:pt x="98" y="14017"/>
                </a:cubicBezTo>
                <a:cubicBezTo>
                  <a:pt x="110" y="14029"/>
                  <a:pt x="123" y="14039"/>
                  <a:pt x="137" y="14049"/>
                </a:cubicBezTo>
                <a:cubicBezTo>
                  <a:pt x="151" y="14058"/>
                  <a:pt x="165" y="14066"/>
                  <a:pt x="181" y="14072"/>
                </a:cubicBezTo>
                <a:cubicBezTo>
                  <a:pt x="196" y="14079"/>
                  <a:pt x="212" y="14084"/>
                  <a:pt x="229" y="14087"/>
                </a:cubicBezTo>
                <a:cubicBezTo>
                  <a:pt x="245" y="14090"/>
                  <a:pt x="262" y="14092"/>
                  <a:pt x="279" y="14092"/>
                </a:cubicBezTo>
                <a:lnTo>
                  <a:pt x="14672" y="14092"/>
                </a:lnTo>
                <a:cubicBezTo>
                  <a:pt x="14689" y="14092"/>
                  <a:pt x="14705" y="14090"/>
                  <a:pt x="14722" y="14087"/>
                </a:cubicBezTo>
                <a:cubicBezTo>
                  <a:pt x="14738" y="14084"/>
                  <a:pt x="14754" y="14079"/>
                  <a:pt x="14770" y="14072"/>
                </a:cubicBezTo>
                <a:cubicBezTo>
                  <a:pt x="14785" y="14066"/>
                  <a:pt x="14800" y="14058"/>
                  <a:pt x="14814" y="14049"/>
                </a:cubicBezTo>
                <a:cubicBezTo>
                  <a:pt x="14828" y="14039"/>
                  <a:pt x="14840" y="14029"/>
                  <a:pt x="14852" y="14017"/>
                </a:cubicBezTo>
                <a:cubicBezTo>
                  <a:pt x="14864" y="14005"/>
                  <a:pt x="14875" y="13992"/>
                  <a:pt x="14884" y="13978"/>
                </a:cubicBezTo>
                <a:cubicBezTo>
                  <a:pt x="14893" y="13964"/>
                  <a:pt x="14901" y="13950"/>
                  <a:pt x="14908" y="13934"/>
                </a:cubicBezTo>
                <a:cubicBezTo>
                  <a:pt x="14914" y="13919"/>
                  <a:pt x="14919" y="13903"/>
                  <a:pt x="14922" y="13886"/>
                </a:cubicBezTo>
                <a:cubicBezTo>
                  <a:pt x="14925" y="13870"/>
                  <a:pt x="14927" y="13853"/>
                  <a:pt x="14927" y="13836"/>
                </a:cubicBezTo>
                <a:lnTo>
                  <a:pt x="14927" y="279"/>
                </a:lnTo>
                <a:cubicBezTo>
                  <a:pt x="14927" y="262"/>
                  <a:pt x="14925" y="246"/>
                  <a:pt x="14922" y="229"/>
                </a:cubicBezTo>
                <a:cubicBezTo>
                  <a:pt x="14919" y="213"/>
                  <a:pt x="14914" y="197"/>
                  <a:pt x="14908" y="181"/>
                </a:cubicBezTo>
                <a:cubicBezTo>
                  <a:pt x="14901" y="166"/>
                  <a:pt x="14893" y="151"/>
                  <a:pt x="14884" y="137"/>
                </a:cubicBezTo>
                <a:cubicBezTo>
                  <a:pt x="14875" y="123"/>
                  <a:pt x="14864" y="110"/>
                  <a:pt x="14852" y="98"/>
                </a:cubicBezTo>
                <a:cubicBezTo>
                  <a:pt x="14840" y="87"/>
                  <a:pt x="14828" y="76"/>
                  <a:pt x="14814" y="67"/>
                </a:cubicBezTo>
                <a:cubicBezTo>
                  <a:pt x="14800" y="57"/>
                  <a:pt x="14785" y="50"/>
                  <a:pt x="14770" y="43"/>
                </a:cubicBezTo>
                <a:cubicBezTo>
                  <a:pt x="14754" y="37"/>
                  <a:pt x="14738" y="32"/>
                  <a:pt x="14722" y="29"/>
                </a:cubicBezTo>
                <a:cubicBezTo>
                  <a:pt x="14705" y="25"/>
                  <a:pt x="14689" y="24"/>
                  <a:pt x="14672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7" name="任意多边形: 形状 1596"/>
          <p:cNvSpPr/>
          <p:nvPr/>
        </p:nvSpPr>
        <p:spPr>
          <a:xfrm>
            <a:off x="542880" y="1144800"/>
            <a:ext cx="5365440" cy="643680"/>
          </a:xfrm>
          <a:custGeom>
            <a:avLst/>
            <a:gdLst/>
            <a:ahLst/>
            <a:cxnLst/>
            <a:rect l="0" t="0" r="r" b="b"/>
            <a:pathLst>
              <a:path w="14904" h="1788">
                <a:moveTo>
                  <a:pt x="20" y="157"/>
                </a:moveTo>
                <a:cubicBezTo>
                  <a:pt x="33" y="126"/>
                  <a:pt x="51" y="98"/>
                  <a:pt x="75" y="74"/>
                </a:cubicBezTo>
                <a:cubicBezTo>
                  <a:pt x="99" y="51"/>
                  <a:pt x="127" y="32"/>
                  <a:pt x="158" y="19"/>
                </a:cubicBezTo>
                <a:cubicBezTo>
                  <a:pt x="189" y="6"/>
                  <a:pt x="222" y="0"/>
                  <a:pt x="256" y="0"/>
                </a:cubicBezTo>
                <a:lnTo>
                  <a:pt x="14649" y="0"/>
                </a:lnTo>
                <a:cubicBezTo>
                  <a:pt x="14683" y="0"/>
                  <a:pt x="14715" y="6"/>
                  <a:pt x="14746" y="19"/>
                </a:cubicBezTo>
                <a:cubicBezTo>
                  <a:pt x="14778" y="32"/>
                  <a:pt x="14805" y="51"/>
                  <a:pt x="14829" y="74"/>
                </a:cubicBezTo>
                <a:cubicBezTo>
                  <a:pt x="14853" y="98"/>
                  <a:pt x="14872" y="126"/>
                  <a:pt x="14885" y="157"/>
                </a:cubicBezTo>
                <a:cubicBezTo>
                  <a:pt x="14898" y="189"/>
                  <a:pt x="14904" y="221"/>
                  <a:pt x="14904" y="255"/>
                </a:cubicBezTo>
                <a:lnTo>
                  <a:pt x="14904" y="1788"/>
                </a:lnTo>
                <a:lnTo>
                  <a:pt x="0" y="1788"/>
                </a:lnTo>
                <a:lnTo>
                  <a:pt x="0" y="255"/>
                </a:lnTo>
                <a:cubicBezTo>
                  <a:pt x="0" y="221"/>
                  <a:pt x="7" y="189"/>
                  <a:pt x="20" y="157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8" name="任意多边形: 形状 1597"/>
          <p:cNvSpPr/>
          <p:nvPr/>
        </p:nvSpPr>
        <p:spPr>
          <a:xfrm>
            <a:off x="542880" y="1779840"/>
            <a:ext cx="5365440" cy="8640"/>
          </a:xfrm>
          <a:custGeom>
            <a:avLst/>
            <a:gdLst/>
            <a:ahLst/>
            <a:cxnLst/>
            <a:rect l="0" t="0" r="r" b="b"/>
            <a:pathLst>
              <a:path w="14904" h="24">
                <a:moveTo>
                  <a:pt x="14904" y="24"/>
                </a:moveTo>
                <a:lnTo>
                  <a:pt x="0" y="24"/>
                </a:lnTo>
                <a:lnTo>
                  <a:pt x="0" y="0"/>
                </a:lnTo>
                <a:lnTo>
                  <a:pt x="14904" y="0"/>
                </a:lnTo>
                <a:lnTo>
                  <a:pt x="14904" y="24"/>
                </a:ln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9" name="任意多边形: 形状 1598"/>
          <p:cNvSpPr/>
          <p:nvPr/>
        </p:nvSpPr>
        <p:spPr>
          <a:xfrm>
            <a:off x="676800" y="129528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4"/>
                </a:moveTo>
                <a:cubicBezTo>
                  <a:pt x="929" y="494"/>
                  <a:pt x="926" y="524"/>
                  <a:pt x="920" y="554"/>
                </a:cubicBezTo>
                <a:cubicBezTo>
                  <a:pt x="914" y="585"/>
                  <a:pt x="906" y="614"/>
                  <a:pt x="894" y="642"/>
                </a:cubicBezTo>
                <a:cubicBezTo>
                  <a:pt x="882" y="671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5"/>
                  <a:pt x="585" y="914"/>
                  <a:pt x="556" y="920"/>
                </a:cubicBezTo>
                <a:cubicBezTo>
                  <a:pt x="526" y="926"/>
                  <a:pt x="496" y="929"/>
                  <a:pt x="465" y="929"/>
                </a:cubicBezTo>
                <a:cubicBezTo>
                  <a:pt x="434" y="929"/>
                  <a:pt x="403" y="926"/>
                  <a:pt x="373" y="920"/>
                </a:cubicBezTo>
                <a:cubicBezTo>
                  <a:pt x="344" y="914"/>
                  <a:pt x="315" y="905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7"/>
                  <a:pt x="47" y="671"/>
                  <a:pt x="35" y="642"/>
                </a:cubicBezTo>
                <a:cubicBezTo>
                  <a:pt x="23" y="614"/>
                  <a:pt x="15" y="585"/>
                  <a:pt x="9" y="554"/>
                </a:cubicBezTo>
                <a:cubicBezTo>
                  <a:pt x="3" y="524"/>
                  <a:pt x="0" y="494"/>
                  <a:pt x="0" y="464"/>
                </a:cubicBezTo>
                <a:cubicBezTo>
                  <a:pt x="0" y="433"/>
                  <a:pt x="3" y="403"/>
                  <a:pt x="9" y="373"/>
                </a:cubicBezTo>
                <a:cubicBezTo>
                  <a:pt x="15" y="343"/>
                  <a:pt x="23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5" y="23"/>
                  <a:pt x="344" y="14"/>
                  <a:pt x="373" y="8"/>
                </a:cubicBezTo>
                <a:cubicBezTo>
                  <a:pt x="403" y="2"/>
                  <a:pt x="434" y="0"/>
                  <a:pt x="465" y="0"/>
                </a:cubicBezTo>
                <a:cubicBezTo>
                  <a:pt x="496" y="0"/>
                  <a:pt x="526" y="2"/>
                  <a:pt x="556" y="8"/>
                </a:cubicBezTo>
                <a:cubicBezTo>
                  <a:pt x="585" y="14"/>
                  <a:pt x="615" y="23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6" y="314"/>
                  <a:pt x="914" y="343"/>
                  <a:pt x="920" y="373"/>
                </a:cubicBezTo>
                <a:cubicBezTo>
                  <a:pt x="926" y="403"/>
                  <a:pt x="929" y="433"/>
                  <a:pt x="929" y="464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00" name="图片 1599"/>
          <p:cNvPicPr/>
          <p:nvPr/>
        </p:nvPicPr>
        <p:blipFill>
          <a:blip r:embed="rId5"/>
          <a:stretch/>
        </p:blipFill>
        <p:spPr>
          <a:xfrm>
            <a:off x="793800" y="13957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01" name="文本框 1600"/>
          <p:cNvSpPr txBox="1"/>
          <p:nvPr/>
        </p:nvSpPr>
        <p:spPr>
          <a:xfrm>
            <a:off x="9691560" y="636912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19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2" name="文本框 1601"/>
          <p:cNvSpPr txBox="1"/>
          <p:nvPr/>
        </p:nvSpPr>
        <p:spPr>
          <a:xfrm>
            <a:off x="1111320" y="1296720"/>
            <a:ext cx="2270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Communication Writing Specialist</a:t>
            </a:r>
            <a:endParaRPr lang="en-US" sz="10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3" name="任意多边形: 形状 1602"/>
          <p:cNvSpPr/>
          <p:nvPr/>
        </p:nvSpPr>
        <p:spPr>
          <a:xfrm>
            <a:off x="693360" y="1922040"/>
            <a:ext cx="5081400" cy="869400"/>
          </a:xfrm>
          <a:custGeom>
            <a:avLst/>
            <a:gdLst/>
            <a:ahLst/>
            <a:cxnLst/>
            <a:rect l="0" t="0" r="r" b="b"/>
            <a:pathLst>
              <a:path w="14115" h="2415">
                <a:moveTo>
                  <a:pt x="0" y="2275"/>
                </a:moveTo>
                <a:lnTo>
                  <a:pt x="0" y="139"/>
                </a:lnTo>
                <a:cubicBezTo>
                  <a:pt x="0" y="120"/>
                  <a:pt x="3" y="103"/>
                  <a:pt x="7" y="85"/>
                </a:cubicBezTo>
                <a:cubicBezTo>
                  <a:pt x="12" y="68"/>
                  <a:pt x="19" y="53"/>
                  <a:pt x="27" y="40"/>
                </a:cubicBezTo>
                <a:cubicBezTo>
                  <a:pt x="36" y="27"/>
                  <a:pt x="46" y="17"/>
                  <a:pt x="58" y="10"/>
                </a:cubicBezTo>
                <a:cubicBezTo>
                  <a:pt x="69" y="3"/>
                  <a:pt x="81" y="0"/>
                  <a:pt x="93" y="0"/>
                </a:cubicBezTo>
                <a:lnTo>
                  <a:pt x="13975" y="0"/>
                </a:lnTo>
                <a:cubicBezTo>
                  <a:pt x="13994" y="0"/>
                  <a:pt x="14012" y="3"/>
                  <a:pt x="14029" y="10"/>
                </a:cubicBezTo>
                <a:cubicBezTo>
                  <a:pt x="14046" y="17"/>
                  <a:pt x="14061" y="27"/>
                  <a:pt x="14074" y="40"/>
                </a:cubicBezTo>
                <a:cubicBezTo>
                  <a:pt x="14087" y="53"/>
                  <a:pt x="14097" y="68"/>
                  <a:pt x="14104" y="85"/>
                </a:cubicBezTo>
                <a:cubicBezTo>
                  <a:pt x="14111" y="103"/>
                  <a:pt x="14115" y="120"/>
                  <a:pt x="14115" y="139"/>
                </a:cubicBezTo>
                <a:lnTo>
                  <a:pt x="14115" y="2275"/>
                </a:lnTo>
                <a:cubicBezTo>
                  <a:pt x="14115" y="2294"/>
                  <a:pt x="14111" y="2312"/>
                  <a:pt x="14104" y="2329"/>
                </a:cubicBezTo>
                <a:cubicBezTo>
                  <a:pt x="14097" y="2346"/>
                  <a:pt x="14087" y="2361"/>
                  <a:pt x="14074" y="2374"/>
                </a:cubicBezTo>
                <a:cubicBezTo>
                  <a:pt x="14061" y="2387"/>
                  <a:pt x="14046" y="2397"/>
                  <a:pt x="14029" y="2404"/>
                </a:cubicBezTo>
                <a:cubicBezTo>
                  <a:pt x="14012" y="2411"/>
                  <a:pt x="13994" y="2415"/>
                  <a:pt x="13975" y="2415"/>
                </a:cubicBezTo>
                <a:lnTo>
                  <a:pt x="93" y="2415"/>
                </a:lnTo>
                <a:cubicBezTo>
                  <a:pt x="81" y="2415"/>
                  <a:pt x="69" y="2411"/>
                  <a:pt x="58" y="2404"/>
                </a:cubicBezTo>
                <a:cubicBezTo>
                  <a:pt x="46" y="2397"/>
                  <a:pt x="36" y="2387"/>
                  <a:pt x="27" y="2374"/>
                </a:cubicBezTo>
                <a:cubicBezTo>
                  <a:pt x="19" y="2361"/>
                  <a:pt x="12" y="2346"/>
                  <a:pt x="7" y="2329"/>
                </a:cubicBezTo>
                <a:cubicBezTo>
                  <a:pt x="3" y="2312"/>
                  <a:pt x="0" y="2294"/>
                  <a:pt x="0" y="2275"/>
                </a:cubicBezTo>
                <a:close/>
              </a:path>
            </a:pathLst>
          </a:custGeom>
          <a:solidFill>
            <a:srgbClr val="00AEE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4" name="任意多边形: 形状 1603"/>
          <p:cNvSpPr/>
          <p:nvPr/>
        </p:nvSpPr>
        <p:spPr>
          <a:xfrm>
            <a:off x="676800" y="1922040"/>
            <a:ext cx="50400" cy="869400"/>
          </a:xfrm>
          <a:custGeom>
            <a:avLst/>
            <a:gdLst/>
            <a:ahLst/>
            <a:cxnLst/>
            <a:rect l="0" t="0" r="r" b="b"/>
            <a:pathLst>
              <a:path w="140" h="2415">
                <a:moveTo>
                  <a:pt x="0" y="0"/>
                </a:moveTo>
                <a:lnTo>
                  <a:pt x="140" y="0"/>
                </a:lnTo>
                <a:lnTo>
                  <a:pt x="140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5" name="任意多边形: 形状 1604"/>
          <p:cNvSpPr/>
          <p:nvPr/>
        </p:nvSpPr>
        <p:spPr>
          <a:xfrm>
            <a:off x="693360" y="2924640"/>
            <a:ext cx="5081400" cy="2841840"/>
          </a:xfrm>
          <a:custGeom>
            <a:avLst/>
            <a:gdLst/>
            <a:ahLst/>
            <a:cxnLst/>
            <a:rect l="0" t="0" r="r" b="b"/>
            <a:pathLst>
              <a:path w="14115" h="7894">
                <a:moveTo>
                  <a:pt x="0" y="7754"/>
                </a:moveTo>
                <a:lnTo>
                  <a:pt x="0" y="139"/>
                </a:lnTo>
                <a:cubicBezTo>
                  <a:pt x="0" y="121"/>
                  <a:pt x="3" y="103"/>
                  <a:pt x="7" y="86"/>
                </a:cubicBezTo>
                <a:cubicBezTo>
                  <a:pt x="12" y="69"/>
                  <a:pt x="19" y="54"/>
                  <a:pt x="27" y="41"/>
                </a:cubicBezTo>
                <a:cubicBezTo>
                  <a:pt x="36" y="28"/>
                  <a:pt x="46" y="18"/>
                  <a:pt x="58" y="11"/>
                </a:cubicBezTo>
                <a:cubicBezTo>
                  <a:pt x="69" y="4"/>
                  <a:pt x="81" y="0"/>
                  <a:pt x="93" y="0"/>
                </a:cubicBezTo>
                <a:lnTo>
                  <a:pt x="13975" y="0"/>
                </a:lnTo>
                <a:cubicBezTo>
                  <a:pt x="13994" y="0"/>
                  <a:pt x="14012" y="4"/>
                  <a:pt x="14029" y="11"/>
                </a:cubicBezTo>
                <a:cubicBezTo>
                  <a:pt x="14046" y="18"/>
                  <a:pt x="14061" y="28"/>
                  <a:pt x="14074" y="41"/>
                </a:cubicBezTo>
                <a:cubicBezTo>
                  <a:pt x="14087" y="54"/>
                  <a:pt x="14097" y="69"/>
                  <a:pt x="14104" y="86"/>
                </a:cubicBezTo>
                <a:cubicBezTo>
                  <a:pt x="14111" y="103"/>
                  <a:pt x="14115" y="121"/>
                  <a:pt x="14115" y="139"/>
                </a:cubicBezTo>
                <a:lnTo>
                  <a:pt x="14115" y="7754"/>
                </a:lnTo>
                <a:cubicBezTo>
                  <a:pt x="14115" y="7773"/>
                  <a:pt x="14111" y="7790"/>
                  <a:pt x="14104" y="7808"/>
                </a:cubicBezTo>
                <a:cubicBezTo>
                  <a:pt x="14097" y="7825"/>
                  <a:pt x="14087" y="7840"/>
                  <a:pt x="14074" y="7853"/>
                </a:cubicBezTo>
                <a:cubicBezTo>
                  <a:pt x="14061" y="7866"/>
                  <a:pt x="14046" y="7876"/>
                  <a:pt x="14029" y="7883"/>
                </a:cubicBezTo>
                <a:cubicBezTo>
                  <a:pt x="14012" y="7890"/>
                  <a:pt x="13994" y="7894"/>
                  <a:pt x="13975" y="7894"/>
                </a:cubicBezTo>
                <a:lnTo>
                  <a:pt x="93" y="7894"/>
                </a:lnTo>
                <a:cubicBezTo>
                  <a:pt x="81" y="7894"/>
                  <a:pt x="69" y="7890"/>
                  <a:pt x="58" y="7883"/>
                </a:cubicBezTo>
                <a:cubicBezTo>
                  <a:pt x="46" y="7876"/>
                  <a:pt x="36" y="7866"/>
                  <a:pt x="27" y="7853"/>
                </a:cubicBezTo>
                <a:cubicBezTo>
                  <a:pt x="19" y="7840"/>
                  <a:pt x="12" y="7825"/>
                  <a:pt x="7" y="7808"/>
                </a:cubicBezTo>
                <a:cubicBezTo>
                  <a:pt x="3" y="7790"/>
                  <a:pt x="0" y="7773"/>
                  <a:pt x="0" y="775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06" name="任意多边形: 形状 1605"/>
          <p:cNvSpPr/>
          <p:nvPr/>
        </p:nvSpPr>
        <p:spPr>
          <a:xfrm>
            <a:off x="676800" y="2924640"/>
            <a:ext cx="50400" cy="2841840"/>
          </a:xfrm>
          <a:custGeom>
            <a:avLst/>
            <a:gdLst/>
            <a:ahLst/>
            <a:cxnLst/>
            <a:rect l="0" t="0" r="r" b="b"/>
            <a:pathLst>
              <a:path w="140" h="7894">
                <a:moveTo>
                  <a:pt x="0" y="0"/>
                </a:moveTo>
                <a:lnTo>
                  <a:pt x="140" y="0"/>
                </a:lnTo>
                <a:lnTo>
                  <a:pt x="140" y="7894"/>
                </a:lnTo>
                <a:lnTo>
                  <a:pt x="0" y="7894"/>
                </a:ln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7" name="任意多边形: 形状 1606"/>
          <p:cNvSpPr/>
          <p:nvPr/>
        </p:nvSpPr>
        <p:spPr>
          <a:xfrm>
            <a:off x="843840" y="3593160"/>
            <a:ext cx="25560" cy="167400"/>
          </a:xfrm>
          <a:custGeom>
            <a:avLst/>
            <a:gdLst/>
            <a:ahLst/>
            <a:cxnLst/>
            <a:rect l="0" t="0" r="r" b="b"/>
            <a:pathLst>
              <a:path w="71" h="465">
                <a:moveTo>
                  <a:pt x="0" y="0"/>
                </a:moveTo>
                <a:lnTo>
                  <a:pt x="71" y="0"/>
                </a:lnTo>
                <a:lnTo>
                  <a:pt x="71" y="465"/>
                </a:lnTo>
                <a:lnTo>
                  <a:pt x="0" y="465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8" name="任意多边形: 形状 1607"/>
          <p:cNvSpPr/>
          <p:nvPr/>
        </p:nvSpPr>
        <p:spPr>
          <a:xfrm>
            <a:off x="843840" y="3860640"/>
            <a:ext cx="25560" cy="167400"/>
          </a:xfrm>
          <a:custGeom>
            <a:avLst/>
            <a:gdLst/>
            <a:ahLst/>
            <a:cxnLst/>
            <a:rect l="0" t="0" r="r" b="b"/>
            <a:pathLst>
              <a:path w="71" h="465">
                <a:moveTo>
                  <a:pt x="0" y="0"/>
                </a:moveTo>
                <a:lnTo>
                  <a:pt x="71" y="0"/>
                </a:lnTo>
                <a:lnTo>
                  <a:pt x="71" y="465"/>
                </a:lnTo>
                <a:lnTo>
                  <a:pt x="0" y="465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9" name="任意多边形: 形状 1608"/>
          <p:cNvSpPr/>
          <p:nvPr/>
        </p:nvSpPr>
        <p:spPr>
          <a:xfrm>
            <a:off x="843840" y="4395600"/>
            <a:ext cx="25560" cy="167400"/>
          </a:xfrm>
          <a:custGeom>
            <a:avLst/>
            <a:gdLst/>
            <a:ahLst/>
            <a:cxnLst/>
            <a:rect l="0" t="0" r="r" b="b"/>
            <a:pathLst>
              <a:path w="71" h="465">
                <a:moveTo>
                  <a:pt x="0" y="0"/>
                </a:moveTo>
                <a:lnTo>
                  <a:pt x="71" y="0"/>
                </a:lnTo>
                <a:lnTo>
                  <a:pt x="71" y="465"/>
                </a:lnTo>
                <a:lnTo>
                  <a:pt x="0" y="465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0" name="任意多边形: 形状 1609"/>
          <p:cNvSpPr/>
          <p:nvPr/>
        </p:nvSpPr>
        <p:spPr>
          <a:xfrm>
            <a:off x="843840" y="4662720"/>
            <a:ext cx="25560" cy="167760"/>
          </a:xfrm>
          <a:custGeom>
            <a:avLst/>
            <a:gdLst/>
            <a:ahLst/>
            <a:cxnLst/>
            <a:rect l="0" t="0" r="r" b="b"/>
            <a:pathLst>
              <a:path w="71" h="466">
                <a:moveTo>
                  <a:pt x="0" y="0"/>
                </a:moveTo>
                <a:lnTo>
                  <a:pt x="71" y="0"/>
                </a:lnTo>
                <a:lnTo>
                  <a:pt x="71" y="466"/>
                </a:lnTo>
                <a:lnTo>
                  <a:pt x="0" y="466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1" name="任意多边形: 形状 1610"/>
          <p:cNvSpPr/>
          <p:nvPr/>
        </p:nvSpPr>
        <p:spPr>
          <a:xfrm>
            <a:off x="843840" y="5197680"/>
            <a:ext cx="25560" cy="167400"/>
          </a:xfrm>
          <a:custGeom>
            <a:avLst/>
            <a:gdLst/>
            <a:ahLst/>
            <a:cxnLst/>
            <a:rect l="0" t="0" r="r" b="b"/>
            <a:pathLst>
              <a:path w="71" h="465">
                <a:moveTo>
                  <a:pt x="0" y="0"/>
                </a:moveTo>
                <a:lnTo>
                  <a:pt x="71" y="0"/>
                </a:lnTo>
                <a:lnTo>
                  <a:pt x="71" y="465"/>
                </a:lnTo>
                <a:lnTo>
                  <a:pt x="0" y="465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2" name="任意多边形: 形状 1611"/>
          <p:cNvSpPr/>
          <p:nvPr/>
        </p:nvSpPr>
        <p:spPr>
          <a:xfrm>
            <a:off x="843840" y="5465160"/>
            <a:ext cx="25560" cy="167400"/>
          </a:xfrm>
          <a:custGeom>
            <a:avLst/>
            <a:gdLst/>
            <a:ahLst/>
            <a:cxnLst/>
            <a:rect l="0" t="0" r="r" b="b"/>
            <a:pathLst>
              <a:path w="71" h="465">
                <a:moveTo>
                  <a:pt x="0" y="0"/>
                </a:moveTo>
                <a:lnTo>
                  <a:pt x="71" y="0"/>
                </a:lnTo>
                <a:lnTo>
                  <a:pt x="71" y="465"/>
                </a:lnTo>
                <a:lnTo>
                  <a:pt x="0" y="465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13" name="图片 1612"/>
          <p:cNvPicPr/>
          <p:nvPr/>
        </p:nvPicPr>
        <p:blipFill>
          <a:blip r:embed="rId6"/>
          <a:stretch/>
        </p:blipFill>
        <p:spPr>
          <a:xfrm>
            <a:off x="844200" y="2089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4" name="文本框 1613"/>
          <p:cNvSpPr txBox="1"/>
          <p:nvPr/>
        </p:nvSpPr>
        <p:spPr>
          <a:xfrm>
            <a:off x="1111320" y="1491840"/>
            <a:ext cx="106760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 dirty="0">
                <a:solidFill>
                  <a:schemeClr val="bg1"/>
                </a:solidFill>
                <a:effectLst/>
                <a:uFillTx/>
                <a:latin typeface="WenQuanYiZenHei"/>
                <a:ea typeface="WenQuanYiZenHei"/>
              </a:rPr>
              <a:t>论文润色专家智能</a:t>
            </a:r>
            <a:r>
              <a:rPr lang="zh-CN" sz="920" b="0" u="none" strike="noStrike" dirty="0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体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5" name="文本框 1614"/>
          <p:cNvSpPr txBox="1"/>
          <p:nvPr/>
        </p:nvSpPr>
        <p:spPr>
          <a:xfrm>
            <a:off x="1044720" y="2068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用户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6" name="文本框 1615"/>
          <p:cNvSpPr txBox="1"/>
          <p:nvPr/>
        </p:nvSpPr>
        <p:spPr>
          <a:xfrm>
            <a:off x="844200" y="2335680"/>
            <a:ext cx="593111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 dirty="0">
                <a:effectLst/>
                <a:uFillTx/>
                <a:latin typeface="WenQuanYiZenHei"/>
                <a:ea typeface="WenQuanYiZenHei"/>
              </a:rPr>
              <a:t>在撰写关于</a:t>
            </a:r>
            <a:endParaRPr lang="en-US" sz="9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17" name="文本框 1616"/>
          <p:cNvSpPr txBox="1"/>
          <p:nvPr/>
        </p:nvSpPr>
        <p:spPr>
          <a:xfrm>
            <a:off x="1428840" y="2340000"/>
            <a:ext cx="166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5G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8" name="文本框 1617"/>
          <p:cNvSpPr txBox="1"/>
          <p:nvPr/>
        </p:nvSpPr>
        <p:spPr>
          <a:xfrm>
            <a:off x="1594080" y="2335680"/>
            <a:ext cx="4033155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 dirty="0">
                <a:effectLst/>
                <a:uFillTx/>
                <a:latin typeface="WenQuanYiZenHei"/>
                <a:ea typeface="WenQuanYiZenHei"/>
              </a:rPr>
              <a:t>无线通信网络架构的论文时，如何确保论文的整体结构逻辑清晰、学术语言简</a:t>
            </a:r>
            <a:endParaRPr lang="en-US" sz="9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19" name="文本框 1618"/>
          <p:cNvSpPr txBox="1"/>
          <p:nvPr/>
        </p:nvSpPr>
        <p:spPr>
          <a:xfrm>
            <a:off x="844200" y="2503080"/>
            <a:ext cx="2965555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洁正式？此外，如何保证术语一致性？参考文献如何符合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20" name="文本框 1619"/>
          <p:cNvSpPr txBox="1"/>
          <p:nvPr/>
        </p:nvSpPr>
        <p:spPr>
          <a:xfrm>
            <a:off x="3768840" y="2507040"/>
            <a:ext cx="203582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DejaVuSans"/>
                <a:ea typeface="DejaVuSans"/>
              </a:rPr>
              <a:t>IEEE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621" name="图片 1620"/>
          <p:cNvPicPr/>
          <p:nvPr/>
        </p:nvPicPr>
        <p:blipFill>
          <a:blip r:embed="rId7"/>
          <a:stretch/>
        </p:blipFill>
        <p:spPr>
          <a:xfrm>
            <a:off x="844200" y="309204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22" name="文本框 1621"/>
          <p:cNvSpPr txBox="1"/>
          <p:nvPr/>
        </p:nvSpPr>
        <p:spPr>
          <a:xfrm>
            <a:off x="4025160" y="2503080"/>
            <a:ext cx="355867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标准？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23" name="文本框 1622"/>
          <p:cNvSpPr txBox="1"/>
          <p:nvPr/>
        </p:nvSpPr>
        <p:spPr>
          <a:xfrm>
            <a:off x="1077840" y="307188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智能体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24" name="文本框 1623"/>
          <p:cNvSpPr txBox="1"/>
          <p:nvPr/>
        </p:nvSpPr>
        <p:spPr>
          <a:xfrm>
            <a:off x="844200" y="3338640"/>
            <a:ext cx="948978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00B0F0"/>
                </a:solidFill>
                <a:effectLst/>
                <a:uFillTx/>
                <a:latin typeface="WenQuanYiZenHei"/>
                <a:ea typeface="WenQuanYiZenHei"/>
              </a:rPr>
              <a:t>确保结构逻辑清晰</a:t>
            </a:r>
            <a:endParaRPr lang="en-US" sz="920" b="0" u="none" strike="noStrike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1625" name="文本框 1624"/>
          <p:cNvSpPr txBox="1"/>
          <p:nvPr/>
        </p:nvSpPr>
        <p:spPr>
          <a:xfrm>
            <a:off x="969480" y="3606120"/>
            <a:ext cx="4626266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分层清晰的论文结构：引言、相关工作、方法或模型描述、实验与分析、结论与未来展望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26" name="文本框 1625"/>
          <p:cNvSpPr txBox="1"/>
          <p:nvPr/>
        </p:nvSpPr>
        <p:spPr>
          <a:xfrm>
            <a:off x="969480" y="3873600"/>
            <a:ext cx="213520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段落逻辑：每一部分都应该遵循逻辑顺序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27" name="文本框 1626"/>
          <p:cNvSpPr txBox="1"/>
          <p:nvPr/>
        </p:nvSpPr>
        <p:spPr>
          <a:xfrm>
            <a:off x="844200" y="4140720"/>
            <a:ext cx="1304844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 dirty="0">
                <a:solidFill>
                  <a:srgbClr val="00B0F0"/>
                </a:solidFill>
                <a:effectLst/>
                <a:uFillTx/>
                <a:latin typeface="WenQuanYiZenHei"/>
                <a:ea typeface="WenQuanYiZenHei"/>
              </a:rPr>
              <a:t>学术语言的简洁与正式性</a:t>
            </a:r>
            <a:endParaRPr lang="en-US" sz="920" b="0" u="none" strike="noStrike" dirty="0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1628" name="文本框 1627"/>
          <p:cNvSpPr txBox="1"/>
          <p:nvPr/>
        </p:nvSpPr>
        <p:spPr>
          <a:xfrm>
            <a:off x="969480" y="4408200"/>
            <a:ext cx="2372444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使用主动语态：减少冗长句，避免口语化表达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29" name="文本框 1628"/>
          <p:cNvSpPr txBox="1"/>
          <p:nvPr/>
        </p:nvSpPr>
        <p:spPr>
          <a:xfrm>
            <a:off x="969480" y="4675680"/>
            <a:ext cx="948978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避免冗余词语：如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0" name="文本框 1629"/>
          <p:cNvSpPr txBox="1"/>
          <p:nvPr/>
        </p:nvSpPr>
        <p:spPr>
          <a:xfrm>
            <a:off x="1905480" y="4679640"/>
            <a:ext cx="1112484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DejaVuSans"/>
                <a:ea typeface="DejaVuSans"/>
              </a:rPr>
              <a:t>"completely eliminate"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1" name="文本框 1630"/>
          <p:cNvSpPr txBox="1"/>
          <p:nvPr/>
        </p:nvSpPr>
        <p:spPr>
          <a:xfrm>
            <a:off x="3245400" y="4675680"/>
            <a:ext cx="474489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可简化为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2" name="文本框 1631"/>
          <p:cNvSpPr txBox="1"/>
          <p:nvPr/>
        </p:nvSpPr>
        <p:spPr>
          <a:xfrm>
            <a:off x="3713400" y="4679640"/>
            <a:ext cx="6573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"eliminate"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33" name="文本框 1632"/>
          <p:cNvSpPr txBox="1"/>
          <p:nvPr/>
        </p:nvSpPr>
        <p:spPr>
          <a:xfrm>
            <a:off x="844200" y="4947120"/>
            <a:ext cx="203582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0F0"/>
                </a:solidFill>
                <a:effectLst/>
                <a:uFillTx/>
                <a:latin typeface="DejaVuSans"/>
                <a:ea typeface="DejaVuSans"/>
              </a:rPr>
              <a:t>IEEE</a:t>
            </a:r>
            <a:endParaRPr lang="en-US" sz="920" b="0" u="none" strike="noStrike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1634" name="文本框 1633"/>
          <p:cNvSpPr txBox="1"/>
          <p:nvPr/>
        </p:nvSpPr>
        <p:spPr>
          <a:xfrm>
            <a:off x="1100160" y="4943160"/>
            <a:ext cx="106760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00B0F0"/>
                </a:solidFill>
                <a:effectLst/>
                <a:uFillTx/>
                <a:latin typeface="WenQuanYiZenHei"/>
                <a:ea typeface="WenQuanYiZenHei"/>
              </a:rPr>
              <a:t>格式的参考文献要求</a:t>
            </a:r>
            <a:endParaRPr lang="en-US" sz="920" b="0" u="none" strike="noStrike">
              <a:solidFill>
                <a:srgbClr val="00B0F0"/>
              </a:solidFill>
              <a:effectLst/>
              <a:uFillTx/>
              <a:latin typeface="Times New Roman"/>
            </a:endParaRPr>
          </a:p>
        </p:txBody>
      </p:sp>
      <p:sp>
        <p:nvSpPr>
          <p:cNvPr id="1635" name="文本框 1634"/>
          <p:cNvSpPr txBox="1"/>
          <p:nvPr/>
        </p:nvSpPr>
        <p:spPr>
          <a:xfrm>
            <a:off x="969480" y="5210640"/>
            <a:ext cx="213520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作者姓名：姓在前，后接缩写的名，如：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6" name="文本框 1635"/>
          <p:cNvSpPr txBox="1"/>
          <p:nvPr/>
        </p:nvSpPr>
        <p:spPr>
          <a:xfrm>
            <a:off x="3075120" y="5214600"/>
            <a:ext cx="37350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DejaVuSans"/>
                <a:ea typeface="DejaVuSans"/>
              </a:rPr>
              <a:t>J. Smith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7" name="文本框 1636"/>
          <p:cNvSpPr txBox="1"/>
          <p:nvPr/>
        </p:nvSpPr>
        <p:spPr>
          <a:xfrm>
            <a:off x="969480" y="5478120"/>
            <a:ext cx="2016578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effectLst/>
                <a:uFillTx/>
                <a:latin typeface="WenQuanYiZenHei"/>
                <a:ea typeface="WenQuanYiZenHei"/>
              </a:rPr>
              <a:t>引文格式：引用时按出现顺序编号，如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8" name="文本框 1637"/>
          <p:cNvSpPr txBox="1"/>
          <p:nvPr/>
        </p:nvSpPr>
        <p:spPr>
          <a:xfrm>
            <a:off x="2958120" y="5482080"/>
            <a:ext cx="13305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DejaVuSans"/>
                <a:ea typeface="DejaVuSans"/>
              </a:rPr>
              <a:t>[1]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39" name="文本框 1638"/>
          <p:cNvSpPr txBox="1"/>
          <p:nvPr/>
        </p:nvSpPr>
        <p:spPr>
          <a:xfrm>
            <a:off x="3124080" y="54781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0" name="任意多边形: 形状 1639"/>
          <p:cNvSpPr/>
          <p:nvPr/>
        </p:nvSpPr>
        <p:spPr>
          <a:xfrm>
            <a:off x="6317640" y="1136160"/>
            <a:ext cx="3844440" cy="2390400"/>
          </a:xfrm>
          <a:custGeom>
            <a:avLst/>
            <a:gdLst/>
            <a:ahLst/>
            <a:cxnLst/>
            <a:rect l="0" t="0" r="r" b="b"/>
            <a:pathLst>
              <a:path w="10679" h="6640">
                <a:moveTo>
                  <a:pt x="0" y="6362"/>
                </a:moveTo>
                <a:lnTo>
                  <a:pt x="0" y="280"/>
                </a:lnTo>
                <a:cubicBezTo>
                  <a:pt x="0" y="243"/>
                  <a:pt x="7" y="208"/>
                  <a:pt x="21" y="173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10400" y="0"/>
                </a:lnTo>
                <a:cubicBezTo>
                  <a:pt x="10437" y="0"/>
                  <a:pt x="10472" y="8"/>
                  <a:pt x="10507" y="22"/>
                </a:cubicBezTo>
                <a:cubicBezTo>
                  <a:pt x="10541" y="36"/>
                  <a:pt x="10571" y="56"/>
                  <a:pt x="10597" y="82"/>
                </a:cubicBezTo>
                <a:cubicBezTo>
                  <a:pt x="10623" y="108"/>
                  <a:pt x="10643" y="138"/>
                  <a:pt x="10657" y="173"/>
                </a:cubicBezTo>
                <a:cubicBezTo>
                  <a:pt x="10672" y="208"/>
                  <a:pt x="10679" y="243"/>
                  <a:pt x="10679" y="280"/>
                </a:cubicBezTo>
                <a:lnTo>
                  <a:pt x="10679" y="6362"/>
                </a:lnTo>
                <a:cubicBezTo>
                  <a:pt x="10679" y="6399"/>
                  <a:pt x="10672" y="6434"/>
                  <a:pt x="10657" y="6468"/>
                </a:cubicBezTo>
                <a:cubicBezTo>
                  <a:pt x="10643" y="6503"/>
                  <a:pt x="10623" y="6533"/>
                  <a:pt x="10597" y="6559"/>
                </a:cubicBezTo>
                <a:cubicBezTo>
                  <a:pt x="10571" y="6585"/>
                  <a:pt x="10541" y="6605"/>
                  <a:pt x="10507" y="6619"/>
                </a:cubicBezTo>
                <a:cubicBezTo>
                  <a:pt x="10472" y="6633"/>
                  <a:pt x="10437" y="6640"/>
                  <a:pt x="10400" y="6640"/>
                </a:cubicBezTo>
                <a:lnTo>
                  <a:pt x="278" y="6640"/>
                </a:lnTo>
                <a:cubicBezTo>
                  <a:pt x="241" y="6640"/>
                  <a:pt x="206" y="6633"/>
                  <a:pt x="172" y="6619"/>
                </a:cubicBezTo>
                <a:cubicBezTo>
                  <a:pt x="137" y="6605"/>
                  <a:pt x="107" y="6585"/>
                  <a:pt x="81" y="6559"/>
                </a:cubicBezTo>
                <a:cubicBezTo>
                  <a:pt x="55" y="6533"/>
                  <a:pt x="35" y="6503"/>
                  <a:pt x="21" y="6468"/>
                </a:cubicBezTo>
                <a:cubicBezTo>
                  <a:pt x="7" y="6434"/>
                  <a:pt x="0" y="6399"/>
                  <a:pt x="0" y="636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1" name="任意多边形: 形状 1640"/>
          <p:cNvSpPr/>
          <p:nvPr/>
        </p:nvSpPr>
        <p:spPr>
          <a:xfrm>
            <a:off x="6317640" y="1136160"/>
            <a:ext cx="3844440" cy="2390400"/>
          </a:xfrm>
          <a:custGeom>
            <a:avLst/>
            <a:gdLst/>
            <a:ahLst/>
            <a:cxnLst/>
            <a:rect l="0" t="0" r="r" b="b"/>
            <a:pathLst>
              <a:path w="10679" h="6640">
                <a:moveTo>
                  <a:pt x="0" y="6362"/>
                </a:moveTo>
                <a:lnTo>
                  <a:pt x="0" y="280"/>
                </a:lnTo>
                <a:cubicBezTo>
                  <a:pt x="0" y="243"/>
                  <a:pt x="7" y="208"/>
                  <a:pt x="21" y="173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10400" y="0"/>
                </a:lnTo>
                <a:cubicBezTo>
                  <a:pt x="10437" y="0"/>
                  <a:pt x="10472" y="8"/>
                  <a:pt x="10507" y="22"/>
                </a:cubicBezTo>
                <a:cubicBezTo>
                  <a:pt x="10541" y="36"/>
                  <a:pt x="10571" y="56"/>
                  <a:pt x="10597" y="82"/>
                </a:cubicBezTo>
                <a:cubicBezTo>
                  <a:pt x="10623" y="108"/>
                  <a:pt x="10643" y="138"/>
                  <a:pt x="10657" y="173"/>
                </a:cubicBezTo>
                <a:cubicBezTo>
                  <a:pt x="10672" y="208"/>
                  <a:pt x="10679" y="243"/>
                  <a:pt x="10679" y="280"/>
                </a:cubicBezTo>
                <a:lnTo>
                  <a:pt x="10679" y="6362"/>
                </a:lnTo>
                <a:cubicBezTo>
                  <a:pt x="10679" y="6399"/>
                  <a:pt x="10672" y="6434"/>
                  <a:pt x="10657" y="6468"/>
                </a:cubicBezTo>
                <a:cubicBezTo>
                  <a:pt x="10643" y="6503"/>
                  <a:pt x="10623" y="6533"/>
                  <a:pt x="10597" y="6559"/>
                </a:cubicBezTo>
                <a:cubicBezTo>
                  <a:pt x="10571" y="6585"/>
                  <a:pt x="10541" y="6605"/>
                  <a:pt x="10507" y="6619"/>
                </a:cubicBezTo>
                <a:cubicBezTo>
                  <a:pt x="10472" y="6633"/>
                  <a:pt x="10437" y="6640"/>
                  <a:pt x="10400" y="6640"/>
                </a:cubicBezTo>
                <a:lnTo>
                  <a:pt x="278" y="6640"/>
                </a:lnTo>
                <a:cubicBezTo>
                  <a:pt x="241" y="6640"/>
                  <a:pt x="206" y="6633"/>
                  <a:pt x="172" y="6619"/>
                </a:cubicBezTo>
                <a:cubicBezTo>
                  <a:pt x="137" y="6605"/>
                  <a:pt x="107" y="6585"/>
                  <a:pt x="81" y="6559"/>
                </a:cubicBezTo>
                <a:cubicBezTo>
                  <a:pt x="55" y="6533"/>
                  <a:pt x="35" y="6503"/>
                  <a:pt x="21" y="6468"/>
                </a:cubicBezTo>
                <a:cubicBezTo>
                  <a:pt x="7" y="6434"/>
                  <a:pt x="0" y="6399"/>
                  <a:pt x="0" y="6362"/>
                </a:cubicBezTo>
                <a:moveTo>
                  <a:pt x="23" y="280"/>
                </a:moveTo>
                <a:lnTo>
                  <a:pt x="23" y="6362"/>
                </a:lnTo>
                <a:cubicBezTo>
                  <a:pt x="23" y="6379"/>
                  <a:pt x="24" y="6395"/>
                  <a:pt x="28" y="6412"/>
                </a:cubicBezTo>
                <a:cubicBezTo>
                  <a:pt x="31" y="6428"/>
                  <a:pt x="36" y="6444"/>
                  <a:pt x="42" y="6460"/>
                </a:cubicBezTo>
                <a:cubicBezTo>
                  <a:pt x="49" y="6475"/>
                  <a:pt x="56" y="6490"/>
                  <a:pt x="66" y="6504"/>
                </a:cubicBezTo>
                <a:cubicBezTo>
                  <a:pt x="75" y="6518"/>
                  <a:pt x="86" y="6531"/>
                  <a:pt x="98" y="6542"/>
                </a:cubicBezTo>
                <a:cubicBezTo>
                  <a:pt x="109" y="6554"/>
                  <a:pt x="122" y="6565"/>
                  <a:pt x="136" y="6574"/>
                </a:cubicBezTo>
                <a:cubicBezTo>
                  <a:pt x="150" y="6583"/>
                  <a:pt x="165" y="6591"/>
                  <a:pt x="180" y="6598"/>
                </a:cubicBezTo>
                <a:cubicBezTo>
                  <a:pt x="196" y="6604"/>
                  <a:pt x="212" y="6609"/>
                  <a:pt x="228" y="6612"/>
                </a:cubicBezTo>
                <a:cubicBezTo>
                  <a:pt x="245" y="6616"/>
                  <a:pt x="261" y="6617"/>
                  <a:pt x="278" y="6617"/>
                </a:cubicBezTo>
                <a:lnTo>
                  <a:pt x="10400" y="6617"/>
                </a:lnTo>
                <a:cubicBezTo>
                  <a:pt x="10417" y="6617"/>
                  <a:pt x="10433" y="6616"/>
                  <a:pt x="10450" y="6612"/>
                </a:cubicBezTo>
                <a:cubicBezTo>
                  <a:pt x="10466" y="6609"/>
                  <a:pt x="10482" y="6604"/>
                  <a:pt x="10498" y="6598"/>
                </a:cubicBezTo>
                <a:cubicBezTo>
                  <a:pt x="10513" y="6591"/>
                  <a:pt x="10528" y="6583"/>
                  <a:pt x="10542" y="6574"/>
                </a:cubicBezTo>
                <a:cubicBezTo>
                  <a:pt x="10556" y="6565"/>
                  <a:pt x="10569" y="6554"/>
                  <a:pt x="10581" y="6542"/>
                </a:cubicBezTo>
                <a:cubicBezTo>
                  <a:pt x="10592" y="6531"/>
                  <a:pt x="10603" y="6518"/>
                  <a:pt x="10612" y="6504"/>
                </a:cubicBezTo>
                <a:cubicBezTo>
                  <a:pt x="10622" y="6490"/>
                  <a:pt x="10630" y="6475"/>
                  <a:pt x="10636" y="6460"/>
                </a:cubicBezTo>
                <a:cubicBezTo>
                  <a:pt x="10642" y="6444"/>
                  <a:pt x="10647" y="6428"/>
                  <a:pt x="10650" y="6412"/>
                </a:cubicBezTo>
                <a:cubicBezTo>
                  <a:pt x="10654" y="6395"/>
                  <a:pt x="10655" y="6379"/>
                  <a:pt x="10655" y="6362"/>
                </a:cubicBezTo>
                <a:lnTo>
                  <a:pt x="10655" y="280"/>
                </a:lnTo>
                <a:cubicBezTo>
                  <a:pt x="10655" y="263"/>
                  <a:pt x="10654" y="247"/>
                  <a:pt x="10650" y="230"/>
                </a:cubicBezTo>
                <a:cubicBezTo>
                  <a:pt x="10647" y="214"/>
                  <a:pt x="10642" y="198"/>
                  <a:pt x="10636" y="182"/>
                </a:cubicBezTo>
                <a:cubicBezTo>
                  <a:pt x="10630" y="167"/>
                  <a:pt x="10622" y="151"/>
                  <a:pt x="10612" y="137"/>
                </a:cubicBezTo>
                <a:cubicBezTo>
                  <a:pt x="10603" y="123"/>
                  <a:pt x="10592" y="110"/>
                  <a:pt x="10581" y="98"/>
                </a:cubicBezTo>
                <a:cubicBezTo>
                  <a:pt x="10569" y="87"/>
                  <a:pt x="10556" y="76"/>
                  <a:pt x="10542" y="67"/>
                </a:cubicBezTo>
                <a:cubicBezTo>
                  <a:pt x="10528" y="57"/>
                  <a:pt x="10513" y="50"/>
                  <a:pt x="10498" y="43"/>
                </a:cubicBezTo>
                <a:cubicBezTo>
                  <a:pt x="10482" y="37"/>
                  <a:pt x="10466" y="32"/>
                  <a:pt x="10450" y="29"/>
                </a:cubicBezTo>
                <a:cubicBezTo>
                  <a:pt x="10433" y="25"/>
                  <a:pt x="10417" y="24"/>
                  <a:pt x="10400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9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6" y="151"/>
                  <a:pt x="49" y="167"/>
                  <a:pt x="42" y="182"/>
                </a:cubicBezTo>
                <a:cubicBezTo>
                  <a:pt x="36" y="198"/>
                  <a:pt x="31" y="214"/>
                  <a:pt x="28" y="230"/>
                </a:cubicBezTo>
                <a:cubicBezTo>
                  <a:pt x="24" y="247"/>
                  <a:pt x="23" y="263"/>
                  <a:pt x="23" y="28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2" name="文本框 1641"/>
          <p:cNvSpPr txBox="1"/>
          <p:nvPr/>
        </p:nvSpPr>
        <p:spPr>
          <a:xfrm>
            <a:off x="3241080" y="5482080"/>
            <a:ext cx="133050" cy="141577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effectLst/>
                <a:uFillTx/>
                <a:latin typeface="DejaVuSans"/>
                <a:ea typeface="DejaVuSans"/>
              </a:rPr>
              <a:t>[2]</a:t>
            </a:r>
            <a:endParaRPr lang="en-US" sz="92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1643" name="图片 1642"/>
          <p:cNvPicPr/>
          <p:nvPr/>
        </p:nvPicPr>
        <p:blipFill>
          <a:blip r:embed="rId8"/>
          <a:stretch/>
        </p:blipFill>
        <p:spPr>
          <a:xfrm>
            <a:off x="6526440" y="1846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4" name="文本框 1643"/>
          <p:cNvSpPr txBox="1"/>
          <p:nvPr/>
        </p:nvSpPr>
        <p:spPr>
          <a:xfrm>
            <a:off x="6526440" y="135288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智能体表现亮点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5" name="文本框 1644"/>
          <p:cNvSpPr txBox="1"/>
          <p:nvPr/>
        </p:nvSpPr>
        <p:spPr>
          <a:xfrm>
            <a:off x="6860880" y="176112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专业领域知识应用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46" name="图片 1645"/>
          <p:cNvPicPr/>
          <p:nvPr/>
        </p:nvPicPr>
        <p:blipFill>
          <a:blip r:embed="rId9"/>
          <a:stretch/>
        </p:blipFill>
        <p:spPr>
          <a:xfrm>
            <a:off x="6526440" y="24152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7" name="文本框 1646"/>
          <p:cNvSpPr txBox="1"/>
          <p:nvPr/>
        </p:nvSpPr>
        <p:spPr>
          <a:xfrm>
            <a:off x="6860880" y="1993680"/>
            <a:ext cx="2019784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准确理解并回应通信领域专业问题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48" name="文本框 1647"/>
          <p:cNvSpPr txBox="1"/>
          <p:nvPr/>
        </p:nvSpPr>
        <p:spPr>
          <a:xfrm>
            <a:off x="6810840" y="23292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结构化回答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49" name="图片 1648"/>
          <p:cNvPicPr/>
          <p:nvPr/>
        </p:nvPicPr>
        <p:blipFill>
          <a:blip r:embed="rId10"/>
          <a:stretch/>
        </p:blipFill>
        <p:spPr>
          <a:xfrm>
            <a:off x="6526440" y="2983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50" name="文本框 1649"/>
          <p:cNvSpPr txBox="1"/>
          <p:nvPr/>
        </p:nvSpPr>
        <p:spPr>
          <a:xfrm>
            <a:off x="6810840" y="256212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清晰分类并提供具体可操作建议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51" name="文本框 1650"/>
          <p:cNvSpPr txBox="1"/>
          <p:nvPr/>
        </p:nvSpPr>
        <p:spPr>
          <a:xfrm>
            <a:off x="6910920" y="2897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语言规范指导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2" name="任意多边形: 形状 1651"/>
          <p:cNvSpPr/>
          <p:nvPr/>
        </p:nvSpPr>
        <p:spPr>
          <a:xfrm>
            <a:off x="6447060" y="3677580"/>
            <a:ext cx="3844440" cy="2423880"/>
          </a:xfrm>
          <a:custGeom>
            <a:avLst/>
            <a:gdLst/>
            <a:ahLst/>
            <a:cxnLst/>
            <a:rect l="0" t="0" r="r" b="b"/>
            <a:pathLst>
              <a:path w="10679" h="6733">
                <a:moveTo>
                  <a:pt x="0" y="6454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0400" y="0"/>
                </a:lnTo>
                <a:cubicBezTo>
                  <a:pt x="10437" y="0"/>
                  <a:pt x="10472" y="7"/>
                  <a:pt x="10507" y="21"/>
                </a:cubicBezTo>
                <a:cubicBezTo>
                  <a:pt x="10541" y="36"/>
                  <a:pt x="10571" y="56"/>
                  <a:pt x="10597" y="82"/>
                </a:cubicBezTo>
                <a:cubicBezTo>
                  <a:pt x="10623" y="108"/>
                  <a:pt x="10643" y="138"/>
                  <a:pt x="10657" y="172"/>
                </a:cubicBezTo>
                <a:cubicBezTo>
                  <a:pt x="10672" y="206"/>
                  <a:pt x="10679" y="242"/>
                  <a:pt x="10679" y="279"/>
                </a:cubicBezTo>
                <a:lnTo>
                  <a:pt x="10679" y="6454"/>
                </a:lnTo>
                <a:cubicBezTo>
                  <a:pt x="10679" y="6491"/>
                  <a:pt x="10672" y="6527"/>
                  <a:pt x="10657" y="6561"/>
                </a:cubicBezTo>
                <a:cubicBezTo>
                  <a:pt x="10643" y="6595"/>
                  <a:pt x="10623" y="6625"/>
                  <a:pt x="10597" y="6651"/>
                </a:cubicBezTo>
                <a:cubicBezTo>
                  <a:pt x="10571" y="6678"/>
                  <a:pt x="10541" y="6698"/>
                  <a:pt x="10507" y="6712"/>
                </a:cubicBezTo>
                <a:cubicBezTo>
                  <a:pt x="10472" y="6726"/>
                  <a:pt x="10437" y="6733"/>
                  <a:pt x="10400" y="6733"/>
                </a:cubicBezTo>
                <a:lnTo>
                  <a:pt x="278" y="6733"/>
                </a:lnTo>
                <a:cubicBezTo>
                  <a:pt x="241" y="6733"/>
                  <a:pt x="206" y="6726"/>
                  <a:pt x="172" y="6712"/>
                </a:cubicBezTo>
                <a:cubicBezTo>
                  <a:pt x="137" y="6698"/>
                  <a:pt x="107" y="6678"/>
                  <a:pt x="81" y="6651"/>
                </a:cubicBezTo>
                <a:cubicBezTo>
                  <a:pt x="55" y="6625"/>
                  <a:pt x="35" y="6595"/>
                  <a:pt x="21" y="6561"/>
                </a:cubicBezTo>
                <a:cubicBezTo>
                  <a:pt x="7" y="6527"/>
                  <a:pt x="0" y="6491"/>
                  <a:pt x="0" y="645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3" name="任意多边形: 形状 1652"/>
          <p:cNvSpPr/>
          <p:nvPr/>
        </p:nvSpPr>
        <p:spPr>
          <a:xfrm>
            <a:off x="6317640" y="3793680"/>
            <a:ext cx="3844440" cy="2423880"/>
          </a:xfrm>
          <a:custGeom>
            <a:avLst/>
            <a:gdLst/>
            <a:ahLst/>
            <a:cxnLst/>
            <a:rect l="0" t="0" r="r" b="b"/>
            <a:pathLst>
              <a:path w="10679" h="6733">
                <a:moveTo>
                  <a:pt x="0" y="6454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10400" y="0"/>
                </a:lnTo>
                <a:cubicBezTo>
                  <a:pt x="10437" y="0"/>
                  <a:pt x="10472" y="7"/>
                  <a:pt x="10507" y="21"/>
                </a:cubicBezTo>
                <a:cubicBezTo>
                  <a:pt x="10541" y="36"/>
                  <a:pt x="10571" y="56"/>
                  <a:pt x="10597" y="82"/>
                </a:cubicBezTo>
                <a:cubicBezTo>
                  <a:pt x="10623" y="108"/>
                  <a:pt x="10643" y="138"/>
                  <a:pt x="10657" y="172"/>
                </a:cubicBezTo>
                <a:cubicBezTo>
                  <a:pt x="10672" y="206"/>
                  <a:pt x="10679" y="242"/>
                  <a:pt x="10679" y="279"/>
                </a:cubicBezTo>
                <a:lnTo>
                  <a:pt x="10679" y="6454"/>
                </a:lnTo>
                <a:cubicBezTo>
                  <a:pt x="10679" y="6491"/>
                  <a:pt x="10672" y="6527"/>
                  <a:pt x="10657" y="6561"/>
                </a:cubicBezTo>
                <a:cubicBezTo>
                  <a:pt x="10643" y="6595"/>
                  <a:pt x="10623" y="6625"/>
                  <a:pt x="10597" y="6651"/>
                </a:cubicBezTo>
                <a:cubicBezTo>
                  <a:pt x="10571" y="6678"/>
                  <a:pt x="10541" y="6698"/>
                  <a:pt x="10507" y="6712"/>
                </a:cubicBezTo>
                <a:cubicBezTo>
                  <a:pt x="10472" y="6726"/>
                  <a:pt x="10437" y="6733"/>
                  <a:pt x="10400" y="6733"/>
                </a:cubicBezTo>
                <a:lnTo>
                  <a:pt x="278" y="6733"/>
                </a:lnTo>
                <a:cubicBezTo>
                  <a:pt x="241" y="6733"/>
                  <a:pt x="206" y="6726"/>
                  <a:pt x="172" y="6712"/>
                </a:cubicBezTo>
                <a:cubicBezTo>
                  <a:pt x="137" y="6698"/>
                  <a:pt x="107" y="6678"/>
                  <a:pt x="81" y="6651"/>
                </a:cubicBezTo>
                <a:cubicBezTo>
                  <a:pt x="55" y="6625"/>
                  <a:pt x="35" y="6595"/>
                  <a:pt x="21" y="6561"/>
                </a:cubicBezTo>
                <a:cubicBezTo>
                  <a:pt x="7" y="6527"/>
                  <a:pt x="0" y="6491"/>
                  <a:pt x="0" y="6454"/>
                </a:cubicBezTo>
                <a:moveTo>
                  <a:pt x="23" y="279"/>
                </a:moveTo>
                <a:lnTo>
                  <a:pt x="23" y="6454"/>
                </a:lnTo>
                <a:cubicBezTo>
                  <a:pt x="23" y="6471"/>
                  <a:pt x="24" y="6488"/>
                  <a:pt x="28" y="6504"/>
                </a:cubicBezTo>
                <a:cubicBezTo>
                  <a:pt x="31" y="6521"/>
                  <a:pt x="36" y="6537"/>
                  <a:pt x="42" y="6552"/>
                </a:cubicBezTo>
                <a:cubicBezTo>
                  <a:pt x="49" y="6568"/>
                  <a:pt x="56" y="6582"/>
                  <a:pt x="66" y="6596"/>
                </a:cubicBezTo>
                <a:cubicBezTo>
                  <a:pt x="75" y="6610"/>
                  <a:pt x="86" y="6623"/>
                  <a:pt x="98" y="6635"/>
                </a:cubicBezTo>
                <a:cubicBezTo>
                  <a:pt x="109" y="6647"/>
                  <a:pt x="122" y="6657"/>
                  <a:pt x="136" y="6667"/>
                </a:cubicBezTo>
                <a:cubicBezTo>
                  <a:pt x="150" y="6676"/>
                  <a:pt x="165" y="6684"/>
                  <a:pt x="180" y="6690"/>
                </a:cubicBezTo>
                <a:cubicBezTo>
                  <a:pt x="196" y="6697"/>
                  <a:pt x="212" y="6702"/>
                  <a:pt x="228" y="6705"/>
                </a:cubicBezTo>
                <a:cubicBezTo>
                  <a:pt x="245" y="6708"/>
                  <a:pt x="261" y="6710"/>
                  <a:pt x="278" y="6710"/>
                </a:cubicBezTo>
                <a:lnTo>
                  <a:pt x="10400" y="6710"/>
                </a:lnTo>
                <a:cubicBezTo>
                  <a:pt x="10417" y="6710"/>
                  <a:pt x="10433" y="6708"/>
                  <a:pt x="10450" y="6705"/>
                </a:cubicBezTo>
                <a:cubicBezTo>
                  <a:pt x="10466" y="6702"/>
                  <a:pt x="10482" y="6697"/>
                  <a:pt x="10498" y="6690"/>
                </a:cubicBezTo>
                <a:cubicBezTo>
                  <a:pt x="10513" y="6684"/>
                  <a:pt x="10528" y="6676"/>
                  <a:pt x="10542" y="6667"/>
                </a:cubicBezTo>
                <a:cubicBezTo>
                  <a:pt x="10556" y="6657"/>
                  <a:pt x="10569" y="6647"/>
                  <a:pt x="10581" y="6635"/>
                </a:cubicBezTo>
                <a:cubicBezTo>
                  <a:pt x="10592" y="6623"/>
                  <a:pt x="10603" y="6610"/>
                  <a:pt x="10612" y="6596"/>
                </a:cubicBezTo>
                <a:cubicBezTo>
                  <a:pt x="10622" y="6582"/>
                  <a:pt x="10630" y="6568"/>
                  <a:pt x="10636" y="6552"/>
                </a:cubicBezTo>
                <a:cubicBezTo>
                  <a:pt x="10642" y="6537"/>
                  <a:pt x="10647" y="6521"/>
                  <a:pt x="10650" y="6504"/>
                </a:cubicBezTo>
                <a:cubicBezTo>
                  <a:pt x="10654" y="6488"/>
                  <a:pt x="10655" y="6471"/>
                  <a:pt x="10655" y="6454"/>
                </a:cubicBezTo>
                <a:lnTo>
                  <a:pt x="10655" y="279"/>
                </a:lnTo>
                <a:cubicBezTo>
                  <a:pt x="10655" y="262"/>
                  <a:pt x="10654" y="245"/>
                  <a:pt x="10650" y="229"/>
                </a:cubicBezTo>
                <a:cubicBezTo>
                  <a:pt x="10647" y="213"/>
                  <a:pt x="10642" y="197"/>
                  <a:pt x="10636" y="181"/>
                </a:cubicBezTo>
                <a:cubicBezTo>
                  <a:pt x="10630" y="166"/>
                  <a:pt x="10622" y="151"/>
                  <a:pt x="10612" y="137"/>
                </a:cubicBezTo>
                <a:cubicBezTo>
                  <a:pt x="10603" y="123"/>
                  <a:pt x="10592" y="110"/>
                  <a:pt x="10581" y="98"/>
                </a:cubicBezTo>
                <a:cubicBezTo>
                  <a:pt x="10569" y="86"/>
                  <a:pt x="10556" y="76"/>
                  <a:pt x="10542" y="66"/>
                </a:cubicBezTo>
                <a:cubicBezTo>
                  <a:pt x="10528" y="57"/>
                  <a:pt x="10513" y="49"/>
                  <a:pt x="10498" y="43"/>
                </a:cubicBezTo>
                <a:cubicBezTo>
                  <a:pt x="10482" y="36"/>
                  <a:pt x="10466" y="32"/>
                  <a:pt x="10450" y="28"/>
                </a:cubicBezTo>
                <a:cubicBezTo>
                  <a:pt x="10433" y="25"/>
                  <a:pt x="10417" y="23"/>
                  <a:pt x="10400" y="23"/>
                </a:cubicBezTo>
                <a:lnTo>
                  <a:pt x="278" y="23"/>
                </a:lnTo>
                <a:cubicBezTo>
                  <a:pt x="261" y="23"/>
                  <a:pt x="245" y="25"/>
                  <a:pt x="228" y="28"/>
                </a:cubicBezTo>
                <a:cubicBezTo>
                  <a:pt x="212" y="32"/>
                  <a:pt x="196" y="36"/>
                  <a:pt x="180" y="43"/>
                </a:cubicBezTo>
                <a:cubicBezTo>
                  <a:pt x="165" y="49"/>
                  <a:pt x="150" y="57"/>
                  <a:pt x="136" y="66"/>
                </a:cubicBezTo>
                <a:cubicBezTo>
                  <a:pt x="122" y="76"/>
                  <a:pt x="109" y="86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6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4" name="文本框 1653"/>
          <p:cNvSpPr txBox="1"/>
          <p:nvPr/>
        </p:nvSpPr>
        <p:spPr>
          <a:xfrm>
            <a:off x="6910920" y="3130200"/>
            <a:ext cx="188513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针对学术写作提供专业语言建议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1655" name="任意多边形: 形状 1654"/>
          <p:cNvSpPr/>
          <p:nvPr/>
        </p:nvSpPr>
        <p:spPr>
          <a:xfrm>
            <a:off x="6526440" y="4403880"/>
            <a:ext cx="1646640" cy="735840"/>
          </a:xfrm>
          <a:custGeom>
            <a:avLst/>
            <a:gdLst/>
            <a:ahLst/>
            <a:cxnLst/>
            <a:rect l="0" t="0" r="r" b="b"/>
            <a:pathLst>
              <a:path w="4574" h="2044">
                <a:moveTo>
                  <a:pt x="0" y="1858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4388" y="0"/>
                </a:lnTo>
                <a:cubicBezTo>
                  <a:pt x="4400" y="0"/>
                  <a:pt x="4412" y="1"/>
                  <a:pt x="4424" y="3"/>
                </a:cubicBezTo>
                <a:cubicBezTo>
                  <a:pt x="4436" y="6"/>
                  <a:pt x="4448" y="9"/>
                  <a:pt x="4459" y="14"/>
                </a:cubicBezTo>
                <a:cubicBezTo>
                  <a:pt x="4470" y="19"/>
                  <a:pt x="4481" y="24"/>
                  <a:pt x="4491" y="31"/>
                </a:cubicBezTo>
                <a:cubicBezTo>
                  <a:pt x="4501" y="38"/>
                  <a:pt x="4511" y="46"/>
                  <a:pt x="4519" y="54"/>
                </a:cubicBezTo>
                <a:cubicBezTo>
                  <a:pt x="4528" y="63"/>
                  <a:pt x="4536" y="72"/>
                  <a:pt x="4543" y="82"/>
                </a:cubicBezTo>
                <a:cubicBezTo>
                  <a:pt x="4549" y="92"/>
                  <a:pt x="4555" y="103"/>
                  <a:pt x="4560" y="114"/>
                </a:cubicBezTo>
                <a:cubicBezTo>
                  <a:pt x="4564" y="126"/>
                  <a:pt x="4568" y="137"/>
                  <a:pt x="4570" y="149"/>
                </a:cubicBezTo>
                <a:cubicBezTo>
                  <a:pt x="4573" y="161"/>
                  <a:pt x="4574" y="173"/>
                  <a:pt x="4574" y="185"/>
                </a:cubicBezTo>
                <a:lnTo>
                  <a:pt x="4574" y="1858"/>
                </a:lnTo>
                <a:cubicBezTo>
                  <a:pt x="4574" y="1870"/>
                  <a:pt x="4573" y="1882"/>
                  <a:pt x="4570" y="1894"/>
                </a:cubicBezTo>
                <a:cubicBezTo>
                  <a:pt x="4568" y="1906"/>
                  <a:pt x="4564" y="1918"/>
                  <a:pt x="4560" y="1929"/>
                </a:cubicBezTo>
                <a:cubicBezTo>
                  <a:pt x="4555" y="1940"/>
                  <a:pt x="4549" y="1951"/>
                  <a:pt x="4543" y="1961"/>
                </a:cubicBezTo>
                <a:cubicBezTo>
                  <a:pt x="4536" y="1971"/>
                  <a:pt x="4528" y="1981"/>
                  <a:pt x="4519" y="1989"/>
                </a:cubicBezTo>
                <a:cubicBezTo>
                  <a:pt x="4511" y="1998"/>
                  <a:pt x="4501" y="2005"/>
                  <a:pt x="4491" y="2012"/>
                </a:cubicBezTo>
                <a:cubicBezTo>
                  <a:pt x="4481" y="2019"/>
                  <a:pt x="4470" y="2025"/>
                  <a:pt x="4459" y="2029"/>
                </a:cubicBezTo>
                <a:cubicBezTo>
                  <a:pt x="4448" y="2034"/>
                  <a:pt x="4436" y="2038"/>
                  <a:pt x="4424" y="2040"/>
                </a:cubicBezTo>
                <a:cubicBezTo>
                  <a:pt x="4412" y="2042"/>
                  <a:pt x="4400" y="2044"/>
                  <a:pt x="4388" y="2044"/>
                </a:cubicBezTo>
                <a:lnTo>
                  <a:pt x="186" y="2044"/>
                </a:lnTo>
                <a:cubicBezTo>
                  <a:pt x="173" y="2044"/>
                  <a:pt x="161" y="2042"/>
                  <a:pt x="149" y="2040"/>
                </a:cubicBezTo>
                <a:cubicBezTo>
                  <a:pt x="137" y="2038"/>
                  <a:pt x="126" y="2034"/>
                  <a:pt x="115" y="2029"/>
                </a:cubicBezTo>
                <a:cubicBezTo>
                  <a:pt x="103" y="2025"/>
                  <a:pt x="93" y="2019"/>
                  <a:pt x="82" y="2012"/>
                </a:cubicBezTo>
                <a:cubicBezTo>
                  <a:pt x="72" y="2005"/>
                  <a:pt x="63" y="1998"/>
                  <a:pt x="54" y="1989"/>
                </a:cubicBezTo>
                <a:cubicBezTo>
                  <a:pt x="46" y="1981"/>
                  <a:pt x="38" y="1971"/>
                  <a:pt x="31" y="1961"/>
                </a:cubicBezTo>
                <a:cubicBezTo>
                  <a:pt x="24" y="1951"/>
                  <a:pt x="19" y="1940"/>
                  <a:pt x="14" y="1929"/>
                </a:cubicBezTo>
                <a:cubicBezTo>
                  <a:pt x="9" y="1918"/>
                  <a:pt x="6" y="1906"/>
                  <a:pt x="3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56" name="图片 1655"/>
          <p:cNvPicPr/>
          <p:nvPr/>
        </p:nvPicPr>
        <p:blipFill>
          <a:blip r:embed="rId11"/>
          <a:stretch/>
        </p:blipFill>
        <p:spPr>
          <a:xfrm>
            <a:off x="7237080" y="45378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57" name="文本框 1656"/>
          <p:cNvSpPr txBox="1"/>
          <p:nvPr/>
        </p:nvSpPr>
        <p:spPr>
          <a:xfrm>
            <a:off x="6526440" y="40104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用户体验指标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8" name="任意多边形: 形状 1657"/>
          <p:cNvSpPr/>
          <p:nvPr/>
        </p:nvSpPr>
        <p:spPr>
          <a:xfrm>
            <a:off x="8306280" y="4403880"/>
            <a:ext cx="1646640" cy="735840"/>
          </a:xfrm>
          <a:custGeom>
            <a:avLst/>
            <a:gdLst/>
            <a:ahLst/>
            <a:cxnLst/>
            <a:rect l="0" t="0" r="r" b="b"/>
            <a:pathLst>
              <a:path w="4574" h="2044">
                <a:moveTo>
                  <a:pt x="0" y="185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4389" y="0"/>
                </a:lnTo>
                <a:cubicBezTo>
                  <a:pt x="4401" y="0"/>
                  <a:pt x="4413" y="1"/>
                  <a:pt x="4425" y="3"/>
                </a:cubicBezTo>
                <a:cubicBezTo>
                  <a:pt x="4437" y="6"/>
                  <a:pt x="4448" y="9"/>
                  <a:pt x="4460" y="14"/>
                </a:cubicBezTo>
                <a:cubicBezTo>
                  <a:pt x="4471" y="19"/>
                  <a:pt x="4482" y="24"/>
                  <a:pt x="4492" y="31"/>
                </a:cubicBezTo>
                <a:cubicBezTo>
                  <a:pt x="4502" y="38"/>
                  <a:pt x="4511" y="46"/>
                  <a:pt x="4520" y="54"/>
                </a:cubicBezTo>
                <a:cubicBezTo>
                  <a:pt x="4528" y="63"/>
                  <a:pt x="4536" y="72"/>
                  <a:pt x="4543" y="82"/>
                </a:cubicBezTo>
                <a:cubicBezTo>
                  <a:pt x="4550" y="92"/>
                  <a:pt x="4555" y="103"/>
                  <a:pt x="4560" y="114"/>
                </a:cubicBezTo>
                <a:cubicBezTo>
                  <a:pt x="4565" y="126"/>
                  <a:pt x="4568" y="137"/>
                  <a:pt x="4571" y="149"/>
                </a:cubicBezTo>
                <a:cubicBezTo>
                  <a:pt x="4573" y="161"/>
                  <a:pt x="4574" y="173"/>
                  <a:pt x="4574" y="185"/>
                </a:cubicBezTo>
                <a:lnTo>
                  <a:pt x="4574" y="1858"/>
                </a:lnTo>
                <a:cubicBezTo>
                  <a:pt x="4574" y="1870"/>
                  <a:pt x="4573" y="1882"/>
                  <a:pt x="4571" y="1894"/>
                </a:cubicBezTo>
                <a:cubicBezTo>
                  <a:pt x="4568" y="1906"/>
                  <a:pt x="4565" y="1918"/>
                  <a:pt x="4560" y="1929"/>
                </a:cubicBezTo>
                <a:cubicBezTo>
                  <a:pt x="4555" y="1940"/>
                  <a:pt x="4550" y="1951"/>
                  <a:pt x="4543" y="1961"/>
                </a:cubicBezTo>
                <a:cubicBezTo>
                  <a:pt x="4536" y="1971"/>
                  <a:pt x="4528" y="1981"/>
                  <a:pt x="4520" y="1989"/>
                </a:cubicBezTo>
                <a:cubicBezTo>
                  <a:pt x="4511" y="1998"/>
                  <a:pt x="4502" y="2005"/>
                  <a:pt x="4492" y="2012"/>
                </a:cubicBezTo>
                <a:cubicBezTo>
                  <a:pt x="4482" y="2019"/>
                  <a:pt x="4471" y="2025"/>
                  <a:pt x="4460" y="2029"/>
                </a:cubicBezTo>
                <a:cubicBezTo>
                  <a:pt x="4448" y="2034"/>
                  <a:pt x="4437" y="2038"/>
                  <a:pt x="4425" y="2040"/>
                </a:cubicBezTo>
                <a:cubicBezTo>
                  <a:pt x="4413" y="2042"/>
                  <a:pt x="4401" y="2044"/>
                  <a:pt x="4389" y="2044"/>
                </a:cubicBezTo>
                <a:lnTo>
                  <a:pt x="186" y="2044"/>
                </a:lnTo>
                <a:cubicBezTo>
                  <a:pt x="174" y="2044"/>
                  <a:pt x="162" y="2042"/>
                  <a:pt x="150" y="2040"/>
                </a:cubicBezTo>
                <a:cubicBezTo>
                  <a:pt x="138" y="2038"/>
                  <a:pt x="126" y="2034"/>
                  <a:pt x="115" y="2029"/>
                </a:cubicBezTo>
                <a:cubicBezTo>
                  <a:pt x="104" y="2025"/>
                  <a:pt x="93" y="2019"/>
                  <a:pt x="83" y="2012"/>
                </a:cubicBezTo>
                <a:cubicBezTo>
                  <a:pt x="73" y="2005"/>
                  <a:pt x="63" y="1998"/>
                  <a:pt x="55" y="1989"/>
                </a:cubicBezTo>
                <a:cubicBezTo>
                  <a:pt x="46" y="1981"/>
                  <a:pt x="38" y="1971"/>
                  <a:pt x="32" y="1961"/>
                </a:cubicBezTo>
                <a:cubicBezTo>
                  <a:pt x="25" y="1951"/>
                  <a:pt x="19" y="1940"/>
                  <a:pt x="14" y="1929"/>
                </a:cubicBezTo>
                <a:cubicBezTo>
                  <a:pt x="10" y="1918"/>
                  <a:pt x="6" y="1906"/>
                  <a:pt x="4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59" name="图片 1658"/>
          <p:cNvPicPr/>
          <p:nvPr/>
        </p:nvPicPr>
        <p:blipFill>
          <a:blip r:embed="rId12"/>
          <a:stretch/>
        </p:blipFill>
        <p:spPr>
          <a:xfrm>
            <a:off x="9033480" y="4537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0" name="文本框 1659"/>
          <p:cNvSpPr txBox="1"/>
          <p:nvPr/>
        </p:nvSpPr>
        <p:spPr>
          <a:xfrm>
            <a:off x="7015320" y="48182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响应速度快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1" name="任意多边形: 形状 1660"/>
          <p:cNvSpPr/>
          <p:nvPr/>
        </p:nvSpPr>
        <p:spPr>
          <a:xfrm>
            <a:off x="6526440" y="5272920"/>
            <a:ext cx="1646640" cy="735840"/>
          </a:xfrm>
          <a:custGeom>
            <a:avLst/>
            <a:gdLst/>
            <a:ahLst/>
            <a:cxnLst/>
            <a:rect l="0" t="0" r="r" b="b"/>
            <a:pathLst>
              <a:path w="4574" h="2044">
                <a:moveTo>
                  <a:pt x="0" y="1858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4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4388" y="0"/>
                </a:lnTo>
                <a:cubicBezTo>
                  <a:pt x="4400" y="0"/>
                  <a:pt x="4412" y="1"/>
                  <a:pt x="4424" y="4"/>
                </a:cubicBezTo>
                <a:cubicBezTo>
                  <a:pt x="4436" y="6"/>
                  <a:pt x="4448" y="9"/>
                  <a:pt x="4459" y="14"/>
                </a:cubicBezTo>
                <a:cubicBezTo>
                  <a:pt x="4470" y="19"/>
                  <a:pt x="4481" y="24"/>
                  <a:pt x="4491" y="31"/>
                </a:cubicBezTo>
                <a:cubicBezTo>
                  <a:pt x="4501" y="38"/>
                  <a:pt x="4511" y="46"/>
                  <a:pt x="4519" y="54"/>
                </a:cubicBezTo>
                <a:cubicBezTo>
                  <a:pt x="4528" y="63"/>
                  <a:pt x="4536" y="72"/>
                  <a:pt x="4543" y="82"/>
                </a:cubicBezTo>
                <a:cubicBezTo>
                  <a:pt x="4549" y="93"/>
                  <a:pt x="4555" y="103"/>
                  <a:pt x="4560" y="115"/>
                </a:cubicBezTo>
                <a:cubicBezTo>
                  <a:pt x="4564" y="126"/>
                  <a:pt x="4568" y="137"/>
                  <a:pt x="4570" y="149"/>
                </a:cubicBezTo>
                <a:cubicBezTo>
                  <a:pt x="4573" y="161"/>
                  <a:pt x="4574" y="173"/>
                  <a:pt x="4574" y="186"/>
                </a:cubicBezTo>
                <a:lnTo>
                  <a:pt x="4574" y="1858"/>
                </a:lnTo>
                <a:cubicBezTo>
                  <a:pt x="4574" y="1870"/>
                  <a:pt x="4573" y="1882"/>
                  <a:pt x="4570" y="1894"/>
                </a:cubicBezTo>
                <a:cubicBezTo>
                  <a:pt x="4568" y="1906"/>
                  <a:pt x="4564" y="1918"/>
                  <a:pt x="4560" y="1929"/>
                </a:cubicBezTo>
                <a:cubicBezTo>
                  <a:pt x="4555" y="1940"/>
                  <a:pt x="4549" y="1951"/>
                  <a:pt x="4543" y="1961"/>
                </a:cubicBezTo>
                <a:cubicBezTo>
                  <a:pt x="4536" y="1971"/>
                  <a:pt x="4528" y="1981"/>
                  <a:pt x="4519" y="1989"/>
                </a:cubicBezTo>
                <a:cubicBezTo>
                  <a:pt x="4511" y="1998"/>
                  <a:pt x="4501" y="2006"/>
                  <a:pt x="4491" y="2012"/>
                </a:cubicBezTo>
                <a:cubicBezTo>
                  <a:pt x="4481" y="2019"/>
                  <a:pt x="4470" y="2025"/>
                  <a:pt x="4459" y="2030"/>
                </a:cubicBezTo>
                <a:cubicBezTo>
                  <a:pt x="4448" y="2034"/>
                  <a:pt x="4436" y="2038"/>
                  <a:pt x="4424" y="2040"/>
                </a:cubicBezTo>
                <a:cubicBezTo>
                  <a:pt x="4412" y="2042"/>
                  <a:pt x="4400" y="2044"/>
                  <a:pt x="4388" y="2044"/>
                </a:cubicBezTo>
                <a:lnTo>
                  <a:pt x="186" y="2044"/>
                </a:lnTo>
                <a:cubicBezTo>
                  <a:pt x="173" y="2044"/>
                  <a:pt x="161" y="2042"/>
                  <a:pt x="149" y="2040"/>
                </a:cubicBezTo>
                <a:cubicBezTo>
                  <a:pt x="137" y="2038"/>
                  <a:pt x="126" y="2034"/>
                  <a:pt x="115" y="2030"/>
                </a:cubicBezTo>
                <a:cubicBezTo>
                  <a:pt x="103" y="2025"/>
                  <a:pt x="93" y="2019"/>
                  <a:pt x="82" y="2012"/>
                </a:cubicBezTo>
                <a:cubicBezTo>
                  <a:pt x="72" y="2006"/>
                  <a:pt x="63" y="1998"/>
                  <a:pt x="54" y="1989"/>
                </a:cubicBezTo>
                <a:cubicBezTo>
                  <a:pt x="46" y="1981"/>
                  <a:pt x="38" y="1971"/>
                  <a:pt x="31" y="1961"/>
                </a:cubicBezTo>
                <a:cubicBezTo>
                  <a:pt x="24" y="1951"/>
                  <a:pt x="19" y="1940"/>
                  <a:pt x="14" y="1929"/>
                </a:cubicBezTo>
                <a:cubicBezTo>
                  <a:pt x="9" y="1918"/>
                  <a:pt x="6" y="1906"/>
                  <a:pt x="3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62" name="图片 1661"/>
          <p:cNvPicPr/>
          <p:nvPr/>
        </p:nvPicPr>
        <p:blipFill>
          <a:blip r:embed="rId13"/>
          <a:stretch/>
        </p:blipFill>
        <p:spPr>
          <a:xfrm>
            <a:off x="7253640" y="54068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3" name="文本框 1662"/>
          <p:cNvSpPr txBox="1"/>
          <p:nvPr/>
        </p:nvSpPr>
        <p:spPr>
          <a:xfrm>
            <a:off x="8862120" y="48182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回答精准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4" name="任意多边形: 形状 1663"/>
          <p:cNvSpPr/>
          <p:nvPr/>
        </p:nvSpPr>
        <p:spPr>
          <a:xfrm>
            <a:off x="8306280" y="5272920"/>
            <a:ext cx="1646640" cy="735840"/>
          </a:xfrm>
          <a:custGeom>
            <a:avLst/>
            <a:gdLst/>
            <a:ahLst/>
            <a:cxnLst/>
            <a:rect l="0" t="0" r="r" b="b"/>
            <a:pathLst>
              <a:path w="4574" h="2044">
                <a:moveTo>
                  <a:pt x="0" y="1858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4389" y="0"/>
                </a:lnTo>
                <a:cubicBezTo>
                  <a:pt x="4401" y="0"/>
                  <a:pt x="4413" y="1"/>
                  <a:pt x="4425" y="4"/>
                </a:cubicBezTo>
                <a:cubicBezTo>
                  <a:pt x="4437" y="6"/>
                  <a:pt x="4448" y="9"/>
                  <a:pt x="4460" y="14"/>
                </a:cubicBezTo>
                <a:cubicBezTo>
                  <a:pt x="4471" y="19"/>
                  <a:pt x="4482" y="24"/>
                  <a:pt x="4492" y="31"/>
                </a:cubicBezTo>
                <a:cubicBezTo>
                  <a:pt x="4502" y="38"/>
                  <a:pt x="4511" y="46"/>
                  <a:pt x="4520" y="54"/>
                </a:cubicBezTo>
                <a:cubicBezTo>
                  <a:pt x="4528" y="63"/>
                  <a:pt x="4536" y="72"/>
                  <a:pt x="4543" y="82"/>
                </a:cubicBezTo>
                <a:cubicBezTo>
                  <a:pt x="4550" y="93"/>
                  <a:pt x="4555" y="103"/>
                  <a:pt x="4560" y="115"/>
                </a:cubicBezTo>
                <a:cubicBezTo>
                  <a:pt x="4565" y="126"/>
                  <a:pt x="4568" y="137"/>
                  <a:pt x="4571" y="149"/>
                </a:cubicBezTo>
                <a:cubicBezTo>
                  <a:pt x="4573" y="161"/>
                  <a:pt x="4574" y="173"/>
                  <a:pt x="4574" y="186"/>
                </a:cubicBezTo>
                <a:lnTo>
                  <a:pt x="4574" y="1858"/>
                </a:lnTo>
                <a:cubicBezTo>
                  <a:pt x="4574" y="1870"/>
                  <a:pt x="4573" y="1882"/>
                  <a:pt x="4571" y="1894"/>
                </a:cubicBezTo>
                <a:cubicBezTo>
                  <a:pt x="4568" y="1906"/>
                  <a:pt x="4565" y="1918"/>
                  <a:pt x="4560" y="1929"/>
                </a:cubicBezTo>
                <a:cubicBezTo>
                  <a:pt x="4555" y="1940"/>
                  <a:pt x="4550" y="1951"/>
                  <a:pt x="4543" y="1961"/>
                </a:cubicBezTo>
                <a:cubicBezTo>
                  <a:pt x="4536" y="1971"/>
                  <a:pt x="4528" y="1981"/>
                  <a:pt x="4520" y="1989"/>
                </a:cubicBezTo>
                <a:cubicBezTo>
                  <a:pt x="4511" y="1998"/>
                  <a:pt x="4502" y="2006"/>
                  <a:pt x="4492" y="2012"/>
                </a:cubicBezTo>
                <a:cubicBezTo>
                  <a:pt x="4482" y="2019"/>
                  <a:pt x="4471" y="2025"/>
                  <a:pt x="4460" y="2030"/>
                </a:cubicBezTo>
                <a:cubicBezTo>
                  <a:pt x="4448" y="2034"/>
                  <a:pt x="4437" y="2038"/>
                  <a:pt x="4425" y="2040"/>
                </a:cubicBezTo>
                <a:cubicBezTo>
                  <a:pt x="4413" y="2042"/>
                  <a:pt x="4401" y="2044"/>
                  <a:pt x="4389" y="2044"/>
                </a:cubicBezTo>
                <a:lnTo>
                  <a:pt x="186" y="2044"/>
                </a:lnTo>
                <a:cubicBezTo>
                  <a:pt x="174" y="2044"/>
                  <a:pt x="162" y="2042"/>
                  <a:pt x="150" y="2040"/>
                </a:cubicBezTo>
                <a:cubicBezTo>
                  <a:pt x="138" y="2038"/>
                  <a:pt x="126" y="2034"/>
                  <a:pt x="115" y="2030"/>
                </a:cubicBezTo>
                <a:cubicBezTo>
                  <a:pt x="104" y="2025"/>
                  <a:pt x="93" y="2019"/>
                  <a:pt x="83" y="2012"/>
                </a:cubicBezTo>
                <a:cubicBezTo>
                  <a:pt x="73" y="2006"/>
                  <a:pt x="63" y="1998"/>
                  <a:pt x="55" y="1989"/>
                </a:cubicBezTo>
                <a:cubicBezTo>
                  <a:pt x="46" y="1981"/>
                  <a:pt x="38" y="1971"/>
                  <a:pt x="32" y="1961"/>
                </a:cubicBezTo>
                <a:cubicBezTo>
                  <a:pt x="25" y="1951"/>
                  <a:pt x="19" y="1940"/>
                  <a:pt x="14" y="1929"/>
                </a:cubicBezTo>
                <a:cubicBezTo>
                  <a:pt x="10" y="1918"/>
                  <a:pt x="6" y="1906"/>
                  <a:pt x="4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65" name="图片 1664"/>
          <p:cNvPicPr/>
          <p:nvPr/>
        </p:nvPicPr>
        <p:blipFill>
          <a:blip r:embed="rId14"/>
          <a:stretch/>
        </p:blipFill>
        <p:spPr>
          <a:xfrm>
            <a:off x="9033480" y="54068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6" name="文本框 1665"/>
          <p:cNvSpPr txBox="1"/>
          <p:nvPr/>
        </p:nvSpPr>
        <p:spPr>
          <a:xfrm>
            <a:off x="7082280" y="56876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多轮交互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7" name="文本框 1666"/>
          <p:cNvSpPr txBox="1"/>
          <p:nvPr/>
        </p:nvSpPr>
        <p:spPr>
          <a:xfrm>
            <a:off x="8862120" y="56876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功能全面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3AEF8B-D5DA-2596-3E84-E3F3CBD2FB53}"/>
              </a:ext>
            </a:extLst>
          </p:cNvPr>
          <p:cNvSpPr txBox="1"/>
          <p:nvPr/>
        </p:nvSpPr>
        <p:spPr>
          <a:xfrm>
            <a:off x="1100160" y="275989"/>
            <a:ext cx="3305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实际应用效果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/>
          <p:cNvSpPr/>
          <p:nvPr/>
        </p:nvSpPr>
        <p:spPr>
          <a:xfrm>
            <a:off x="0" y="0"/>
            <a:ext cx="10704600" cy="6376320"/>
          </a:xfrm>
          <a:custGeom>
            <a:avLst/>
            <a:gdLst/>
            <a:ahLst/>
            <a:cxnLst/>
            <a:rect l="0" t="0" r="r" b="b"/>
            <a:pathLst>
              <a:path w="29735" h="17712">
                <a:moveTo>
                  <a:pt x="0" y="0"/>
                </a:moveTo>
                <a:lnTo>
                  <a:pt x="29735" y="0"/>
                </a:lnTo>
                <a:lnTo>
                  <a:pt x="29735" y="17712"/>
                </a:lnTo>
                <a:lnTo>
                  <a:pt x="0" y="17712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7745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9" name="图片 58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" name="图片 59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" name="文本框 60"/>
          <p:cNvSpPr txBox="1"/>
          <p:nvPr/>
        </p:nvSpPr>
        <p:spPr>
          <a:xfrm>
            <a:off x="534960" y="6046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68520" y="6051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53480" y="6046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87400" y="6051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29880" y="6046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任意多边形: 形状 65"/>
          <p:cNvSpPr/>
          <p:nvPr/>
        </p:nvSpPr>
        <p:spPr>
          <a:xfrm>
            <a:off x="542433" y="1136160"/>
            <a:ext cx="5348520" cy="4763880"/>
          </a:xfrm>
          <a:custGeom>
            <a:avLst/>
            <a:gdLst/>
            <a:ahLst/>
            <a:cxnLst/>
            <a:rect l="0" t="0" r="r" b="b"/>
            <a:pathLst>
              <a:path w="14857" h="13233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4579" y="0"/>
                </a:lnTo>
                <a:cubicBezTo>
                  <a:pt x="14616" y="0"/>
                  <a:pt x="14651" y="8"/>
                  <a:pt x="14686" y="22"/>
                </a:cubicBezTo>
                <a:cubicBezTo>
                  <a:pt x="14720" y="36"/>
                  <a:pt x="14750" y="56"/>
                  <a:pt x="14776" y="82"/>
                </a:cubicBezTo>
                <a:cubicBezTo>
                  <a:pt x="14802" y="108"/>
                  <a:pt x="14822" y="138"/>
                  <a:pt x="14836" y="172"/>
                </a:cubicBezTo>
                <a:cubicBezTo>
                  <a:pt x="14850" y="207"/>
                  <a:pt x="14857" y="242"/>
                  <a:pt x="14857" y="279"/>
                </a:cubicBezTo>
                <a:lnTo>
                  <a:pt x="14857" y="12954"/>
                </a:lnTo>
                <a:cubicBezTo>
                  <a:pt x="14857" y="12991"/>
                  <a:pt x="14850" y="13027"/>
                  <a:pt x="14836" y="13061"/>
                </a:cubicBezTo>
                <a:cubicBezTo>
                  <a:pt x="14822" y="13095"/>
                  <a:pt x="14802" y="13125"/>
                  <a:pt x="14776" y="13151"/>
                </a:cubicBezTo>
                <a:cubicBezTo>
                  <a:pt x="14750" y="13177"/>
                  <a:pt x="14720" y="13198"/>
                  <a:pt x="14686" y="13212"/>
                </a:cubicBezTo>
                <a:cubicBezTo>
                  <a:pt x="14651" y="13226"/>
                  <a:pt x="14616" y="13233"/>
                  <a:pt x="14579" y="13233"/>
                </a:cubicBezTo>
                <a:lnTo>
                  <a:pt x="279" y="13233"/>
                </a:lnTo>
                <a:cubicBezTo>
                  <a:pt x="242" y="13233"/>
                  <a:pt x="206" y="13226"/>
                  <a:pt x="172" y="13212"/>
                </a:cubicBezTo>
                <a:cubicBezTo>
                  <a:pt x="138" y="13198"/>
                  <a:pt x="108" y="13177"/>
                  <a:pt x="82" y="13151"/>
                </a:cubicBezTo>
                <a:cubicBezTo>
                  <a:pt x="56" y="13125"/>
                  <a:pt x="35" y="13095"/>
                  <a:pt x="21" y="13061"/>
                </a:cubicBezTo>
                <a:cubicBezTo>
                  <a:pt x="7" y="13027"/>
                  <a:pt x="0" y="12991"/>
                  <a:pt x="0" y="12954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任意多边形: 形状 66"/>
          <p:cNvSpPr/>
          <p:nvPr/>
        </p:nvSpPr>
        <p:spPr>
          <a:xfrm>
            <a:off x="534600" y="1136160"/>
            <a:ext cx="5348520" cy="4763880"/>
          </a:xfrm>
          <a:custGeom>
            <a:avLst/>
            <a:gdLst/>
            <a:ahLst/>
            <a:cxnLst/>
            <a:rect l="0" t="0" r="r" b="b"/>
            <a:pathLst>
              <a:path w="14857" h="13233">
                <a:moveTo>
                  <a:pt x="0" y="1295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4579" y="0"/>
                </a:lnTo>
                <a:cubicBezTo>
                  <a:pt x="14616" y="0"/>
                  <a:pt x="14651" y="8"/>
                  <a:pt x="14686" y="22"/>
                </a:cubicBezTo>
                <a:cubicBezTo>
                  <a:pt x="14720" y="36"/>
                  <a:pt x="14750" y="56"/>
                  <a:pt x="14776" y="82"/>
                </a:cubicBezTo>
                <a:cubicBezTo>
                  <a:pt x="14802" y="108"/>
                  <a:pt x="14822" y="138"/>
                  <a:pt x="14836" y="172"/>
                </a:cubicBezTo>
                <a:cubicBezTo>
                  <a:pt x="14850" y="207"/>
                  <a:pt x="14857" y="242"/>
                  <a:pt x="14857" y="279"/>
                </a:cubicBezTo>
                <a:lnTo>
                  <a:pt x="14857" y="12954"/>
                </a:lnTo>
                <a:cubicBezTo>
                  <a:pt x="14857" y="12991"/>
                  <a:pt x="14850" y="13027"/>
                  <a:pt x="14836" y="13061"/>
                </a:cubicBezTo>
                <a:cubicBezTo>
                  <a:pt x="14822" y="13095"/>
                  <a:pt x="14802" y="13125"/>
                  <a:pt x="14776" y="13151"/>
                </a:cubicBezTo>
                <a:cubicBezTo>
                  <a:pt x="14750" y="13177"/>
                  <a:pt x="14720" y="13198"/>
                  <a:pt x="14686" y="13212"/>
                </a:cubicBezTo>
                <a:cubicBezTo>
                  <a:pt x="14651" y="13226"/>
                  <a:pt x="14616" y="13233"/>
                  <a:pt x="14579" y="13233"/>
                </a:cubicBezTo>
                <a:lnTo>
                  <a:pt x="279" y="13233"/>
                </a:lnTo>
                <a:cubicBezTo>
                  <a:pt x="242" y="13233"/>
                  <a:pt x="206" y="13226"/>
                  <a:pt x="172" y="13212"/>
                </a:cubicBezTo>
                <a:cubicBezTo>
                  <a:pt x="138" y="13198"/>
                  <a:pt x="108" y="13177"/>
                  <a:pt x="82" y="13151"/>
                </a:cubicBezTo>
                <a:cubicBezTo>
                  <a:pt x="56" y="13125"/>
                  <a:pt x="35" y="13095"/>
                  <a:pt x="21" y="13061"/>
                </a:cubicBezTo>
                <a:cubicBezTo>
                  <a:pt x="7" y="13027"/>
                  <a:pt x="0" y="12991"/>
                  <a:pt x="0" y="12954"/>
                </a:cubicBezTo>
                <a:moveTo>
                  <a:pt x="23" y="279"/>
                </a:moveTo>
                <a:lnTo>
                  <a:pt x="23" y="12954"/>
                </a:lnTo>
                <a:cubicBezTo>
                  <a:pt x="23" y="12971"/>
                  <a:pt x="25" y="12988"/>
                  <a:pt x="28" y="13004"/>
                </a:cubicBezTo>
                <a:cubicBezTo>
                  <a:pt x="32" y="13021"/>
                  <a:pt x="36" y="13037"/>
                  <a:pt x="43" y="13052"/>
                </a:cubicBezTo>
                <a:cubicBezTo>
                  <a:pt x="49" y="13068"/>
                  <a:pt x="57" y="13082"/>
                  <a:pt x="66" y="13096"/>
                </a:cubicBezTo>
                <a:cubicBezTo>
                  <a:pt x="76" y="13110"/>
                  <a:pt x="86" y="13123"/>
                  <a:pt x="98" y="13135"/>
                </a:cubicBezTo>
                <a:cubicBezTo>
                  <a:pt x="110" y="13147"/>
                  <a:pt x="123" y="13157"/>
                  <a:pt x="137" y="13167"/>
                </a:cubicBezTo>
                <a:cubicBezTo>
                  <a:pt x="151" y="13176"/>
                  <a:pt x="165" y="13184"/>
                  <a:pt x="181" y="13190"/>
                </a:cubicBezTo>
                <a:cubicBezTo>
                  <a:pt x="196" y="13197"/>
                  <a:pt x="212" y="13202"/>
                  <a:pt x="229" y="13205"/>
                </a:cubicBezTo>
                <a:cubicBezTo>
                  <a:pt x="245" y="13208"/>
                  <a:pt x="262" y="13210"/>
                  <a:pt x="279" y="13210"/>
                </a:cubicBezTo>
                <a:lnTo>
                  <a:pt x="14579" y="13210"/>
                </a:lnTo>
                <a:cubicBezTo>
                  <a:pt x="14596" y="13210"/>
                  <a:pt x="14612" y="13208"/>
                  <a:pt x="14629" y="13205"/>
                </a:cubicBezTo>
                <a:cubicBezTo>
                  <a:pt x="14645" y="13202"/>
                  <a:pt x="14661" y="13197"/>
                  <a:pt x="14677" y="13190"/>
                </a:cubicBezTo>
                <a:cubicBezTo>
                  <a:pt x="14692" y="13184"/>
                  <a:pt x="14707" y="13176"/>
                  <a:pt x="14721" y="13167"/>
                </a:cubicBezTo>
                <a:cubicBezTo>
                  <a:pt x="14735" y="13157"/>
                  <a:pt x="14748" y="13147"/>
                  <a:pt x="14759" y="13135"/>
                </a:cubicBezTo>
                <a:cubicBezTo>
                  <a:pt x="14771" y="13123"/>
                  <a:pt x="14782" y="13110"/>
                  <a:pt x="14791" y="13096"/>
                </a:cubicBezTo>
                <a:cubicBezTo>
                  <a:pt x="14801" y="13082"/>
                  <a:pt x="14808" y="13068"/>
                  <a:pt x="14815" y="13052"/>
                </a:cubicBezTo>
                <a:cubicBezTo>
                  <a:pt x="14821" y="13037"/>
                  <a:pt x="14826" y="13021"/>
                  <a:pt x="14829" y="13004"/>
                </a:cubicBezTo>
                <a:cubicBezTo>
                  <a:pt x="14833" y="12988"/>
                  <a:pt x="14834" y="12971"/>
                  <a:pt x="14834" y="12954"/>
                </a:cubicBezTo>
                <a:lnTo>
                  <a:pt x="14834" y="279"/>
                </a:lnTo>
                <a:cubicBezTo>
                  <a:pt x="14834" y="262"/>
                  <a:pt x="14833" y="246"/>
                  <a:pt x="14829" y="229"/>
                </a:cubicBezTo>
                <a:cubicBezTo>
                  <a:pt x="14826" y="213"/>
                  <a:pt x="14821" y="197"/>
                  <a:pt x="14815" y="181"/>
                </a:cubicBezTo>
                <a:cubicBezTo>
                  <a:pt x="14808" y="166"/>
                  <a:pt x="14801" y="151"/>
                  <a:pt x="14791" y="137"/>
                </a:cubicBezTo>
                <a:cubicBezTo>
                  <a:pt x="14782" y="123"/>
                  <a:pt x="14771" y="110"/>
                  <a:pt x="14759" y="98"/>
                </a:cubicBezTo>
                <a:cubicBezTo>
                  <a:pt x="14748" y="87"/>
                  <a:pt x="14735" y="76"/>
                  <a:pt x="14721" y="67"/>
                </a:cubicBezTo>
                <a:cubicBezTo>
                  <a:pt x="14707" y="57"/>
                  <a:pt x="14692" y="50"/>
                  <a:pt x="14677" y="43"/>
                </a:cubicBezTo>
                <a:cubicBezTo>
                  <a:pt x="14661" y="37"/>
                  <a:pt x="14645" y="32"/>
                  <a:pt x="14629" y="29"/>
                </a:cubicBezTo>
                <a:cubicBezTo>
                  <a:pt x="14612" y="25"/>
                  <a:pt x="14596" y="24"/>
                  <a:pt x="14579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776520" y="60516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2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" name="图片 68"/>
          <p:cNvPicPr/>
          <p:nvPr/>
        </p:nvPicPr>
        <p:blipFill>
          <a:blip r:embed="rId5"/>
          <a:stretch/>
        </p:blipFill>
        <p:spPr>
          <a:xfrm>
            <a:off x="810720" y="1980360"/>
            <a:ext cx="1918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" name="文本框 69"/>
          <p:cNvSpPr txBox="1"/>
          <p:nvPr/>
        </p:nvSpPr>
        <p:spPr>
          <a:xfrm>
            <a:off x="1060920" y="1343514"/>
            <a:ext cx="2532745" cy="30457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 dirty="0">
                <a:solidFill>
                  <a:srgbClr val="0070C0"/>
                </a:solidFill>
                <a:effectLst/>
                <a:uFillTx/>
                <a:latin typeface="WenQuanYiZenHei"/>
                <a:ea typeface="WenQuanYiZenHei"/>
              </a:rPr>
              <a:t>智能体开发的创新价值</a:t>
            </a:r>
            <a:endParaRPr lang="en-US" sz="1979" b="0" u="none" strike="noStrike" dirty="0">
              <a:solidFill>
                <a:srgbClr val="0070C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03480" y="1987920"/>
            <a:ext cx="807913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创新思路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203480" y="2329200"/>
            <a:ext cx="4417876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智能体开发代表着解决复杂任务的创新方法，通过模块化设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73" name="图片 72"/>
          <p:cNvPicPr/>
          <p:nvPr/>
        </p:nvPicPr>
        <p:blipFill>
          <a:blip r:embed="rId6"/>
          <a:stretch/>
        </p:blipFill>
        <p:spPr>
          <a:xfrm>
            <a:off x="810720" y="305028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" name="文本框 73"/>
          <p:cNvSpPr txBox="1"/>
          <p:nvPr/>
        </p:nvSpPr>
        <p:spPr>
          <a:xfrm>
            <a:off x="1203480" y="2563200"/>
            <a:ext cx="118942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计实现高效处理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328760" y="3064680"/>
            <a:ext cx="330924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0" u="none" strike="noStrike" dirty="0">
                <a:effectLst/>
                <a:uFillTx/>
                <a:latin typeface="DejaVuSans"/>
                <a:ea typeface="DejaVuSans"/>
              </a:rPr>
              <a:t>GPT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727640" y="3057480"/>
            <a:ext cx="807913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模型应用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328760" y="3399120"/>
            <a:ext cx="339837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利用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662840" y="3404880"/>
            <a:ext cx="276551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 dirty="0">
                <a:effectLst/>
                <a:uFillTx/>
                <a:latin typeface="DejaVuSans"/>
                <a:ea typeface="DejaVuSans"/>
              </a:rPr>
              <a:t>GPT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995480" y="3399120"/>
            <a:ext cx="3568285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模型强大的自然语言处理能力，实现论文润色智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80" name="图片 79"/>
          <p:cNvPicPr/>
          <p:nvPr/>
        </p:nvPicPr>
        <p:blipFill>
          <a:blip r:embed="rId7"/>
          <a:stretch/>
        </p:blipFill>
        <p:spPr>
          <a:xfrm>
            <a:off x="810720" y="411984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文本框 80"/>
          <p:cNvSpPr txBox="1"/>
          <p:nvPr/>
        </p:nvSpPr>
        <p:spPr>
          <a:xfrm>
            <a:off x="1328760" y="3633120"/>
            <a:ext cx="118942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能体的快速开发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261800" y="4127400"/>
            <a:ext cx="807913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迭代测试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83" name="任意多边形: 形状 82"/>
          <p:cNvSpPr/>
          <p:nvPr/>
        </p:nvSpPr>
        <p:spPr>
          <a:xfrm>
            <a:off x="6296085" y="1136160"/>
            <a:ext cx="3877920" cy="4763880"/>
          </a:xfrm>
          <a:custGeom>
            <a:avLst/>
            <a:gdLst/>
            <a:ahLst/>
            <a:cxnLst/>
            <a:rect l="0" t="0" r="r" b="b"/>
            <a:pathLst>
              <a:path w="10772" h="13233">
                <a:moveTo>
                  <a:pt x="0" y="1295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8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10493" y="0"/>
                </a:lnTo>
                <a:cubicBezTo>
                  <a:pt x="10530" y="0"/>
                  <a:pt x="10565" y="8"/>
                  <a:pt x="10600" y="22"/>
                </a:cubicBezTo>
                <a:cubicBezTo>
                  <a:pt x="10634" y="36"/>
                  <a:pt x="10664" y="56"/>
                  <a:pt x="10690" y="82"/>
                </a:cubicBezTo>
                <a:cubicBezTo>
                  <a:pt x="10716" y="108"/>
                  <a:pt x="10736" y="138"/>
                  <a:pt x="10750" y="172"/>
                </a:cubicBezTo>
                <a:cubicBezTo>
                  <a:pt x="10765" y="207"/>
                  <a:pt x="10772" y="242"/>
                  <a:pt x="10772" y="279"/>
                </a:cubicBezTo>
                <a:lnTo>
                  <a:pt x="10772" y="12954"/>
                </a:lnTo>
                <a:cubicBezTo>
                  <a:pt x="10772" y="12991"/>
                  <a:pt x="10765" y="13027"/>
                  <a:pt x="10750" y="13061"/>
                </a:cubicBezTo>
                <a:cubicBezTo>
                  <a:pt x="10736" y="13095"/>
                  <a:pt x="10716" y="13125"/>
                  <a:pt x="10690" y="13151"/>
                </a:cubicBezTo>
                <a:cubicBezTo>
                  <a:pt x="10664" y="13177"/>
                  <a:pt x="10634" y="13198"/>
                  <a:pt x="10600" y="13212"/>
                </a:cubicBezTo>
                <a:cubicBezTo>
                  <a:pt x="10565" y="13226"/>
                  <a:pt x="10530" y="13233"/>
                  <a:pt x="10493" y="13233"/>
                </a:cubicBezTo>
                <a:lnTo>
                  <a:pt x="278" y="13233"/>
                </a:lnTo>
                <a:cubicBezTo>
                  <a:pt x="241" y="13233"/>
                  <a:pt x="206" y="13226"/>
                  <a:pt x="172" y="13212"/>
                </a:cubicBezTo>
                <a:cubicBezTo>
                  <a:pt x="138" y="13198"/>
                  <a:pt x="107" y="13177"/>
                  <a:pt x="81" y="13151"/>
                </a:cubicBezTo>
                <a:cubicBezTo>
                  <a:pt x="55" y="13125"/>
                  <a:pt x="35" y="13095"/>
                  <a:pt x="21" y="13061"/>
                </a:cubicBezTo>
                <a:cubicBezTo>
                  <a:pt x="7" y="13027"/>
                  <a:pt x="0" y="12991"/>
                  <a:pt x="0" y="12954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任意多边形: 形状 83"/>
          <p:cNvSpPr/>
          <p:nvPr/>
        </p:nvSpPr>
        <p:spPr>
          <a:xfrm>
            <a:off x="6284160" y="1136160"/>
            <a:ext cx="3877920" cy="4763880"/>
          </a:xfrm>
          <a:custGeom>
            <a:avLst/>
            <a:gdLst/>
            <a:ahLst/>
            <a:cxnLst/>
            <a:rect l="0" t="0" r="r" b="b"/>
            <a:pathLst>
              <a:path w="10772" h="13233">
                <a:moveTo>
                  <a:pt x="0" y="12954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8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10493" y="0"/>
                </a:lnTo>
                <a:cubicBezTo>
                  <a:pt x="10530" y="0"/>
                  <a:pt x="10565" y="8"/>
                  <a:pt x="10600" y="22"/>
                </a:cubicBezTo>
                <a:cubicBezTo>
                  <a:pt x="10634" y="36"/>
                  <a:pt x="10664" y="56"/>
                  <a:pt x="10690" y="82"/>
                </a:cubicBezTo>
                <a:cubicBezTo>
                  <a:pt x="10716" y="108"/>
                  <a:pt x="10736" y="138"/>
                  <a:pt x="10750" y="172"/>
                </a:cubicBezTo>
                <a:cubicBezTo>
                  <a:pt x="10765" y="207"/>
                  <a:pt x="10772" y="242"/>
                  <a:pt x="10772" y="279"/>
                </a:cubicBezTo>
                <a:lnTo>
                  <a:pt x="10772" y="12954"/>
                </a:lnTo>
                <a:cubicBezTo>
                  <a:pt x="10772" y="12991"/>
                  <a:pt x="10765" y="13027"/>
                  <a:pt x="10750" y="13061"/>
                </a:cubicBezTo>
                <a:cubicBezTo>
                  <a:pt x="10736" y="13095"/>
                  <a:pt x="10716" y="13125"/>
                  <a:pt x="10690" y="13151"/>
                </a:cubicBezTo>
                <a:cubicBezTo>
                  <a:pt x="10664" y="13177"/>
                  <a:pt x="10634" y="13198"/>
                  <a:pt x="10600" y="13212"/>
                </a:cubicBezTo>
                <a:cubicBezTo>
                  <a:pt x="10565" y="13226"/>
                  <a:pt x="10530" y="13233"/>
                  <a:pt x="10493" y="13233"/>
                </a:cubicBezTo>
                <a:lnTo>
                  <a:pt x="278" y="13233"/>
                </a:lnTo>
                <a:cubicBezTo>
                  <a:pt x="241" y="13233"/>
                  <a:pt x="206" y="13226"/>
                  <a:pt x="172" y="13212"/>
                </a:cubicBezTo>
                <a:cubicBezTo>
                  <a:pt x="138" y="13198"/>
                  <a:pt x="107" y="13177"/>
                  <a:pt x="81" y="13151"/>
                </a:cubicBezTo>
                <a:cubicBezTo>
                  <a:pt x="55" y="13125"/>
                  <a:pt x="35" y="13095"/>
                  <a:pt x="21" y="13061"/>
                </a:cubicBezTo>
                <a:cubicBezTo>
                  <a:pt x="7" y="13027"/>
                  <a:pt x="0" y="12991"/>
                  <a:pt x="0" y="12954"/>
                </a:cubicBezTo>
                <a:moveTo>
                  <a:pt x="23" y="279"/>
                </a:moveTo>
                <a:lnTo>
                  <a:pt x="23" y="12954"/>
                </a:lnTo>
                <a:cubicBezTo>
                  <a:pt x="23" y="12971"/>
                  <a:pt x="25" y="12988"/>
                  <a:pt x="28" y="13004"/>
                </a:cubicBezTo>
                <a:cubicBezTo>
                  <a:pt x="31" y="13021"/>
                  <a:pt x="36" y="13037"/>
                  <a:pt x="42" y="13052"/>
                </a:cubicBezTo>
                <a:cubicBezTo>
                  <a:pt x="49" y="13068"/>
                  <a:pt x="57" y="13082"/>
                  <a:pt x="66" y="13096"/>
                </a:cubicBezTo>
                <a:cubicBezTo>
                  <a:pt x="75" y="13110"/>
                  <a:pt x="86" y="13123"/>
                  <a:pt x="98" y="13135"/>
                </a:cubicBezTo>
                <a:cubicBezTo>
                  <a:pt x="110" y="13147"/>
                  <a:pt x="122" y="13157"/>
                  <a:pt x="136" y="13167"/>
                </a:cubicBezTo>
                <a:cubicBezTo>
                  <a:pt x="150" y="13176"/>
                  <a:pt x="165" y="13184"/>
                  <a:pt x="181" y="13190"/>
                </a:cubicBezTo>
                <a:cubicBezTo>
                  <a:pt x="196" y="13197"/>
                  <a:pt x="212" y="13202"/>
                  <a:pt x="228" y="13205"/>
                </a:cubicBezTo>
                <a:cubicBezTo>
                  <a:pt x="245" y="13208"/>
                  <a:pt x="262" y="13210"/>
                  <a:pt x="278" y="13210"/>
                </a:cubicBezTo>
                <a:lnTo>
                  <a:pt x="10493" y="13210"/>
                </a:lnTo>
                <a:cubicBezTo>
                  <a:pt x="10510" y="13210"/>
                  <a:pt x="10526" y="13208"/>
                  <a:pt x="10543" y="13205"/>
                </a:cubicBezTo>
                <a:cubicBezTo>
                  <a:pt x="10559" y="13202"/>
                  <a:pt x="10575" y="13197"/>
                  <a:pt x="10591" y="13190"/>
                </a:cubicBezTo>
                <a:cubicBezTo>
                  <a:pt x="10606" y="13184"/>
                  <a:pt x="10621" y="13176"/>
                  <a:pt x="10635" y="13167"/>
                </a:cubicBezTo>
                <a:cubicBezTo>
                  <a:pt x="10649" y="13157"/>
                  <a:pt x="10662" y="13147"/>
                  <a:pt x="10674" y="13135"/>
                </a:cubicBezTo>
                <a:cubicBezTo>
                  <a:pt x="10685" y="13123"/>
                  <a:pt x="10696" y="13110"/>
                  <a:pt x="10705" y="13096"/>
                </a:cubicBezTo>
                <a:cubicBezTo>
                  <a:pt x="10715" y="13082"/>
                  <a:pt x="10723" y="13068"/>
                  <a:pt x="10729" y="13052"/>
                </a:cubicBezTo>
                <a:cubicBezTo>
                  <a:pt x="10735" y="13037"/>
                  <a:pt x="10740" y="13021"/>
                  <a:pt x="10743" y="13004"/>
                </a:cubicBezTo>
                <a:cubicBezTo>
                  <a:pt x="10747" y="12988"/>
                  <a:pt x="10748" y="12971"/>
                  <a:pt x="10748" y="12954"/>
                </a:cubicBezTo>
                <a:lnTo>
                  <a:pt x="10748" y="279"/>
                </a:lnTo>
                <a:cubicBezTo>
                  <a:pt x="10748" y="262"/>
                  <a:pt x="10747" y="246"/>
                  <a:pt x="10743" y="229"/>
                </a:cubicBezTo>
                <a:cubicBezTo>
                  <a:pt x="10740" y="213"/>
                  <a:pt x="10735" y="197"/>
                  <a:pt x="10729" y="181"/>
                </a:cubicBezTo>
                <a:cubicBezTo>
                  <a:pt x="10723" y="166"/>
                  <a:pt x="10715" y="151"/>
                  <a:pt x="10705" y="137"/>
                </a:cubicBezTo>
                <a:cubicBezTo>
                  <a:pt x="10696" y="123"/>
                  <a:pt x="10685" y="110"/>
                  <a:pt x="10674" y="98"/>
                </a:cubicBezTo>
                <a:cubicBezTo>
                  <a:pt x="10662" y="87"/>
                  <a:pt x="10649" y="76"/>
                  <a:pt x="10635" y="67"/>
                </a:cubicBezTo>
                <a:cubicBezTo>
                  <a:pt x="10621" y="57"/>
                  <a:pt x="10606" y="50"/>
                  <a:pt x="10591" y="43"/>
                </a:cubicBezTo>
                <a:cubicBezTo>
                  <a:pt x="10575" y="37"/>
                  <a:pt x="10559" y="32"/>
                  <a:pt x="10543" y="29"/>
                </a:cubicBezTo>
                <a:cubicBezTo>
                  <a:pt x="10526" y="25"/>
                  <a:pt x="10510" y="24"/>
                  <a:pt x="10493" y="24"/>
                </a:cubicBezTo>
                <a:lnTo>
                  <a:pt x="278" y="24"/>
                </a:lnTo>
                <a:cubicBezTo>
                  <a:pt x="262" y="24"/>
                  <a:pt x="245" y="25"/>
                  <a:pt x="228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10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261800" y="4468680"/>
            <a:ext cx="424795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通过持续测试优化系统性能，提升智能体的准确性和效率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86" name="任意多边形: 形状 85"/>
          <p:cNvSpPr/>
          <p:nvPr/>
        </p:nvSpPr>
        <p:spPr>
          <a:xfrm>
            <a:off x="7286760" y="214740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6" y="793"/>
                  <a:pt x="1483" y="817"/>
                </a:cubicBezTo>
                <a:cubicBezTo>
                  <a:pt x="1481" y="841"/>
                  <a:pt x="1477" y="865"/>
                  <a:pt x="1473" y="889"/>
                </a:cubicBezTo>
                <a:cubicBezTo>
                  <a:pt x="1468" y="913"/>
                  <a:pt x="1462" y="936"/>
                  <a:pt x="1455" y="960"/>
                </a:cubicBezTo>
                <a:cubicBezTo>
                  <a:pt x="1448" y="983"/>
                  <a:pt x="1440" y="1006"/>
                  <a:pt x="1430" y="1028"/>
                </a:cubicBezTo>
                <a:cubicBezTo>
                  <a:pt x="1421" y="1051"/>
                  <a:pt x="1411" y="1073"/>
                  <a:pt x="1399" y="1094"/>
                </a:cubicBezTo>
                <a:cubicBezTo>
                  <a:pt x="1388" y="1116"/>
                  <a:pt x="1375" y="1137"/>
                  <a:pt x="1362" y="1157"/>
                </a:cubicBezTo>
                <a:cubicBezTo>
                  <a:pt x="1348" y="1177"/>
                  <a:pt x="1334" y="1197"/>
                  <a:pt x="1318" y="1215"/>
                </a:cubicBezTo>
                <a:cubicBezTo>
                  <a:pt x="1303" y="1234"/>
                  <a:pt x="1286" y="1252"/>
                  <a:pt x="1268" y="1269"/>
                </a:cubicBezTo>
                <a:cubicBezTo>
                  <a:pt x="1251" y="1287"/>
                  <a:pt x="1233" y="1303"/>
                  <a:pt x="1214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3" y="1399"/>
                </a:cubicBezTo>
                <a:cubicBezTo>
                  <a:pt x="1072" y="1411"/>
                  <a:pt x="1050" y="1421"/>
                  <a:pt x="1027" y="1430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5" y="1462"/>
                  <a:pt x="912" y="1468"/>
                  <a:pt x="888" y="1473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6"/>
                  <a:pt x="767" y="1487"/>
                  <a:pt x="743" y="1487"/>
                </a:cubicBezTo>
                <a:cubicBezTo>
                  <a:pt x="719" y="1487"/>
                  <a:pt x="695" y="1486"/>
                  <a:pt x="670" y="1483"/>
                </a:cubicBezTo>
                <a:cubicBezTo>
                  <a:pt x="646" y="1481"/>
                  <a:pt x="622" y="1477"/>
                  <a:pt x="598" y="1473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0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1" y="1375"/>
                  <a:pt x="330" y="1362"/>
                </a:cubicBezTo>
                <a:cubicBezTo>
                  <a:pt x="310" y="1348"/>
                  <a:pt x="291" y="1334"/>
                  <a:pt x="272" y="1318"/>
                </a:cubicBezTo>
                <a:cubicBezTo>
                  <a:pt x="253" y="1303"/>
                  <a:pt x="235" y="1287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7"/>
                  <a:pt x="139" y="1177"/>
                  <a:pt x="125" y="1157"/>
                </a:cubicBezTo>
                <a:cubicBezTo>
                  <a:pt x="112" y="1137"/>
                  <a:pt x="99" y="1116"/>
                  <a:pt x="88" y="1094"/>
                </a:cubicBezTo>
                <a:cubicBezTo>
                  <a:pt x="77" y="1073"/>
                  <a:pt x="66" y="1051"/>
                  <a:pt x="57" y="1028"/>
                </a:cubicBezTo>
                <a:cubicBezTo>
                  <a:pt x="48" y="1006"/>
                  <a:pt x="39" y="983"/>
                  <a:pt x="32" y="960"/>
                </a:cubicBezTo>
                <a:cubicBezTo>
                  <a:pt x="25" y="936"/>
                  <a:pt x="19" y="913"/>
                  <a:pt x="15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3"/>
                  <a:pt x="0" y="768"/>
                  <a:pt x="0" y="744"/>
                </a:cubicBezTo>
                <a:cubicBezTo>
                  <a:pt x="0" y="720"/>
                  <a:pt x="1" y="694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19" y="574"/>
                  <a:pt x="25" y="551"/>
                  <a:pt x="32" y="527"/>
                </a:cubicBezTo>
                <a:cubicBezTo>
                  <a:pt x="39" y="504"/>
                  <a:pt x="48" y="481"/>
                  <a:pt x="57" y="459"/>
                </a:cubicBezTo>
                <a:cubicBezTo>
                  <a:pt x="66" y="436"/>
                  <a:pt x="77" y="414"/>
                  <a:pt x="88" y="393"/>
                </a:cubicBezTo>
                <a:cubicBezTo>
                  <a:pt x="99" y="371"/>
                  <a:pt x="112" y="351"/>
                  <a:pt x="125" y="330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1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1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5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5" y="1"/>
                  <a:pt x="719" y="0"/>
                  <a:pt x="743" y="0"/>
                </a:cubicBezTo>
                <a:cubicBezTo>
                  <a:pt x="767" y="0"/>
                  <a:pt x="792" y="1"/>
                  <a:pt x="816" y="4"/>
                </a:cubicBezTo>
                <a:cubicBezTo>
                  <a:pt x="840" y="6"/>
                  <a:pt x="864" y="10"/>
                  <a:pt x="888" y="15"/>
                </a:cubicBezTo>
                <a:cubicBezTo>
                  <a:pt x="912" y="19"/>
                  <a:pt x="935" y="25"/>
                  <a:pt x="959" y="32"/>
                </a:cubicBezTo>
                <a:cubicBezTo>
                  <a:pt x="982" y="39"/>
                  <a:pt x="1005" y="47"/>
                  <a:pt x="1027" y="57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4" y="169"/>
                </a:cubicBezTo>
                <a:cubicBezTo>
                  <a:pt x="1233" y="184"/>
                  <a:pt x="1251" y="201"/>
                  <a:pt x="1268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0"/>
                </a:cubicBezTo>
                <a:cubicBezTo>
                  <a:pt x="1375" y="351"/>
                  <a:pt x="1388" y="371"/>
                  <a:pt x="1399" y="393"/>
                </a:cubicBezTo>
                <a:cubicBezTo>
                  <a:pt x="1411" y="414"/>
                  <a:pt x="1421" y="436"/>
                  <a:pt x="1430" y="459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1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20"/>
                  <a:pt x="1487" y="74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7" name="图片 86"/>
          <p:cNvPicPr/>
          <p:nvPr/>
        </p:nvPicPr>
        <p:blipFill>
          <a:blip r:embed="rId8"/>
          <a:stretch/>
        </p:blipFill>
        <p:spPr>
          <a:xfrm>
            <a:off x="7479360" y="2314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" name="文本框 87"/>
          <p:cNvSpPr txBox="1"/>
          <p:nvPr/>
        </p:nvSpPr>
        <p:spPr>
          <a:xfrm>
            <a:off x="7320600" y="141984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智能体开发流程概览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55640" y="2212200"/>
            <a:ext cx="67967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需求分析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90" name="任意多边形: 形状 89"/>
          <p:cNvSpPr/>
          <p:nvPr/>
        </p:nvSpPr>
        <p:spPr>
          <a:xfrm>
            <a:off x="7353720" y="375192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5" y="793"/>
                  <a:pt x="1483" y="817"/>
                </a:cubicBezTo>
                <a:cubicBezTo>
                  <a:pt x="1481" y="841"/>
                  <a:pt x="1477" y="865"/>
                  <a:pt x="1472" y="889"/>
                </a:cubicBezTo>
                <a:cubicBezTo>
                  <a:pt x="1468" y="913"/>
                  <a:pt x="1462" y="936"/>
                  <a:pt x="1455" y="960"/>
                </a:cubicBezTo>
                <a:cubicBezTo>
                  <a:pt x="1448" y="983"/>
                  <a:pt x="1439" y="1006"/>
                  <a:pt x="1430" y="1028"/>
                </a:cubicBezTo>
                <a:cubicBezTo>
                  <a:pt x="1421" y="1051"/>
                  <a:pt x="1410" y="1073"/>
                  <a:pt x="1399" y="1094"/>
                </a:cubicBezTo>
                <a:cubicBezTo>
                  <a:pt x="1387" y="1116"/>
                  <a:pt x="1375" y="1136"/>
                  <a:pt x="1361" y="1157"/>
                </a:cubicBezTo>
                <a:cubicBezTo>
                  <a:pt x="1348" y="1177"/>
                  <a:pt x="1333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3"/>
                  <a:pt x="1215" y="1318"/>
                </a:cubicBezTo>
                <a:cubicBezTo>
                  <a:pt x="1196" y="1334"/>
                  <a:pt x="1177" y="1348"/>
                  <a:pt x="1156" y="1362"/>
                </a:cubicBezTo>
                <a:cubicBezTo>
                  <a:pt x="1136" y="1375"/>
                  <a:pt x="1115" y="1388"/>
                  <a:pt x="1093" y="1399"/>
                </a:cubicBezTo>
                <a:cubicBezTo>
                  <a:pt x="1072" y="1411"/>
                  <a:pt x="1050" y="1421"/>
                  <a:pt x="1027" y="1430"/>
                </a:cubicBezTo>
                <a:cubicBezTo>
                  <a:pt x="1005" y="1440"/>
                  <a:pt x="982" y="1448"/>
                  <a:pt x="958" y="1455"/>
                </a:cubicBezTo>
                <a:cubicBezTo>
                  <a:pt x="935" y="1462"/>
                  <a:pt x="912" y="1468"/>
                  <a:pt x="888" y="1473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1" y="1486"/>
                  <a:pt x="767" y="1487"/>
                  <a:pt x="743" y="1487"/>
                </a:cubicBezTo>
                <a:cubicBezTo>
                  <a:pt x="718" y="1487"/>
                  <a:pt x="694" y="1486"/>
                  <a:pt x="670" y="1483"/>
                </a:cubicBezTo>
                <a:cubicBezTo>
                  <a:pt x="646" y="1481"/>
                  <a:pt x="622" y="1477"/>
                  <a:pt x="598" y="1473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40"/>
                  <a:pt x="459" y="1430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10" y="1348"/>
                  <a:pt x="290" y="1334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7"/>
                </a:cubicBezTo>
                <a:cubicBezTo>
                  <a:pt x="112" y="1136"/>
                  <a:pt x="99" y="1116"/>
                  <a:pt x="88" y="1094"/>
                </a:cubicBezTo>
                <a:cubicBezTo>
                  <a:pt x="76" y="1073"/>
                  <a:pt x="66" y="1051"/>
                  <a:pt x="57" y="1028"/>
                </a:cubicBezTo>
                <a:cubicBezTo>
                  <a:pt x="47" y="1006"/>
                  <a:pt x="39" y="983"/>
                  <a:pt x="32" y="960"/>
                </a:cubicBezTo>
                <a:cubicBezTo>
                  <a:pt x="25" y="936"/>
                  <a:pt x="19" y="913"/>
                  <a:pt x="14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3"/>
                  <a:pt x="0" y="768"/>
                  <a:pt x="0" y="744"/>
                </a:cubicBezTo>
                <a:cubicBezTo>
                  <a:pt x="0" y="720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1"/>
                  <a:pt x="32" y="527"/>
                </a:cubicBezTo>
                <a:cubicBezTo>
                  <a:pt x="39" y="504"/>
                  <a:pt x="47" y="481"/>
                  <a:pt x="57" y="459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1"/>
                  <a:pt x="125" y="330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0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4" y="19"/>
                  <a:pt x="598" y="14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1"/>
                  <a:pt x="718" y="0"/>
                  <a:pt x="743" y="0"/>
                </a:cubicBezTo>
                <a:cubicBezTo>
                  <a:pt x="767" y="0"/>
                  <a:pt x="791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39"/>
                  <a:pt x="1005" y="47"/>
                  <a:pt x="1027" y="57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7" y="139"/>
                  <a:pt x="1196" y="153"/>
                  <a:pt x="1215" y="169"/>
                </a:cubicBezTo>
                <a:cubicBezTo>
                  <a:pt x="1234" y="184"/>
                  <a:pt x="1252" y="201"/>
                  <a:pt x="1269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3" y="291"/>
                  <a:pt x="1348" y="310"/>
                  <a:pt x="1361" y="330"/>
                </a:cubicBezTo>
                <a:cubicBezTo>
                  <a:pt x="1375" y="351"/>
                  <a:pt x="1387" y="371"/>
                  <a:pt x="1399" y="393"/>
                </a:cubicBezTo>
                <a:cubicBezTo>
                  <a:pt x="1410" y="414"/>
                  <a:pt x="1421" y="436"/>
                  <a:pt x="1430" y="459"/>
                </a:cubicBezTo>
                <a:cubicBezTo>
                  <a:pt x="1439" y="481"/>
                  <a:pt x="1448" y="504"/>
                  <a:pt x="1455" y="527"/>
                </a:cubicBezTo>
                <a:cubicBezTo>
                  <a:pt x="1462" y="551"/>
                  <a:pt x="1468" y="574"/>
                  <a:pt x="1472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5" y="694"/>
                  <a:pt x="1487" y="720"/>
                  <a:pt x="1487" y="74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" name="图片 90"/>
          <p:cNvPicPr/>
          <p:nvPr/>
        </p:nvPicPr>
        <p:blipFill>
          <a:blip r:embed="rId9"/>
          <a:stretch/>
        </p:blipFill>
        <p:spPr>
          <a:xfrm>
            <a:off x="7537680" y="39193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文本框 91"/>
          <p:cNvSpPr txBox="1"/>
          <p:nvPr/>
        </p:nvSpPr>
        <p:spPr>
          <a:xfrm>
            <a:off x="7955640" y="2445120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确定智能体功能目标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022600" y="3816720"/>
            <a:ext cx="67967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系统架构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94" name="任意多边形: 形状 93"/>
          <p:cNvSpPr/>
          <p:nvPr/>
        </p:nvSpPr>
        <p:spPr>
          <a:xfrm>
            <a:off x="7286760" y="482148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9"/>
                  <a:pt x="1486" y="793"/>
                  <a:pt x="1483" y="817"/>
                </a:cubicBezTo>
                <a:cubicBezTo>
                  <a:pt x="1481" y="841"/>
                  <a:pt x="1477" y="865"/>
                  <a:pt x="1473" y="889"/>
                </a:cubicBezTo>
                <a:cubicBezTo>
                  <a:pt x="1468" y="913"/>
                  <a:pt x="1462" y="937"/>
                  <a:pt x="1455" y="960"/>
                </a:cubicBezTo>
                <a:cubicBezTo>
                  <a:pt x="1448" y="983"/>
                  <a:pt x="1440" y="1006"/>
                  <a:pt x="1430" y="1029"/>
                </a:cubicBezTo>
                <a:cubicBezTo>
                  <a:pt x="1421" y="1051"/>
                  <a:pt x="1411" y="1073"/>
                  <a:pt x="1399" y="1094"/>
                </a:cubicBezTo>
                <a:cubicBezTo>
                  <a:pt x="1388" y="1116"/>
                  <a:pt x="1375" y="1137"/>
                  <a:pt x="1362" y="1157"/>
                </a:cubicBezTo>
                <a:cubicBezTo>
                  <a:pt x="1348" y="1177"/>
                  <a:pt x="1334" y="1197"/>
                  <a:pt x="1318" y="1215"/>
                </a:cubicBezTo>
                <a:cubicBezTo>
                  <a:pt x="1303" y="1234"/>
                  <a:pt x="1286" y="1252"/>
                  <a:pt x="1268" y="1269"/>
                </a:cubicBezTo>
                <a:cubicBezTo>
                  <a:pt x="1251" y="1287"/>
                  <a:pt x="1233" y="1303"/>
                  <a:pt x="1214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3" y="1399"/>
                </a:cubicBezTo>
                <a:cubicBezTo>
                  <a:pt x="1072" y="1411"/>
                  <a:pt x="1050" y="1421"/>
                  <a:pt x="1027" y="1431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5" y="1462"/>
                  <a:pt x="912" y="1468"/>
                  <a:pt x="888" y="1473"/>
                </a:cubicBezTo>
                <a:cubicBezTo>
                  <a:pt x="864" y="1478"/>
                  <a:pt x="840" y="1481"/>
                  <a:pt x="816" y="1483"/>
                </a:cubicBezTo>
                <a:cubicBezTo>
                  <a:pt x="792" y="1486"/>
                  <a:pt x="767" y="1487"/>
                  <a:pt x="743" y="1487"/>
                </a:cubicBezTo>
                <a:cubicBezTo>
                  <a:pt x="719" y="1487"/>
                  <a:pt x="695" y="1486"/>
                  <a:pt x="670" y="1483"/>
                </a:cubicBezTo>
                <a:cubicBezTo>
                  <a:pt x="646" y="1481"/>
                  <a:pt x="622" y="1478"/>
                  <a:pt x="598" y="1473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1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1" y="1375"/>
                  <a:pt x="330" y="1362"/>
                </a:cubicBezTo>
                <a:cubicBezTo>
                  <a:pt x="310" y="1348"/>
                  <a:pt x="291" y="1334"/>
                  <a:pt x="272" y="1318"/>
                </a:cubicBezTo>
                <a:cubicBezTo>
                  <a:pt x="253" y="1303"/>
                  <a:pt x="235" y="1287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7"/>
                  <a:pt x="139" y="1177"/>
                  <a:pt x="125" y="1157"/>
                </a:cubicBezTo>
                <a:cubicBezTo>
                  <a:pt x="112" y="1137"/>
                  <a:pt x="99" y="1116"/>
                  <a:pt x="88" y="1094"/>
                </a:cubicBezTo>
                <a:cubicBezTo>
                  <a:pt x="77" y="1073"/>
                  <a:pt x="66" y="1051"/>
                  <a:pt x="57" y="1029"/>
                </a:cubicBezTo>
                <a:cubicBezTo>
                  <a:pt x="48" y="1006"/>
                  <a:pt x="39" y="983"/>
                  <a:pt x="32" y="960"/>
                </a:cubicBezTo>
                <a:cubicBezTo>
                  <a:pt x="25" y="937"/>
                  <a:pt x="19" y="913"/>
                  <a:pt x="15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3"/>
                  <a:pt x="0" y="769"/>
                  <a:pt x="0" y="744"/>
                </a:cubicBezTo>
                <a:cubicBezTo>
                  <a:pt x="0" y="720"/>
                  <a:pt x="1" y="695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19" y="574"/>
                  <a:pt x="25" y="551"/>
                  <a:pt x="32" y="528"/>
                </a:cubicBezTo>
                <a:cubicBezTo>
                  <a:pt x="39" y="504"/>
                  <a:pt x="48" y="481"/>
                  <a:pt x="57" y="459"/>
                </a:cubicBezTo>
                <a:cubicBezTo>
                  <a:pt x="66" y="437"/>
                  <a:pt x="77" y="415"/>
                  <a:pt x="88" y="393"/>
                </a:cubicBezTo>
                <a:cubicBezTo>
                  <a:pt x="99" y="372"/>
                  <a:pt x="112" y="351"/>
                  <a:pt x="125" y="331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1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1" y="154"/>
                  <a:pt x="310" y="139"/>
                  <a:pt x="330" y="126"/>
                </a:cubicBezTo>
                <a:cubicBezTo>
                  <a:pt x="351" y="112"/>
                  <a:pt x="371" y="100"/>
                  <a:pt x="393" y="88"/>
                </a:cubicBezTo>
                <a:cubicBezTo>
                  <a:pt x="414" y="77"/>
                  <a:pt x="436" y="66"/>
                  <a:pt x="459" y="57"/>
                </a:cubicBezTo>
                <a:cubicBezTo>
                  <a:pt x="481" y="48"/>
                  <a:pt x="504" y="39"/>
                  <a:pt x="527" y="32"/>
                </a:cubicBezTo>
                <a:cubicBezTo>
                  <a:pt x="551" y="25"/>
                  <a:pt x="574" y="19"/>
                  <a:pt x="598" y="15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5" y="2"/>
                  <a:pt x="719" y="0"/>
                  <a:pt x="743" y="0"/>
                </a:cubicBezTo>
                <a:cubicBezTo>
                  <a:pt x="767" y="0"/>
                  <a:pt x="792" y="2"/>
                  <a:pt x="816" y="4"/>
                </a:cubicBezTo>
                <a:cubicBezTo>
                  <a:pt x="840" y="6"/>
                  <a:pt x="864" y="10"/>
                  <a:pt x="888" y="15"/>
                </a:cubicBezTo>
                <a:cubicBezTo>
                  <a:pt x="912" y="19"/>
                  <a:pt x="935" y="25"/>
                  <a:pt x="959" y="32"/>
                </a:cubicBezTo>
                <a:cubicBezTo>
                  <a:pt x="982" y="39"/>
                  <a:pt x="1005" y="48"/>
                  <a:pt x="1027" y="57"/>
                </a:cubicBezTo>
                <a:cubicBezTo>
                  <a:pt x="1050" y="66"/>
                  <a:pt x="1072" y="77"/>
                  <a:pt x="1093" y="88"/>
                </a:cubicBezTo>
                <a:cubicBezTo>
                  <a:pt x="1115" y="100"/>
                  <a:pt x="1136" y="112"/>
                  <a:pt x="1156" y="126"/>
                </a:cubicBezTo>
                <a:cubicBezTo>
                  <a:pt x="1176" y="139"/>
                  <a:pt x="1196" y="154"/>
                  <a:pt x="1214" y="169"/>
                </a:cubicBezTo>
                <a:cubicBezTo>
                  <a:pt x="1233" y="184"/>
                  <a:pt x="1251" y="201"/>
                  <a:pt x="1268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1"/>
                </a:cubicBezTo>
                <a:cubicBezTo>
                  <a:pt x="1375" y="351"/>
                  <a:pt x="1388" y="372"/>
                  <a:pt x="1399" y="393"/>
                </a:cubicBezTo>
                <a:cubicBezTo>
                  <a:pt x="1411" y="415"/>
                  <a:pt x="1421" y="437"/>
                  <a:pt x="1430" y="459"/>
                </a:cubicBezTo>
                <a:cubicBezTo>
                  <a:pt x="1440" y="481"/>
                  <a:pt x="1448" y="504"/>
                  <a:pt x="1455" y="528"/>
                </a:cubicBezTo>
                <a:cubicBezTo>
                  <a:pt x="1462" y="551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5"/>
                  <a:pt x="1487" y="720"/>
                  <a:pt x="1487" y="74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" name="图片 94"/>
          <p:cNvPicPr/>
          <p:nvPr/>
        </p:nvPicPr>
        <p:blipFill>
          <a:blip r:embed="rId10"/>
          <a:stretch/>
        </p:blipFill>
        <p:spPr>
          <a:xfrm>
            <a:off x="7454160" y="49888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" name="文本框 95"/>
          <p:cNvSpPr txBox="1"/>
          <p:nvPr/>
        </p:nvSpPr>
        <p:spPr>
          <a:xfrm>
            <a:off x="8022600" y="404964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设计模块与数据流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955640" y="4886640"/>
            <a:ext cx="849592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开发与测试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98" name="图片 97"/>
          <p:cNvPicPr/>
          <p:nvPr/>
        </p:nvPicPr>
        <p:blipFill>
          <a:blip r:embed="rId11"/>
          <a:stretch/>
        </p:blipFill>
        <p:spPr>
          <a:xfrm>
            <a:off x="6827400" y="2415240"/>
            <a:ext cx="1620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9" name="图片 98"/>
          <p:cNvPicPr/>
          <p:nvPr/>
        </p:nvPicPr>
        <p:blipFill>
          <a:blip r:embed="rId11"/>
          <a:stretch/>
        </p:blipFill>
        <p:spPr>
          <a:xfrm>
            <a:off x="6827400" y="3484800"/>
            <a:ext cx="16200" cy="1069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955640" y="5119200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实现功能并迭代优化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4E87D8-3970-6A57-2F40-379B2550A145}"/>
              </a:ext>
            </a:extLst>
          </p:cNvPr>
          <p:cNvSpPr txBox="1"/>
          <p:nvPr/>
        </p:nvSpPr>
        <p:spPr>
          <a:xfrm>
            <a:off x="668520" y="148107"/>
            <a:ext cx="4637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智能体开发概述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8" name="任意多边形: 形状 1667"/>
          <p:cNvSpPr/>
          <p:nvPr/>
        </p:nvSpPr>
        <p:spPr>
          <a:xfrm>
            <a:off x="0" y="0"/>
            <a:ext cx="10704600" cy="6593040"/>
          </a:xfrm>
          <a:custGeom>
            <a:avLst/>
            <a:gdLst/>
            <a:ahLst/>
            <a:cxnLst/>
            <a:rect l="0" t="0" r="r" b="b"/>
            <a:pathLst>
              <a:path w="29735" h="18314">
                <a:moveTo>
                  <a:pt x="0" y="0"/>
                </a:moveTo>
                <a:lnTo>
                  <a:pt x="29735" y="0"/>
                </a:lnTo>
                <a:lnTo>
                  <a:pt x="29735" y="18314"/>
                </a:lnTo>
                <a:lnTo>
                  <a:pt x="0" y="18314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18345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69" name="图片 1668"/>
          <p:cNvPicPr/>
          <p:nvPr/>
        </p:nvPicPr>
        <p:blipFill>
          <a:blip r:embed="rId3"/>
          <a:stretch/>
        </p:blipFill>
        <p:spPr>
          <a:xfrm>
            <a:off x="597420" y="2278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70" name="图片 1669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71" name="图片 1670"/>
          <p:cNvPicPr/>
          <p:nvPr/>
        </p:nvPicPr>
        <p:blipFill>
          <a:blip r:embed="rId5"/>
          <a:stretch/>
        </p:blipFill>
        <p:spPr>
          <a:xfrm>
            <a:off x="534960" y="6284160"/>
            <a:ext cx="1249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2" name="文本框 1671"/>
          <p:cNvSpPr txBox="1"/>
          <p:nvPr/>
        </p:nvSpPr>
        <p:spPr>
          <a:xfrm>
            <a:off x="727200" y="626400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持续优化与反馈循环是智能体开发的核心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3" name="任意多边形: 形状 1672"/>
          <p:cNvSpPr/>
          <p:nvPr/>
        </p:nvSpPr>
        <p:spPr>
          <a:xfrm>
            <a:off x="534600" y="1136160"/>
            <a:ext cx="4546440" cy="4980960"/>
          </a:xfrm>
          <a:custGeom>
            <a:avLst/>
            <a:gdLst/>
            <a:ahLst/>
            <a:cxnLst/>
            <a:rect l="0" t="0" r="r" b="b"/>
            <a:pathLst>
              <a:path w="12629" h="13836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350" y="0"/>
                </a:lnTo>
                <a:cubicBezTo>
                  <a:pt x="12387" y="0"/>
                  <a:pt x="12423" y="8"/>
                  <a:pt x="12457" y="22"/>
                </a:cubicBezTo>
                <a:cubicBezTo>
                  <a:pt x="12491" y="36"/>
                  <a:pt x="12521" y="56"/>
                  <a:pt x="12547" y="82"/>
                </a:cubicBezTo>
                <a:cubicBezTo>
                  <a:pt x="12574" y="108"/>
                  <a:pt x="12594" y="138"/>
                  <a:pt x="12608" y="172"/>
                </a:cubicBezTo>
                <a:cubicBezTo>
                  <a:pt x="12622" y="207"/>
                  <a:pt x="12629" y="242"/>
                  <a:pt x="12629" y="279"/>
                </a:cubicBezTo>
                <a:lnTo>
                  <a:pt x="12629" y="13558"/>
                </a:lnTo>
                <a:cubicBezTo>
                  <a:pt x="12629" y="13595"/>
                  <a:pt x="12622" y="13630"/>
                  <a:pt x="12608" y="13664"/>
                </a:cubicBezTo>
                <a:cubicBezTo>
                  <a:pt x="12594" y="13699"/>
                  <a:pt x="12574" y="13729"/>
                  <a:pt x="12547" y="13755"/>
                </a:cubicBezTo>
                <a:cubicBezTo>
                  <a:pt x="12521" y="13781"/>
                  <a:pt x="12491" y="13801"/>
                  <a:pt x="12457" y="13815"/>
                </a:cubicBezTo>
                <a:cubicBezTo>
                  <a:pt x="12423" y="13829"/>
                  <a:pt x="12387" y="13836"/>
                  <a:pt x="12350" y="13836"/>
                </a:cubicBezTo>
                <a:lnTo>
                  <a:pt x="279" y="13836"/>
                </a:lnTo>
                <a:cubicBezTo>
                  <a:pt x="242" y="13836"/>
                  <a:pt x="206" y="13829"/>
                  <a:pt x="172" y="13815"/>
                </a:cubicBezTo>
                <a:cubicBezTo>
                  <a:pt x="138" y="13801"/>
                  <a:pt x="108" y="13781"/>
                  <a:pt x="82" y="13755"/>
                </a:cubicBezTo>
                <a:cubicBezTo>
                  <a:pt x="56" y="13729"/>
                  <a:pt x="35" y="13699"/>
                  <a:pt x="21" y="13664"/>
                </a:cubicBezTo>
                <a:cubicBezTo>
                  <a:pt x="7" y="13630"/>
                  <a:pt x="0" y="13595"/>
                  <a:pt x="0" y="13558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4" name="任意多边形: 形状 1673"/>
          <p:cNvSpPr/>
          <p:nvPr/>
        </p:nvSpPr>
        <p:spPr>
          <a:xfrm>
            <a:off x="534600" y="1136160"/>
            <a:ext cx="4546440" cy="4980960"/>
          </a:xfrm>
          <a:custGeom>
            <a:avLst/>
            <a:gdLst/>
            <a:ahLst/>
            <a:cxnLst/>
            <a:rect l="0" t="0" r="r" b="b"/>
            <a:pathLst>
              <a:path w="12629" h="13836">
                <a:moveTo>
                  <a:pt x="0" y="13558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350" y="0"/>
                </a:lnTo>
                <a:cubicBezTo>
                  <a:pt x="12387" y="0"/>
                  <a:pt x="12423" y="8"/>
                  <a:pt x="12457" y="22"/>
                </a:cubicBezTo>
                <a:cubicBezTo>
                  <a:pt x="12491" y="36"/>
                  <a:pt x="12521" y="56"/>
                  <a:pt x="12547" y="82"/>
                </a:cubicBezTo>
                <a:cubicBezTo>
                  <a:pt x="12574" y="108"/>
                  <a:pt x="12594" y="138"/>
                  <a:pt x="12608" y="172"/>
                </a:cubicBezTo>
                <a:cubicBezTo>
                  <a:pt x="12622" y="207"/>
                  <a:pt x="12629" y="242"/>
                  <a:pt x="12629" y="279"/>
                </a:cubicBezTo>
                <a:lnTo>
                  <a:pt x="12629" y="13558"/>
                </a:lnTo>
                <a:cubicBezTo>
                  <a:pt x="12629" y="13595"/>
                  <a:pt x="12622" y="13630"/>
                  <a:pt x="12608" y="13664"/>
                </a:cubicBezTo>
                <a:cubicBezTo>
                  <a:pt x="12594" y="13699"/>
                  <a:pt x="12574" y="13729"/>
                  <a:pt x="12547" y="13755"/>
                </a:cubicBezTo>
                <a:cubicBezTo>
                  <a:pt x="12521" y="13781"/>
                  <a:pt x="12491" y="13801"/>
                  <a:pt x="12457" y="13815"/>
                </a:cubicBezTo>
                <a:cubicBezTo>
                  <a:pt x="12423" y="13829"/>
                  <a:pt x="12387" y="13836"/>
                  <a:pt x="12350" y="13836"/>
                </a:cubicBezTo>
                <a:lnTo>
                  <a:pt x="279" y="13836"/>
                </a:lnTo>
                <a:cubicBezTo>
                  <a:pt x="242" y="13836"/>
                  <a:pt x="206" y="13829"/>
                  <a:pt x="172" y="13815"/>
                </a:cubicBezTo>
                <a:cubicBezTo>
                  <a:pt x="138" y="13801"/>
                  <a:pt x="108" y="13781"/>
                  <a:pt x="82" y="13755"/>
                </a:cubicBezTo>
                <a:cubicBezTo>
                  <a:pt x="56" y="13729"/>
                  <a:pt x="35" y="13699"/>
                  <a:pt x="21" y="13664"/>
                </a:cubicBezTo>
                <a:cubicBezTo>
                  <a:pt x="7" y="13630"/>
                  <a:pt x="0" y="13595"/>
                  <a:pt x="0" y="13558"/>
                </a:cubicBezTo>
                <a:moveTo>
                  <a:pt x="23" y="279"/>
                </a:moveTo>
                <a:lnTo>
                  <a:pt x="23" y="13558"/>
                </a:lnTo>
                <a:cubicBezTo>
                  <a:pt x="23" y="13575"/>
                  <a:pt x="25" y="13591"/>
                  <a:pt x="28" y="13608"/>
                </a:cubicBezTo>
                <a:cubicBezTo>
                  <a:pt x="32" y="13624"/>
                  <a:pt x="36" y="13640"/>
                  <a:pt x="43" y="13656"/>
                </a:cubicBezTo>
                <a:cubicBezTo>
                  <a:pt x="49" y="13671"/>
                  <a:pt x="57" y="13686"/>
                  <a:pt x="66" y="13700"/>
                </a:cubicBezTo>
                <a:cubicBezTo>
                  <a:pt x="76" y="13714"/>
                  <a:pt x="86" y="13727"/>
                  <a:pt x="98" y="13738"/>
                </a:cubicBezTo>
                <a:cubicBezTo>
                  <a:pt x="110" y="13750"/>
                  <a:pt x="123" y="13761"/>
                  <a:pt x="137" y="13770"/>
                </a:cubicBezTo>
                <a:cubicBezTo>
                  <a:pt x="151" y="13780"/>
                  <a:pt x="165" y="13787"/>
                  <a:pt x="181" y="13794"/>
                </a:cubicBezTo>
                <a:cubicBezTo>
                  <a:pt x="196" y="13800"/>
                  <a:pt x="212" y="13805"/>
                  <a:pt x="229" y="13808"/>
                </a:cubicBezTo>
                <a:cubicBezTo>
                  <a:pt x="245" y="13812"/>
                  <a:pt x="262" y="13813"/>
                  <a:pt x="279" y="13813"/>
                </a:cubicBezTo>
                <a:lnTo>
                  <a:pt x="12350" y="13813"/>
                </a:lnTo>
                <a:cubicBezTo>
                  <a:pt x="12367" y="13813"/>
                  <a:pt x="12384" y="13812"/>
                  <a:pt x="12400" y="13808"/>
                </a:cubicBezTo>
                <a:cubicBezTo>
                  <a:pt x="12417" y="13805"/>
                  <a:pt x="12433" y="13800"/>
                  <a:pt x="12448" y="13794"/>
                </a:cubicBezTo>
                <a:cubicBezTo>
                  <a:pt x="12464" y="13787"/>
                  <a:pt x="12478" y="13780"/>
                  <a:pt x="12492" y="13770"/>
                </a:cubicBezTo>
                <a:cubicBezTo>
                  <a:pt x="12506" y="13761"/>
                  <a:pt x="12519" y="13750"/>
                  <a:pt x="12531" y="13738"/>
                </a:cubicBezTo>
                <a:cubicBezTo>
                  <a:pt x="12543" y="13727"/>
                  <a:pt x="12553" y="13714"/>
                  <a:pt x="12563" y="13700"/>
                </a:cubicBezTo>
                <a:cubicBezTo>
                  <a:pt x="12572" y="13686"/>
                  <a:pt x="12580" y="13671"/>
                  <a:pt x="12586" y="13656"/>
                </a:cubicBezTo>
                <a:cubicBezTo>
                  <a:pt x="12593" y="13640"/>
                  <a:pt x="12598" y="13624"/>
                  <a:pt x="12601" y="13608"/>
                </a:cubicBezTo>
                <a:cubicBezTo>
                  <a:pt x="12604" y="13591"/>
                  <a:pt x="12606" y="13575"/>
                  <a:pt x="12606" y="13558"/>
                </a:cubicBezTo>
                <a:lnTo>
                  <a:pt x="12606" y="279"/>
                </a:lnTo>
                <a:cubicBezTo>
                  <a:pt x="12606" y="262"/>
                  <a:pt x="12604" y="246"/>
                  <a:pt x="12601" y="229"/>
                </a:cubicBezTo>
                <a:cubicBezTo>
                  <a:pt x="12598" y="213"/>
                  <a:pt x="12593" y="197"/>
                  <a:pt x="12586" y="181"/>
                </a:cubicBezTo>
                <a:cubicBezTo>
                  <a:pt x="12580" y="166"/>
                  <a:pt x="12572" y="151"/>
                  <a:pt x="12563" y="137"/>
                </a:cubicBezTo>
                <a:cubicBezTo>
                  <a:pt x="12553" y="123"/>
                  <a:pt x="12543" y="110"/>
                  <a:pt x="12531" y="98"/>
                </a:cubicBezTo>
                <a:cubicBezTo>
                  <a:pt x="12519" y="87"/>
                  <a:pt x="12506" y="76"/>
                  <a:pt x="12492" y="67"/>
                </a:cubicBezTo>
                <a:cubicBezTo>
                  <a:pt x="12478" y="57"/>
                  <a:pt x="12464" y="50"/>
                  <a:pt x="12448" y="43"/>
                </a:cubicBezTo>
                <a:cubicBezTo>
                  <a:pt x="12433" y="37"/>
                  <a:pt x="12417" y="32"/>
                  <a:pt x="12400" y="29"/>
                </a:cubicBezTo>
                <a:cubicBezTo>
                  <a:pt x="12384" y="25"/>
                  <a:pt x="12367" y="24"/>
                  <a:pt x="12350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5" name="任意多边形: 形状 1674"/>
          <p:cNvSpPr/>
          <p:nvPr/>
        </p:nvSpPr>
        <p:spPr>
          <a:xfrm>
            <a:off x="810360" y="141228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0" y="0"/>
                </a:moveTo>
                <a:lnTo>
                  <a:pt x="1162" y="0"/>
                </a:lnTo>
                <a:lnTo>
                  <a:pt x="1162" y="1254"/>
                </a:lnTo>
                <a:lnTo>
                  <a:pt x="0" y="1254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6"/>
            <a:tile tx="0" ty="0" sx="87679" sy="-1254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6" name="任意多边形: 形状 1675"/>
          <p:cNvSpPr/>
          <p:nvPr/>
        </p:nvSpPr>
        <p:spPr>
          <a:xfrm>
            <a:off x="814680" y="1416240"/>
            <a:ext cx="409680" cy="443160"/>
          </a:xfrm>
          <a:custGeom>
            <a:avLst/>
            <a:gdLst/>
            <a:ahLst/>
            <a:cxnLst/>
            <a:rect l="0" t="0" r="r" b="b"/>
            <a:pathLst>
              <a:path w="1138" h="1231" fill="none">
                <a:moveTo>
                  <a:pt x="0" y="0"/>
                </a:moveTo>
                <a:lnTo>
                  <a:pt x="1138" y="0"/>
                </a:lnTo>
                <a:lnTo>
                  <a:pt x="1138" y="1231"/>
                </a:lnTo>
                <a:lnTo>
                  <a:pt x="0" y="1231"/>
                </a:lnTo>
                <a:lnTo>
                  <a:pt x="0" y="0"/>
                </a:lnTo>
              </a:path>
            </a:pathLst>
          </a:custGeom>
          <a:ln w="8280">
            <a:solidFill>
              <a:srgbClr val="00AEEF">
                <a:alpha val="30000"/>
              </a:srgbClr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77" name="图片 1676"/>
          <p:cNvPicPr/>
          <p:nvPr/>
        </p:nvPicPr>
        <p:blipFill>
          <a:blip r:embed="rId7"/>
          <a:stretch/>
        </p:blipFill>
        <p:spPr>
          <a:xfrm>
            <a:off x="919080" y="15210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8" name="文本框 1677"/>
          <p:cNvSpPr txBox="1"/>
          <p:nvPr/>
        </p:nvSpPr>
        <p:spPr>
          <a:xfrm>
            <a:off x="9691560" y="626868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20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79" name="图片 1678"/>
          <p:cNvPicPr/>
          <p:nvPr/>
        </p:nvPicPr>
        <p:blipFill>
          <a:blip r:embed="rId8"/>
          <a:stretch/>
        </p:blipFill>
        <p:spPr>
          <a:xfrm>
            <a:off x="810720" y="2181240"/>
            <a:ext cx="66600" cy="417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0" name="文本框 1679"/>
          <p:cNvSpPr txBox="1"/>
          <p:nvPr/>
        </p:nvSpPr>
        <p:spPr>
          <a:xfrm>
            <a:off x="1362240" y="1479960"/>
            <a:ext cx="1772921" cy="30457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 dirty="0">
                <a:effectLst/>
                <a:uFillTx/>
                <a:latin typeface="WenQuanYiZenHei"/>
                <a:ea typeface="WenQuanYiZenHei"/>
              </a:rPr>
              <a:t>开发流程关键点</a:t>
            </a:r>
            <a:endParaRPr lang="en-US" sz="1979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81" name="文本框 1680"/>
          <p:cNvSpPr txBox="1"/>
          <p:nvPr/>
        </p:nvSpPr>
        <p:spPr>
          <a:xfrm>
            <a:off x="1011240" y="2145600"/>
            <a:ext cx="3568285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00AEEF"/>
                </a:solidFill>
                <a:effectLst/>
                <a:uFillTx/>
                <a:latin typeface="WenQuanYiZenHei"/>
                <a:ea typeface="WenQuanYiZenHei"/>
              </a:rPr>
              <a:t>需求驱动设计</a:t>
            </a:r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：明确智能体的核心目标和业务范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682" name="图片 1681"/>
          <p:cNvPicPr/>
          <p:nvPr/>
        </p:nvPicPr>
        <p:blipFill>
          <a:blip r:embed="rId8"/>
          <a:stretch/>
        </p:blipFill>
        <p:spPr>
          <a:xfrm>
            <a:off x="810720" y="2849760"/>
            <a:ext cx="66600" cy="417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3" name="文本框 1682"/>
          <p:cNvSpPr txBox="1"/>
          <p:nvPr/>
        </p:nvSpPr>
        <p:spPr>
          <a:xfrm>
            <a:off x="1011240" y="2379600"/>
            <a:ext cx="1359346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围，避免功能泛化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84" name="文本框 1683"/>
          <p:cNvSpPr txBox="1"/>
          <p:nvPr/>
        </p:nvSpPr>
        <p:spPr>
          <a:xfrm>
            <a:off x="1011240" y="2814120"/>
            <a:ext cx="4546440" cy="203133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00AEEF"/>
                </a:solidFill>
                <a:effectLst/>
                <a:uFillTx/>
                <a:latin typeface="WenQuanYiZenHei"/>
                <a:ea typeface="WenQuanYiZenHei"/>
              </a:rPr>
              <a:t>模块化架构</a:t>
            </a:r>
            <a:r>
              <a:rPr lang="zh-CN" sz="132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：将</a:t>
            </a:r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复杂任务分解为输入处理、推理决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685" name="图片 1684"/>
          <p:cNvPicPr/>
          <p:nvPr/>
        </p:nvPicPr>
        <p:blipFill>
          <a:blip r:embed="rId8"/>
          <a:stretch/>
        </p:blipFill>
        <p:spPr>
          <a:xfrm>
            <a:off x="810720" y="3518280"/>
            <a:ext cx="66600" cy="417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6" name="文本框 1685"/>
          <p:cNvSpPr txBox="1"/>
          <p:nvPr/>
        </p:nvSpPr>
        <p:spPr>
          <a:xfrm>
            <a:off x="1011240" y="3048120"/>
            <a:ext cx="220893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策、工具调用和结果输出模块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87" name="文本框 1686"/>
          <p:cNvSpPr txBox="1"/>
          <p:nvPr/>
        </p:nvSpPr>
        <p:spPr>
          <a:xfrm>
            <a:off x="1011240" y="3482640"/>
            <a:ext cx="373820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00AEEF"/>
                </a:solidFill>
                <a:effectLst/>
                <a:uFillTx/>
                <a:latin typeface="WenQuanYiZenHei"/>
                <a:ea typeface="WenQuanYiZenHei"/>
              </a:rPr>
              <a:t>迭代开发流程</a:t>
            </a:r>
            <a:r>
              <a:rPr lang="zh-CN" sz="132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：</a:t>
            </a:r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从最小可行产品开始，通过测试反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688" name="图片 1687"/>
          <p:cNvPicPr/>
          <p:nvPr/>
        </p:nvPicPr>
        <p:blipFill>
          <a:blip r:embed="rId8"/>
          <a:stretch/>
        </p:blipFill>
        <p:spPr>
          <a:xfrm>
            <a:off x="810720" y="4186800"/>
            <a:ext cx="66600" cy="417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9" name="文本框 1688"/>
          <p:cNvSpPr txBox="1"/>
          <p:nvPr/>
        </p:nvSpPr>
        <p:spPr>
          <a:xfrm>
            <a:off x="1011240" y="3716640"/>
            <a:ext cx="1189428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馈不断优化功能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90" name="文本框 1689"/>
          <p:cNvSpPr txBox="1"/>
          <p:nvPr/>
        </p:nvSpPr>
        <p:spPr>
          <a:xfrm>
            <a:off x="1011240" y="4151160"/>
            <a:ext cx="373820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00AEEF"/>
                </a:solidFill>
                <a:effectLst/>
                <a:uFillTx/>
                <a:latin typeface="WenQuanYiZenHei"/>
                <a:ea typeface="WenQuanYiZenHei"/>
              </a:rPr>
              <a:t>文档维护</a:t>
            </a:r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：贯穿全过程的系统文档更新，为未来维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91" name="任意多边形: 形状 1690"/>
          <p:cNvSpPr/>
          <p:nvPr/>
        </p:nvSpPr>
        <p:spPr>
          <a:xfrm>
            <a:off x="5615640" y="1136160"/>
            <a:ext cx="4546440" cy="4980960"/>
          </a:xfrm>
          <a:custGeom>
            <a:avLst/>
            <a:gdLst/>
            <a:ahLst/>
            <a:cxnLst/>
            <a:rect l="0" t="0" r="r" b="b"/>
            <a:pathLst>
              <a:path w="12629" h="13836">
                <a:moveTo>
                  <a:pt x="21" y="172"/>
                </a:move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8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12350" y="0"/>
                </a:lnTo>
                <a:cubicBezTo>
                  <a:pt x="12387" y="0"/>
                  <a:pt x="12422" y="8"/>
                  <a:pt x="12457" y="22"/>
                </a:cubicBezTo>
                <a:cubicBezTo>
                  <a:pt x="12491" y="36"/>
                  <a:pt x="12521" y="56"/>
                  <a:pt x="12547" y="82"/>
                </a:cubicBezTo>
                <a:cubicBezTo>
                  <a:pt x="12573" y="108"/>
                  <a:pt x="12593" y="138"/>
                  <a:pt x="12607" y="172"/>
                </a:cubicBezTo>
                <a:cubicBezTo>
                  <a:pt x="12622" y="207"/>
                  <a:pt x="12629" y="242"/>
                  <a:pt x="12629" y="279"/>
                </a:cubicBezTo>
                <a:lnTo>
                  <a:pt x="12629" y="13558"/>
                </a:lnTo>
                <a:cubicBezTo>
                  <a:pt x="12629" y="13595"/>
                  <a:pt x="12622" y="13630"/>
                  <a:pt x="12607" y="13664"/>
                </a:cubicBezTo>
                <a:cubicBezTo>
                  <a:pt x="12593" y="13699"/>
                  <a:pt x="12573" y="13729"/>
                  <a:pt x="12547" y="13755"/>
                </a:cubicBezTo>
                <a:cubicBezTo>
                  <a:pt x="12521" y="13781"/>
                  <a:pt x="12491" y="13801"/>
                  <a:pt x="12457" y="13815"/>
                </a:cubicBezTo>
                <a:cubicBezTo>
                  <a:pt x="12422" y="13829"/>
                  <a:pt x="12387" y="13836"/>
                  <a:pt x="12350" y="13836"/>
                </a:cubicBezTo>
                <a:lnTo>
                  <a:pt x="278" y="13836"/>
                </a:lnTo>
                <a:cubicBezTo>
                  <a:pt x="241" y="13836"/>
                  <a:pt x="206" y="13829"/>
                  <a:pt x="172" y="13815"/>
                </a:cubicBezTo>
                <a:cubicBezTo>
                  <a:pt x="138" y="13801"/>
                  <a:pt x="107" y="13781"/>
                  <a:pt x="81" y="13755"/>
                </a:cubicBezTo>
                <a:cubicBezTo>
                  <a:pt x="55" y="13729"/>
                  <a:pt x="35" y="13699"/>
                  <a:pt x="21" y="13664"/>
                </a:cubicBezTo>
                <a:cubicBezTo>
                  <a:pt x="7" y="13630"/>
                  <a:pt x="0" y="13595"/>
                  <a:pt x="0" y="13558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2" name="任意多边形: 形状 1691"/>
          <p:cNvSpPr/>
          <p:nvPr/>
        </p:nvSpPr>
        <p:spPr>
          <a:xfrm>
            <a:off x="5615640" y="1136160"/>
            <a:ext cx="4546440" cy="4980960"/>
          </a:xfrm>
          <a:custGeom>
            <a:avLst/>
            <a:gdLst/>
            <a:ahLst/>
            <a:cxnLst/>
            <a:rect l="0" t="0" r="r" b="b"/>
            <a:pathLst>
              <a:path w="12629" h="13836">
                <a:moveTo>
                  <a:pt x="0" y="13558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8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12350" y="0"/>
                </a:lnTo>
                <a:cubicBezTo>
                  <a:pt x="12387" y="0"/>
                  <a:pt x="12422" y="8"/>
                  <a:pt x="12457" y="22"/>
                </a:cubicBezTo>
                <a:cubicBezTo>
                  <a:pt x="12491" y="36"/>
                  <a:pt x="12521" y="56"/>
                  <a:pt x="12547" y="82"/>
                </a:cubicBezTo>
                <a:cubicBezTo>
                  <a:pt x="12573" y="108"/>
                  <a:pt x="12593" y="138"/>
                  <a:pt x="12607" y="172"/>
                </a:cubicBezTo>
                <a:cubicBezTo>
                  <a:pt x="12622" y="207"/>
                  <a:pt x="12629" y="242"/>
                  <a:pt x="12629" y="279"/>
                </a:cubicBezTo>
                <a:lnTo>
                  <a:pt x="12629" y="13558"/>
                </a:lnTo>
                <a:cubicBezTo>
                  <a:pt x="12629" y="13595"/>
                  <a:pt x="12622" y="13630"/>
                  <a:pt x="12607" y="13664"/>
                </a:cubicBezTo>
                <a:cubicBezTo>
                  <a:pt x="12593" y="13699"/>
                  <a:pt x="12573" y="13729"/>
                  <a:pt x="12547" y="13755"/>
                </a:cubicBezTo>
                <a:cubicBezTo>
                  <a:pt x="12521" y="13781"/>
                  <a:pt x="12491" y="13801"/>
                  <a:pt x="12457" y="13815"/>
                </a:cubicBezTo>
                <a:cubicBezTo>
                  <a:pt x="12422" y="13829"/>
                  <a:pt x="12387" y="13836"/>
                  <a:pt x="12350" y="13836"/>
                </a:cubicBezTo>
                <a:lnTo>
                  <a:pt x="278" y="13836"/>
                </a:lnTo>
                <a:cubicBezTo>
                  <a:pt x="241" y="13836"/>
                  <a:pt x="206" y="13829"/>
                  <a:pt x="172" y="13815"/>
                </a:cubicBezTo>
                <a:cubicBezTo>
                  <a:pt x="138" y="13801"/>
                  <a:pt x="107" y="13781"/>
                  <a:pt x="81" y="13755"/>
                </a:cubicBezTo>
                <a:cubicBezTo>
                  <a:pt x="55" y="13729"/>
                  <a:pt x="35" y="13699"/>
                  <a:pt x="21" y="13664"/>
                </a:cubicBezTo>
                <a:cubicBezTo>
                  <a:pt x="7" y="13630"/>
                  <a:pt x="0" y="13595"/>
                  <a:pt x="0" y="13558"/>
                </a:cubicBezTo>
                <a:moveTo>
                  <a:pt x="23" y="279"/>
                </a:moveTo>
                <a:lnTo>
                  <a:pt x="23" y="13558"/>
                </a:lnTo>
                <a:cubicBezTo>
                  <a:pt x="23" y="13575"/>
                  <a:pt x="25" y="13591"/>
                  <a:pt x="28" y="13608"/>
                </a:cubicBezTo>
                <a:cubicBezTo>
                  <a:pt x="31" y="13624"/>
                  <a:pt x="36" y="13640"/>
                  <a:pt x="42" y="13656"/>
                </a:cubicBezTo>
                <a:cubicBezTo>
                  <a:pt x="49" y="13671"/>
                  <a:pt x="57" y="13686"/>
                  <a:pt x="66" y="13700"/>
                </a:cubicBezTo>
                <a:cubicBezTo>
                  <a:pt x="75" y="13714"/>
                  <a:pt x="86" y="13727"/>
                  <a:pt x="98" y="13738"/>
                </a:cubicBezTo>
                <a:cubicBezTo>
                  <a:pt x="110" y="13750"/>
                  <a:pt x="122" y="13761"/>
                  <a:pt x="136" y="13770"/>
                </a:cubicBezTo>
                <a:cubicBezTo>
                  <a:pt x="150" y="13780"/>
                  <a:pt x="165" y="13787"/>
                  <a:pt x="181" y="13794"/>
                </a:cubicBezTo>
                <a:cubicBezTo>
                  <a:pt x="196" y="13800"/>
                  <a:pt x="212" y="13805"/>
                  <a:pt x="228" y="13808"/>
                </a:cubicBezTo>
                <a:cubicBezTo>
                  <a:pt x="245" y="13812"/>
                  <a:pt x="261" y="13813"/>
                  <a:pt x="278" y="13813"/>
                </a:cubicBezTo>
                <a:lnTo>
                  <a:pt x="12350" y="13813"/>
                </a:lnTo>
                <a:cubicBezTo>
                  <a:pt x="12367" y="13813"/>
                  <a:pt x="12383" y="13812"/>
                  <a:pt x="12400" y="13808"/>
                </a:cubicBezTo>
                <a:cubicBezTo>
                  <a:pt x="12416" y="13805"/>
                  <a:pt x="12432" y="13800"/>
                  <a:pt x="12448" y="13794"/>
                </a:cubicBezTo>
                <a:cubicBezTo>
                  <a:pt x="12463" y="13787"/>
                  <a:pt x="12478" y="13780"/>
                  <a:pt x="12492" y="13770"/>
                </a:cubicBezTo>
                <a:cubicBezTo>
                  <a:pt x="12506" y="13761"/>
                  <a:pt x="12519" y="13750"/>
                  <a:pt x="12531" y="13738"/>
                </a:cubicBezTo>
                <a:cubicBezTo>
                  <a:pt x="12542" y="13727"/>
                  <a:pt x="12553" y="13714"/>
                  <a:pt x="12562" y="13700"/>
                </a:cubicBezTo>
                <a:cubicBezTo>
                  <a:pt x="12572" y="13686"/>
                  <a:pt x="12580" y="13671"/>
                  <a:pt x="12586" y="13656"/>
                </a:cubicBezTo>
                <a:cubicBezTo>
                  <a:pt x="12592" y="13640"/>
                  <a:pt x="12597" y="13624"/>
                  <a:pt x="12600" y="13608"/>
                </a:cubicBezTo>
                <a:cubicBezTo>
                  <a:pt x="12604" y="13591"/>
                  <a:pt x="12605" y="13575"/>
                  <a:pt x="12605" y="13558"/>
                </a:cubicBezTo>
                <a:lnTo>
                  <a:pt x="12605" y="279"/>
                </a:lnTo>
                <a:cubicBezTo>
                  <a:pt x="12605" y="262"/>
                  <a:pt x="12604" y="246"/>
                  <a:pt x="12600" y="229"/>
                </a:cubicBezTo>
                <a:cubicBezTo>
                  <a:pt x="12597" y="213"/>
                  <a:pt x="12592" y="197"/>
                  <a:pt x="12586" y="181"/>
                </a:cubicBezTo>
                <a:cubicBezTo>
                  <a:pt x="12580" y="166"/>
                  <a:pt x="12572" y="151"/>
                  <a:pt x="12562" y="137"/>
                </a:cubicBezTo>
                <a:cubicBezTo>
                  <a:pt x="12553" y="123"/>
                  <a:pt x="12542" y="110"/>
                  <a:pt x="12531" y="98"/>
                </a:cubicBezTo>
                <a:cubicBezTo>
                  <a:pt x="12519" y="87"/>
                  <a:pt x="12506" y="76"/>
                  <a:pt x="12492" y="67"/>
                </a:cubicBezTo>
                <a:cubicBezTo>
                  <a:pt x="12478" y="57"/>
                  <a:pt x="12463" y="50"/>
                  <a:pt x="12448" y="43"/>
                </a:cubicBezTo>
                <a:cubicBezTo>
                  <a:pt x="12432" y="37"/>
                  <a:pt x="12416" y="32"/>
                  <a:pt x="12400" y="29"/>
                </a:cubicBezTo>
                <a:cubicBezTo>
                  <a:pt x="12383" y="25"/>
                  <a:pt x="12367" y="24"/>
                  <a:pt x="12350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10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3" name="任意多边形: 形状 1692"/>
          <p:cNvSpPr/>
          <p:nvPr/>
        </p:nvSpPr>
        <p:spPr>
          <a:xfrm>
            <a:off x="5891400" y="1412280"/>
            <a:ext cx="367920" cy="451440"/>
          </a:xfrm>
          <a:custGeom>
            <a:avLst/>
            <a:gdLst/>
            <a:ahLst/>
            <a:cxnLst/>
            <a:rect l="0" t="0" r="r" b="b"/>
            <a:pathLst>
              <a:path w="1022" h="1254">
                <a:moveTo>
                  <a:pt x="0" y="0"/>
                </a:moveTo>
                <a:lnTo>
                  <a:pt x="1022" y="0"/>
                </a:lnTo>
                <a:lnTo>
                  <a:pt x="1022" y="1254"/>
                </a:lnTo>
                <a:lnTo>
                  <a:pt x="0" y="1254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9"/>
            <a:tile tx="0" ty="0" sx="87714" sy="-1254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4" name="任意多边形: 形状 1693"/>
          <p:cNvSpPr/>
          <p:nvPr/>
        </p:nvSpPr>
        <p:spPr>
          <a:xfrm>
            <a:off x="5895360" y="1416240"/>
            <a:ext cx="359640" cy="443160"/>
          </a:xfrm>
          <a:custGeom>
            <a:avLst/>
            <a:gdLst/>
            <a:ahLst/>
            <a:cxnLst/>
            <a:rect l="0" t="0" r="r" b="b"/>
            <a:pathLst>
              <a:path w="999" h="1231" fill="none">
                <a:moveTo>
                  <a:pt x="0" y="0"/>
                </a:moveTo>
                <a:lnTo>
                  <a:pt x="999" y="0"/>
                </a:lnTo>
                <a:lnTo>
                  <a:pt x="999" y="1231"/>
                </a:lnTo>
                <a:lnTo>
                  <a:pt x="0" y="1231"/>
                </a:lnTo>
                <a:lnTo>
                  <a:pt x="0" y="0"/>
                </a:lnTo>
              </a:path>
            </a:pathLst>
          </a:custGeom>
          <a:ln w="8280">
            <a:solidFill>
              <a:srgbClr val="00AEEF">
                <a:alpha val="30000"/>
              </a:srgbClr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95" name="图片 1694"/>
          <p:cNvPicPr/>
          <p:nvPr/>
        </p:nvPicPr>
        <p:blipFill>
          <a:blip r:embed="rId10"/>
          <a:stretch/>
        </p:blipFill>
        <p:spPr>
          <a:xfrm>
            <a:off x="6000120" y="15210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6" name="文本框 1695"/>
          <p:cNvSpPr txBox="1"/>
          <p:nvPr/>
        </p:nvSpPr>
        <p:spPr>
          <a:xfrm>
            <a:off x="1011240" y="4385160"/>
            <a:ext cx="1359346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护和扩展奠定基础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697" name="图片 1696"/>
          <p:cNvPicPr/>
          <p:nvPr/>
        </p:nvPicPr>
        <p:blipFill>
          <a:blip r:embed="rId11"/>
          <a:stretch/>
        </p:blipFill>
        <p:spPr>
          <a:xfrm>
            <a:off x="5891400" y="4387320"/>
            <a:ext cx="133200" cy="417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8" name="文本框 1697"/>
          <p:cNvSpPr txBox="1"/>
          <p:nvPr/>
        </p:nvSpPr>
        <p:spPr>
          <a:xfrm>
            <a:off x="6392880" y="1479960"/>
            <a:ext cx="1519647" cy="304571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 dirty="0">
                <a:effectLst/>
                <a:uFillTx/>
                <a:latin typeface="WenQuanYiZenHei"/>
                <a:ea typeface="WenQuanYiZenHei"/>
              </a:rPr>
              <a:t>未来应用展望</a:t>
            </a:r>
            <a:endParaRPr lang="en-US" sz="1979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699" name="文本框 1698"/>
          <p:cNvSpPr txBox="1"/>
          <p:nvPr/>
        </p:nvSpPr>
        <p:spPr>
          <a:xfrm>
            <a:off x="6158880" y="4351680"/>
            <a:ext cx="373820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跨领域智能体集成：将智能体应用扩展至更多专业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700" name="图片 1699"/>
          <p:cNvPicPr/>
          <p:nvPr/>
        </p:nvPicPr>
        <p:blipFill>
          <a:blip r:embed="rId12"/>
          <a:stretch/>
        </p:blipFill>
        <p:spPr>
          <a:xfrm>
            <a:off x="5891400" y="5022360"/>
            <a:ext cx="133200" cy="183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01" name="文本框 1700"/>
          <p:cNvSpPr txBox="1"/>
          <p:nvPr/>
        </p:nvSpPr>
        <p:spPr>
          <a:xfrm>
            <a:off x="6158880" y="458568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领域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02" name="图片 1701"/>
          <p:cNvPicPr/>
          <p:nvPr/>
        </p:nvPicPr>
        <p:blipFill>
          <a:blip r:embed="rId13"/>
          <a:stretch/>
        </p:blipFill>
        <p:spPr>
          <a:xfrm>
            <a:off x="5891400" y="5423400"/>
            <a:ext cx="166680" cy="417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03" name="文本框 1702"/>
          <p:cNvSpPr txBox="1"/>
          <p:nvPr/>
        </p:nvSpPr>
        <p:spPr>
          <a:xfrm>
            <a:off x="6158880" y="4986720"/>
            <a:ext cx="373820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多模态能力增强：整合文本、图像和音频处理能力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1704" name="文本框 1703"/>
          <p:cNvSpPr txBox="1"/>
          <p:nvPr/>
        </p:nvSpPr>
        <p:spPr>
          <a:xfrm>
            <a:off x="6192360" y="5387760"/>
            <a:ext cx="373820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协作智能体系统：构建多智能体协同工作的复杂系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1705" name="图片 1704"/>
          <p:cNvPicPr/>
          <p:nvPr/>
        </p:nvPicPr>
        <p:blipFill>
          <a:blip r:embed="rId14"/>
          <a:stretch/>
        </p:blipFill>
        <p:spPr>
          <a:xfrm>
            <a:off x="6819120" y="2064240"/>
            <a:ext cx="2139120" cy="2139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06" name="文本框 1705"/>
          <p:cNvSpPr txBox="1"/>
          <p:nvPr/>
        </p:nvSpPr>
        <p:spPr>
          <a:xfrm>
            <a:off x="6192360" y="562176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统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任意多边形: 形状 100"/>
          <p:cNvSpPr/>
          <p:nvPr/>
        </p:nvSpPr>
        <p:spPr>
          <a:xfrm>
            <a:off x="0" y="0"/>
            <a:ext cx="261360" cy="261360"/>
          </a:xfrm>
          <a:custGeom>
            <a:avLst/>
            <a:gdLst/>
            <a:ahLst/>
            <a:cxnLst/>
            <a:rect l="0" t="0" r="r" b="b"/>
            <a:pathLst>
              <a:path w="726" h="726">
                <a:moveTo>
                  <a:pt x="0" y="0"/>
                </a:moveTo>
                <a:lnTo>
                  <a:pt x="0" y="726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任意多边形: 形状 101"/>
          <p:cNvSpPr/>
          <p:nvPr/>
        </p:nvSpPr>
        <p:spPr>
          <a:xfrm>
            <a:off x="0" y="0"/>
            <a:ext cx="522720" cy="522720"/>
          </a:xfrm>
          <a:custGeom>
            <a:avLst/>
            <a:gdLst/>
            <a:ahLst/>
            <a:cxnLst/>
            <a:rect l="0" t="0" r="r" b="b"/>
            <a:pathLst>
              <a:path w="1452" h="1452">
                <a:moveTo>
                  <a:pt x="725" y="0"/>
                </a:moveTo>
                <a:lnTo>
                  <a:pt x="0" y="725"/>
                </a:lnTo>
                <a:lnTo>
                  <a:pt x="0" y="1452"/>
                </a:lnTo>
                <a:lnTo>
                  <a:pt x="1452" y="0"/>
                </a:lnTo>
                <a:lnTo>
                  <a:pt x="725" y="0"/>
                </a:lnTo>
                <a:close/>
              </a:path>
            </a:pathLst>
          </a:custGeom>
          <a:solidFill>
            <a:srgbClr val="0033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任意多边形: 形状 102"/>
          <p:cNvSpPr/>
          <p:nvPr/>
        </p:nvSpPr>
        <p:spPr>
          <a:xfrm>
            <a:off x="0" y="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1452" y="0"/>
                </a:moveTo>
                <a:lnTo>
                  <a:pt x="0" y="1452"/>
                </a:lnTo>
                <a:lnTo>
                  <a:pt x="0" y="2178"/>
                </a:lnTo>
                <a:lnTo>
                  <a:pt x="2178" y="0"/>
                </a:lnTo>
                <a:lnTo>
                  <a:pt x="1452" y="0"/>
                </a:lnTo>
                <a:close/>
              </a:path>
            </a:pathLst>
          </a:custGeom>
          <a:solidFill>
            <a:srgbClr val="0032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任意多边形: 形状 103"/>
          <p:cNvSpPr/>
          <p:nvPr/>
        </p:nvSpPr>
        <p:spPr>
          <a:xfrm>
            <a:off x="0" y="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178" y="0"/>
                </a:moveTo>
                <a:lnTo>
                  <a:pt x="0" y="2178"/>
                </a:lnTo>
                <a:lnTo>
                  <a:pt x="0" y="2904"/>
                </a:lnTo>
                <a:lnTo>
                  <a:pt x="2904" y="0"/>
                </a:lnTo>
                <a:lnTo>
                  <a:pt x="2178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任意多边形: 形状 104"/>
          <p:cNvSpPr/>
          <p:nvPr/>
        </p:nvSpPr>
        <p:spPr>
          <a:xfrm>
            <a:off x="0" y="0"/>
            <a:ext cx="1306440" cy="1306440"/>
          </a:xfrm>
          <a:custGeom>
            <a:avLst/>
            <a:gdLst/>
            <a:ahLst/>
            <a:cxnLst/>
            <a:rect l="0" t="0" r="r" b="b"/>
            <a:pathLst>
              <a:path w="3629" h="3629">
                <a:moveTo>
                  <a:pt x="2904" y="0"/>
                </a:moveTo>
                <a:lnTo>
                  <a:pt x="0" y="2904"/>
                </a:lnTo>
                <a:lnTo>
                  <a:pt x="0" y="3629"/>
                </a:lnTo>
                <a:lnTo>
                  <a:pt x="3629" y="0"/>
                </a:lnTo>
                <a:lnTo>
                  <a:pt x="2904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任意多边形: 形状 105"/>
          <p:cNvSpPr/>
          <p:nvPr/>
        </p:nvSpPr>
        <p:spPr>
          <a:xfrm>
            <a:off x="0" y="0"/>
            <a:ext cx="1567800" cy="1567800"/>
          </a:xfrm>
          <a:custGeom>
            <a:avLst/>
            <a:gdLst/>
            <a:ahLst/>
            <a:cxnLst/>
            <a:rect l="0" t="0" r="r" b="b"/>
            <a:pathLst>
              <a:path w="4355" h="4355">
                <a:moveTo>
                  <a:pt x="3629" y="0"/>
                </a:moveTo>
                <a:lnTo>
                  <a:pt x="0" y="3629"/>
                </a:lnTo>
                <a:lnTo>
                  <a:pt x="0" y="4355"/>
                </a:lnTo>
                <a:lnTo>
                  <a:pt x="4355" y="0"/>
                </a:lnTo>
                <a:lnTo>
                  <a:pt x="3629" y="0"/>
                </a:lnTo>
                <a:close/>
              </a:path>
            </a:pathLst>
          </a:custGeom>
          <a:solidFill>
            <a:srgbClr val="0032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任意多边形: 形状 106"/>
          <p:cNvSpPr/>
          <p:nvPr/>
        </p:nvSpPr>
        <p:spPr>
          <a:xfrm>
            <a:off x="0" y="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4355" y="0"/>
                </a:moveTo>
                <a:lnTo>
                  <a:pt x="0" y="4355"/>
                </a:lnTo>
                <a:lnTo>
                  <a:pt x="0" y="5081"/>
                </a:lnTo>
                <a:lnTo>
                  <a:pt x="5081" y="0"/>
                </a:lnTo>
                <a:lnTo>
                  <a:pt x="4355" y="0"/>
                </a:lnTo>
                <a:close/>
              </a:path>
            </a:pathLst>
          </a:custGeom>
          <a:solidFill>
            <a:srgbClr val="0031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任意多边形: 形状 107"/>
          <p:cNvSpPr/>
          <p:nvPr/>
        </p:nvSpPr>
        <p:spPr>
          <a:xfrm>
            <a:off x="0" y="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081" y="0"/>
                </a:moveTo>
                <a:lnTo>
                  <a:pt x="0" y="5081"/>
                </a:lnTo>
                <a:lnTo>
                  <a:pt x="0" y="5807"/>
                </a:lnTo>
                <a:lnTo>
                  <a:pt x="5807" y="0"/>
                </a:lnTo>
                <a:lnTo>
                  <a:pt x="5081" y="0"/>
                </a:lnTo>
                <a:close/>
              </a:path>
            </a:pathLst>
          </a:custGeom>
          <a:solidFill>
            <a:srgbClr val="0031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: 形状 108"/>
          <p:cNvSpPr/>
          <p:nvPr/>
        </p:nvSpPr>
        <p:spPr>
          <a:xfrm>
            <a:off x="0" y="0"/>
            <a:ext cx="2351520" cy="2351520"/>
          </a:xfrm>
          <a:custGeom>
            <a:avLst/>
            <a:gdLst/>
            <a:ahLst/>
            <a:cxnLst/>
            <a:rect l="0" t="0" r="r" b="b"/>
            <a:pathLst>
              <a:path w="6532" h="6532">
                <a:moveTo>
                  <a:pt x="5807" y="0"/>
                </a:moveTo>
                <a:lnTo>
                  <a:pt x="0" y="5807"/>
                </a:lnTo>
                <a:lnTo>
                  <a:pt x="0" y="6532"/>
                </a:lnTo>
                <a:lnTo>
                  <a:pt x="6532" y="0"/>
                </a:lnTo>
                <a:lnTo>
                  <a:pt x="5807" y="0"/>
                </a:lnTo>
                <a:close/>
              </a:path>
            </a:pathLst>
          </a:custGeom>
          <a:solidFill>
            <a:srgbClr val="0031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任意多边形: 形状 109"/>
          <p:cNvSpPr/>
          <p:nvPr/>
        </p:nvSpPr>
        <p:spPr>
          <a:xfrm>
            <a:off x="0" y="0"/>
            <a:ext cx="2612880" cy="2612880"/>
          </a:xfrm>
          <a:custGeom>
            <a:avLst/>
            <a:gdLst/>
            <a:ahLst/>
            <a:cxnLst/>
            <a:rect l="0" t="0" r="r" b="b"/>
            <a:pathLst>
              <a:path w="7258" h="7258">
                <a:moveTo>
                  <a:pt x="6532" y="0"/>
                </a:moveTo>
                <a:lnTo>
                  <a:pt x="0" y="6532"/>
                </a:lnTo>
                <a:lnTo>
                  <a:pt x="0" y="7258"/>
                </a:lnTo>
                <a:lnTo>
                  <a:pt x="7258" y="0"/>
                </a:lnTo>
                <a:lnTo>
                  <a:pt x="6532" y="0"/>
                </a:lnTo>
                <a:close/>
              </a:path>
            </a:pathLst>
          </a:custGeom>
          <a:solidFill>
            <a:srgbClr val="0030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任意多边形: 形状 110"/>
          <p:cNvSpPr/>
          <p:nvPr/>
        </p:nvSpPr>
        <p:spPr>
          <a:xfrm>
            <a:off x="0" y="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258" y="0"/>
                </a:moveTo>
                <a:lnTo>
                  <a:pt x="0" y="7258"/>
                </a:lnTo>
                <a:lnTo>
                  <a:pt x="0" y="7984"/>
                </a:lnTo>
                <a:lnTo>
                  <a:pt x="7984" y="0"/>
                </a:lnTo>
                <a:lnTo>
                  <a:pt x="7258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任意多边形: 形状 111"/>
          <p:cNvSpPr/>
          <p:nvPr/>
        </p:nvSpPr>
        <p:spPr>
          <a:xfrm>
            <a:off x="0" y="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7984" y="0"/>
                </a:moveTo>
                <a:lnTo>
                  <a:pt x="0" y="7984"/>
                </a:lnTo>
                <a:lnTo>
                  <a:pt x="0" y="8710"/>
                </a:lnTo>
                <a:lnTo>
                  <a:pt x="8710" y="0"/>
                </a:lnTo>
                <a:lnTo>
                  <a:pt x="7984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: 形状 112"/>
          <p:cNvSpPr/>
          <p:nvPr/>
        </p:nvSpPr>
        <p:spPr>
          <a:xfrm>
            <a:off x="0" y="0"/>
            <a:ext cx="3396600" cy="3396600"/>
          </a:xfrm>
          <a:custGeom>
            <a:avLst/>
            <a:gdLst/>
            <a:ahLst/>
            <a:cxnLst/>
            <a:rect l="0" t="0" r="r" b="b"/>
            <a:pathLst>
              <a:path w="9435" h="9435">
                <a:moveTo>
                  <a:pt x="8710" y="0"/>
                </a:moveTo>
                <a:lnTo>
                  <a:pt x="0" y="8710"/>
                </a:lnTo>
                <a:lnTo>
                  <a:pt x="0" y="9435"/>
                </a:lnTo>
                <a:lnTo>
                  <a:pt x="9435" y="0"/>
                </a:lnTo>
                <a:lnTo>
                  <a:pt x="8710" y="0"/>
                </a:lnTo>
                <a:close/>
              </a:path>
            </a:pathLst>
          </a:custGeom>
          <a:solidFill>
            <a:srgbClr val="0030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任意多边形: 形状 113"/>
          <p:cNvSpPr/>
          <p:nvPr/>
        </p:nvSpPr>
        <p:spPr>
          <a:xfrm>
            <a:off x="0" y="0"/>
            <a:ext cx="3657960" cy="3657960"/>
          </a:xfrm>
          <a:custGeom>
            <a:avLst/>
            <a:gdLst/>
            <a:ahLst/>
            <a:cxnLst/>
            <a:rect l="0" t="0" r="r" b="b"/>
            <a:pathLst>
              <a:path w="10161" h="10161">
                <a:moveTo>
                  <a:pt x="9435" y="0"/>
                </a:moveTo>
                <a:lnTo>
                  <a:pt x="0" y="9435"/>
                </a:lnTo>
                <a:lnTo>
                  <a:pt x="0" y="10161"/>
                </a:lnTo>
                <a:lnTo>
                  <a:pt x="10161" y="0"/>
                </a:lnTo>
                <a:lnTo>
                  <a:pt x="9435" y="0"/>
                </a:lnTo>
                <a:close/>
              </a:path>
            </a:pathLst>
          </a:custGeom>
          <a:solidFill>
            <a:srgbClr val="002F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任意多边形: 形状 114"/>
          <p:cNvSpPr/>
          <p:nvPr/>
        </p:nvSpPr>
        <p:spPr>
          <a:xfrm>
            <a:off x="0" y="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161" y="0"/>
                </a:moveTo>
                <a:lnTo>
                  <a:pt x="0" y="10161"/>
                </a:lnTo>
                <a:lnTo>
                  <a:pt x="0" y="10887"/>
                </a:lnTo>
                <a:lnTo>
                  <a:pt x="10887" y="0"/>
                </a:lnTo>
                <a:lnTo>
                  <a:pt x="10161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: 形状 115"/>
          <p:cNvSpPr/>
          <p:nvPr/>
        </p:nvSpPr>
        <p:spPr>
          <a:xfrm>
            <a:off x="0" y="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0887" y="0"/>
                </a:moveTo>
                <a:lnTo>
                  <a:pt x="0" y="10887"/>
                </a:lnTo>
                <a:lnTo>
                  <a:pt x="0" y="11613"/>
                </a:lnTo>
                <a:lnTo>
                  <a:pt x="11613" y="0"/>
                </a:lnTo>
                <a:lnTo>
                  <a:pt x="10887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任意多边形: 形状 116"/>
          <p:cNvSpPr/>
          <p:nvPr/>
        </p:nvSpPr>
        <p:spPr>
          <a:xfrm>
            <a:off x="0" y="0"/>
            <a:ext cx="4441680" cy="4441680"/>
          </a:xfrm>
          <a:custGeom>
            <a:avLst/>
            <a:gdLst/>
            <a:ahLst/>
            <a:cxnLst/>
            <a:rect l="0" t="0" r="r" b="b"/>
            <a:pathLst>
              <a:path w="12338" h="12338">
                <a:moveTo>
                  <a:pt x="11613" y="0"/>
                </a:moveTo>
                <a:lnTo>
                  <a:pt x="0" y="11613"/>
                </a:lnTo>
                <a:lnTo>
                  <a:pt x="0" y="12338"/>
                </a:lnTo>
                <a:lnTo>
                  <a:pt x="12338" y="0"/>
                </a:lnTo>
                <a:lnTo>
                  <a:pt x="11613" y="0"/>
                </a:lnTo>
                <a:close/>
              </a:path>
            </a:pathLst>
          </a:custGeom>
          <a:solidFill>
            <a:srgbClr val="002F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: 形状 117"/>
          <p:cNvSpPr/>
          <p:nvPr/>
        </p:nvSpPr>
        <p:spPr>
          <a:xfrm>
            <a:off x="0" y="0"/>
            <a:ext cx="4703040" cy="4703040"/>
          </a:xfrm>
          <a:custGeom>
            <a:avLst/>
            <a:gdLst/>
            <a:ahLst/>
            <a:cxnLst/>
            <a:rect l="0" t="0" r="r" b="b"/>
            <a:pathLst>
              <a:path w="13064" h="13064">
                <a:moveTo>
                  <a:pt x="12338" y="0"/>
                </a:moveTo>
                <a:lnTo>
                  <a:pt x="0" y="12338"/>
                </a:lnTo>
                <a:lnTo>
                  <a:pt x="0" y="13064"/>
                </a:lnTo>
                <a:lnTo>
                  <a:pt x="13064" y="0"/>
                </a:lnTo>
                <a:lnTo>
                  <a:pt x="12338" y="0"/>
                </a:lnTo>
                <a:close/>
              </a:path>
            </a:pathLst>
          </a:custGeom>
          <a:solidFill>
            <a:srgbClr val="002E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" name="任意多边形: 形状 118"/>
          <p:cNvSpPr/>
          <p:nvPr/>
        </p:nvSpPr>
        <p:spPr>
          <a:xfrm>
            <a:off x="0" y="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064" y="0"/>
                </a:moveTo>
                <a:lnTo>
                  <a:pt x="0" y="13064"/>
                </a:lnTo>
                <a:lnTo>
                  <a:pt x="0" y="13790"/>
                </a:lnTo>
                <a:lnTo>
                  <a:pt x="13790" y="0"/>
                </a:lnTo>
                <a:lnTo>
                  <a:pt x="13064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任意多边形: 形状 119"/>
          <p:cNvSpPr/>
          <p:nvPr/>
        </p:nvSpPr>
        <p:spPr>
          <a:xfrm>
            <a:off x="0" y="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3790" y="0"/>
                </a:moveTo>
                <a:lnTo>
                  <a:pt x="0" y="13790"/>
                </a:lnTo>
                <a:lnTo>
                  <a:pt x="0" y="14516"/>
                </a:lnTo>
                <a:lnTo>
                  <a:pt x="14516" y="0"/>
                </a:lnTo>
                <a:lnTo>
                  <a:pt x="13790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任意多边形: 形状 120"/>
          <p:cNvSpPr/>
          <p:nvPr/>
        </p:nvSpPr>
        <p:spPr>
          <a:xfrm>
            <a:off x="0" y="0"/>
            <a:ext cx="5486760" cy="5486760"/>
          </a:xfrm>
          <a:custGeom>
            <a:avLst/>
            <a:gdLst/>
            <a:ahLst/>
            <a:cxnLst/>
            <a:rect l="0" t="0" r="r" b="b"/>
            <a:pathLst>
              <a:path w="15241" h="15241">
                <a:moveTo>
                  <a:pt x="14516" y="0"/>
                </a:moveTo>
                <a:lnTo>
                  <a:pt x="0" y="14516"/>
                </a:lnTo>
                <a:lnTo>
                  <a:pt x="0" y="15241"/>
                </a:lnTo>
                <a:lnTo>
                  <a:pt x="15241" y="0"/>
                </a:lnTo>
                <a:lnTo>
                  <a:pt x="14516" y="0"/>
                </a:lnTo>
                <a:close/>
              </a:path>
            </a:pathLst>
          </a:custGeom>
          <a:solidFill>
            <a:srgbClr val="002E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0" y="0"/>
            <a:ext cx="5748120" cy="5748120"/>
          </a:xfrm>
          <a:custGeom>
            <a:avLst/>
            <a:gdLst/>
            <a:ahLst/>
            <a:cxnLst/>
            <a:rect l="0" t="0" r="r" b="b"/>
            <a:pathLst>
              <a:path w="15967" h="15967">
                <a:moveTo>
                  <a:pt x="15241" y="0"/>
                </a:moveTo>
                <a:lnTo>
                  <a:pt x="0" y="15241"/>
                </a:lnTo>
                <a:lnTo>
                  <a:pt x="0" y="15967"/>
                </a:lnTo>
                <a:lnTo>
                  <a:pt x="15967" y="0"/>
                </a:lnTo>
                <a:lnTo>
                  <a:pt x="15241" y="0"/>
                </a:lnTo>
                <a:close/>
              </a:path>
            </a:pathLst>
          </a:custGeom>
          <a:solidFill>
            <a:srgbClr val="002D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任意多边形: 形状 122"/>
          <p:cNvSpPr/>
          <p:nvPr/>
        </p:nvSpPr>
        <p:spPr>
          <a:xfrm>
            <a:off x="0" y="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5967" y="0"/>
                </a:moveTo>
                <a:lnTo>
                  <a:pt x="0" y="15967"/>
                </a:lnTo>
                <a:lnTo>
                  <a:pt x="0" y="16693"/>
                </a:lnTo>
                <a:lnTo>
                  <a:pt x="16693" y="0"/>
                </a:lnTo>
                <a:lnTo>
                  <a:pt x="15967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任意多边形: 形状 123"/>
          <p:cNvSpPr/>
          <p:nvPr/>
        </p:nvSpPr>
        <p:spPr>
          <a:xfrm>
            <a:off x="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693" y="0"/>
                </a:moveTo>
                <a:lnTo>
                  <a:pt x="0" y="16693"/>
                </a:lnTo>
                <a:lnTo>
                  <a:pt x="0" y="16714"/>
                </a:lnTo>
                <a:lnTo>
                  <a:pt x="16714" y="0"/>
                </a:lnTo>
                <a:lnTo>
                  <a:pt x="16693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任意多边形: 形状 124"/>
          <p:cNvSpPr/>
          <p:nvPr/>
        </p:nvSpPr>
        <p:spPr>
          <a:xfrm>
            <a:off x="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4" y="0"/>
                </a:moveTo>
                <a:lnTo>
                  <a:pt x="0" y="16714"/>
                </a:lnTo>
                <a:lnTo>
                  <a:pt x="704" y="16714"/>
                </a:lnTo>
                <a:lnTo>
                  <a:pt x="17419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D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任意多边形: 形状 125"/>
          <p:cNvSpPr/>
          <p:nvPr/>
        </p:nvSpPr>
        <p:spPr>
          <a:xfrm>
            <a:off x="2534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5148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: 形状 127"/>
          <p:cNvSpPr/>
          <p:nvPr/>
        </p:nvSpPr>
        <p:spPr>
          <a:xfrm>
            <a:off x="7761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: 形状 128"/>
          <p:cNvSpPr/>
          <p:nvPr/>
        </p:nvSpPr>
        <p:spPr>
          <a:xfrm>
            <a:off x="1037160" y="0"/>
            <a:ext cx="6278760" cy="6017040"/>
          </a:xfrm>
          <a:custGeom>
            <a:avLst/>
            <a:gdLst/>
            <a:ahLst/>
            <a:cxnLst/>
            <a:rect l="0" t="0" r="r" b="b"/>
            <a:pathLst>
              <a:path w="17441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1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任意多边形: 形状 129"/>
          <p:cNvSpPr/>
          <p:nvPr/>
        </p:nvSpPr>
        <p:spPr>
          <a:xfrm>
            <a:off x="12985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B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: 形状 130"/>
          <p:cNvSpPr/>
          <p:nvPr/>
        </p:nvSpPr>
        <p:spPr>
          <a:xfrm>
            <a:off x="15598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任意多边形: 形状 131"/>
          <p:cNvSpPr/>
          <p:nvPr/>
        </p:nvSpPr>
        <p:spPr>
          <a:xfrm>
            <a:off x="18212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任意多边形: 形状 132"/>
          <p:cNvSpPr/>
          <p:nvPr/>
        </p:nvSpPr>
        <p:spPr>
          <a:xfrm>
            <a:off x="2082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任意多边形: 形状 133"/>
          <p:cNvSpPr/>
          <p:nvPr/>
        </p:nvSpPr>
        <p:spPr>
          <a:xfrm>
            <a:off x="2343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A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任意多边形: 形状 134"/>
          <p:cNvSpPr/>
          <p:nvPr/>
        </p:nvSpPr>
        <p:spPr>
          <a:xfrm>
            <a:off x="26049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任意多边形: 形状 135"/>
          <p:cNvSpPr/>
          <p:nvPr/>
        </p:nvSpPr>
        <p:spPr>
          <a:xfrm>
            <a:off x="28663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任意多边形: 形状 136"/>
          <p:cNvSpPr/>
          <p:nvPr/>
        </p:nvSpPr>
        <p:spPr>
          <a:xfrm>
            <a:off x="3127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: 形状 137"/>
          <p:cNvSpPr/>
          <p:nvPr/>
        </p:nvSpPr>
        <p:spPr>
          <a:xfrm>
            <a:off x="3388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任意多边形: 形状 138"/>
          <p:cNvSpPr/>
          <p:nvPr/>
        </p:nvSpPr>
        <p:spPr>
          <a:xfrm>
            <a:off x="36500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任意多边形: 形状 139"/>
          <p:cNvSpPr/>
          <p:nvPr/>
        </p:nvSpPr>
        <p:spPr>
          <a:xfrm>
            <a:off x="39114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任意多边形: 形状 140"/>
          <p:cNvSpPr/>
          <p:nvPr/>
        </p:nvSpPr>
        <p:spPr>
          <a:xfrm>
            <a:off x="41727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任意多边形: 形状 141"/>
          <p:cNvSpPr/>
          <p:nvPr/>
        </p:nvSpPr>
        <p:spPr>
          <a:xfrm>
            <a:off x="443376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5" y="0"/>
                </a:moveTo>
                <a:lnTo>
                  <a:pt x="0" y="16714"/>
                </a:lnTo>
                <a:lnTo>
                  <a:pt x="705" y="16714"/>
                </a:lnTo>
                <a:lnTo>
                  <a:pt x="17419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任意多边形: 形状 142"/>
          <p:cNvSpPr/>
          <p:nvPr/>
        </p:nvSpPr>
        <p:spPr>
          <a:xfrm>
            <a:off x="468756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714" y="0"/>
                </a:moveTo>
                <a:lnTo>
                  <a:pt x="0" y="16714"/>
                </a:lnTo>
                <a:lnTo>
                  <a:pt x="21" y="16714"/>
                </a:lnTo>
                <a:lnTo>
                  <a:pt x="16714" y="21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4695120" y="756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6693" y="0"/>
                </a:moveTo>
                <a:lnTo>
                  <a:pt x="0" y="16693"/>
                </a:lnTo>
                <a:lnTo>
                  <a:pt x="726" y="16693"/>
                </a:lnTo>
                <a:lnTo>
                  <a:pt x="16693" y="725"/>
                </a:lnTo>
                <a:lnTo>
                  <a:pt x="16693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任意多边形: 形状 144"/>
          <p:cNvSpPr/>
          <p:nvPr/>
        </p:nvSpPr>
        <p:spPr>
          <a:xfrm>
            <a:off x="4956480" y="268560"/>
            <a:ext cx="5748120" cy="5748480"/>
          </a:xfrm>
          <a:custGeom>
            <a:avLst/>
            <a:gdLst/>
            <a:ahLst/>
            <a:cxnLst/>
            <a:rect l="0" t="0" r="r" b="b"/>
            <a:pathLst>
              <a:path w="15967" h="15968">
                <a:moveTo>
                  <a:pt x="15967" y="0"/>
                </a:moveTo>
                <a:lnTo>
                  <a:pt x="0" y="15968"/>
                </a:lnTo>
                <a:lnTo>
                  <a:pt x="726" y="15968"/>
                </a:lnTo>
                <a:lnTo>
                  <a:pt x="15967" y="726"/>
                </a:lnTo>
                <a:lnTo>
                  <a:pt x="15967" y="0"/>
                </a:lnTo>
                <a:close/>
              </a:path>
            </a:pathLst>
          </a:custGeom>
          <a:solidFill>
            <a:srgbClr val="0028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任意多边形: 形状 145"/>
          <p:cNvSpPr/>
          <p:nvPr/>
        </p:nvSpPr>
        <p:spPr>
          <a:xfrm>
            <a:off x="5217840" y="529920"/>
            <a:ext cx="5486760" cy="5487120"/>
          </a:xfrm>
          <a:custGeom>
            <a:avLst/>
            <a:gdLst/>
            <a:ahLst/>
            <a:cxnLst/>
            <a:rect l="0" t="0" r="r" b="b"/>
            <a:pathLst>
              <a:path w="15241" h="15242">
                <a:moveTo>
                  <a:pt x="15241" y="0"/>
                </a:moveTo>
                <a:lnTo>
                  <a:pt x="0" y="15242"/>
                </a:lnTo>
                <a:lnTo>
                  <a:pt x="725" y="15242"/>
                </a:lnTo>
                <a:lnTo>
                  <a:pt x="15241" y="726"/>
                </a:lnTo>
                <a:lnTo>
                  <a:pt x="15241" y="0"/>
                </a:lnTo>
                <a:close/>
              </a:path>
            </a:pathLst>
          </a:custGeom>
          <a:solidFill>
            <a:srgbClr val="0027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任意多边形: 形状 146"/>
          <p:cNvSpPr/>
          <p:nvPr/>
        </p:nvSpPr>
        <p:spPr>
          <a:xfrm>
            <a:off x="5478840" y="79128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4516" y="0"/>
                </a:moveTo>
                <a:lnTo>
                  <a:pt x="0" y="14516"/>
                </a:lnTo>
                <a:lnTo>
                  <a:pt x="726" y="14516"/>
                </a:lnTo>
                <a:lnTo>
                  <a:pt x="14516" y="726"/>
                </a:lnTo>
                <a:lnTo>
                  <a:pt x="14516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任意多边形: 形状 147"/>
          <p:cNvSpPr/>
          <p:nvPr/>
        </p:nvSpPr>
        <p:spPr>
          <a:xfrm>
            <a:off x="5740200" y="105264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790" y="0"/>
                </a:moveTo>
                <a:lnTo>
                  <a:pt x="0" y="13790"/>
                </a:lnTo>
                <a:lnTo>
                  <a:pt x="726" y="13790"/>
                </a:lnTo>
                <a:lnTo>
                  <a:pt x="13790" y="725"/>
                </a:lnTo>
                <a:lnTo>
                  <a:pt x="13790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6001560" y="1313640"/>
            <a:ext cx="4703040" cy="4703400"/>
          </a:xfrm>
          <a:custGeom>
            <a:avLst/>
            <a:gdLst/>
            <a:ahLst/>
            <a:cxnLst/>
            <a:rect l="0" t="0" r="r" b="b"/>
            <a:pathLst>
              <a:path w="13064" h="13065">
                <a:moveTo>
                  <a:pt x="13064" y="0"/>
                </a:moveTo>
                <a:lnTo>
                  <a:pt x="0" y="13065"/>
                </a:lnTo>
                <a:lnTo>
                  <a:pt x="726" y="13065"/>
                </a:lnTo>
                <a:lnTo>
                  <a:pt x="13064" y="726"/>
                </a:lnTo>
                <a:lnTo>
                  <a:pt x="13064" y="0"/>
                </a:lnTo>
                <a:close/>
              </a:path>
            </a:pathLst>
          </a:custGeom>
          <a:solidFill>
            <a:srgbClr val="0027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任意多边形: 形状 149"/>
          <p:cNvSpPr/>
          <p:nvPr/>
        </p:nvSpPr>
        <p:spPr>
          <a:xfrm>
            <a:off x="6262920" y="1575000"/>
            <a:ext cx="4441680" cy="4442040"/>
          </a:xfrm>
          <a:custGeom>
            <a:avLst/>
            <a:gdLst/>
            <a:ahLst/>
            <a:cxnLst/>
            <a:rect l="0" t="0" r="r" b="b"/>
            <a:pathLst>
              <a:path w="12338" h="12339">
                <a:moveTo>
                  <a:pt x="12338" y="0"/>
                </a:moveTo>
                <a:lnTo>
                  <a:pt x="0" y="12339"/>
                </a:lnTo>
                <a:lnTo>
                  <a:pt x="725" y="12339"/>
                </a:lnTo>
                <a:lnTo>
                  <a:pt x="12338" y="726"/>
                </a:lnTo>
                <a:lnTo>
                  <a:pt x="12338" y="0"/>
                </a:lnTo>
                <a:close/>
              </a:path>
            </a:pathLst>
          </a:custGeom>
          <a:solidFill>
            <a:srgbClr val="0026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任意多边形: 形状 150"/>
          <p:cNvSpPr/>
          <p:nvPr/>
        </p:nvSpPr>
        <p:spPr>
          <a:xfrm>
            <a:off x="6523920" y="183636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1613" y="0"/>
                </a:moveTo>
                <a:lnTo>
                  <a:pt x="0" y="11613"/>
                </a:lnTo>
                <a:lnTo>
                  <a:pt x="726" y="11613"/>
                </a:lnTo>
                <a:lnTo>
                  <a:pt x="11613" y="727"/>
                </a:lnTo>
                <a:lnTo>
                  <a:pt x="11613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任意多边形: 形状 151"/>
          <p:cNvSpPr/>
          <p:nvPr/>
        </p:nvSpPr>
        <p:spPr>
          <a:xfrm>
            <a:off x="6785280" y="209772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887" y="0"/>
                </a:moveTo>
                <a:lnTo>
                  <a:pt x="0" y="10887"/>
                </a:lnTo>
                <a:lnTo>
                  <a:pt x="726" y="10887"/>
                </a:lnTo>
                <a:lnTo>
                  <a:pt x="10887" y="725"/>
                </a:lnTo>
                <a:lnTo>
                  <a:pt x="10887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任意多边形: 形状 152"/>
          <p:cNvSpPr/>
          <p:nvPr/>
        </p:nvSpPr>
        <p:spPr>
          <a:xfrm>
            <a:off x="7046640" y="2358720"/>
            <a:ext cx="3657960" cy="3658320"/>
          </a:xfrm>
          <a:custGeom>
            <a:avLst/>
            <a:gdLst/>
            <a:ahLst/>
            <a:cxnLst/>
            <a:rect l="0" t="0" r="r" b="b"/>
            <a:pathLst>
              <a:path w="10161" h="10162">
                <a:moveTo>
                  <a:pt x="10161" y="0"/>
                </a:moveTo>
                <a:lnTo>
                  <a:pt x="0" y="10162"/>
                </a:lnTo>
                <a:lnTo>
                  <a:pt x="726" y="10162"/>
                </a:lnTo>
                <a:lnTo>
                  <a:pt x="10161" y="726"/>
                </a:lnTo>
                <a:lnTo>
                  <a:pt x="10161" y="0"/>
                </a:lnTo>
                <a:close/>
              </a:path>
            </a:pathLst>
          </a:custGeom>
          <a:solidFill>
            <a:srgbClr val="0026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任意多边形: 形状 153"/>
          <p:cNvSpPr/>
          <p:nvPr/>
        </p:nvSpPr>
        <p:spPr>
          <a:xfrm>
            <a:off x="7308000" y="2620080"/>
            <a:ext cx="3396600" cy="3396960"/>
          </a:xfrm>
          <a:custGeom>
            <a:avLst/>
            <a:gdLst/>
            <a:ahLst/>
            <a:cxnLst/>
            <a:rect l="0" t="0" r="r" b="b"/>
            <a:pathLst>
              <a:path w="9435" h="9436">
                <a:moveTo>
                  <a:pt x="9435" y="0"/>
                </a:moveTo>
                <a:lnTo>
                  <a:pt x="0" y="9436"/>
                </a:lnTo>
                <a:lnTo>
                  <a:pt x="725" y="9436"/>
                </a:lnTo>
                <a:lnTo>
                  <a:pt x="9435" y="726"/>
                </a:lnTo>
                <a:lnTo>
                  <a:pt x="9435" y="0"/>
                </a:lnTo>
                <a:close/>
              </a:path>
            </a:pathLst>
          </a:custGeom>
          <a:solidFill>
            <a:srgbClr val="0025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任意多边形: 形状 154"/>
          <p:cNvSpPr/>
          <p:nvPr/>
        </p:nvSpPr>
        <p:spPr>
          <a:xfrm>
            <a:off x="7569000" y="288144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8710" y="0"/>
                </a:moveTo>
                <a:lnTo>
                  <a:pt x="0" y="8710"/>
                </a:lnTo>
                <a:lnTo>
                  <a:pt x="726" y="8710"/>
                </a:lnTo>
                <a:lnTo>
                  <a:pt x="8710" y="726"/>
                </a:lnTo>
                <a:lnTo>
                  <a:pt x="8710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任意多边形: 形状 155"/>
          <p:cNvSpPr/>
          <p:nvPr/>
        </p:nvSpPr>
        <p:spPr>
          <a:xfrm>
            <a:off x="7830360" y="314280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984" y="0"/>
                </a:moveTo>
                <a:lnTo>
                  <a:pt x="0" y="7984"/>
                </a:lnTo>
                <a:lnTo>
                  <a:pt x="726" y="7984"/>
                </a:lnTo>
                <a:lnTo>
                  <a:pt x="7984" y="725"/>
                </a:lnTo>
                <a:lnTo>
                  <a:pt x="7984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任意多边形: 形状 156"/>
          <p:cNvSpPr/>
          <p:nvPr/>
        </p:nvSpPr>
        <p:spPr>
          <a:xfrm>
            <a:off x="8091720" y="3403800"/>
            <a:ext cx="2612880" cy="2613240"/>
          </a:xfrm>
          <a:custGeom>
            <a:avLst/>
            <a:gdLst/>
            <a:ahLst/>
            <a:cxnLst/>
            <a:rect l="0" t="0" r="r" b="b"/>
            <a:pathLst>
              <a:path w="7258" h="7259">
                <a:moveTo>
                  <a:pt x="7258" y="0"/>
                </a:moveTo>
                <a:lnTo>
                  <a:pt x="0" y="7259"/>
                </a:lnTo>
                <a:lnTo>
                  <a:pt x="726" y="7259"/>
                </a:lnTo>
                <a:lnTo>
                  <a:pt x="7258" y="726"/>
                </a:lnTo>
                <a:lnTo>
                  <a:pt x="7258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任意多边形: 形状 157"/>
          <p:cNvSpPr/>
          <p:nvPr/>
        </p:nvSpPr>
        <p:spPr>
          <a:xfrm>
            <a:off x="8353080" y="3665160"/>
            <a:ext cx="2351520" cy="2351880"/>
          </a:xfrm>
          <a:custGeom>
            <a:avLst/>
            <a:gdLst/>
            <a:ahLst/>
            <a:cxnLst/>
            <a:rect l="0" t="0" r="r" b="b"/>
            <a:pathLst>
              <a:path w="6532" h="6533">
                <a:moveTo>
                  <a:pt x="6532" y="0"/>
                </a:moveTo>
                <a:lnTo>
                  <a:pt x="0" y="6533"/>
                </a:lnTo>
                <a:lnTo>
                  <a:pt x="725" y="6533"/>
                </a:lnTo>
                <a:lnTo>
                  <a:pt x="6532" y="726"/>
                </a:lnTo>
                <a:lnTo>
                  <a:pt x="6532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任意多边形: 形状 158"/>
          <p:cNvSpPr/>
          <p:nvPr/>
        </p:nvSpPr>
        <p:spPr>
          <a:xfrm>
            <a:off x="8614080" y="392652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807" y="0"/>
                </a:moveTo>
                <a:lnTo>
                  <a:pt x="0" y="5807"/>
                </a:lnTo>
                <a:lnTo>
                  <a:pt x="726" y="5807"/>
                </a:lnTo>
                <a:lnTo>
                  <a:pt x="5807" y="726"/>
                </a:lnTo>
                <a:lnTo>
                  <a:pt x="5807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任意多边形: 形状 159"/>
          <p:cNvSpPr/>
          <p:nvPr/>
        </p:nvSpPr>
        <p:spPr>
          <a:xfrm>
            <a:off x="8875440" y="418788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5081" y="0"/>
                </a:moveTo>
                <a:lnTo>
                  <a:pt x="0" y="5081"/>
                </a:lnTo>
                <a:lnTo>
                  <a:pt x="726" y="5081"/>
                </a:lnTo>
                <a:lnTo>
                  <a:pt x="5081" y="725"/>
                </a:lnTo>
                <a:lnTo>
                  <a:pt x="5081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任意多边形: 形状 160"/>
          <p:cNvSpPr/>
          <p:nvPr/>
        </p:nvSpPr>
        <p:spPr>
          <a:xfrm>
            <a:off x="9136800" y="4448880"/>
            <a:ext cx="1567800" cy="1568160"/>
          </a:xfrm>
          <a:custGeom>
            <a:avLst/>
            <a:gdLst/>
            <a:ahLst/>
            <a:cxnLst/>
            <a:rect l="0" t="0" r="r" b="b"/>
            <a:pathLst>
              <a:path w="4355" h="4356">
                <a:moveTo>
                  <a:pt x="4355" y="0"/>
                </a:moveTo>
                <a:lnTo>
                  <a:pt x="0" y="4356"/>
                </a:lnTo>
                <a:lnTo>
                  <a:pt x="726" y="4356"/>
                </a:lnTo>
                <a:lnTo>
                  <a:pt x="4355" y="726"/>
                </a:lnTo>
                <a:lnTo>
                  <a:pt x="4355" y="0"/>
                </a:lnTo>
                <a:close/>
              </a:path>
            </a:pathLst>
          </a:custGeom>
          <a:solidFill>
            <a:srgbClr val="00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任意多边形: 形状 161"/>
          <p:cNvSpPr/>
          <p:nvPr/>
        </p:nvSpPr>
        <p:spPr>
          <a:xfrm>
            <a:off x="9398160" y="4710240"/>
            <a:ext cx="1306440" cy="1306800"/>
          </a:xfrm>
          <a:custGeom>
            <a:avLst/>
            <a:gdLst/>
            <a:ahLst/>
            <a:cxnLst/>
            <a:rect l="0" t="0" r="r" b="b"/>
            <a:pathLst>
              <a:path w="3629" h="3630">
                <a:moveTo>
                  <a:pt x="3629" y="0"/>
                </a:moveTo>
                <a:lnTo>
                  <a:pt x="0" y="3630"/>
                </a:lnTo>
                <a:lnTo>
                  <a:pt x="725" y="3630"/>
                </a:lnTo>
                <a:lnTo>
                  <a:pt x="3629" y="726"/>
                </a:lnTo>
                <a:lnTo>
                  <a:pt x="3629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" name="任意多边形: 形状 162"/>
          <p:cNvSpPr/>
          <p:nvPr/>
        </p:nvSpPr>
        <p:spPr>
          <a:xfrm>
            <a:off x="9659160" y="497160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904" y="0"/>
                </a:moveTo>
                <a:lnTo>
                  <a:pt x="0" y="2904"/>
                </a:lnTo>
                <a:lnTo>
                  <a:pt x="726" y="2904"/>
                </a:lnTo>
                <a:lnTo>
                  <a:pt x="2904" y="726"/>
                </a:lnTo>
                <a:lnTo>
                  <a:pt x="2904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任意多边形: 形状 163"/>
          <p:cNvSpPr/>
          <p:nvPr/>
        </p:nvSpPr>
        <p:spPr>
          <a:xfrm>
            <a:off x="9920520" y="523296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2178" y="0"/>
                </a:moveTo>
                <a:lnTo>
                  <a:pt x="0" y="2178"/>
                </a:lnTo>
                <a:lnTo>
                  <a:pt x="726" y="2178"/>
                </a:lnTo>
                <a:lnTo>
                  <a:pt x="2178" y="725"/>
                </a:lnTo>
                <a:lnTo>
                  <a:pt x="2178" y="0"/>
                </a:lnTo>
                <a:close/>
              </a:path>
            </a:pathLst>
          </a:custGeom>
          <a:solidFill>
            <a:srgbClr val="0023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任意多边形: 形状 164"/>
          <p:cNvSpPr/>
          <p:nvPr/>
        </p:nvSpPr>
        <p:spPr>
          <a:xfrm>
            <a:off x="10181880" y="5493960"/>
            <a:ext cx="522720" cy="523080"/>
          </a:xfrm>
          <a:custGeom>
            <a:avLst/>
            <a:gdLst/>
            <a:ahLst/>
            <a:cxnLst/>
            <a:rect l="0" t="0" r="r" b="b"/>
            <a:pathLst>
              <a:path w="1452" h="1453">
                <a:moveTo>
                  <a:pt x="1452" y="0"/>
                </a:moveTo>
                <a:lnTo>
                  <a:pt x="0" y="1453"/>
                </a:lnTo>
                <a:lnTo>
                  <a:pt x="727" y="1453"/>
                </a:lnTo>
                <a:lnTo>
                  <a:pt x="1452" y="726"/>
                </a:lnTo>
                <a:lnTo>
                  <a:pt x="1452" y="0"/>
                </a:lnTo>
                <a:close/>
              </a:path>
            </a:pathLst>
          </a:custGeom>
          <a:solidFill>
            <a:srgbClr val="00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任意多边形: 形状 165"/>
          <p:cNvSpPr/>
          <p:nvPr/>
        </p:nvSpPr>
        <p:spPr>
          <a:xfrm>
            <a:off x="10443240" y="5755320"/>
            <a:ext cx="261360" cy="261720"/>
          </a:xfrm>
          <a:custGeom>
            <a:avLst/>
            <a:gdLst/>
            <a:ahLst/>
            <a:cxnLst/>
            <a:rect l="0" t="0" r="r" b="b"/>
            <a:pathLst>
              <a:path w="726" h="727">
                <a:moveTo>
                  <a:pt x="726" y="0"/>
                </a:moveTo>
                <a:lnTo>
                  <a:pt x="0" y="727"/>
                </a:lnTo>
                <a:lnTo>
                  <a:pt x="726" y="727"/>
                </a:lnTo>
                <a:lnTo>
                  <a:pt x="726" y="0"/>
                </a:lnTo>
                <a:close/>
              </a:path>
            </a:pathLst>
          </a:custGeom>
          <a:solidFill>
            <a:srgbClr val="00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7" name="图片 166"/>
          <p:cNvPicPr/>
          <p:nvPr/>
        </p:nvPicPr>
        <p:blipFill>
          <a:blip r:embed="rId2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8" name="图片 167"/>
          <p:cNvPicPr/>
          <p:nvPr/>
        </p:nvPicPr>
        <p:blipFill>
          <a:blip r:embed="rId3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文本框 168"/>
          <p:cNvSpPr txBox="1"/>
          <p:nvPr/>
        </p:nvSpPr>
        <p:spPr>
          <a:xfrm>
            <a:off x="534960" y="1284840"/>
            <a:ext cx="95562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智能体开发是一项系统性工程，需要从需求分析、系统架构设计到开发与测试的迭代过程中逐步推进。每一个环节都至关重要，确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任意多边形: 形状 169"/>
          <p:cNvSpPr/>
          <p:nvPr/>
        </p:nvSpPr>
        <p:spPr>
          <a:xfrm>
            <a:off x="534600" y="4947120"/>
            <a:ext cx="9627480" cy="468360"/>
          </a:xfrm>
          <a:custGeom>
            <a:avLst/>
            <a:gdLst/>
            <a:ahLst/>
            <a:cxnLst/>
            <a:rect l="0" t="0" r="r" b="b"/>
            <a:pathLst>
              <a:path w="26743" h="1301">
                <a:moveTo>
                  <a:pt x="0" y="1114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1114"/>
                </a:lnTo>
                <a:cubicBezTo>
                  <a:pt x="26743" y="1126"/>
                  <a:pt x="26741" y="1138"/>
                  <a:pt x="26739" y="1150"/>
                </a:cubicBezTo>
                <a:cubicBezTo>
                  <a:pt x="26737" y="1162"/>
                  <a:pt x="26733" y="1174"/>
                  <a:pt x="26728" y="1185"/>
                </a:cubicBezTo>
                <a:cubicBezTo>
                  <a:pt x="26724" y="1196"/>
                  <a:pt x="26718" y="1208"/>
                  <a:pt x="26711" y="1218"/>
                </a:cubicBezTo>
                <a:cubicBezTo>
                  <a:pt x="26704" y="1228"/>
                  <a:pt x="26697" y="1238"/>
                  <a:pt x="26688" y="1246"/>
                </a:cubicBezTo>
                <a:cubicBezTo>
                  <a:pt x="26680" y="1255"/>
                  <a:pt x="26670" y="1262"/>
                  <a:pt x="26660" y="1269"/>
                </a:cubicBezTo>
                <a:cubicBezTo>
                  <a:pt x="26650" y="1276"/>
                  <a:pt x="26639" y="1282"/>
                  <a:pt x="26628" y="1286"/>
                </a:cubicBezTo>
                <a:cubicBezTo>
                  <a:pt x="26617" y="1291"/>
                  <a:pt x="26605" y="1295"/>
                  <a:pt x="26593" y="1297"/>
                </a:cubicBezTo>
                <a:cubicBezTo>
                  <a:pt x="26581" y="1299"/>
                  <a:pt x="26569" y="1301"/>
                  <a:pt x="26557" y="1301"/>
                </a:cubicBezTo>
                <a:lnTo>
                  <a:pt x="186" y="1301"/>
                </a:lnTo>
                <a:cubicBezTo>
                  <a:pt x="174" y="1301"/>
                  <a:pt x="162" y="1299"/>
                  <a:pt x="150" y="1297"/>
                </a:cubicBezTo>
                <a:cubicBezTo>
                  <a:pt x="138" y="1295"/>
                  <a:pt x="126" y="1291"/>
                  <a:pt x="115" y="1286"/>
                </a:cubicBezTo>
                <a:cubicBezTo>
                  <a:pt x="104" y="1282"/>
                  <a:pt x="93" y="1276"/>
                  <a:pt x="83" y="1269"/>
                </a:cubicBezTo>
                <a:cubicBezTo>
                  <a:pt x="73" y="1262"/>
                  <a:pt x="63" y="1255"/>
                  <a:pt x="55" y="1246"/>
                </a:cubicBezTo>
                <a:cubicBezTo>
                  <a:pt x="46" y="1238"/>
                  <a:pt x="38" y="1228"/>
                  <a:pt x="31" y="1218"/>
                </a:cubicBezTo>
                <a:cubicBezTo>
                  <a:pt x="25" y="1208"/>
                  <a:pt x="19" y="1196"/>
                  <a:pt x="14" y="1185"/>
                </a:cubicBezTo>
                <a:cubicBezTo>
                  <a:pt x="10" y="1174"/>
                  <a:pt x="6" y="1162"/>
                  <a:pt x="4" y="1150"/>
                </a:cubicBezTo>
                <a:cubicBezTo>
                  <a:pt x="1" y="1138"/>
                  <a:pt x="0" y="1126"/>
                  <a:pt x="0" y="111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1" name="图片 170"/>
          <p:cNvPicPr/>
          <p:nvPr/>
        </p:nvPicPr>
        <p:blipFill>
          <a:blip r:embed="rId4"/>
          <a:stretch/>
        </p:blipFill>
        <p:spPr>
          <a:xfrm>
            <a:off x="2281320" y="5105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2" name="文本框 171"/>
          <p:cNvSpPr txBox="1"/>
          <p:nvPr/>
        </p:nvSpPr>
        <p:spPr>
          <a:xfrm>
            <a:off x="534960" y="1518840"/>
            <a:ext cx="2850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保最终实现的系统能够满足预期效果。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2485800" y="50986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2528280" y="5094000"/>
            <a:ext cx="5901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整个智能体开发过程是系统化、结构化和迭代式的，每个阶段都需要关注细节并与整体目标保持一致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53496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6852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5348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8740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29880" y="5695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任意多边形: 形状 179"/>
          <p:cNvSpPr/>
          <p:nvPr/>
        </p:nvSpPr>
        <p:spPr>
          <a:xfrm>
            <a:off x="2172600" y="3309120"/>
            <a:ext cx="2139480" cy="16920"/>
          </a:xfrm>
          <a:custGeom>
            <a:avLst/>
            <a:gdLst/>
            <a:ahLst/>
            <a:cxnLst/>
            <a:rect l="0" t="0" r="r" b="b"/>
            <a:pathLst>
              <a:path w="5943" h="47">
                <a:moveTo>
                  <a:pt x="0" y="0"/>
                </a:moveTo>
                <a:lnTo>
                  <a:pt x="5943" y="0"/>
                </a:lnTo>
                <a:lnTo>
                  <a:pt x="5943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任意多边形: 形状 180"/>
          <p:cNvSpPr/>
          <p:nvPr/>
        </p:nvSpPr>
        <p:spPr>
          <a:xfrm>
            <a:off x="4245120" y="3275640"/>
            <a:ext cx="66960" cy="83880"/>
          </a:xfrm>
          <a:custGeom>
            <a:avLst/>
            <a:gdLst/>
            <a:ahLst/>
            <a:cxnLst/>
            <a:rect l="0" t="0" r="r" b="b"/>
            <a:pathLst>
              <a:path w="186" h="233">
                <a:moveTo>
                  <a:pt x="0" y="0"/>
                </a:moveTo>
                <a:lnTo>
                  <a:pt x="0" y="233"/>
                </a:lnTo>
                <a:lnTo>
                  <a:pt x="186" y="11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任意多边形: 形状 181"/>
          <p:cNvSpPr/>
          <p:nvPr/>
        </p:nvSpPr>
        <p:spPr>
          <a:xfrm>
            <a:off x="4846680" y="3309120"/>
            <a:ext cx="2139840" cy="16920"/>
          </a:xfrm>
          <a:custGeom>
            <a:avLst/>
            <a:gdLst/>
            <a:ahLst/>
            <a:cxnLst/>
            <a:rect l="0" t="0" r="r" b="b"/>
            <a:pathLst>
              <a:path w="5944" h="47">
                <a:moveTo>
                  <a:pt x="0" y="0"/>
                </a:moveTo>
                <a:lnTo>
                  <a:pt x="5944" y="0"/>
                </a:lnTo>
                <a:lnTo>
                  <a:pt x="5944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任意多边形: 形状 182"/>
          <p:cNvSpPr/>
          <p:nvPr/>
        </p:nvSpPr>
        <p:spPr>
          <a:xfrm>
            <a:off x="6919200" y="327564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任意多边形: 形状 183"/>
          <p:cNvSpPr/>
          <p:nvPr/>
        </p:nvSpPr>
        <p:spPr>
          <a:xfrm>
            <a:off x="8223120" y="2490120"/>
            <a:ext cx="356400" cy="90360"/>
          </a:xfrm>
          <a:custGeom>
            <a:avLst/>
            <a:gdLst/>
            <a:ahLst/>
            <a:cxnLst/>
            <a:rect l="0" t="0" r="r" b="b"/>
            <a:pathLst>
              <a:path w="990" h="251">
                <a:moveTo>
                  <a:pt x="957" y="251"/>
                </a:moveTo>
                <a:cubicBezTo>
                  <a:pt x="936" y="231"/>
                  <a:pt x="914" y="211"/>
                  <a:pt x="891" y="192"/>
                </a:cubicBezTo>
                <a:lnTo>
                  <a:pt x="920" y="156"/>
                </a:lnTo>
                <a:cubicBezTo>
                  <a:pt x="944" y="175"/>
                  <a:pt x="968" y="195"/>
                  <a:pt x="990" y="219"/>
                </a:cubicBezTo>
                <a:lnTo>
                  <a:pt x="957" y="251"/>
                </a:lnTo>
                <a:moveTo>
                  <a:pt x="731" y="99"/>
                </a:moveTo>
                <a:cubicBezTo>
                  <a:pt x="717" y="94"/>
                  <a:pt x="703" y="89"/>
                  <a:pt x="689" y="84"/>
                </a:cubicBezTo>
                <a:lnTo>
                  <a:pt x="704" y="40"/>
                </a:lnTo>
                <a:cubicBezTo>
                  <a:pt x="719" y="45"/>
                  <a:pt x="734" y="50"/>
                  <a:pt x="749" y="57"/>
                </a:cubicBezTo>
                <a:cubicBezTo>
                  <a:pt x="779" y="69"/>
                  <a:pt x="808" y="83"/>
                  <a:pt x="836" y="99"/>
                </a:cubicBezTo>
                <a:lnTo>
                  <a:pt x="812" y="140"/>
                </a:lnTo>
                <a:cubicBezTo>
                  <a:pt x="786" y="124"/>
                  <a:pt x="759" y="111"/>
                  <a:pt x="731" y="99"/>
                </a:cubicBezTo>
                <a:moveTo>
                  <a:pt x="464" y="46"/>
                </a:moveTo>
                <a:cubicBezTo>
                  <a:pt x="461" y="46"/>
                  <a:pt x="458" y="46"/>
                  <a:pt x="454" y="46"/>
                </a:cubicBezTo>
                <a:lnTo>
                  <a:pt x="454" y="0"/>
                </a:lnTo>
                <a:cubicBezTo>
                  <a:pt x="457" y="0"/>
                  <a:pt x="461" y="0"/>
                  <a:pt x="464" y="0"/>
                </a:cubicBezTo>
                <a:cubicBezTo>
                  <a:pt x="512" y="0"/>
                  <a:pt x="560" y="5"/>
                  <a:pt x="607" y="14"/>
                </a:cubicBezTo>
                <a:lnTo>
                  <a:pt x="598" y="59"/>
                </a:lnTo>
                <a:cubicBezTo>
                  <a:pt x="554" y="51"/>
                  <a:pt x="509" y="46"/>
                  <a:pt x="464" y="46"/>
                </a:cubicBezTo>
                <a:moveTo>
                  <a:pt x="328" y="60"/>
                </a:moveTo>
                <a:cubicBezTo>
                  <a:pt x="294" y="67"/>
                  <a:pt x="261" y="76"/>
                  <a:pt x="228" y="87"/>
                </a:cubicBezTo>
                <a:lnTo>
                  <a:pt x="213" y="44"/>
                </a:lnTo>
                <a:cubicBezTo>
                  <a:pt x="247" y="31"/>
                  <a:pt x="282" y="21"/>
                  <a:pt x="318" y="14"/>
                </a:cubicBezTo>
                <a:cubicBezTo>
                  <a:pt x="330" y="12"/>
                  <a:pt x="341" y="10"/>
                  <a:pt x="352" y="8"/>
                </a:cubicBezTo>
                <a:lnTo>
                  <a:pt x="359" y="54"/>
                </a:lnTo>
                <a:cubicBezTo>
                  <a:pt x="349" y="56"/>
                  <a:pt x="338" y="58"/>
                  <a:pt x="328" y="60"/>
                </a:cubicBezTo>
                <a:moveTo>
                  <a:pt x="77" y="164"/>
                </a:moveTo>
                <a:cubicBezTo>
                  <a:pt x="60" y="175"/>
                  <a:pt x="44" y="187"/>
                  <a:pt x="28" y="199"/>
                </a:cubicBezTo>
                <a:lnTo>
                  <a:pt x="0" y="163"/>
                </a:lnTo>
                <a:cubicBezTo>
                  <a:pt x="16" y="149"/>
                  <a:pt x="33" y="137"/>
                  <a:pt x="51" y="125"/>
                </a:cubicBezTo>
                <a:cubicBezTo>
                  <a:pt x="73" y="110"/>
                  <a:pt x="96" y="96"/>
                  <a:pt x="120" y="84"/>
                </a:cubicBezTo>
                <a:lnTo>
                  <a:pt x="142" y="125"/>
                </a:lnTo>
                <a:cubicBezTo>
                  <a:pt x="119" y="137"/>
                  <a:pt x="98" y="150"/>
                  <a:pt x="77" y="164"/>
                </a:cubicBez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任意多边形: 形状 184"/>
          <p:cNvSpPr/>
          <p:nvPr/>
        </p:nvSpPr>
        <p:spPr>
          <a:xfrm>
            <a:off x="8221680" y="2934720"/>
            <a:ext cx="357840" cy="90720"/>
          </a:xfrm>
          <a:custGeom>
            <a:avLst/>
            <a:gdLst/>
            <a:ahLst/>
            <a:cxnLst/>
            <a:rect l="0" t="0" r="r" b="b"/>
            <a:pathLst>
              <a:path w="994" h="252">
                <a:moveTo>
                  <a:pt x="81" y="87"/>
                </a:moveTo>
                <a:cubicBezTo>
                  <a:pt x="100" y="100"/>
                  <a:pt x="121" y="112"/>
                  <a:pt x="142" y="123"/>
                </a:cubicBezTo>
                <a:lnTo>
                  <a:pt x="120" y="164"/>
                </a:lnTo>
                <a:cubicBezTo>
                  <a:pt x="98" y="153"/>
                  <a:pt x="76" y="140"/>
                  <a:pt x="55" y="125"/>
                </a:cubicBezTo>
                <a:cubicBezTo>
                  <a:pt x="36" y="113"/>
                  <a:pt x="17" y="99"/>
                  <a:pt x="0" y="85"/>
                </a:cubicBezTo>
                <a:lnTo>
                  <a:pt x="29" y="49"/>
                </a:lnTo>
                <a:cubicBezTo>
                  <a:pt x="46" y="62"/>
                  <a:pt x="63" y="75"/>
                  <a:pt x="81" y="87"/>
                </a:cubicBezTo>
                <a:moveTo>
                  <a:pt x="332" y="191"/>
                </a:moveTo>
                <a:cubicBezTo>
                  <a:pt x="341" y="193"/>
                  <a:pt x="350" y="194"/>
                  <a:pt x="359" y="196"/>
                </a:cubicBezTo>
                <a:lnTo>
                  <a:pt x="351" y="243"/>
                </a:lnTo>
                <a:cubicBezTo>
                  <a:pt x="342" y="241"/>
                  <a:pt x="332" y="239"/>
                  <a:pt x="322" y="237"/>
                </a:cubicBezTo>
                <a:cubicBezTo>
                  <a:pt x="285" y="230"/>
                  <a:pt x="248" y="219"/>
                  <a:pt x="212" y="205"/>
                </a:cubicBezTo>
                <a:lnTo>
                  <a:pt x="228" y="162"/>
                </a:lnTo>
                <a:cubicBezTo>
                  <a:pt x="262" y="174"/>
                  <a:pt x="296" y="184"/>
                  <a:pt x="332" y="191"/>
                </a:cubicBezTo>
                <a:moveTo>
                  <a:pt x="467" y="204"/>
                </a:moveTo>
                <a:cubicBezTo>
                  <a:pt x="508" y="204"/>
                  <a:pt x="548" y="201"/>
                  <a:pt x="588" y="194"/>
                </a:cubicBezTo>
                <a:lnTo>
                  <a:pt x="596" y="241"/>
                </a:lnTo>
                <a:cubicBezTo>
                  <a:pt x="554" y="248"/>
                  <a:pt x="511" y="252"/>
                  <a:pt x="467" y="252"/>
                </a:cubicBezTo>
                <a:cubicBezTo>
                  <a:pt x="462" y="252"/>
                  <a:pt x="457" y="252"/>
                  <a:pt x="452" y="251"/>
                </a:cubicBezTo>
                <a:lnTo>
                  <a:pt x="453" y="204"/>
                </a:lnTo>
                <a:cubicBezTo>
                  <a:pt x="458" y="204"/>
                  <a:pt x="463" y="204"/>
                  <a:pt x="467" y="204"/>
                </a:cubicBezTo>
                <a:moveTo>
                  <a:pt x="735" y="151"/>
                </a:moveTo>
                <a:cubicBezTo>
                  <a:pt x="758" y="141"/>
                  <a:pt x="781" y="131"/>
                  <a:pt x="803" y="118"/>
                </a:cubicBezTo>
                <a:lnTo>
                  <a:pt x="826" y="159"/>
                </a:lnTo>
                <a:cubicBezTo>
                  <a:pt x="802" y="172"/>
                  <a:pt x="778" y="184"/>
                  <a:pt x="753" y="194"/>
                </a:cubicBezTo>
                <a:cubicBezTo>
                  <a:pt x="733" y="202"/>
                  <a:pt x="713" y="209"/>
                  <a:pt x="693" y="216"/>
                </a:cubicBezTo>
                <a:lnTo>
                  <a:pt x="679" y="172"/>
                </a:lnTo>
                <a:cubicBezTo>
                  <a:pt x="698" y="166"/>
                  <a:pt x="717" y="159"/>
                  <a:pt x="735" y="151"/>
                </a:cubicBezTo>
                <a:moveTo>
                  <a:pt x="961" y="0"/>
                </a:moveTo>
                <a:lnTo>
                  <a:pt x="994" y="33"/>
                </a:lnTo>
                <a:cubicBezTo>
                  <a:pt x="968" y="59"/>
                  <a:pt x="940" y="83"/>
                  <a:pt x="911" y="104"/>
                </a:cubicBezTo>
                <a:lnTo>
                  <a:pt x="883" y="67"/>
                </a:lnTo>
                <a:cubicBezTo>
                  <a:pt x="911" y="47"/>
                  <a:pt x="937" y="24"/>
                  <a:pt x="961" y="0"/>
                </a:cubicBez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任意多边形: 形状 185"/>
          <p:cNvSpPr/>
          <p:nvPr/>
        </p:nvSpPr>
        <p:spPr>
          <a:xfrm>
            <a:off x="8567280" y="2568600"/>
            <a:ext cx="90000" cy="378360"/>
          </a:xfrm>
          <a:custGeom>
            <a:avLst/>
            <a:gdLst/>
            <a:ahLst/>
            <a:cxnLst/>
            <a:rect l="0" t="0" r="r" b="b"/>
            <a:pathLst>
              <a:path w="250" h="1051">
                <a:moveTo>
                  <a:pt x="0" y="1018"/>
                </a:moveTo>
                <a:cubicBezTo>
                  <a:pt x="8" y="1010"/>
                  <a:pt x="15" y="1003"/>
                  <a:pt x="22" y="995"/>
                </a:cubicBezTo>
                <a:lnTo>
                  <a:pt x="57" y="1026"/>
                </a:lnTo>
                <a:cubicBezTo>
                  <a:pt x="49" y="1034"/>
                  <a:pt x="41" y="1043"/>
                  <a:pt x="33" y="1051"/>
                </a:cubicBezTo>
                <a:lnTo>
                  <a:pt x="0" y="1018"/>
                </a:lnTo>
                <a:moveTo>
                  <a:pt x="86" y="913"/>
                </a:moveTo>
                <a:cubicBezTo>
                  <a:pt x="110" y="878"/>
                  <a:pt x="130" y="841"/>
                  <a:pt x="147" y="802"/>
                </a:cubicBezTo>
                <a:lnTo>
                  <a:pt x="189" y="821"/>
                </a:lnTo>
                <a:cubicBezTo>
                  <a:pt x="171" y="862"/>
                  <a:pt x="150" y="901"/>
                  <a:pt x="125" y="938"/>
                </a:cubicBezTo>
                <a:cubicBezTo>
                  <a:pt x="123" y="941"/>
                  <a:pt x="121" y="944"/>
                  <a:pt x="120" y="947"/>
                </a:cubicBezTo>
                <a:lnTo>
                  <a:pt x="81" y="920"/>
                </a:lnTo>
                <a:cubicBezTo>
                  <a:pt x="83" y="918"/>
                  <a:pt x="85" y="915"/>
                  <a:pt x="86" y="913"/>
                </a:cubicBezTo>
                <a:moveTo>
                  <a:pt x="190" y="661"/>
                </a:moveTo>
                <a:cubicBezTo>
                  <a:pt x="196" y="633"/>
                  <a:pt x="200" y="606"/>
                  <a:pt x="202" y="579"/>
                </a:cubicBezTo>
                <a:lnTo>
                  <a:pt x="249" y="582"/>
                </a:lnTo>
                <a:cubicBezTo>
                  <a:pt x="247" y="611"/>
                  <a:pt x="243" y="641"/>
                  <a:pt x="237" y="670"/>
                </a:cubicBezTo>
                <a:cubicBezTo>
                  <a:pt x="233" y="688"/>
                  <a:pt x="228" y="706"/>
                  <a:pt x="223" y="724"/>
                </a:cubicBezTo>
                <a:lnTo>
                  <a:pt x="178" y="711"/>
                </a:lnTo>
                <a:cubicBezTo>
                  <a:pt x="183" y="695"/>
                  <a:pt x="187" y="678"/>
                  <a:pt x="190" y="661"/>
                </a:cubicBezTo>
                <a:moveTo>
                  <a:pt x="190" y="389"/>
                </a:moveTo>
                <a:cubicBezTo>
                  <a:pt x="188" y="377"/>
                  <a:pt x="185" y="365"/>
                  <a:pt x="182" y="353"/>
                </a:cubicBezTo>
                <a:lnTo>
                  <a:pt x="227" y="341"/>
                </a:lnTo>
                <a:cubicBezTo>
                  <a:pt x="230" y="354"/>
                  <a:pt x="234" y="367"/>
                  <a:pt x="237" y="380"/>
                </a:cubicBezTo>
                <a:cubicBezTo>
                  <a:pt x="244" y="414"/>
                  <a:pt x="248" y="449"/>
                  <a:pt x="250" y="483"/>
                </a:cubicBezTo>
                <a:lnTo>
                  <a:pt x="203" y="486"/>
                </a:lnTo>
                <a:cubicBezTo>
                  <a:pt x="201" y="453"/>
                  <a:pt x="197" y="421"/>
                  <a:pt x="190" y="389"/>
                </a:cubicBezTo>
                <a:moveTo>
                  <a:pt x="151" y="258"/>
                </a:moveTo>
                <a:cubicBezTo>
                  <a:pt x="134" y="218"/>
                  <a:pt x="114" y="179"/>
                  <a:pt x="90" y="143"/>
                </a:cubicBezTo>
                <a:lnTo>
                  <a:pt x="128" y="117"/>
                </a:lnTo>
                <a:cubicBezTo>
                  <a:pt x="154" y="156"/>
                  <a:pt x="176" y="197"/>
                  <a:pt x="194" y="241"/>
                </a:cubicBezTo>
                <a:cubicBezTo>
                  <a:pt x="194" y="242"/>
                  <a:pt x="195" y="243"/>
                  <a:pt x="195" y="244"/>
                </a:cubicBezTo>
                <a:lnTo>
                  <a:pt x="152" y="262"/>
                </a:lnTo>
                <a:cubicBezTo>
                  <a:pt x="152" y="261"/>
                  <a:pt x="151" y="260"/>
                  <a:pt x="151" y="258"/>
                </a:cubicBezTo>
                <a:moveTo>
                  <a:pt x="0" y="32"/>
                </a:moveTo>
                <a:lnTo>
                  <a:pt x="33" y="0"/>
                </a:lnTo>
                <a:cubicBezTo>
                  <a:pt x="45" y="12"/>
                  <a:pt x="56" y="24"/>
                  <a:pt x="67" y="37"/>
                </a:cubicBezTo>
                <a:lnTo>
                  <a:pt x="32" y="67"/>
                </a:lnTo>
                <a:cubicBezTo>
                  <a:pt x="22" y="55"/>
                  <a:pt x="11" y="44"/>
                  <a:pt x="0" y="32"/>
                </a:cubicBez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任意多边形: 形状 186"/>
          <p:cNvSpPr/>
          <p:nvPr/>
        </p:nvSpPr>
        <p:spPr>
          <a:xfrm>
            <a:off x="8122680" y="2573280"/>
            <a:ext cx="86040" cy="367560"/>
          </a:xfrm>
          <a:custGeom>
            <a:avLst/>
            <a:gdLst/>
            <a:ahLst/>
            <a:cxnLst/>
            <a:rect l="0" t="0" r="r" b="b"/>
            <a:pathLst>
              <a:path w="239" h="1021">
                <a:moveTo>
                  <a:pt x="164" y="125"/>
                </a:moveTo>
                <a:cubicBezTo>
                  <a:pt x="161" y="129"/>
                  <a:pt x="158" y="134"/>
                  <a:pt x="156" y="138"/>
                </a:cubicBezTo>
                <a:lnTo>
                  <a:pt x="116" y="114"/>
                </a:lnTo>
                <a:cubicBezTo>
                  <a:pt x="119" y="109"/>
                  <a:pt x="123" y="104"/>
                  <a:pt x="126" y="99"/>
                </a:cubicBezTo>
                <a:cubicBezTo>
                  <a:pt x="149" y="64"/>
                  <a:pt x="176" y="31"/>
                  <a:pt x="205" y="0"/>
                </a:cubicBezTo>
                <a:lnTo>
                  <a:pt x="239" y="32"/>
                </a:lnTo>
                <a:cubicBezTo>
                  <a:pt x="211" y="61"/>
                  <a:pt x="186" y="92"/>
                  <a:pt x="164" y="125"/>
                </a:cubicBezTo>
                <a:moveTo>
                  <a:pt x="100" y="245"/>
                </a:moveTo>
                <a:cubicBezTo>
                  <a:pt x="86" y="279"/>
                  <a:pt x="75" y="314"/>
                  <a:pt x="65" y="350"/>
                </a:cubicBezTo>
                <a:lnTo>
                  <a:pt x="20" y="339"/>
                </a:lnTo>
                <a:cubicBezTo>
                  <a:pt x="29" y="301"/>
                  <a:pt x="41" y="264"/>
                  <a:pt x="56" y="228"/>
                </a:cubicBezTo>
                <a:cubicBezTo>
                  <a:pt x="60" y="219"/>
                  <a:pt x="63" y="211"/>
                  <a:pt x="67" y="203"/>
                </a:cubicBezTo>
                <a:lnTo>
                  <a:pt x="110" y="222"/>
                </a:lnTo>
                <a:cubicBezTo>
                  <a:pt x="107" y="230"/>
                  <a:pt x="103" y="237"/>
                  <a:pt x="100" y="245"/>
                </a:cubicBezTo>
                <a:moveTo>
                  <a:pt x="46" y="513"/>
                </a:moveTo>
                <a:cubicBezTo>
                  <a:pt x="46" y="534"/>
                  <a:pt x="47" y="556"/>
                  <a:pt x="49" y="577"/>
                </a:cubicBezTo>
                <a:lnTo>
                  <a:pt x="3" y="581"/>
                </a:lnTo>
                <a:cubicBezTo>
                  <a:pt x="1" y="559"/>
                  <a:pt x="0" y="536"/>
                  <a:pt x="0" y="513"/>
                </a:cubicBezTo>
                <a:cubicBezTo>
                  <a:pt x="0" y="487"/>
                  <a:pt x="1" y="463"/>
                  <a:pt x="3" y="439"/>
                </a:cubicBezTo>
                <a:lnTo>
                  <a:pt x="49" y="443"/>
                </a:lnTo>
                <a:cubicBezTo>
                  <a:pt x="47" y="466"/>
                  <a:pt x="46" y="489"/>
                  <a:pt x="46" y="513"/>
                </a:cubicBezTo>
                <a:moveTo>
                  <a:pt x="100" y="779"/>
                </a:moveTo>
                <a:cubicBezTo>
                  <a:pt x="103" y="786"/>
                  <a:pt x="106" y="792"/>
                  <a:pt x="108" y="799"/>
                </a:cubicBezTo>
                <a:lnTo>
                  <a:pt x="65" y="818"/>
                </a:lnTo>
                <a:cubicBezTo>
                  <a:pt x="62" y="811"/>
                  <a:pt x="59" y="804"/>
                  <a:pt x="56" y="797"/>
                </a:cubicBezTo>
                <a:cubicBezTo>
                  <a:pt x="41" y="759"/>
                  <a:pt x="28" y="721"/>
                  <a:pt x="19" y="681"/>
                </a:cubicBezTo>
                <a:lnTo>
                  <a:pt x="64" y="671"/>
                </a:lnTo>
                <a:cubicBezTo>
                  <a:pt x="74" y="708"/>
                  <a:pt x="85" y="744"/>
                  <a:pt x="100" y="779"/>
                </a:cubicBezTo>
                <a:moveTo>
                  <a:pt x="164" y="900"/>
                </a:moveTo>
                <a:cubicBezTo>
                  <a:pt x="186" y="932"/>
                  <a:pt x="209" y="961"/>
                  <a:pt x="235" y="989"/>
                </a:cubicBezTo>
                <a:lnTo>
                  <a:pt x="202" y="1021"/>
                </a:lnTo>
                <a:cubicBezTo>
                  <a:pt x="174" y="991"/>
                  <a:pt x="148" y="959"/>
                  <a:pt x="126" y="925"/>
                </a:cubicBezTo>
                <a:cubicBezTo>
                  <a:pt x="122" y="919"/>
                  <a:pt x="118" y="913"/>
                  <a:pt x="114" y="907"/>
                </a:cubicBezTo>
                <a:lnTo>
                  <a:pt x="153" y="882"/>
                </a:lnTo>
                <a:cubicBezTo>
                  <a:pt x="157" y="888"/>
                  <a:pt x="161" y="894"/>
                  <a:pt x="164" y="900"/>
                </a:cubicBez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8" name="图片 187"/>
          <p:cNvPicPr/>
          <p:nvPr/>
        </p:nvPicPr>
        <p:blipFill>
          <a:blip r:embed="rId5"/>
          <a:stretch/>
        </p:blipFill>
        <p:spPr>
          <a:xfrm>
            <a:off x="8231400" y="2373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9" name="文本框 188"/>
          <p:cNvSpPr txBox="1"/>
          <p:nvPr/>
        </p:nvSpPr>
        <p:spPr>
          <a:xfrm>
            <a:off x="9776520" y="57006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3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8364240" y="23662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000000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任意多边形: 形状 190"/>
          <p:cNvSpPr/>
          <p:nvPr/>
        </p:nvSpPr>
        <p:spPr>
          <a:xfrm>
            <a:off x="534600" y="2080800"/>
            <a:ext cx="2406960" cy="2457000"/>
          </a:xfrm>
          <a:custGeom>
            <a:avLst/>
            <a:gdLst/>
            <a:ahLst/>
            <a:cxnLst/>
            <a:rect l="0" t="0" r="r" b="b"/>
            <a:pathLst>
              <a:path w="6686" h="6825">
                <a:moveTo>
                  <a:pt x="21" y="172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2"/>
                </a:cubicBezTo>
                <a:cubicBezTo>
                  <a:pt x="6679" y="206"/>
                  <a:pt x="6686" y="241"/>
                  <a:pt x="6686" y="278"/>
                </a:cubicBezTo>
                <a:lnTo>
                  <a:pt x="6686" y="6547"/>
                </a:lnTo>
                <a:cubicBezTo>
                  <a:pt x="6686" y="6584"/>
                  <a:pt x="6679" y="6619"/>
                  <a:pt x="6665" y="6653"/>
                </a:cubicBezTo>
                <a:cubicBezTo>
                  <a:pt x="6651" y="6687"/>
                  <a:pt x="6631" y="6717"/>
                  <a:pt x="6605" y="6744"/>
                </a:cubicBezTo>
                <a:cubicBezTo>
                  <a:pt x="6579" y="6770"/>
                  <a:pt x="6549" y="6790"/>
                  <a:pt x="6515" y="6804"/>
                </a:cubicBezTo>
                <a:cubicBezTo>
                  <a:pt x="6480" y="6818"/>
                  <a:pt x="6445" y="6825"/>
                  <a:pt x="6408" y="6825"/>
                </a:cubicBezTo>
                <a:lnTo>
                  <a:pt x="279" y="6825"/>
                </a:lnTo>
                <a:cubicBezTo>
                  <a:pt x="242" y="6825"/>
                  <a:pt x="206" y="6818"/>
                  <a:pt x="172" y="6804"/>
                </a:cubicBezTo>
                <a:cubicBezTo>
                  <a:pt x="138" y="6790"/>
                  <a:pt x="108" y="6770"/>
                  <a:pt x="82" y="6744"/>
                </a:cubicBezTo>
                <a:cubicBezTo>
                  <a:pt x="56" y="6717"/>
                  <a:pt x="35" y="6687"/>
                  <a:pt x="21" y="6653"/>
                </a:cubicBezTo>
                <a:cubicBezTo>
                  <a:pt x="7" y="6619"/>
                  <a:pt x="0" y="6584"/>
                  <a:pt x="0" y="654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任意多边形: 形状 191"/>
          <p:cNvSpPr/>
          <p:nvPr/>
        </p:nvSpPr>
        <p:spPr>
          <a:xfrm>
            <a:off x="534600" y="2080800"/>
            <a:ext cx="2406960" cy="2457000"/>
          </a:xfrm>
          <a:custGeom>
            <a:avLst/>
            <a:gdLst/>
            <a:ahLst/>
            <a:cxnLst/>
            <a:rect l="0" t="0" r="r" b="b"/>
            <a:pathLst>
              <a:path w="6686" h="6825">
                <a:moveTo>
                  <a:pt x="0" y="654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2"/>
                </a:cubicBezTo>
                <a:cubicBezTo>
                  <a:pt x="6679" y="206"/>
                  <a:pt x="6686" y="241"/>
                  <a:pt x="6686" y="278"/>
                </a:cubicBezTo>
                <a:lnTo>
                  <a:pt x="6686" y="6547"/>
                </a:lnTo>
                <a:cubicBezTo>
                  <a:pt x="6686" y="6584"/>
                  <a:pt x="6679" y="6619"/>
                  <a:pt x="6665" y="6653"/>
                </a:cubicBezTo>
                <a:cubicBezTo>
                  <a:pt x="6651" y="6687"/>
                  <a:pt x="6631" y="6717"/>
                  <a:pt x="6605" y="6744"/>
                </a:cubicBezTo>
                <a:cubicBezTo>
                  <a:pt x="6579" y="6770"/>
                  <a:pt x="6549" y="6790"/>
                  <a:pt x="6515" y="6804"/>
                </a:cubicBezTo>
                <a:cubicBezTo>
                  <a:pt x="6480" y="6818"/>
                  <a:pt x="6445" y="6825"/>
                  <a:pt x="6408" y="6825"/>
                </a:cubicBezTo>
                <a:lnTo>
                  <a:pt x="279" y="6825"/>
                </a:lnTo>
                <a:cubicBezTo>
                  <a:pt x="242" y="6825"/>
                  <a:pt x="206" y="6818"/>
                  <a:pt x="172" y="6804"/>
                </a:cubicBezTo>
                <a:cubicBezTo>
                  <a:pt x="138" y="6790"/>
                  <a:pt x="108" y="6770"/>
                  <a:pt x="82" y="6744"/>
                </a:cubicBezTo>
                <a:cubicBezTo>
                  <a:pt x="56" y="6717"/>
                  <a:pt x="35" y="6687"/>
                  <a:pt x="21" y="6653"/>
                </a:cubicBezTo>
                <a:cubicBezTo>
                  <a:pt x="7" y="6619"/>
                  <a:pt x="0" y="6584"/>
                  <a:pt x="0" y="6547"/>
                </a:cubicBezTo>
                <a:moveTo>
                  <a:pt x="23" y="278"/>
                </a:moveTo>
                <a:lnTo>
                  <a:pt x="23" y="6547"/>
                </a:lnTo>
                <a:cubicBezTo>
                  <a:pt x="23" y="6563"/>
                  <a:pt x="25" y="6580"/>
                  <a:pt x="28" y="6596"/>
                </a:cubicBezTo>
                <a:cubicBezTo>
                  <a:pt x="32" y="6613"/>
                  <a:pt x="36" y="6629"/>
                  <a:pt x="43" y="6644"/>
                </a:cubicBezTo>
                <a:cubicBezTo>
                  <a:pt x="49" y="6660"/>
                  <a:pt x="57" y="6675"/>
                  <a:pt x="66" y="6688"/>
                </a:cubicBezTo>
                <a:cubicBezTo>
                  <a:pt x="76" y="6702"/>
                  <a:pt x="86" y="6715"/>
                  <a:pt x="98" y="6727"/>
                </a:cubicBezTo>
                <a:cubicBezTo>
                  <a:pt x="110" y="6739"/>
                  <a:pt x="123" y="6750"/>
                  <a:pt x="137" y="6759"/>
                </a:cubicBezTo>
                <a:cubicBezTo>
                  <a:pt x="151" y="6768"/>
                  <a:pt x="165" y="6776"/>
                  <a:pt x="181" y="6783"/>
                </a:cubicBezTo>
                <a:cubicBezTo>
                  <a:pt x="196" y="6789"/>
                  <a:pt x="212" y="6794"/>
                  <a:pt x="229" y="6797"/>
                </a:cubicBezTo>
                <a:cubicBezTo>
                  <a:pt x="245" y="6800"/>
                  <a:pt x="262" y="6802"/>
                  <a:pt x="279" y="6802"/>
                </a:cubicBezTo>
                <a:lnTo>
                  <a:pt x="6408" y="6802"/>
                </a:lnTo>
                <a:cubicBezTo>
                  <a:pt x="6425" y="6802"/>
                  <a:pt x="6441" y="6800"/>
                  <a:pt x="6458" y="6797"/>
                </a:cubicBezTo>
                <a:cubicBezTo>
                  <a:pt x="6474" y="6794"/>
                  <a:pt x="6490" y="6789"/>
                  <a:pt x="6506" y="6783"/>
                </a:cubicBezTo>
                <a:cubicBezTo>
                  <a:pt x="6521" y="6776"/>
                  <a:pt x="6536" y="6768"/>
                  <a:pt x="6550" y="6759"/>
                </a:cubicBezTo>
                <a:cubicBezTo>
                  <a:pt x="6564" y="6750"/>
                  <a:pt x="6577" y="6739"/>
                  <a:pt x="6588" y="6727"/>
                </a:cubicBezTo>
                <a:cubicBezTo>
                  <a:pt x="6600" y="6715"/>
                  <a:pt x="6611" y="6702"/>
                  <a:pt x="6620" y="6688"/>
                </a:cubicBezTo>
                <a:cubicBezTo>
                  <a:pt x="6630" y="6675"/>
                  <a:pt x="6637" y="6660"/>
                  <a:pt x="6644" y="6644"/>
                </a:cubicBezTo>
                <a:cubicBezTo>
                  <a:pt x="6650" y="6629"/>
                  <a:pt x="6655" y="6613"/>
                  <a:pt x="6658" y="6596"/>
                </a:cubicBezTo>
                <a:cubicBezTo>
                  <a:pt x="6662" y="6580"/>
                  <a:pt x="6663" y="6563"/>
                  <a:pt x="6663" y="6547"/>
                </a:cubicBezTo>
                <a:lnTo>
                  <a:pt x="6663" y="278"/>
                </a:lnTo>
                <a:cubicBezTo>
                  <a:pt x="6663" y="261"/>
                  <a:pt x="6662" y="245"/>
                  <a:pt x="6658" y="228"/>
                </a:cubicBezTo>
                <a:cubicBezTo>
                  <a:pt x="6655" y="212"/>
                  <a:pt x="6650" y="196"/>
                  <a:pt x="6644" y="180"/>
                </a:cubicBezTo>
                <a:cubicBezTo>
                  <a:pt x="6637" y="165"/>
                  <a:pt x="6630" y="150"/>
                  <a:pt x="6620" y="136"/>
                </a:cubicBezTo>
                <a:cubicBezTo>
                  <a:pt x="6611" y="122"/>
                  <a:pt x="6600" y="109"/>
                  <a:pt x="6588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6"/>
                  <a:pt x="6521" y="49"/>
                  <a:pt x="6506" y="42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4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任意多边形: 形状 192"/>
          <p:cNvSpPr/>
          <p:nvPr/>
        </p:nvSpPr>
        <p:spPr>
          <a:xfrm>
            <a:off x="743400" y="228960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6" y="792"/>
                  <a:pt x="1484" y="817"/>
                </a:cubicBezTo>
                <a:cubicBezTo>
                  <a:pt x="1481" y="841"/>
                  <a:pt x="1478" y="865"/>
                  <a:pt x="1473" y="889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3"/>
                  <a:pt x="1440" y="1005"/>
                  <a:pt x="1431" y="1028"/>
                </a:cubicBezTo>
                <a:cubicBezTo>
                  <a:pt x="1421" y="1050"/>
                  <a:pt x="1411" y="1072"/>
                  <a:pt x="1399" y="1094"/>
                </a:cubicBezTo>
                <a:cubicBezTo>
                  <a:pt x="1388" y="1115"/>
                  <a:pt x="1375" y="1136"/>
                  <a:pt x="1362" y="1156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7" y="1252"/>
                  <a:pt x="1270" y="1269"/>
                </a:cubicBezTo>
                <a:cubicBezTo>
                  <a:pt x="1252" y="1286"/>
                  <a:pt x="1234" y="1302"/>
                  <a:pt x="1216" y="1318"/>
                </a:cubicBezTo>
                <a:cubicBezTo>
                  <a:pt x="1197" y="1333"/>
                  <a:pt x="1177" y="1348"/>
                  <a:pt x="1157" y="1361"/>
                </a:cubicBezTo>
                <a:cubicBezTo>
                  <a:pt x="1137" y="1375"/>
                  <a:pt x="1116" y="1387"/>
                  <a:pt x="1094" y="1399"/>
                </a:cubicBezTo>
                <a:cubicBezTo>
                  <a:pt x="1073" y="1410"/>
                  <a:pt x="1051" y="1421"/>
                  <a:pt x="1029" y="1430"/>
                </a:cubicBezTo>
                <a:cubicBezTo>
                  <a:pt x="1006" y="1439"/>
                  <a:pt x="983" y="1447"/>
                  <a:pt x="960" y="1455"/>
                </a:cubicBezTo>
                <a:cubicBezTo>
                  <a:pt x="937" y="1462"/>
                  <a:pt x="913" y="1467"/>
                  <a:pt x="889" y="1472"/>
                </a:cubicBezTo>
                <a:cubicBezTo>
                  <a:pt x="865" y="1477"/>
                  <a:pt x="841" y="1481"/>
                  <a:pt x="817" y="1483"/>
                </a:cubicBezTo>
                <a:cubicBezTo>
                  <a:pt x="793" y="1485"/>
                  <a:pt x="769" y="1487"/>
                  <a:pt x="744" y="1487"/>
                </a:cubicBezTo>
                <a:cubicBezTo>
                  <a:pt x="720" y="1487"/>
                  <a:pt x="696" y="1485"/>
                  <a:pt x="671" y="1483"/>
                </a:cubicBezTo>
                <a:cubicBezTo>
                  <a:pt x="647" y="1481"/>
                  <a:pt x="623" y="1477"/>
                  <a:pt x="599" y="1472"/>
                </a:cubicBezTo>
                <a:cubicBezTo>
                  <a:pt x="576" y="1467"/>
                  <a:pt x="552" y="1462"/>
                  <a:pt x="529" y="1455"/>
                </a:cubicBezTo>
                <a:cubicBezTo>
                  <a:pt x="505" y="1447"/>
                  <a:pt x="482" y="1439"/>
                  <a:pt x="460" y="1430"/>
                </a:cubicBezTo>
                <a:cubicBezTo>
                  <a:pt x="438" y="1421"/>
                  <a:pt x="416" y="1410"/>
                  <a:pt x="394" y="1399"/>
                </a:cubicBezTo>
                <a:cubicBezTo>
                  <a:pt x="373" y="1387"/>
                  <a:pt x="352" y="1375"/>
                  <a:pt x="332" y="1361"/>
                </a:cubicBezTo>
                <a:cubicBezTo>
                  <a:pt x="311" y="1348"/>
                  <a:pt x="292" y="1333"/>
                  <a:pt x="273" y="1318"/>
                </a:cubicBezTo>
                <a:cubicBezTo>
                  <a:pt x="254" y="1302"/>
                  <a:pt x="236" y="1286"/>
                  <a:pt x="219" y="1269"/>
                </a:cubicBezTo>
                <a:cubicBezTo>
                  <a:pt x="202" y="1252"/>
                  <a:pt x="186" y="1234"/>
                  <a:pt x="170" y="1215"/>
                </a:cubicBezTo>
                <a:cubicBezTo>
                  <a:pt x="154" y="1196"/>
                  <a:pt x="139" y="1177"/>
                  <a:pt x="126" y="1156"/>
                </a:cubicBezTo>
                <a:cubicBezTo>
                  <a:pt x="112" y="1136"/>
                  <a:pt x="100" y="1115"/>
                  <a:pt x="88" y="1094"/>
                </a:cubicBezTo>
                <a:cubicBezTo>
                  <a:pt x="77" y="1072"/>
                  <a:pt x="66" y="1050"/>
                  <a:pt x="57" y="1028"/>
                </a:cubicBezTo>
                <a:cubicBezTo>
                  <a:pt x="48" y="1005"/>
                  <a:pt x="40" y="983"/>
                  <a:pt x="32" y="959"/>
                </a:cubicBezTo>
                <a:cubicBezTo>
                  <a:pt x="25" y="936"/>
                  <a:pt x="19" y="912"/>
                  <a:pt x="15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2" y="792"/>
                  <a:pt x="0" y="768"/>
                  <a:pt x="0" y="744"/>
                </a:cubicBezTo>
                <a:cubicBezTo>
                  <a:pt x="0" y="719"/>
                  <a:pt x="2" y="695"/>
                  <a:pt x="4" y="671"/>
                </a:cubicBezTo>
                <a:cubicBezTo>
                  <a:pt x="6" y="647"/>
                  <a:pt x="10" y="623"/>
                  <a:pt x="15" y="599"/>
                </a:cubicBezTo>
                <a:cubicBezTo>
                  <a:pt x="19" y="575"/>
                  <a:pt x="25" y="551"/>
                  <a:pt x="32" y="528"/>
                </a:cubicBezTo>
                <a:cubicBezTo>
                  <a:pt x="40" y="505"/>
                  <a:pt x="48" y="482"/>
                  <a:pt x="57" y="459"/>
                </a:cubicBezTo>
                <a:cubicBezTo>
                  <a:pt x="66" y="437"/>
                  <a:pt x="77" y="415"/>
                  <a:pt x="88" y="394"/>
                </a:cubicBezTo>
                <a:cubicBezTo>
                  <a:pt x="100" y="372"/>
                  <a:pt x="112" y="351"/>
                  <a:pt x="126" y="331"/>
                </a:cubicBezTo>
                <a:cubicBezTo>
                  <a:pt x="139" y="310"/>
                  <a:pt x="154" y="290"/>
                  <a:pt x="170" y="271"/>
                </a:cubicBezTo>
                <a:cubicBezTo>
                  <a:pt x="186" y="253"/>
                  <a:pt x="202" y="235"/>
                  <a:pt x="219" y="217"/>
                </a:cubicBezTo>
                <a:cubicBezTo>
                  <a:pt x="236" y="200"/>
                  <a:pt x="254" y="184"/>
                  <a:pt x="273" y="168"/>
                </a:cubicBezTo>
                <a:cubicBezTo>
                  <a:pt x="292" y="153"/>
                  <a:pt x="311" y="139"/>
                  <a:pt x="332" y="125"/>
                </a:cubicBezTo>
                <a:cubicBezTo>
                  <a:pt x="352" y="112"/>
                  <a:pt x="373" y="99"/>
                  <a:pt x="394" y="88"/>
                </a:cubicBezTo>
                <a:cubicBezTo>
                  <a:pt x="416" y="76"/>
                  <a:pt x="438" y="66"/>
                  <a:pt x="460" y="56"/>
                </a:cubicBezTo>
                <a:cubicBezTo>
                  <a:pt x="482" y="47"/>
                  <a:pt x="505" y="39"/>
                  <a:pt x="529" y="32"/>
                </a:cubicBezTo>
                <a:cubicBezTo>
                  <a:pt x="552" y="25"/>
                  <a:pt x="576" y="19"/>
                  <a:pt x="599" y="14"/>
                </a:cubicBezTo>
                <a:cubicBezTo>
                  <a:pt x="623" y="9"/>
                  <a:pt x="647" y="6"/>
                  <a:pt x="671" y="3"/>
                </a:cubicBezTo>
                <a:cubicBezTo>
                  <a:pt x="696" y="1"/>
                  <a:pt x="720" y="0"/>
                  <a:pt x="744" y="0"/>
                </a:cubicBezTo>
                <a:cubicBezTo>
                  <a:pt x="769" y="0"/>
                  <a:pt x="793" y="1"/>
                  <a:pt x="817" y="3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3" y="19"/>
                  <a:pt x="937" y="25"/>
                  <a:pt x="960" y="32"/>
                </a:cubicBezTo>
                <a:cubicBezTo>
                  <a:pt x="983" y="39"/>
                  <a:pt x="1006" y="47"/>
                  <a:pt x="1029" y="56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7" y="112"/>
                  <a:pt x="1157" y="125"/>
                </a:cubicBezTo>
                <a:cubicBezTo>
                  <a:pt x="1177" y="139"/>
                  <a:pt x="1197" y="153"/>
                  <a:pt x="1216" y="168"/>
                </a:cubicBezTo>
                <a:cubicBezTo>
                  <a:pt x="1234" y="184"/>
                  <a:pt x="1252" y="200"/>
                  <a:pt x="1270" y="217"/>
                </a:cubicBezTo>
                <a:cubicBezTo>
                  <a:pt x="1287" y="235"/>
                  <a:pt x="1303" y="253"/>
                  <a:pt x="1318" y="271"/>
                </a:cubicBezTo>
                <a:cubicBezTo>
                  <a:pt x="1334" y="290"/>
                  <a:pt x="1348" y="310"/>
                  <a:pt x="1362" y="331"/>
                </a:cubicBezTo>
                <a:cubicBezTo>
                  <a:pt x="1375" y="351"/>
                  <a:pt x="1388" y="372"/>
                  <a:pt x="1399" y="394"/>
                </a:cubicBezTo>
                <a:cubicBezTo>
                  <a:pt x="1411" y="415"/>
                  <a:pt x="1421" y="437"/>
                  <a:pt x="1431" y="459"/>
                </a:cubicBezTo>
                <a:cubicBezTo>
                  <a:pt x="1440" y="482"/>
                  <a:pt x="1448" y="505"/>
                  <a:pt x="1455" y="528"/>
                </a:cubicBezTo>
                <a:cubicBezTo>
                  <a:pt x="1462" y="551"/>
                  <a:pt x="1468" y="575"/>
                  <a:pt x="1473" y="599"/>
                </a:cubicBezTo>
                <a:cubicBezTo>
                  <a:pt x="1478" y="623"/>
                  <a:pt x="1481" y="647"/>
                  <a:pt x="1484" y="671"/>
                </a:cubicBezTo>
                <a:cubicBezTo>
                  <a:pt x="1486" y="695"/>
                  <a:pt x="1487" y="719"/>
                  <a:pt x="1487" y="744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94" name="图片 193"/>
          <p:cNvPicPr/>
          <p:nvPr/>
        </p:nvPicPr>
        <p:blipFill>
          <a:blip r:embed="rId6"/>
          <a:stretch/>
        </p:blipFill>
        <p:spPr>
          <a:xfrm>
            <a:off x="885960" y="243180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5" name="文本框 194"/>
          <p:cNvSpPr txBox="1"/>
          <p:nvPr/>
        </p:nvSpPr>
        <p:spPr>
          <a:xfrm>
            <a:off x="8440200" y="23778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迭代优化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6" name="图片 195"/>
          <p:cNvPicPr/>
          <p:nvPr/>
        </p:nvPicPr>
        <p:blipFill>
          <a:blip r:embed="rId7"/>
          <a:stretch/>
        </p:blipFill>
        <p:spPr>
          <a:xfrm>
            <a:off x="743760" y="3350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" name="文本框 196"/>
          <p:cNvSpPr txBox="1"/>
          <p:nvPr/>
        </p:nvSpPr>
        <p:spPr>
          <a:xfrm>
            <a:off x="743760" y="29656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需求分析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8" name="图片 197"/>
          <p:cNvPicPr/>
          <p:nvPr/>
        </p:nvPicPr>
        <p:blipFill>
          <a:blip r:embed="rId7"/>
          <a:stretch/>
        </p:blipFill>
        <p:spPr>
          <a:xfrm>
            <a:off x="74376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9" name="文本框 198"/>
          <p:cNvSpPr txBox="1"/>
          <p:nvPr/>
        </p:nvSpPr>
        <p:spPr>
          <a:xfrm>
            <a:off x="944280" y="33393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明确系统核心目标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0" name="图片 199"/>
          <p:cNvPicPr/>
          <p:nvPr/>
        </p:nvPicPr>
        <p:blipFill>
          <a:blip r:embed="rId7"/>
          <a:stretch/>
        </p:blipFill>
        <p:spPr>
          <a:xfrm>
            <a:off x="743760" y="388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1" name="文本框 200"/>
          <p:cNvSpPr txBox="1"/>
          <p:nvPr/>
        </p:nvSpPr>
        <p:spPr>
          <a:xfrm>
            <a:off x="944280" y="36068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定义输入输出形式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2" name="图片 201"/>
          <p:cNvPicPr/>
          <p:nvPr/>
        </p:nvPicPr>
        <p:blipFill>
          <a:blip r:embed="rId7"/>
          <a:stretch/>
        </p:blipFill>
        <p:spPr>
          <a:xfrm>
            <a:off x="743760" y="415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文本框 202"/>
          <p:cNvSpPr txBox="1"/>
          <p:nvPr/>
        </p:nvSpPr>
        <p:spPr>
          <a:xfrm>
            <a:off x="944280" y="38739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识别用户场景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任意多边形: 形状 203"/>
          <p:cNvSpPr/>
          <p:nvPr/>
        </p:nvSpPr>
        <p:spPr>
          <a:xfrm>
            <a:off x="4144680" y="2080800"/>
            <a:ext cx="2407320" cy="2457000"/>
          </a:xfrm>
          <a:custGeom>
            <a:avLst/>
            <a:gdLst/>
            <a:ahLst/>
            <a:cxnLst/>
            <a:rect l="0" t="0" r="r" b="b"/>
            <a:pathLst>
              <a:path w="6687" h="6825">
                <a:moveTo>
                  <a:pt x="21" y="172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2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547"/>
                </a:lnTo>
                <a:cubicBezTo>
                  <a:pt x="6687" y="6584"/>
                  <a:pt x="6679" y="6619"/>
                  <a:pt x="6665" y="6653"/>
                </a:cubicBezTo>
                <a:cubicBezTo>
                  <a:pt x="6651" y="6687"/>
                  <a:pt x="6631" y="6717"/>
                  <a:pt x="6605" y="6744"/>
                </a:cubicBezTo>
                <a:cubicBezTo>
                  <a:pt x="6579" y="6770"/>
                  <a:pt x="6549" y="6790"/>
                  <a:pt x="6515" y="6804"/>
                </a:cubicBezTo>
                <a:cubicBezTo>
                  <a:pt x="6480" y="6818"/>
                  <a:pt x="6445" y="6825"/>
                  <a:pt x="6408" y="6825"/>
                </a:cubicBezTo>
                <a:lnTo>
                  <a:pt x="279" y="6825"/>
                </a:lnTo>
                <a:cubicBezTo>
                  <a:pt x="242" y="6825"/>
                  <a:pt x="206" y="6818"/>
                  <a:pt x="172" y="6804"/>
                </a:cubicBezTo>
                <a:cubicBezTo>
                  <a:pt x="138" y="6790"/>
                  <a:pt x="108" y="6770"/>
                  <a:pt x="82" y="6744"/>
                </a:cubicBezTo>
                <a:cubicBezTo>
                  <a:pt x="56" y="6717"/>
                  <a:pt x="36" y="6687"/>
                  <a:pt x="21" y="6653"/>
                </a:cubicBezTo>
                <a:cubicBezTo>
                  <a:pt x="7" y="6619"/>
                  <a:pt x="0" y="6584"/>
                  <a:pt x="0" y="654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任意多边形: 形状 204"/>
          <p:cNvSpPr/>
          <p:nvPr/>
        </p:nvSpPr>
        <p:spPr>
          <a:xfrm>
            <a:off x="4144680" y="2080800"/>
            <a:ext cx="2407320" cy="2457000"/>
          </a:xfrm>
          <a:custGeom>
            <a:avLst/>
            <a:gdLst/>
            <a:ahLst/>
            <a:cxnLst/>
            <a:rect l="0" t="0" r="r" b="b"/>
            <a:pathLst>
              <a:path w="6687" h="6825">
                <a:moveTo>
                  <a:pt x="0" y="654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2"/>
                </a:cubicBezTo>
                <a:cubicBezTo>
                  <a:pt x="6679" y="206"/>
                  <a:pt x="6687" y="241"/>
                  <a:pt x="6687" y="278"/>
                </a:cubicBezTo>
                <a:lnTo>
                  <a:pt x="6687" y="6547"/>
                </a:lnTo>
                <a:cubicBezTo>
                  <a:pt x="6687" y="6584"/>
                  <a:pt x="6679" y="6619"/>
                  <a:pt x="6665" y="6653"/>
                </a:cubicBezTo>
                <a:cubicBezTo>
                  <a:pt x="6651" y="6687"/>
                  <a:pt x="6631" y="6717"/>
                  <a:pt x="6605" y="6744"/>
                </a:cubicBezTo>
                <a:cubicBezTo>
                  <a:pt x="6579" y="6770"/>
                  <a:pt x="6549" y="6790"/>
                  <a:pt x="6515" y="6804"/>
                </a:cubicBezTo>
                <a:cubicBezTo>
                  <a:pt x="6480" y="6818"/>
                  <a:pt x="6445" y="6825"/>
                  <a:pt x="6408" y="6825"/>
                </a:cubicBezTo>
                <a:lnTo>
                  <a:pt x="279" y="6825"/>
                </a:lnTo>
                <a:cubicBezTo>
                  <a:pt x="242" y="6825"/>
                  <a:pt x="206" y="6818"/>
                  <a:pt x="172" y="6804"/>
                </a:cubicBezTo>
                <a:cubicBezTo>
                  <a:pt x="138" y="6790"/>
                  <a:pt x="108" y="6770"/>
                  <a:pt x="82" y="6744"/>
                </a:cubicBezTo>
                <a:cubicBezTo>
                  <a:pt x="56" y="6717"/>
                  <a:pt x="36" y="6687"/>
                  <a:pt x="21" y="6653"/>
                </a:cubicBezTo>
                <a:cubicBezTo>
                  <a:pt x="7" y="6619"/>
                  <a:pt x="0" y="6584"/>
                  <a:pt x="0" y="6547"/>
                </a:cubicBezTo>
                <a:moveTo>
                  <a:pt x="23" y="278"/>
                </a:moveTo>
                <a:lnTo>
                  <a:pt x="23" y="6547"/>
                </a:lnTo>
                <a:cubicBezTo>
                  <a:pt x="23" y="6563"/>
                  <a:pt x="25" y="6580"/>
                  <a:pt x="28" y="6596"/>
                </a:cubicBezTo>
                <a:cubicBezTo>
                  <a:pt x="32" y="6613"/>
                  <a:pt x="36" y="6629"/>
                  <a:pt x="43" y="6644"/>
                </a:cubicBezTo>
                <a:cubicBezTo>
                  <a:pt x="49" y="6660"/>
                  <a:pt x="57" y="6675"/>
                  <a:pt x="66" y="6688"/>
                </a:cubicBezTo>
                <a:cubicBezTo>
                  <a:pt x="76" y="6702"/>
                  <a:pt x="86" y="6715"/>
                  <a:pt x="98" y="6727"/>
                </a:cubicBezTo>
                <a:cubicBezTo>
                  <a:pt x="110" y="6739"/>
                  <a:pt x="123" y="6750"/>
                  <a:pt x="137" y="6759"/>
                </a:cubicBezTo>
                <a:cubicBezTo>
                  <a:pt x="151" y="6768"/>
                  <a:pt x="166" y="6776"/>
                  <a:pt x="181" y="6783"/>
                </a:cubicBezTo>
                <a:cubicBezTo>
                  <a:pt x="197" y="6789"/>
                  <a:pt x="212" y="6794"/>
                  <a:pt x="229" y="6797"/>
                </a:cubicBezTo>
                <a:cubicBezTo>
                  <a:pt x="245" y="6800"/>
                  <a:pt x="262" y="6802"/>
                  <a:pt x="279" y="6802"/>
                </a:cubicBezTo>
                <a:lnTo>
                  <a:pt x="6408" y="6802"/>
                </a:lnTo>
                <a:cubicBezTo>
                  <a:pt x="6425" y="6802"/>
                  <a:pt x="6441" y="6800"/>
                  <a:pt x="6458" y="6797"/>
                </a:cubicBezTo>
                <a:cubicBezTo>
                  <a:pt x="6474" y="6794"/>
                  <a:pt x="6490" y="6789"/>
                  <a:pt x="6506" y="6783"/>
                </a:cubicBezTo>
                <a:cubicBezTo>
                  <a:pt x="6521" y="6776"/>
                  <a:pt x="6536" y="6768"/>
                  <a:pt x="6550" y="6759"/>
                </a:cubicBezTo>
                <a:cubicBezTo>
                  <a:pt x="6564" y="6750"/>
                  <a:pt x="6577" y="6739"/>
                  <a:pt x="6589" y="6727"/>
                </a:cubicBezTo>
                <a:cubicBezTo>
                  <a:pt x="6600" y="6715"/>
                  <a:pt x="6611" y="6702"/>
                  <a:pt x="6620" y="6688"/>
                </a:cubicBezTo>
                <a:cubicBezTo>
                  <a:pt x="6630" y="6675"/>
                  <a:pt x="6637" y="6660"/>
                  <a:pt x="6644" y="6644"/>
                </a:cubicBezTo>
                <a:cubicBezTo>
                  <a:pt x="6650" y="6629"/>
                  <a:pt x="6655" y="6613"/>
                  <a:pt x="6658" y="6596"/>
                </a:cubicBezTo>
                <a:cubicBezTo>
                  <a:pt x="6662" y="6580"/>
                  <a:pt x="6663" y="6563"/>
                  <a:pt x="6663" y="6547"/>
                </a:cubicBezTo>
                <a:lnTo>
                  <a:pt x="6663" y="278"/>
                </a:lnTo>
                <a:cubicBezTo>
                  <a:pt x="6663" y="261"/>
                  <a:pt x="6662" y="245"/>
                  <a:pt x="6658" y="228"/>
                </a:cubicBezTo>
                <a:cubicBezTo>
                  <a:pt x="6655" y="212"/>
                  <a:pt x="6650" y="196"/>
                  <a:pt x="6644" y="180"/>
                </a:cubicBezTo>
                <a:cubicBezTo>
                  <a:pt x="6637" y="165"/>
                  <a:pt x="6630" y="150"/>
                  <a:pt x="6620" y="136"/>
                </a:cubicBezTo>
                <a:cubicBezTo>
                  <a:pt x="6611" y="122"/>
                  <a:pt x="6600" y="109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6"/>
                  <a:pt x="6521" y="49"/>
                  <a:pt x="6506" y="42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4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7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任意多边形: 形状 205"/>
          <p:cNvSpPr/>
          <p:nvPr/>
        </p:nvSpPr>
        <p:spPr>
          <a:xfrm>
            <a:off x="4353840" y="228960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4"/>
                </a:moveTo>
                <a:cubicBezTo>
                  <a:pt x="1486" y="768"/>
                  <a:pt x="1485" y="792"/>
                  <a:pt x="1483" y="817"/>
                </a:cubicBezTo>
                <a:cubicBezTo>
                  <a:pt x="1480" y="841"/>
                  <a:pt x="1477" y="865"/>
                  <a:pt x="1472" y="889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3"/>
                  <a:pt x="1439" y="1005"/>
                  <a:pt x="1430" y="1028"/>
                </a:cubicBezTo>
                <a:cubicBezTo>
                  <a:pt x="1420" y="1050"/>
                  <a:pt x="1410" y="1072"/>
                  <a:pt x="1398" y="1094"/>
                </a:cubicBezTo>
                <a:cubicBezTo>
                  <a:pt x="1387" y="1115"/>
                  <a:pt x="1374" y="1136"/>
                  <a:pt x="1361" y="1156"/>
                </a:cubicBezTo>
                <a:cubicBezTo>
                  <a:pt x="1347" y="1177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69"/>
                </a:cubicBezTo>
                <a:cubicBezTo>
                  <a:pt x="1251" y="1286"/>
                  <a:pt x="1233" y="1302"/>
                  <a:pt x="1215" y="1318"/>
                </a:cubicBezTo>
                <a:cubicBezTo>
                  <a:pt x="1196" y="1333"/>
                  <a:pt x="1176" y="1348"/>
                  <a:pt x="1156" y="1361"/>
                </a:cubicBezTo>
                <a:cubicBezTo>
                  <a:pt x="1136" y="1375"/>
                  <a:pt x="1115" y="1387"/>
                  <a:pt x="1093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2" y="1447"/>
                  <a:pt x="959" y="1455"/>
                </a:cubicBezTo>
                <a:cubicBezTo>
                  <a:pt x="936" y="1462"/>
                  <a:pt x="912" y="1467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5"/>
                  <a:pt x="768" y="1487"/>
                  <a:pt x="743" y="1487"/>
                </a:cubicBezTo>
                <a:cubicBezTo>
                  <a:pt x="719" y="1487"/>
                  <a:pt x="695" y="1485"/>
                  <a:pt x="671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5" y="1467"/>
                  <a:pt x="551" y="1462"/>
                  <a:pt x="527" y="1455"/>
                </a:cubicBezTo>
                <a:cubicBezTo>
                  <a:pt x="503" y="1447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09" y="1348"/>
                  <a:pt x="290" y="1333"/>
                  <a:pt x="271" y="1318"/>
                </a:cubicBezTo>
                <a:cubicBezTo>
                  <a:pt x="252" y="1302"/>
                  <a:pt x="234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7"/>
                  <a:pt x="125" y="1156"/>
                </a:cubicBezTo>
                <a:cubicBezTo>
                  <a:pt x="111" y="1136"/>
                  <a:pt x="99" y="1115"/>
                  <a:pt x="87" y="1094"/>
                </a:cubicBezTo>
                <a:cubicBezTo>
                  <a:pt x="76" y="1072"/>
                  <a:pt x="65" y="1050"/>
                  <a:pt x="56" y="1028"/>
                </a:cubicBezTo>
                <a:cubicBezTo>
                  <a:pt x="47" y="1005"/>
                  <a:pt x="39" y="983"/>
                  <a:pt x="31" y="959"/>
                </a:cubicBezTo>
                <a:cubicBezTo>
                  <a:pt x="24" y="936"/>
                  <a:pt x="19" y="912"/>
                  <a:pt x="14" y="889"/>
                </a:cubicBezTo>
                <a:cubicBezTo>
                  <a:pt x="9" y="865"/>
                  <a:pt x="5" y="841"/>
                  <a:pt x="3" y="817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5"/>
                  <a:pt x="3" y="671"/>
                </a:cubicBezTo>
                <a:cubicBezTo>
                  <a:pt x="5" y="647"/>
                  <a:pt x="9" y="623"/>
                  <a:pt x="14" y="599"/>
                </a:cubicBezTo>
                <a:cubicBezTo>
                  <a:pt x="19" y="575"/>
                  <a:pt x="24" y="551"/>
                  <a:pt x="31" y="528"/>
                </a:cubicBezTo>
                <a:cubicBezTo>
                  <a:pt x="39" y="505"/>
                  <a:pt x="47" y="482"/>
                  <a:pt x="56" y="459"/>
                </a:cubicBezTo>
                <a:cubicBezTo>
                  <a:pt x="65" y="437"/>
                  <a:pt x="76" y="415"/>
                  <a:pt x="87" y="394"/>
                </a:cubicBezTo>
                <a:cubicBezTo>
                  <a:pt x="99" y="372"/>
                  <a:pt x="111" y="351"/>
                  <a:pt x="125" y="331"/>
                </a:cubicBezTo>
                <a:cubicBezTo>
                  <a:pt x="138" y="310"/>
                  <a:pt x="153" y="290"/>
                  <a:pt x="168" y="271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4" y="200"/>
                  <a:pt x="252" y="184"/>
                  <a:pt x="271" y="168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3" y="39"/>
                  <a:pt x="527" y="32"/>
                </a:cubicBezTo>
                <a:cubicBezTo>
                  <a:pt x="551" y="25"/>
                  <a:pt x="575" y="19"/>
                  <a:pt x="598" y="14"/>
                </a:cubicBezTo>
                <a:cubicBezTo>
                  <a:pt x="622" y="9"/>
                  <a:pt x="646" y="6"/>
                  <a:pt x="671" y="3"/>
                </a:cubicBezTo>
                <a:cubicBezTo>
                  <a:pt x="695" y="1"/>
                  <a:pt x="719" y="0"/>
                  <a:pt x="743" y="0"/>
                </a:cubicBezTo>
                <a:cubicBezTo>
                  <a:pt x="768" y="0"/>
                  <a:pt x="792" y="1"/>
                  <a:pt x="816" y="3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6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8"/>
                </a:cubicBezTo>
                <a:cubicBezTo>
                  <a:pt x="1233" y="184"/>
                  <a:pt x="1251" y="200"/>
                  <a:pt x="1269" y="217"/>
                </a:cubicBezTo>
                <a:cubicBezTo>
                  <a:pt x="1286" y="235"/>
                  <a:pt x="1302" y="253"/>
                  <a:pt x="1318" y="271"/>
                </a:cubicBezTo>
                <a:cubicBezTo>
                  <a:pt x="1333" y="290"/>
                  <a:pt x="1347" y="310"/>
                  <a:pt x="1361" y="331"/>
                </a:cubicBezTo>
                <a:cubicBezTo>
                  <a:pt x="1374" y="351"/>
                  <a:pt x="1387" y="372"/>
                  <a:pt x="1398" y="394"/>
                </a:cubicBezTo>
                <a:cubicBezTo>
                  <a:pt x="1410" y="415"/>
                  <a:pt x="1420" y="437"/>
                  <a:pt x="1430" y="459"/>
                </a:cubicBezTo>
                <a:cubicBezTo>
                  <a:pt x="1439" y="482"/>
                  <a:pt x="1447" y="505"/>
                  <a:pt x="1454" y="528"/>
                </a:cubicBezTo>
                <a:cubicBezTo>
                  <a:pt x="1461" y="551"/>
                  <a:pt x="1467" y="575"/>
                  <a:pt x="1472" y="599"/>
                </a:cubicBezTo>
                <a:cubicBezTo>
                  <a:pt x="1477" y="623"/>
                  <a:pt x="1480" y="647"/>
                  <a:pt x="1483" y="671"/>
                </a:cubicBezTo>
                <a:cubicBezTo>
                  <a:pt x="1485" y="695"/>
                  <a:pt x="1486" y="719"/>
                  <a:pt x="1486" y="744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7" name="图片 206"/>
          <p:cNvPicPr/>
          <p:nvPr/>
        </p:nvPicPr>
        <p:blipFill>
          <a:blip r:embed="rId8"/>
          <a:stretch/>
        </p:blipFill>
        <p:spPr>
          <a:xfrm>
            <a:off x="4479120" y="243180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8" name="文本框 207"/>
          <p:cNvSpPr txBox="1"/>
          <p:nvPr/>
        </p:nvSpPr>
        <p:spPr>
          <a:xfrm>
            <a:off x="944280" y="41414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功能优先级排序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" name="图片 208"/>
          <p:cNvPicPr/>
          <p:nvPr/>
        </p:nvPicPr>
        <p:blipFill>
          <a:blip r:embed="rId7"/>
          <a:stretch/>
        </p:blipFill>
        <p:spPr>
          <a:xfrm>
            <a:off x="4353840" y="3350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0" name="文本框 209"/>
          <p:cNvSpPr txBox="1"/>
          <p:nvPr/>
        </p:nvSpPr>
        <p:spPr>
          <a:xfrm>
            <a:off x="4353840" y="29656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系统架构设计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1" name="图片 210"/>
          <p:cNvPicPr/>
          <p:nvPr/>
        </p:nvPicPr>
        <p:blipFill>
          <a:blip r:embed="rId7"/>
          <a:stretch/>
        </p:blipFill>
        <p:spPr>
          <a:xfrm>
            <a:off x="435384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2" name="文本框 211"/>
          <p:cNvSpPr txBox="1"/>
          <p:nvPr/>
        </p:nvSpPr>
        <p:spPr>
          <a:xfrm>
            <a:off x="4554360" y="33393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模块化任务分解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3" name="图片 212"/>
          <p:cNvPicPr/>
          <p:nvPr/>
        </p:nvPicPr>
        <p:blipFill>
          <a:blip r:embed="rId7"/>
          <a:stretch/>
        </p:blipFill>
        <p:spPr>
          <a:xfrm>
            <a:off x="4353840" y="388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4" name="文本框 213"/>
          <p:cNvSpPr txBox="1"/>
          <p:nvPr/>
        </p:nvSpPr>
        <p:spPr>
          <a:xfrm>
            <a:off x="4554360" y="3606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确定模块职责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5" name="图片 214"/>
          <p:cNvPicPr/>
          <p:nvPr/>
        </p:nvPicPr>
        <p:blipFill>
          <a:blip r:embed="rId7"/>
          <a:stretch/>
        </p:blipFill>
        <p:spPr>
          <a:xfrm>
            <a:off x="4353840" y="415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6" name="文本框 215"/>
          <p:cNvSpPr txBox="1"/>
          <p:nvPr/>
        </p:nvSpPr>
        <p:spPr>
          <a:xfrm>
            <a:off x="4554360" y="38739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接口设计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任意多边形: 形状 216"/>
          <p:cNvSpPr/>
          <p:nvPr/>
        </p:nvSpPr>
        <p:spPr>
          <a:xfrm>
            <a:off x="7754760" y="2080800"/>
            <a:ext cx="2407320" cy="2457000"/>
          </a:xfrm>
          <a:custGeom>
            <a:avLst/>
            <a:gdLst/>
            <a:ahLst/>
            <a:cxnLst/>
            <a:rect l="0" t="0" r="r" b="b"/>
            <a:pathLst>
              <a:path w="6687" h="6825">
                <a:moveTo>
                  <a:pt x="21" y="172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2"/>
                </a:cubicBezTo>
                <a:cubicBezTo>
                  <a:pt x="6680" y="206"/>
                  <a:pt x="6687" y="241"/>
                  <a:pt x="6687" y="278"/>
                </a:cubicBezTo>
                <a:lnTo>
                  <a:pt x="6687" y="6547"/>
                </a:lnTo>
                <a:cubicBezTo>
                  <a:pt x="6687" y="6584"/>
                  <a:pt x="6680" y="6619"/>
                  <a:pt x="6665" y="6653"/>
                </a:cubicBezTo>
                <a:cubicBezTo>
                  <a:pt x="6651" y="6687"/>
                  <a:pt x="6631" y="6717"/>
                  <a:pt x="6605" y="6744"/>
                </a:cubicBezTo>
                <a:cubicBezTo>
                  <a:pt x="6579" y="6770"/>
                  <a:pt x="6549" y="6790"/>
                  <a:pt x="6515" y="6804"/>
                </a:cubicBezTo>
                <a:cubicBezTo>
                  <a:pt x="6480" y="6818"/>
                  <a:pt x="6445" y="6825"/>
                  <a:pt x="6408" y="6825"/>
                </a:cubicBezTo>
                <a:lnTo>
                  <a:pt x="279" y="6825"/>
                </a:lnTo>
                <a:cubicBezTo>
                  <a:pt x="242" y="6825"/>
                  <a:pt x="206" y="6818"/>
                  <a:pt x="172" y="6804"/>
                </a:cubicBezTo>
                <a:cubicBezTo>
                  <a:pt x="138" y="6790"/>
                  <a:pt x="108" y="6770"/>
                  <a:pt x="82" y="6744"/>
                </a:cubicBezTo>
                <a:cubicBezTo>
                  <a:pt x="56" y="6717"/>
                  <a:pt x="36" y="6687"/>
                  <a:pt x="21" y="6653"/>
                </a:cubicBezTo>
                <a:cubicBezTo>
                  <a:pt x="7" y="6619"/>
                  <a:pt x="0" y="6584"/>
                  <a:pt x="0" y="6547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任意多边形: 形状 217"/>
          <p:cNvSpPr/>
          <p:nvPr/>
        </p:nvSpPr>
        <p:spPr>
          <a:xfrm>
            <a:off x="7754760" y="2080800"/>
            <a:ext cx="2407320" cy="2457000"/>
          </a:xfrm>
          <a:custGeom>
            <a:avLst/>
            <a:gdLst/>
            <a:ahLst/>
            <a:cxnLst/>
            <a:rect l="0" t="0" r="r" b="b"/>
            <a:pathLst>
              <a:path w="6687" h="6825">
                <a:moveTo>
                  <a:pt x="0" y="6547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6408" y="0"/>
                </a:lnTo>
                <a:cubicBezTo>
                  <a:pt x="6445" y="0"/>
                  <a:pt x="6480" y="7"/>
                  <a:pt x="6515" y="21"/>
                </a:cubicBezTo>
                <a:cubicBezTo>
                  <a:pt x="6549" y="35"/>
                  <a:pt x="6579" y="55"/>
                  <a:pt x="6605" y="81"/>
                </a:cubicBezTo>
                <a:cubicBezTo>
                  <a:pt x="6631" y="107"/>
                  <a:pt x="6651" y="137"/>
                  <a:pt x="6665" y="172"/>
                </a:cubicBezTo>
                <a:cubicBezTo>
                  <a:pt x="6680" y="206"/>
                  <a:pt x="6687" y="241"/>
                  <a:pt x="6687" y="278"/>
                </a:cubicBezTo>
                <a:lnTo>
                  <a:pt x="6687" y="6547"/>
                </a:lnTo>
                <a:cubicBezTo>
                  <a:pt x="6687" y="6584"/>
                  <a:pt x="6680" y="6619"/>
                  <a:pt x="6665" y="6653"/>
                </a:cubicBezTo>
                <a:cubicBezTo>
                  <a:pt x="6651" y="6687"/>
                  <a:pt x="6631" y="6717"/>
                  <a:pt x="6605" y="6744"/>
                </a:cubicBezTo>
                <a:cubicBezTo>
                  <a:pt x="6579" y="6770"/>
                  <a:pt x="6549" y="6790"/>
                  <a:pt x="6515" y="6804"/>
                </a:cubicBezTo>
                <a:cubicBezTo>
                  <a:pt x="6480" y="6818"/>
                  <a:pt x="6445" y="6825"/>
                  <a:pt x="6408" y="6825"/>
                </a:cubicBezTo>
                <a:lnTo>
                  <a:pt x="279" y="6825"/>
                </a:lnTo>
                <a:cubicBezTo>
                  <a:pt x="242" y="6825"/>
                  <a:pt x="206" y="6818"/>
                  <a:pt x="172" y="6804"/>
                </a:cubicBezTo>
                <a:cubicBezTo>
                  <a:pt x="138" y="6790"/>
                  <a:pt x="108" y="6770"/>
                  <a:pt x="82" y="6744"/>
                </a:cubicBezTo>
                <a:cubicBezTo>
                  <a:pt x="56" y="6717"/>
                  <a:pt x="36" y="6687"/>
                  <a:pt x="21" y="6653"/>
                </a:cubicBezTo>
                <a:cubicBezTo>
                  <a:pt x="7" y="6619"/>
                  <a:pt x="0" y="6584"/>
                  <a:pt x="0" y="6547"/>
                </a:cubicBezTo>
                <a:moveTo>
                  <a:pt x="23" y="278"/>
                </a:moveTo>
                <a:lnTo>
                  <a:pt x="23" y="6547"/>
                </a:lnTo>
                <a:cubicBezTo>
                  <a:pt x="23" y="6563"/>
                  <a:pt x="25" y="6580"/>
                  <a:pt x="28" y="6596"/>
                </a:cubicBezTo>
                <a:cubicBezTo>
                  <a:pt x="32" y="6613"/>
                  <a:pt x="36" y="6629"/>
                  <a:pt x="43" y="6644"/>
                </a:cubicBezTo>
                <a:cubicBezTo>
                  <a:pt x="49" y="6660"/>
                  <a:pt x="57" y="6675"/>
                  <a:pt x="66" y="6688"/>
                </a:cubicBezTo>
                <a:cubicBezTo>
                  <a:pt x="76" y="6702"/>
                  <a:pt x="86" y="6715"/>
                  <a:pt x="98" y="6727"/>
                </a:cubicBezTo>
                <a:cubicBezTo>
                  <a:pt x="110" y="6739"/>
                  <a:pt x="123" y="6750"/>
                  <a:pt x="137" y="6759"/>
                </a:cubicBezTo>
                <a:cubicBezTo>
                  <a:pt x="151" y="6768"/>
                  <a:pt x="166" y="6776"/>
                  <a:pt x="181" y="6783"/>
                </a:cubicBezTo>
                <a:cubicBezTo>
                  <a:pt x="197" y="6789"/>
                  <a:pt x="213" y="6794"/>
                  <a:pt x="229" y="6797"/>
                </a:cubicBezTo>
                <a:cubicBezTo>
                  <a:pt x="245" y="6800"/>
                  <a:pt x="262" y="6802"/>
                  <a:pt x="279" y="6802"/>
                </a:cubicBezTo>
                <a:lnTo>
                  <a:pt x="6408" y="6802"/>
                </a:lnTo>
                <a:cubicBezTo>
                  <a:pt x="6425" y="6802"/>
                  <a:pt x="6441" y="6800"/>
                  <a:pt x="6458" y="6797"/>
                </a:cubicBezTo>
                <a:cubicBezTo>
                  <a:pt x="6474" y="6794"/>
                  <a:pt x="6490" y="6789"/>
                  <a:pt x="6506" y="6783"/>
                </a:cubicBezTo>
                <a:cubicBezTo>
                  <a:pt x="6521" y="6776"/>
                  <a:pt x="6536" y="6768"/>
                  <a:pt x="6550" y="6759"/>
                </a:cubicBezTo>
                <a:cubicBezTo>
                  <a:pt x="6564" y="6750"/>
                  <a:pt x="6577" y="6739"/>
                  <a:pt x="6589" y="6727"/>
                </a:cubicBezTo>
                <a:cubicBezTo>
                  <a:pt x="6600" y="6715"/>
                  <a:pt x="6611" y="6702"/>
                  <a:pt x="6620" y="6688"/>
                </a:cubicBezTo>
                <a:cubicBezTo>
                  <a:pt x="6630" y="6675"/>
                  <a:pt x="6638" y="6660"/>
                  <a:pt x="6644" y="6644"/>
                </a:cubicBezTo>
                <a:cubicBezTo>
                  <a:pt x="6650" y="6629"/>
                  <a:pt x="6655" y="6613"/>
                  <a:pt x="6658" y="6596"/>
                </a:cubicBezTo>
                <a:cubicBezTo>
                  <a:pt x="6662" y="6580"/>
                  <a:pt x="6663" y="6563"/>
                  <a:pt x="6663" y="6547"/>
                </a:cubicBezTo>
                <a:lnTo>
                  <a:pt x="6663" y="278"/>
                </a:lnTo>
                <a:cubicBezTo>
                  <a:pt x="6663" y="261"/>
                  <a:pt x="6662" y="245"/>
                  <a:pt x="6658" y="228"/>
                </a:cubicBezTo>
                <a:cubicBezTo>
                  <a:pt x="6655" y="212"/>
                  <a:pt x="6650" y="196"/>
                  <a:pt x="6644" y="180"/>
                </a:cubicBezTo>
                <a:cubicBezTo>
                  <a:pt x="6638" y="165"/>
                  <a:pt x="6630" y="150"/>
                  <a:pt x="6620" y="136"/>
                </a:cubicBezTo>
                <a:cubicBezTo>
                  <a:pt x="6611" y="122"/>
                  <a:pt x="6600" y="109"/>
                  <a:pt x="6589" y="98"/>
                </a:cubicBezTo>
                <a:cubicBezTo>
                  <a:pt x="6577" y="86"/>
                  <a:pt x="6564" y="75"/>
                  <a:pt x="6550" y="66"/>
                </a:cubicBezTo>
                <a:cubicBezTo>
                  <a:pt x="6536" y="56"/>
                  <a:pt x="6521" y="49"/>
                  <a:pt x="6506" y="42"/>
                </a:cubicBezTo>
                <a:cubicBezTo>
                  <a:pt x="6490" y="36"/>
                  <a:pt x="6474" y="31"/>
                  <a:pt x="6458" y="28"/>
                </a:cubicBezTo>
                <a:cubicBezTo>
                  <a:pt x="6441" y="24"/>
                  <a:pt x="6425" y="23"/>
                  <a:pt x="6408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任意多边形: 形状 218"/>
          <p:cNvSpPr/>
          <p:nvPr/>
        </p:nvSpPr>
        <p:spPr>
          <a:xfrm>
            <a:off x="7963920" y="228960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4"/>
                </a:moveTo>
                <a:cubicBezTo>
                  <a:pt x="1486" y="768"/>
                  <a:pt x="1485" y="792"/>
                  <a:pt x="1483" y="817"/>
                </a:cubicBezTo>
                <a:cubicBezTo>
                  <a:pt x="1480" y="841"/>
                  <a:pt x="1477" y="865"/>
                  <a:pt x="1472" y="889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3"/>
                  <a:pt x="1439" y="1005"/>
                  <a:pt x="1430" y="1028"/>
                </a:cubicBezTo>
                <a:cubicBezTo>
                  <a:pt x="1420" y="1050"/>
                  <a:pt x="1410" y="1072"/>
                  <a:pt x="1398" y="1094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7" y="1177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69"/>
                </a:cubicBezTo>
                <a:cubicBezTo>
                  <a:pt x="1251" y="1286"/>
                  <a:pt x="1233" y="1302"/>
                  <a:pt x="1215" y="1318"/>
                </a:cubicBezTo>
                <a:cubicBezTo>
                  <a:pt x="1196" y="1333"/>
                  <a:pt x="1176" y="1348"/>
                  <a:pt x="1156" y="1361"/>
                </a:cubicBezTo>
                <a:cubicBezTo>
                  <a:pt x="1136" y="1375"/>
                  <a:pt x="1115" y="1387"/>
                  <a:pt x="1094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2" y="1447"/>
                  <a:pt x="959" y="1455"/>
                </a:cubicBezTo>
                <a:cubicBezTo>
                  <a:pt x="936" y="1462"/>
                  <a:pt x="912" y="1467"/>
                  <a:pt x="887" y="1472"/>
                </a:cubicBezTo>
                <a:cubicBezTo>
                  <a:pt x="863" y="1477"/>
                  <a:pt x="839" y="1481"/>
                  <a:pt x="815" y="1483"/>
                </a:cubicBezTo>
                <a:cubicBezTo>
                  <a:pt x="791" y="1485"/>
                  <a:pt x="767" y="1487"/>
                  <a:pt x="742" y="1487"/>
                </a:cubicBezTo>
                <a:cubicBezTo>
                  <a:pt x="718" y="1487"/>
                  <a:pt x="694" y="1485"/>
                  <a:pt x="670" y="1483"/>
                </a:cubicBezTo>
                <a:cubicBezTo>
                  <a:pt x="645" y="1481"/>
                  <a:pt x="621" y="1477"/>
                  <a:pt x="597" y="1472"/>
                </a:cubicBezTo>
                <a:cubicBezTo>
                  <a:pt x="574" y="1467"/>
                  <a:pt x="550" y="1462"/>
                  <a:pt x="527" y="1455"/>
                </a:cubicBezTo>
                <a:cubicBezTo>
                  <a:pt x="503" y="1447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09" y="1348"/>
                  <a:pt x="290" y="1333"/>
                  <a:pt x="271" y="1318"/>
                </a:cubicBezTo>
                <a:cubicBezTo>
                  <a:pt x="252" y="1302"/>
                  <a:pt x="234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7"/>
                  <a:pt x="125" y="1156"/>
                </a:cubicBezTo>
                <a:cubicBezTo>
                  <a:pt x="111" y="1136"/>
                  <a:pt x="99" y="1115"/>
                  <a:pt x="87" y="1094"/>
                </a:cubicBezTo>
                <a:cubicBezTo>
                  <a:pt x="76" y="1072"/>
                  <a:pt x="65" y="1050"/>
                  <a:pt x="56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4" y="936"/>
                  <a:pt x="19" y="912"/>
                  <a:pt x="14" y="889"/>
                </a:cubicBezTo>
                <a:cubicBezTo>
                  <a:pt x="9" y="865"/>
                  <a:pt x="6" y="841"/>
                  <a:pt x="3" y="817"/>
                </a:cubicBezTo>
                <a:cubicBezTo>
                  <a:pt x="1" y="792"/>
                  <a:pt x="0" y="768"/>
                  <a:pt x="0" y="744"/>
                </a:cubicBezTo>
                <a:cubicBezTo>
                  <a:pt x="0" y="719"/>
                  <a:pt x="1" y="695"/>
                  <a:pt x="3" y="671"/>
                </a:cubicBezTo>
                <a:cubicBezTo>
                  <a:pt x="6" y="647"/>
                  <a:pt x="9" y="623"/>
                  <a:pt x="14" y="599"/>
                </a:cubicBezTo>
                <a:cubicBezTo>
                  <a:pt x="19" y="575"/>
                  <a:pt x="24" y="551"/>
                  <a:pt x="32" y="528"/>
                </a:cubicBezTo>
                <a:cubicBezTo>
                  <a:pt x="39" y="505"/>
                  <a:pt x="47" y="482"/>
                  <a:pt x="56" y="459"/>
                </a:cubicBezTo>
                <a:cubicBezTo>
                  <a:pt x="65" y="437"/>
                  <a:pt x="76" y="415"/>
                  <a:pt x="87" y="394"/>
                </a:cubicBezTo>
                <a:cubicBezTo>
                  <a:pt x="99" y="372"/>
                  <a:pt x="111" y="351"/>
                  <a:pt x="125" y="331"/>
                </a:cubicBezTo>
                <a:cubicBezTo>
                  <a:pt x="138" y="310"/>
                  <a:pt x="153" y="290"/>
                  <a:pt x="168" y="271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4" y="200"/>
                  <a:pt x="252" y="184"/>
                  <a:pt x="271" y="168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3" y="39"/>
                  <a:pt x="527" y="32"/>
                </a:cubicBezTo>
                <a:cubicBezTo>
                  <a:pt x="550" y="25"/>
                  <a:pt x="574" y="19"/>
                  <a:pt x="597" y="14"/>
                </a:cubicBezTo>
                <a:cubicBezTo>
                  <a:pt x="621" y="9"/>
                  <a:pt x="645" y="6"/>
                  <a:pt x="670" y="3"/>
                </a:cubicBezTo>
                <a:cubicBezTo>
                  <a:pt x="694" y="1"/>
                  <a:pt x="718" y="0"/>
                  <a:pt x="742" y="0"/>
                </a:cubicBezTo>
                <a:cubicBezTo>
                  <a:pt x="767" y="0"/>
                  <a:pt x="791" y="1"/>
                  <a:pt x="815" y="3"/>
                </a:cubicBezTo>
                <a:cubicBezTo>
                  <a:pt x="839" y="6"/>
                  <a:pt x="863" y="9"/>
                  <a:pt x="887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6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8"/>
                </a:cubicBezTo>
                <a:cubicBezTo>
                  <a:pt x="1233" y="184"/>
                  <a:pt x="1251" y="200"/>
                  <a:pt x="1269" y="217"/>
                </a:cubicBezTo>
                <a:cubicBezTo>
                  <a:pt x="1286" y="235"/>
                  <a:pt x="1302" y="253"/>
                  <a:pt x="1318" y="271"/>
                </a:cubicBezTo>
                <a:cubicBezTo>
                  <a:pt x="1333" y="290"/>
                  <a:pt x="1347" y="310"/>
                  <a:pt x="1361" y="331"/>
                </a:cubicBezTo>
                <a:cubicBezTo>
                  <a:pt x="1375" y="351"/>
                  <a:pt x="1387" y="372"/>
                  <a:pt x="1398" y="394"/>
                </a:cubicBezTo>
                <a:cubicBezTo>
                  <a:pt x="1410" y="415"/>
                  <a:pt x="1420" y="437"/>
                  <a:pt x="1430" y="459"/>
                </a:cubicBezTo>
                <a:cubicBezTo>
                  <a:pt x="1439" y="482"/>
                  <a:pt x="1447" y="505"/>
                  <a:pt x="1454" y="528"/>
                </a:cubicBezTo>
                <a:cubicBezTo>
                  <a:pt x="1461" y="551"/>
                  <a:pt x="1467" y="575"/>
                  <a:pt x="1472" y="599"/>
                </a:cubicBezTo>
                <a:cubicBezTo>
                  <a:pt x="1477" y="623"/>
                  <a:pt x="1480" y="647"/>
                  <a:pt x="1483" y="671"/>
                </a:cubicBezTo>
                <a:cubicBezTo>
                  <a:pt x="1485" y="695"/>
                  <a:pt x="1486" y="719"/>
                  <a:pt x="1486" y="744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0" name="图片 219"/>
          <p:cNvPicPr/>
          <p:nvPr/>
        </p:nvPicPr>
        <p:blipFill>
          <a:blip r:embed="rId9"/>
          <a:stretch/>
        </p:blipFill>
        <p:spPr>
          <a:xfrm>
            <a:off x="8106120" y="243180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1" name="文本框 220"/>
          <p:cNvSpPr txBox="1"/>
          <p:nvPr/>
        </p:nvSpPr>
        <p:spPr>
          <a:xfrm>
            <a:off x="4554360" y="41414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数据流规划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2" name="图片 221"/>
          <p:cNvPicPr/>
          <p:nvPr/>
        </p:nvPicPr>
        <p:blipFill>
          <a:blip r:embed="rId7"/>
          <a:stretch/>
        </p:blipFill>
        <p:spPr>
          <a:xfrm>
            <a:off x="7963920" y="3350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3" name="文本框 222"/>
          <p:cNvSpPr txBox="1"/>
          <p:nvPr/>
        </p:nvSpPr>
        <p:spPr>
          <a:xfrm>
            <a:off x="7963920" y="296568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开发与测试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4" name="图片 223"/>
          <p:cNvPicPr/>
          <p:nvPr/>
        </p:nvPicPr>
        <p:blipFill>
          <a:blip r:embed="rId7"/>
          <a:stretch/>
        </p:blipFill>
        <p:spPr>
          <a:xfrm>
            <a:off x="7963920" y="3618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5" name="文本框 224"/>
          <p:cNvSpPr txBox="1"/>
          <p:nvPr/>
        </p:nvSpPr>
        <p:spPr>
          <a:xfrm>
            <a:off x="8164440" y="3339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敏捷开发方法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6" name="图片 225"/>
          <p:cNvPicPr/>
          <p:nvPr/>
        </p:nvPicPr>
        <p:blipFill>
          <a:blip r:embed="rId7"/>
          <a:stretch/>
        </p:blipFill>
        <p:spPr>
          <a:xfrm>
            <a:off x="7963920" y="388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" name="文本框 226"/>
          <p:cNvSpPr txBox="1"/>
          <p:nvPr/>
        </p:nvSpPr>
        <p:spPr>
          <a:xfrm>
            <a:off x="8164440" y="36068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功能实现与集成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8" name="图片 227"/>
          <p:cNvPicPr/>
          <p:nvPr/>
        </p:nvPicPr>
        <p:blipFill>
          <a:blip r:embed="rId7"/>
          <a:stretch/>
        </p:blipFill>
        <p:spPr>
          <a:xfrm>
            <a:off x="7963920" y="415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文本框 228"/>
          <p:cNvSpPr txBox="1"/>
          <p:nvPr/>
        </p:nvSpPr>
        <p:spPr>
          <a:xfrm>
            <a:off x="8164440" y="38739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单元测试与压力测试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8164440" y="41414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反馈优化循环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任意多边形: 形状 230"/>
          <p:cNvSpPr/>
          <p:nvPr/>
        </p:nvSpPr>
        <p:spPr>
          <a:xfrm>
            <a:off x="534600" y="-668520"/>
            <a:ext cx="10704600" cy="7454520"/>
          </a:xfrm>
          <a:custGeom>
            <a:avLst/>
            <a:gdLst/>
            <a:ahLst/>
            <a:cxnLst/>
            <a:rect l="0" t="0" r="r" b="b"/>
            <a:pathLst>
              <a:path w="29735" h="20707">
                <a:moveTo>
                  <a:pt x="0" y="0"/>
                </a:moveTo>
                <a:lnTo>
                  <a:pt x="29735" y="0"/>
                </a:lnTo>
                <a:lnTo>
                  <a:pt x="29735" y="20707"/>
                </a:lnTo>
                <a:lnTo>
                  <a:pt x="0" y="20707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20744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32" name="图片 231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3" name="图片 232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文本框 233"/>
          <p:cNvSpPr txBox="1"/>
          <p:nvPr/>
        </p:nvSpPr>
        <p:spPr>
          <a:xfrm>
            <a:off x="534960" y="71330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668520" y="71377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53480" y="71330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887400" y="71377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929880" y="71330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任意多边形: 形状 238"/>
          <p:cNvSpPr/>
          <p:nvPr/>
        </p:nvSpPr>
        <p:spPr>
          <a:xfrm>
            <a:off x="534600" y="113616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4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7012"/>
                </a:lnTo>
                <a:cubicBezTo>
                  <a:pt x="12815" y="7049"/>
                  <a:pt x="12808" y="7084"/>
                  <a:pt x="12794" y="7118"/>
                </a:cubicBezTo>
                <a:cubicBezTo>
                  <a:pt x="12779" y="7153"/>
                  <a:pt x="12759" y="7183"/>
                  <a:pt x="12733" y="7209"/>
                </a:cubicBezTo>
                <a:cubicBezTo>
                  <a:pt x="12707" y="7235"/>
                  <a:pt x="12677" y="7255"/>
                  <a:pt x="12643" y="7269"/>
                </a:cubicBezTo>
                <a:cubicBezTo>
                  <a:pt x="12609" y="7283"/>
                  <a:pt x="12573" y="7290"/>
                  <a:pt x="12536" y="7290"/>
                </a:cubicBezTo>
                <a:lnTo>
                  <a:pt x="279" y="7290"/>
                </a:lnTo>
                <a:cubicBezTo>
                  <a:pt x="242" y="7290"/>
                  <a:pt x="206" y="7283"/>
                  <a:pt x="172" y="7269"/>
                </a:cubicBezTo>
                <a:cubicBezTo>
                  <a:pt x="138" y="7255"/>
                  <a:pt x="108" y="7235"/>
                  <a:pt x="82" y="7209"/>
                </a:cubicBezTo>
                <a:cubicBezTo>
                  <a:pt x="56" y="7183"/>
                  <a:pt x="35" y="7153"/>
                  <a:pt x="21" y="7118"/>
                </a:cubicBezTo>
                <a:cubicBezTo>
                  <a:pt x="7" y="7084"/>
                  <a:pt x="0" y="7049"/>
                  <a:pt x="0" y="7012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任意多边形: 形状 239"/>
          <p:cNvSpPr/>
          <p:nvPr/>
        </p:nvSpPr>
        <p:spPr>
          <a:xfrm>
            <a:off x="534600" y="113616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0" y="7012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4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7012"/>
                </a:lnTo>
                <a:cubicBezTo>
                  <a:pt x="12815" y="7049"/>
                  <a:pt x="12808" y="7084"/>
                  <a:pt x="12794" y="7118"/>
                </a:cubicBezTo>
                <a:cubicBezTo>
                  <a:pt x="12779" y="7153"/>
                  <a:pt x="12759" y="7183"/>
                  <a:pt x="12733" y="7209"/>
                </a:cubicBezTo>
                <a:cubicBezTo>
                  <a:pt x="12707" y="7235"/>
                  <a:pt x="12677" y="7255"/>
                  <a:pt x="12643" y="7269"/>
                </a:cubicBezTo>
                <a:cubicBezTo>
                  <a:pt x="12609" y="7283"/>
                  <a:pt x="12573" y="7290"/>
                  <a:pt x="12536" y="7290"/>
                </a:cubicBezTo>
                <a:lnTo>
                  <a:pt x="279" y="7290"/>
                </a:lnTo>
                <a:cubicBezTo>
                  <a:pt x="242" y="7290"/>
                  <a:pt x="206" y="7283"/>
                  <a:pt x="172" y="7269"/>
                </a:cubicBezTo>
                <a:cubicBezTo>
                  <a:pt x="138" y="7255"/>
                  <a:pt x="108" y="7235"/>
                  <a:pt x="82" y="7209"/>
                </a:cubicBezTo>
                <a:cubicBezTo>
                  <a:pt x="56" y="7183"/>
                  <a:pt x="35" y="7153"/>
                  <a:pt x="21" y="7118"/>
                </a:cubicBezTo>
                <a:cubicBezTo>
                  <a:pt x="7" y="7084"/>
                  <a:pt x="0" y="7049"/>
                  <a:pt x="0" y="7012"/>
                </a:cubicBezTo>
                <a:moveTo>
                  <a:pt x="23" y="279"/>
                </a:moveTo>
                <a:lnTo>
                  <a:pt x="23" y="7012"/>
                </a:lnTo>
                <a:cubicBezTo>
                  <a:pt x="23" y="7029"/>
                  <a:pt x="25" y="7045"/>
                  <a:pt x="28" y="7062"/>
                </a:cubicBezTo>
                <a:cubicBezTo>
                  <a:pt x="32" y="7078"/>
                  <a:pt x="36" y="7094"/>
                  <a:pt x="43" y="7110"/>
                </a:cubicBezTo>
                <a:cubicBezTo>
                  <a:pt x="49" y="7125"/>
                  <a:pt x="57" y="7140"/>
                  <a:pt x="66" y="7154"/>
                </a:cubicBezTo>
                <a:cubicBezTo>
                  <a:pt x="76" y="7168"/>
                  <a:pt x="86" y="7181"/>
                  <a:pt x="98" y="7192"/>
                </a:cubicBezTo>
                <a:cubicBezTo>
                  <a:pt x="110" y="7204"/>
                  <a:pt x="123" y="7215"/>
                  <a:pt x="137" y="7224"/>
                </a:cubicBezTo>
                <a:cubicBezTo>
                  <a:pt x="151" y="7233"/>
                  <a:pt x="165" y="7241"/>
                  <a:pt x="181" y="7248"/>
                </a:cubicBezTo>
                <a:cubicBezTo>
                  <a:pt x="196" y="7254"/>
                  <a:pt x="212" y="7259"/>
                  <a:pt x="229" y="7262"/>
                </a:cubicBezTo>
                <a:cubicBezTo>
                  <a:pt x="245" y="7266"/>
                  <a:pt x="262" y="7267"/>
                  <a:pt x="279" y="7267"/>
                </a:cubicBezTo>
                <a:lnTo>
                  <a:pt x="12536" y="7267"/>
                </a:lnTo>
                <a:cubicBezTo>
                  <a:pt x="12553" y="7267"/>
                  <a:pt x="12570" y="7266"/>
                  <a:pt x="12586" y="7262"/>
                </a:cubicBezTo>
                <a:cubicBezTo>
                  <a:pt x="12602" y="7259"/>
                  <a:pt x="12618" y="7254"/>
                  <a:pt x="12634" y="7248"/>
                </a:cubicBezTo>
                <a:cubicBezTo>
                  <a:pt x="12649" y="7241"/>
                  <a:pt x="12664" y="7233"/>
                  <a:pt x="12678" y="7224"/>
                </a:cubicBezTo>
                <a:cubicBezTo>
                  <a:pt x="12692" y="7215"/>
                  <a:pt x="12705" y="7204"/>
                  <a:pt x="12717" y="7192"/>
                </a:cubicBezTo>
                <a:cubicBezTo>
                  <a:pt x="12729" y="7181"/>
                  <a:pt x="12739" y="7168"/>
                  <a:pt x="12748" y="7154"/>
                </a:cubicBezTo>
                <a:cubicBezTo>
                  <a:pt x="12758" y="7140"/>
                  <a:pt x="12766" y="7125"/>
                  <a:pt x="12772" y="7110"/>
                </a:cubicBezTo>
                <a:cubicBezTo>
                  <a:pt x="12779" y="7094"/>
                  <a:pt x="12783" y="7078"/>
                  <a:pt x="12787" y="7062"/>
                </a:cubicBezTo>
                <a:cubicBezTo>
                  <a:pt x="12790" y="7045"/>
                  <a:pt x="12792" y="7029"/>
                  <a:pt x="12792" y="7012"/>
                </a:cubicBezTo>
                <a:lnTo>
                  <a:pt x="12792" y="279"/>
                </a:lnTo>
                <a:cubicBezTo>
                  <a:pt x="12792" y="262"/>
                  <a:pt x="12790" y="246"/>
                  <a:pt x="12787" y="229"/>
                </a:cubicBezTo>
                <a:cubicBezTo>
                  <a:pt x="12783" y="213"/>
                  <a:pt x="12779" y="197"/>
                  <a:pt x="12772" y="181"/>
                </a:cubicBezTo>
                <a:cubicBezTo>
                  <a:pt x="12766" y="166"/>
                  <a:pt x="12758" y="151"/>
                  <a:pt x="12748" y="137"/>
                </a:cubicBezTo>
                <a:cubicBezTo>
                  <a:pt x="12739" y="123"/>
                  <a:pt x="12729" y="110"/>
                  <a:pt x="12717" y="98"/>
                </a:cubicBezTo>
                <a:cubicBezTo>
                  <a:pt x="12705" y="87"/>
                  <a:pt x="12692" y="76"/>
                  <a:pt x="12678" y="67"/>
                </a:cubicBezTo>
                <a:cubicBezTo>
                  <a:pt x="12664" y="57"/>
                  <a:pt x="12649" y="50"/>
                  <a:pt x="12634" y="43"/>
                </a:cubicBezTo>
                <a:cubicBezTo>
                  <a:pt x="12618" y="37"/>
                  <a:pt x="12602" y="32"/>
                  <a:pt x="12586" y="29"/>
                </a:cubicBezTo>
                <a:cubicBezTo>
                  <a:pt x="12570" y="25"/>
                  <a:pt x="12553" y="24"/>
                  <a:pt x="12536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1" name="图片 240"/>
          <p:cNvPicPr/>
          <p:nvPr/>
        </p:nvPicPr>
        <p:blipFill>
          <a:blip r:embed="rId5"/>
          <a:stretch/>
        </p:blipFill>
        <p:spPr>
          <a:xfrm>
            <a:off x="743760" y="134532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2" name="图片 241"/>
          <p:cNvPicPr/>
          <p:nvPr/>
        </p:nvPicPr>
        <p:blipFill>
          <a:blip r:embed="rId6"/>
          <a:stretch/>
        </p:blipFill>
        <p:spPr>
          <a:xfrm>
            <a:off x="844200" y="144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3" name="文本框 242"/>
          <p:cNvSpPr txBox="1"/>
          <p:nvPr/>
        </p:nvSpPr>
        <p:spPr>
          <a:xfrm>
            <a:off x="9776520" y="713772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4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4" name="图片 243"/>
          <p:cNvPicPr/>
          <p:nvPr/>
        </p:nvPicPr>
        <p:blipFill>
          <a:blip r:embed="rId7"/>
          <a:stretch/>
        </p:blipFill>
        <p:spPr>
          <a:xfrm>
            <a:off x="877320" y="191376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5" name="文本框 244"/>
          <p:cNvSpPr txBox="1"/>
          <p:nvPr/>
        </p:nvSpPr>
        <p:spPr>
          <a:xfrm>
            <a:off x="1278720" y="1419840"/>
            <a:ext cx="807913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核心目标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1094760" y="1902600"/>
            <a:ext cx="376705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明确系统的最终目标，如论文润色智能体旨在提升论文的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247" name="图片 246"/>
          <p:cNvPicPr/>
          <p:nvPr/>
        </p:nvPicPr>
        <p:blipFill>
          <a:blip r:embed="rId7"/>
          <a:stretch/>
        </p:blipFill>
        <p:spPr>
          <a:xfrm>
            <a:off x="877320" y="248184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8" name="文本框 247"/>
          <p:cNvSpPr txBox="1"/>
          <p:nvPr/>
        </p:nvSpPr>
        <p:spPr>
          <a:xfrm>
            <a:off x="1094760" y="2136600"/>
            <a:ext cx="1506823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语言质量和学术规范性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249" name="图片 248"/>
          <p:cNvPicPr/>
          <p:nvPr/>
        </p:nvPicPr>
        <p:blipFill>
          <a:blip r:embed="rId7"/>
          <a:stretch/>
        </p:blipFill>
        <p:spPr>
          <a:xfrm>
            <a:off x="877320" y="281628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0" name="文本框 249"/>
          <p:cNvSpPr txBox="1"/>
          <p:nvPr/>
        </p:nvSpPr>
        <p:spPr>
          <a:xfrm>
            <a:off x="1094760" y="2470680"/>
            <a:ext cx="2712281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避免功能泛化，确保系统聚焦于关键任务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51" name="任意多边形: 形状 250"/>
          <p:cNvSpPr/>
          <p:nvPr/>
        </p:nvSpPr>
        <p:spPr>
          <a:xfrm>
            <a:off x="653278" y="3797068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21" y="172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7"/>
                  <a:pt x="12643" y="21"/>
                </a:cubicBezTo>
                <a:cubicBezTo>
                  <a:pt x="12677" y="35"/>
                  <a:pt x="12707" y="55"/>
                  <a:pt x="12733" y="81"/>
                </a:cubicBezTo>
                <a:cubicBezTo>
                  <a:pt x="12759" y="107"/>
                  <a:pt x="12779" y="137"/>
                  <a:pt x="12794" y="172"/>
                </a:cubicBezTo>
                <a:cubicBezTo>
                  <a:pt x="12808" y="206"/>
                  <a:pt x="12815" y="241"/>
                  <a:pt x="12815" y="278"/>
                </a:cubicBezTo>
                <a:lnTo>
                  <a:pt x="12815" y="7011"/>
                </a:lnTo>
                <a:cubicBezTo>
                  <a:pt x="12815" y="7048"/>
                  <a:pt x="12808" y="7083"/>
                  <a:pt x="12794" y="7118"/>
                </a:cubicBezTo>
                <a:cubicBezTo>
                  <a:pt x="12779" y="7152"/>
                  <a:pt x="12759" y="7182"/>
                  <a:pt x="12733" y="7208"/>
                </a:cubicBezTo>
                <a:cubicBezTo>
                  <a:pt x="12707" y="7234"/>
                  <a:pt x="12677" y="7254"/>
                  <a:pt x="12643" y="7268"/>
                </a:cubicBezTo>
                <a:cubicBezTo>
                  <a:pt x="12609" y="7282"/>
                  <a:pt x="12573" y="7289"/>
                  <a:pt x="12536" y="7290"/>
                </a:cubicBezTo>
                <a:lnTo>
                  <a:pt x="279" y="7290"/>
                </a:lnTo>
                <a:cubicBezTo>
                  <a:pt x="242" y="7289"/>
                  <a:pt x="206" y="7282"/>
                  <a:pt x="172" y="7268"/>
                </a:cubicBezTo>
                <a:cubicBezTo>
                  <a:pt x="138" y="7254"/>
                  <a:pt x="108" y="7234"/>
                  <a:pt x="82" y="7208"/>
                </a:cubicBezTo>
                <a:cubicBezTo>
                  <a:pt x="56" y="7182"/>
                  <a:pt x="35" y="7152"/>
                  <a:pt x="21" y="7118"/>
                </a:cubicBezTo>
                <a:cubicBezTo>
                  <a:pt x="7" y="7083"/>
                  <a:pt x="0" y="7048"/>
                  <a:pt x="0" y="7011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任意多边形: 形状 251"/>
          <p:cNvSpPr/>
          <p:nvPr/>
        </p:nvSpPr>
        <p:spPr>
          <a:xfrm>
            <a:off x="534600" y="416160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0" y="7011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9" y="7"/>
                  <a:pt x="12643" y="21"/>
                </a:cubicBezTo>
                <a:cubicBezTo>
                  <a:pt x="12677" y="35"/>
                  <a:pt x="12707" y="55"/>
                  <a:pt x="12733" y="81"/>
                </a:cubicBezTo>
                <a:cubicBezTo>
                  <a:pt x="12759" y="107"/>
                  <a:pt x="12779" y="137"/>
                  <a:pt x="12794" y="172"/>
                </a:cubicBezTo>
                <a:cubicBezTo>
                  <a:pt x="12808" y="206"/>
                  <a:pt x="12815" y="241"/>
                  <a:pt x="12815" y="278"/>
                </a:cubicBezTo>
                <a:lnTo>
                  <a:pt x="12815" y="7011"/>
                </a:lnTo>
                <a:cubicBezTo>
                  <a:pt x="12815" y="7048"/>
                  <a:pt x="12808" y="7083"/>
                  <a:pt x="12794" y="7118"/>
                </a:cubicBezTo>
                <a:cubicBezTo>
                  <a:pt x="12779" y="7152"/>
                  <a:pt x="12759" y="7182"/>
                  <a:pt x="12733" y="7208"/>
                </a:cubicBezTo>
                <a:cubicBezTo>
                  <a:pt x="12707" y="7234"/>
                  <a:pt x="12677" y="7254"/>
                  <a:pt x="12643" y="7268"/>
                </a:cubicBezTo>
                <a:cubicBezTo>
                  <a:pt x="12609" y="7282"/>
                  <a:pt x="12573" y="7290"/>
                  <a:pt x="12536" y="7290"/>
                </a:cubicBezTo>
                <a:lnTo>
                  <a:pt x="279" y="7290"/>
                </a:lnTo>
                <a:cubicBezTo>
                  <a:pt x="242" y="7290"/>
                  <a:pt x="206" y="7282"/>
                  <a:pt x="172" y="7268"/>
                </a:cubicBezTo>
                <a:cubicBezTo>
                  <a:pt x="138" y="7254"/>
                  <a:pt x="108" y="7234"/>
                  <a:pt x="82" y="7208"/>
                </a:cubicBezTo>
                <a:cubicBezTo>
                  <a:pt x="56" y="7182"/>
                  <a:pt x="35" y="7152"/>
                  <a:pt x="21" y="7118"/>
                </a:cubicBezTo>
                <a:cubicBezTo>
                  <a:pt x="7" y="7083"/>
                  <a:pt x="0" y="7048"/>
                  <a:pt x="0" y="7011"/>
                </a:cubicBezTo>
                <a:moveTo>
                  <a:pt x="23" y="278"/>
                </a:moveTo>
                <a:lnTo>
                  <a:pt x="23" y="7011"/>
                </a:lnTo>
                <a:cubicBezTo>
                  <a:pt x="23" y="7028"/>
                  <a:pt x="25" y="7044"/>
                  <a:pt x="28" y="7061"/>
                </a:cubicBezTo>
                <a:cubicBezTo>
                  <a:pt x="32" y="7077"/>
                  <a:pt x="36" y="7093"/>
                  <a:pt x="43" y="7109"/>
                </a:cubicBezTo>
                <a:cubicBezTo>
                  <a:pt x="49" y="7124"/>
                  <a:pt x="57" y="7139"/>
                  <a:pt x="66" y="7153"/>
                </a:cubicBezTo>
                <a:cubicBezTo>
                  <a:pt x="76" y="7167"/>
                  <a:pt x="86" y="7180"/>
                  <a:pt x="98" y="7191"/>
                </a:cubicBezTo>
                <a:cubicBezTo>
                  <a:pt x="110" y="7203"/>
                  <a:pt x="123" y="7214"/>
                  <a:pt x="137" y="7223"/>
                </a:cubicBezTo>
                <a:cubicBezTo>
                  <a:pt x="151" y="7233"/>
                  <a:pt x="165" y="7240"/>
                  <a:pt x="181" y="7247"/>
                </a:cubicBezTo>
                <a:cubicBezTo>
                  <a:pt x="196" y="7253"/>
                  <a:pt x="212" y="7258"/>
                  <a:pt x="229" y="7261"/>
                </a:cubicBezTo>
                <a:cubicBezTo>
                  <a:pt x="245" y="7265"/>
                  <a:pt x="262" y="7266"/>
                  <a:pt x="279" y="7266"/>
                </a:cubicBezTo>
                <a:lnTo>
                  <a:pt x="12536" y="7266"/>
                </a:lnTo>
                <a:cubicBezTo>
                  <a:pt x="12553" y="7266"/>
                  <a:pt x="12570" y="7265"/>
                  <a:pt x="12586" y="7261"/>
                </a:cubicBezTo>
                <a:cubicBezTo>
                  <a:pt x="12602" y="7258"/>
                  <a:pt x="12618" y="7253"/>
                  <a:pt x="12634" y="7247"/>
                </a:cubicBezTo>
                <a:cubicBezTo>
                  <a:pt x="12649" y="7240"/>
                  <a:pt x="12664" y="7233"/>
                  <a:pt x="12678" y="7223"/>
                </a:cubicBezTo>
                <a:cubicBezTo>
                  <a:pt x="12692" y="7214"/>
                  <a:pt x="12705" y="7203"/>
                  <a:pt x="12717" y="7191"/>
                </a:cubicBezTo>
                <a:cubicBezTo>
                  <a:pt x="12729" y="7180"/>
                  <a:pt x="12739" y="7167"/>
                  <a:pt x="12748" y="7153"/>
                </a:cubicBezTo>
                <a:cubicBezTo>
                  <a:pt x="12758" y="7139"/>
                  <a:pt x="12766" y="7124"/>
                  <a:pt x="12772" y="7109"/>
                </a:cubicBezTo>
                <a:cubicBezTo>
                  <a:pt x="12779" y="7093"/>
                  <a:pt x="12783" y="7077"/>
                  <a:pt x="12787" y="7061"/>
                </a:cubicBezTo>
                <a:cubicBezTo>
                  <a:pt x="12790" y="7044"/>
                  <a:pt x="12792" y="7028"/>
                  <a:pt x="12792" y="7011"/>
                </a:cubicBezTo>
                <a:lnTo>
                  <a:pt x="12792" y="278"/>
                </a:lnTo>
                <a:cubicBezTo>
                  <a:pt x="12792" y="261"/>
                  <a:pt x="12790" y="245"/>
                  <a:pt x="12787" y="228"/>
                </a:cubicBezTo>
                <a:cubicBezTo>
                  <a:pt x="12783" y="212"/>
                  <a:pt x="12779" y="196"/>
                  <a:pt x="12772" y="180"/>
                </a:cubicBezTo>
                <a:cubicBezTo>
                  <a:pt x="12766" y="165"/>
                  <a:pt x="12758" y="150"/>
                  <a:pt x="12748" y="136"/>
                </a:cubicBezTo>
                <a:cubicBezTo>
                  <a:pt x="12739" y="122"/>
                  <a:pt x="12729" y="109"/>
                  <a:pt x="12717" y="98"/>
                </a:cubicBezTo>
                <a:cubicBezTo>
                  <a:pt x="12705" y="86"/>
                  <a:pt x="12692" y="75"/>
                  <a:pt x="12678" y="66"/>
                </a:cubicBezTo>
                <a:cubicBezTo>
                  <a:pt x="12664" y="57"/>
                  <a:pt x="12649" y="49"/>
                  <a:pt x="12634" y="42"/>
                </a:cubicBezTo>
                <a:cubicBezTo>
                  <a:pt x="12618" y="36"/>
                  <a:pt x="12602" y="31"/>
                  <a:pt x="12586" y="28"/>
                </a:cubicBezTo>
                <a:cubicBezTo>
                  <a:pt x="12570" y="24"/>
                  <a:pt x="12553" y="23"/>
                  <a:pt x="12536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3" name="图片 252"/>
          <p:cNvPicPr/>
          <p:nvPr/>
        </p:nvPicPr>
        <p:blipFill>
          <a:blip r:embed="rId5"/>
          <a:stretch/>
        </p:blipFill>
        <p:spPr>
          <a:xfrm>
            <a:off x="743760" y="437040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4" name="图片 253"/>
          <p:cNvPicPr/>
          <p:nvPr/>
        </p:nvPicPr>
        <p:blipFill>
          <a:blip r:embed="rId8"/>
          <a:stretch/>
        </p:blipFill>
        <p:spPr>
          <a:xfrm>
            <a:off x="844200" y="44708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文本框 254"/>
          <p:cNvSpPr txBox="1"/>
          <p:nvPr/>
        </p:nvSpPr>
        <p:spPr>
          <a:xfrm>
            <a:off x="1094760" y="2805120"/>
            <a:ext cx="3315010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确定用户期望的具体成果，如错误说明或格式转换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256" name="图片 255"/>
          <p:cNvPicPr/>
          <p:nvPr/>
        </p:nvPicPr>
        <p:blipFill>
          <a:blip r:embed="rId7"/>
          <a:stretch/>
        </p:blipFill>
        <p:spPr>
          <a:xfrm>
            <a:off x="877320" y="493884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7" name="文本框 256"/>
          <p:cNvSpPr txBox="1"/>
          <p:nvPr/>
        </p:nvSpPr>
        <p:spPr>
          <a:xfrm>
            <a:off x="1278720" y="4444920"/>
            <a:ext cx="807913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业务范围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1094760" y="4927680"/>
            <a:ext cx="376705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确定智能体处理的具体任务类型，如语法检查、语言风格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259" name="图片 258"/>
          <p:cNvPicPr/>
          <p:nvPr/>
        </p:nvPicPr>
        <p:blipFill>
          <a:blip r:embed="rId7"/>
          <a:stretch/>
        </p:blipFill>
        <p:spPr>
          <a:xfrm>
            <a:off x="877320" y="550692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0" name="文本框 259"/>
          <p:cNvSpPr txBox="1"/>
          <p:nvPr/>
        </p:nvSpPr>
        <p:spPr>
          <a:xfrm>
            <a:off x="1094760" y="5161680"/>
            <a:ext cx="1054776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优化或格式校准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1094760" y="5495760"/>
            <a:ext cx="376705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界定智能体能力边界，明确哪些是系统可以完成的，哪些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62" name="任意多边形: 形状 261"/>
          <p:cNvSpPr/>
          <p:nvPr/>
        </p:nvSpPr>
        <p:spPr>
          <a:xfrm>
            <a:off x="5548680" y="113616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21" y="172"/>
                </a:move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3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7012"/>
                </a:lnTo>
                <a:cubicBezTo>
                  <a:pt x="12815" y="7049"/>
                  <a:pt x="12808" y="7084"/>
                  <a:pt x="12793" y="7118"/>
                </a:cubicBezTo>
                <a:cubicBezTo>
                  <a:pt x="12779" y="7153"/>
                  <a:pt x="12759" y="7183"/>
                  <a:pt x="12733" y="7209"/>
                </a:cubicBezTo>
                <a:cubicBezTo>
                  <a:pt x="12707" y="7235"/>
                  <a:pt x="12677" y="7255"/>
                  <a:pt x="12643" y="7269"/>
                </a:cubicBezTo>
                <a:cubicBezTo>
                  <a:pt x="12608" y="7283"/>
                  <a:pt x="12573" y="7290"/>
                  <a:pt x="12536" y="7290"/>
                </a:cubicBezTo>
                <a:lnTo>
                  <a:pt x="279" y="7290"/>
                </a:lnTo>
                <a:cubicBezTo>
                  <a:pt x="242" y="7290"/>
                  <a:pt x="206" y="7283"/>
                  <a:pt x="172" y="7269"/>
                </a:cubicBezTo>
                <a:cubicBezTo>
                  <a:pt x="138" y="7255"/>
                  <a:pt x="108" y="7235"/>
                  <a:pt x="82" y="7209"/>
                </a:cubicBezTo>
                <a:cubicBezTo>
                  <a:pt x="55" y="7183"/>
                  <a:pt x="35" y="7153"/>
                  <a:pt x="21" y="7118"/>
                </a:cubicBezTo>
                <a:cubicBezTo>
                  <a:pt x="7" y="7084"/>
                  <a:pt x="0" y="7049"/>
                  <a:pt x="0" y="7012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任意多边形: 形状 262"/>
          <p:cNvSpPr/>
          <p:nvPr/>
        </p:nvSpPr>
        <p:spPr>
          <a:xfrm>
            <a:off x="5548680" y="113616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0" y="7012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8"/>
                  <a:pt x="12643" y="22"/>
                </a:cubicBezTo>
                <a:cubicBezTo>
                  <a:pt x="12677" y="36"/>
                  <a:pt x="12707" y="56"/>
                  <a:pt x="12733" y="82"/>
                </a:cubicBezTo>
                <a:cubicBezTo>
                  <a:pt x="12759" y="108"/>
                  <a:pt x="12779" y="138"/>
                  <a:pt x="12793" y="172"/>
                </a:cubicBezTo>
                <a:cubicBezTo>
                  <a:pt x="12808" y="207"/>
                  <a:pt x="12815" y="242"/>
                  <a:pt x="12815" y="279"/>
                </a:cubicBezTo>
                <a:lnTo>
                  <a:pt x="12815" y="7012"/>
                </a:lnTo>
                <a:cubicBezTo>
                  <a:pt x="12815" y="7049"/>
                  <a:pt x="12808" y="7084"/>
                  <a:pt x="12793" y="7118"/>
                </a:cubicBezTo>
                <a:cubicBezTo>
                  <a:pt x="12779" y="7153"/>
                  <a:pt x="12759" y="7183"/>
                  <a:pt x="12733" y="7209"/>
                </a:cubicBezTo>
                <a:cubicBezTo>
                  <a:pt x="12707" y="7235"/>
                  <a:pt x="12677" y="7255"/>
                  <a:pt x="12643" y="7269"/>
                </a:cubicBezTo>
                <a:cubicBezTo>
                  <a:pt x="12608" y="7283"/>
                  <a:pt x="12573" y="7290"/>
                  <a:pt x="12536" y="7290"/>
                </a:cubicBezTo>
                <a:lnTo>
                  <a:pt x="279" y="7290"/>
                </a:lnTo>
                <a:cubicBezTo>
                  <a:pt x="242" y="7290"/>
                  <a:pt x="206" y="7283"/>
                  <a:pt x="172" y="7269"/>
                </a:cubicBezTo>
                <a:cubicBezTo>
                  <a:pt x="138" y="7255"/>
                  <a:pt x="108" y="7235"/>
                  <a:pt x="82" y="7209"/>
                </a:cubicBezTo>
                <a:cubicBezTo>
                  <a:pt x="55" y="7183"/>
                  <a:pt x="35" y="7153"/>
                  <a:pt x="21" y="7118"/>
                </a:cubicBezTo>
                <a:cubicBezTo>
                  <a:pt x="7" y="7084"/>
                  <a:pt x="0" y="7049"/>
                  <a:pt x="0" y="7012"/>
                </a:cubicBezTo>
                <a:moveTo>
                  <a:pt x="23" y="279"/>
                </a:moveTo>
                <a:lnTo>
                  <a:pt x="23" y="7012"/>
                </a:lnTo>
                <a:cubicBezTo>
                  <a:pt x="23" y="7029"/>
                  <a:pt x="25" y="7045"/>
                  <a:pt x="28" y="7062"/>
                </a:cubicBezTo>
                <a:cubicBezTo>
                  <a:pt x="31" y="7078"/>
                  <a:pt x="36" y="7094"/>
                  <a:pt x="43" y="7110"/>
                </a:cubicBezTo>
                <a:cubicBezTo>
                  <a:pt x="49" y="7125"/>
                  <a:pt x="57" y="7140"/>
                  <a:pt x="66" y="7154"/>
                </a:cubicBezTo>
                <a:cubicBezTo>
                  <a:pt x="76" y="7168"/>
                  <a:pt x="86" y="7181"/>
                  <a:pt x="98" y="7192"/>
                </a:cubicBezTo>
                <a:cubicBezTo>
                  <a:pt x="110" y="7204"/>
                  <a:pt x="123" y="7215"/>
                  <a:pt x="137" y="7224"/>
                </a:cubicBezTo>
                <a:cubicBezTo>
                  <a:pt x="151" y="7233"/>
                  <a:pt x="165" y="7241"/>
                  <a:pt x="181" y="7248"/>
                </a:cubicBezTo>
                <a:cubicBezTo>
                  <a:pt x="196" y="7254"/>
                  <a:pt x="212" y="7259"/>
                  <a:pt x="229" y="7262"/>
                </a:cubicBezTo>
                <a:cubicBezTo>
                  <a:pt x="245" y="7266"/>
                  <a:pt x="262" y="7267"/>
                  <a:pt x="279" y="7267"/>
                </a:cubicBezTo>
                <a:lnTo>
                  <a:pt x="12536" y="7267"/>
                </a:lnTo>
                <a:cubicBezTo>
                  <a:pt x="12553" y="7267"/>
                  <a:pt x="12569" y="7266"/>
                  <a:pt x="12586" y="7262"/>
                </a:cubicBezTo>
                <a:cubicBezTo>
                  <a:pt x="12602" y="7259"/>
                  <a:pt x="12618" y="7254"/>
                  <a:pt x="12634" y="7248"/>
                </a:cubicBezTo>
                <a:cubicBezTo>
                  <a:pt x="12649" y="7241"/>
                  <a:pt x="12664" y="7233"/>
                  <a:pt x="12678" y="7224"/>
                </a:cubicBezTo>
                <a:cubicBezTo>
                  <a:pt x="12692" y="7215"/>
                  <a:pt x="12705" y="7204"/>
                  <a:pt x="12717" y="7192"/>
                </a:cubicBezTo>
                <a:cubicBezTo>
                  <a:pt x="12728" y="7181"/>
                  <a:pt x="12739" y="7168"/>
                  <a:pt x="12748" y="7154"/>
                </a:cubicBezTo>
                <a:cubicBezTo>
                  <a:pt x="12758" y="7140"/>
                  <a:pt x="12766" y="7125"/>
                  <a:pt x="12772" y="7110"/>
                </a:cubicBezTo>
                <a:cubicBezTo>
                  <a:pt x="12778" y="7094"/>
                  <a:pt x="12783" y="7078"/>
                  <a:pt x="12786" y="7062"/>
                </a:cubicBezTo>
                <a:cubicBezTo>
                  <a:pt x="12790" y="7045"/>
                  <a:pt x="12791" y="7029"/>
                  <a:pt x="12791" y="7012"/>
                </a:cubicBezTo>
                <a:lnTo>
                  <a:pt x="12791" y="279"/>
                </a:lnTo>
                <a:cubicBezTo>
                  <a:pt x="12791" y="262"/>
                  <a:pt x="12790" y="246"/>
                  <a:pt x="12786" y="229"/>
                </a:cubicBezTo>
                <a:cubicBezTo>
                  <a:pt x="12783" y="213"/>
                  <a:pt x="12778" y="197"/>
                  <a:pt x="12772" y="181"/>
                </a:cubicBezTo>
                <a:cubicBezTo>
                  <a:pt x="12766" y="166"/>
                  <a:pt x="12758" y="151"/>
                  <a:pt x="12748" y="137"/>
                </a:cubicBezTo>
                <a:cubicBezTo>
                  <a:pt x="12739" y="123"/>
                  <a:pt x="12728" y="110"/>
                  <a:pt x="12717" y="98"/>
                </a:cubicBezTo>
                <a:cubicBezTo>
                  <a:pt x="12705" y="87"/>
                  <a:pt x="12692" y="76"/>
                  <a:pt x="12678" y="67"/>
                </a:cubicBezTo>
                <a:cubicBezTo>
                  <a:pt x="12664" y="57"/>
                  <a:pt x="12649" y="50"/>
                  <a:pt x="12634" y="43"/>
                </a:cubicBezTo>
                <a:cubicBezTo>
                  <a:pt x="12618" y="37"/>
                  <a:pt x="12602" y="32"/>
                  <a:pt x="12586" y="29"/>
                </a:cubicBezTo>
                <a:cubicBezTo>
                  <a:pt x="12569" y="25"/>
                  <a:pt x="12553" y="24"/>
                  <a:pt x="12536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4" name="图片 263"/>
          <p:cNvPicPr/>
          <p:nvPr/>
        </p:nvPicPr>
        <p:blipFill>
          <a:blip r:embed="rId5"/>
          <a:stretch/>
        </p:blipFill>
        <p:spPr>
          <a:xfrm>
            <a:off x="5757840" y="134532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5" name="图片 264"/>
          <p:cNvPicPr/>
          <p:nvPr/>
        </p:nvPicPr>
        <p:blipFill>
          <a:blip r:embed="rId9"/>
          <a:stretch/>
        </p:blipFill>
        <p:spPr>
          <a:xfrm>
            <a:off x="5857920" y="144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6" name="文本框 265"/>
          <p:cNvSpPr txBox="1"/>
          <p:nvPr/>
        </p:nvSpPr>
        <p:spPr>
          <a:xfrm>
            <a:off x="1094760" y="5729760"/>
            <a:ext cx="602729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超出范围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6292440" y="1419840"/>
            <a:ext cx="1211870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输入输出形式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5757840" y="1894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输入类型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757840" y="2203200"/>
            <a:ext cx="4068421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包括文本内容、风格指令（如简洁表达或正式语言）以及格式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5757840" y="2437200"/>
            <a:ext cx="602729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要求（如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6359400" y="2442600"/>
            <a:ext cx="254878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 dirty="0">
                <a:effectLst/>
                <a:uFillTx/>
                <a:latin typeface="DejaVuSans"/>
                <a:ea typeface="DejaVuSans"/>
              </a:rPr>
              <a:t>APA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72" name="文本框 271"/>
          <p:cNvSpPr txBox="1"/>
          <p:nvPr/>
        </p:nvSpPr>
        <p:spPr>
          <a:xfrm>
            <a:off x="6646320" y="2437200"/>
            <a:ext cx="150682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6796800" y="2442600"/>
            <a:ext cx="282129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 dirty="0">
                <a:effectLst/>
                <a:uFillTx/>
                <a:latin typeface="DejaVuSans"/>
                <a:ea typeface="DejaVuSans"/>
              </a:rPr>
              <a:t>MLA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7116840" y="243720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5757840" y="27972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输出类型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5757840" y="3106080"/>
            <a:ext cx="4068421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提供修正后的文本、格式调整结果或改进建议，确保与用户需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77" name="任意多边形: 形状 276"/>
          <p:cNvSpPr/>
          <p:nvPr/>
        </p:nvSpPr>
        <p:spPr>
          <a:xfrm>
            <a:off x="5548680" y="416160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21" y="172"/>
                </a:moveTo>
                <a:cubicBezTo>
                  <a:pt x="35" y="137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8" y="0"/>
                </a:cubicBezTo>
                <a:lnTo>
                  <a:pt x="12536" y="0"/>
                </a:lnTo>
                <a:cubicBezTo>
                  <a:pt x="12573" y="0"/>
                  <a:pt x="12608" y="7"/>
                  <a:pt x="12643" y="21"/>
                </a:cubicBezTo>
                <a:cubicBezTo>
                  <a:pt x="12677" y="35"/>
                  <a:pt x="12707" y="55"/>
                  <a:pt x="12733" y="81"/>
                </a:cubicBezTo>
                <a:cubicBezTo>
                  <a:pt x="12759" y="107"/>
                  <a:pt x="12779" y="137"/>
                  <a:pt x="12793" y="172"/>
                </a:cubicBezTo>
                <a:cubicBezTo>
                  <a:pt x="12808" y="206"/>
                  <a:pt x="12815" y="241"/>
                  <a:pt x="12815" y="278"/>
                </a:cubicBezTo>
                <a:lnTo>
                  <a:pt x="12815" y="7011"/>
                </a:lnTo>
                <a:cubicBezTo>
                  <a:pt x="12815" y="7048"/>
                  <a:pt x="12808" y="7083"/>
                  <a:pt x="12793" y="7118"/>
                </a:cubicBezTo>
                <a:cubicBezTo>
                  <a:pt x="12779" y="7152"/>
                  <a:pt x="12759" y="7182"/>
                  <a:pt x="12733" y="7208"/>
                </a:cubicBezTo>
                <a:cubicBezTo>
                  <a:pt x="12707" y="7234"/>
                  <a:pt x="12677" y="7254"/>
                  <a:pt x="12643" y="7268"/>
                </a:cubicBezTo>
                <a:cubicBezTo>
                  <a:pt x="12609" y="7282"/>
                  <a:pt x="12573" y="7289"/>
                  <a:pt x="12536" y="7290"/>
                </a:cubicBezTo>
                <a:lnTo>
                  <a:pt x="278" y="7290"/>
                </a:lnTo>
                <a:cubicBezTo>
                  <a:pt x="242" y="7289"/>
                  <a:pt x="206" y="7282"/>
                  <a:pt x="172" y="7268"/>
                </a:cubicBezTo>
                <a:cubicBezTo>
                  <a:pt x="138" y="7254"/>
                  <a:pt x="108" y="7234"/>
                  <a:pt x="82" y="7208"/>
                </a:cubicBezTo>
                <a:cubicBezTo>
                  <a:pt x="55" y="7182"/>
                  <a:pt x="35" y="7152"/>
                  <a:pt x="21" y="7118"/>
                </a:cubicBezTo>
                <a:cubicBezTo>
                  <a:pt x="7" y="7083"/>
                  <a:pt x="0" y="7048"/>
                  <a:pt x="0" y="7011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任意多边形: 形状 277"/>
          <p:cNvSpPr/>
          <p:nvPr/>
        </p:nvSpPr>
        <p:spPr>
          <a:xfrm>
            <a:off x="5548680" y="4161600"/>
            <a:ext cx="4613400" cy="2624400"/>
          </a:xfrm>
          <a:custGeom>
            <a:avLst/>
            <a:gdLst/>
            <a:ahLst/>
            <a:cxnLst/>
            <a:rect l="0" t="0" r="r" b="b"/>
            <a:pathLst>
              <a:path w="12815" h="7290">
                <a:moveTo>
                  <a:pt x="0" y="7011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12536" y="0"/>
                </a:lnTo>
                <a:cubicBezTo>
                  <a:pt x="12573" y="0"/>
                  <a:pt x="12608" y="7"/>
                  <a:pt x="12643" y="21"/>
                </a:cubicBezTo>
                <a:cubicBezTo>
                  <a:pt x="12677" y="35"/>
                  <a:pt x="12707" y="55"/>
                  <a:pt x="12733" y="81"/>
                </a:cubicBezTo>
                <a:cubicBezTo>
                  <a:pt x="12759" y="107"/>
                  <a:pt x="12779" y="137"/>
                  <a:pt x="12793" y="172"/>
                </a:cubicBezTo>
                <a:cubicBezTo>
                  <a:pt x="12808" y="206"/>
                  <a:pt x="12815" y="241"/>
                  <a:pt x="12815" y="278"/>
                </a:cubicBezTo>
                <a:lnTo>
                  <a:pt x="12815" y="7011"/>
                </a:lnTo>
                <a:cubicBezTo>
                  <a:pt x="12815" y="7048"/>
                  <a:pt x="12808" y="7083"/>
                  <a:pt x="12793" y="7118"/>
                </a:cubicBezTo>
                <a:cubicBezTo>
                  <a:pt x="12779" y="7152"/>
                  <a:pt x="12759" y="7182"/>
                  <a:pt x="12733" y="7208"/>
                </a:cubicBezTo>
                <a:cubicBezTo>
                  <a:pt x="12707" y="7234"/>
                  <a:pt x="12677" y="7254"/>
                  <a:pt x="12643" y="7268"/>
                </a:cubicBezTo>
                <a:cubicBezTo>
                  <a:pt x="12608" y="7282"/>
                  <a:pt x="12573" y="7290"/>
                  <a:pt x="12536" y="7290"/>
                </a:cubicBezTo>
                <a:lnTo>
                  <a:pt x="279" y="7290"/>
                </a:lnTo>
                <a:cubicBezTo>
                  <a:pt x="242" y="7290"/>
                  <a:pt x="206" y="7282"/>
                  <a:pt x="172" y="7268"/>
                </a:cubicBezTo>
                <a:cubicBezTo>
                  <a:pt x="138" y="7254"/>
                  <a:pt x="108" y="7234"/>
                  <a:pt x="82" y="7208"/>
                </a:cubicBezTo>
                <a:cubicBezTo>
                  <a:pt x="55" y="7182"/>
                  <a:pt x="35" y="7152"/>
                  <a:pt x="21" y="7118"/>
                </a:cubicBezTo>
                <a:cubicBezTo>
                  <a:pt x="7" y="7083"/>
                  <a:pt x="0" y="7048"/>
                  <a:pt x="0" y="7011"/>
                </a:cubicBezTo>
                <a:moveTo>
                  <a:pt x="23" y="278"/>
                </a:moveTo>
                <a:lnTo>
                  <a:pt x="23" y="7011"/>
                </a:lnTo>
                <a:cubicBezTo>
                  <a:pt x="23" y="7028"/>
                  <a:pt x="25" y="7044"/>
                  <a:pt x="28" y="7061"/>
                </a:cubicBezTo>
                <a:cubicBezTo>
                  <a:pt x="31" y="7077"/>
                  <a:pt x="36" y="7093"/>
                  <a:pt x="43" y="7109"/>
                </a:cubicBezTo>
                <a:cubicBezTo>
                  <a:pt x="49" y="7124"/>
                  <a:pt x="57" y="7139"/>
                  <a:pt x="66" y="7153"/>
                </a:cubicBezTo>
                <a:cubicBezTo>
                  <a:pt x="76" y="7167"/>
                  <a:pt x="86" y="7180"/>
                  <a:pt x="98" y="7191"/>
                </a:cubicBezTo>
                <a:cubicBezTo>
                  <a:pt x="110" y="7203"/>
                  <a:pt x="123" y="7214"/>
                  <a:pt x="137" y="7223"/>
                </a:cubicBezTo>
                <a:cubicBezTo>
                  <a:pt x="151" y="7233"/>
                  <a:pt x="165" y="7240"/>
                  <a:pt x="181" y="7247"/>
                </a:cubicBezTo>
                <a:cubicBezTo>
                  <a:pt x="196" y="7253"/>
                  <a:pt x="212" y="7258"/>
                  <a:pt x="229" y="7261"/>
                </a:cubicBezTo>
                <a:cubicBezTo>
                  <a:pt x="245" y="7265"/>
                  <a:pt x="262" y="7266"/>
                  <a:pt x="279" y="7266"/>
                </a:cubicBezTo>
                <a:lnTo>
                  <a:pt x="12536" y="7266"/>
                </a:lnTo>
                <a:cubicBezTo>
                  <a:pt x="12553" y="7266"/>
                  <a:pt x="12569" y="7265"/>
                  <a:pt x="12586" y="7261"/>
                </a:cubicBezTo>
                <a:cubicBezTo>
                  <a:pt x="12602" y="7258"/>
                  <a:pt x="12618" y="7253"/>
                  <a:pt x="12634" y="7247"/>
                </a:cubicBezTo>
                <a:cubicBezTo>
                  <a:pt x="12649" y="7240"/>
                  <a:pt x="12664" y="7233"/>
                  <a:pt x="12678" y="7223"/>
                </a:cubicBezTo>
                <a:cubicBezTo>
                  <a:pt x="12692" y="7214"/>
                  <a:pt x="12705" y="7203"/>
                  <a:pt x="12717" y="7191"/>
                </a:cubicBezTo>
                <a:cubicBezTo>
                  <a:pt x="12728" y="7180"/>
                  <a:pt x="12739" y="7167"/>
                  <a:pt x="12748" y="7153"/>
                </a:cubicBezTo>
                <a:cubicBezTo>
                  <a:pt x="12758" y="7139"/>
                  <a:pt x="12766" y="7124"/>
                  <a:pt x="12772" y="7109"/>
                </a:cubicBezTo>
                <a:cubicBezTo>
                  <a:pt x="12778" y="7093"/>
                  <a:pt x="12783" y="7077"/>
                  <a:pt x="12786" y="7061"/>
                </a:cubicBezTo>
                <a:cubicBezTo>
                  <a:pt x="12790" y="7044"/>
                  <a:pt x="12791" y="7028"/>
                  <a:pt x="12791" y="7011"/>
                </a:cubicBezTo>
                <a:lnTo>
                  <a:pt x="12791" y="278"/>
                </a:lnTo>
                <a:cubicBezTo>
                  <a:pt x="12791" y="261"/>
                  <a:pt x="12790" y="245"/>
                  <a:pt x="12786" y="228"/>
                </a:cubicBezTo>
                <a:cubicBezTo>
                  <a:pt x="12783" y="212"/>
                  <a:pt x="12778" y="196"/>
                  <a:pt x="12772" y="180"/>
                </a:cubicBezTo>
                <a:cubicBezTo>
                  <a:pt x="12766" y="165"/>
                  <a:pt x="12758" y="150"/>
                  <a:pt x="12748" y="136"/>
                </a:cubicBezTo>
                <a:cubicBezTo>
                  <a:pt x="12739" y="122"/>
                  <a:pt x="12728" y="109"/>
                  <a:pt x="12717" y="98"/>
                </a:cubicBezTo>
                <a:cubicBezTo>
                  <a:pt x="12705" y="86"/>
                  <a:pt x="12692" y="75"/>
                  <a:pt x="12678" y="66"/>
                </a:cubicBezTo>
                <a:cubicBezTo>
                  <a:pt x="12664" y="57"/>
                  <a:pt x="12649" y="49"/>
                  <a:pt x="12634" y="42"/>
                </a:cubicBezTo>
                <a:cubicBezTo>
                  <a:pt x="12618" y="36"/>
                  <a:pt x="12602" y="31"/>
                  <a:pt x="12586" y="28"/>
                </a:cubicBezTo>
                <a:cubicBezTo>
                  <a:pt x="12569" y="24"/>
                  <a:pt x="12553" y="23"/>
                  <a:pt x="12536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9" name="图片 278"/>
          <p:cNvPicPr/>
          <p:nvPr/>
        </p:nvPicPr>
        <p:blipFill>
          <a:blip r:embed="rId5"/>
          <a:stretch/>
        </p:blipFill>
        <p:spPr>
          <a:xfrm>
            <a:off x="5757840" y="437040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0" name="图片 279"/>
          <p:cNvPicPr/>
          <p:nvPr/>
        </p:nvPicPr>
        <p:blipFill>
          <a:blip r:embed="rId10"/>
          <a:stretch/>
        </p:blipFill>
        <p:spPr>
          <a:xfrm>
            <a:off x="5833080" y="44708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1" name="文本框 280"/>
          <p:cNvSpPr txBox="1"/>
          <p:nvPr/>
        </p:nvSpPr>
        <p:spPr>
          <a:xfrm>
            <a:off x="5757840" y="3339720"/>
            <a:ext cx="45204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求一致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6292440" y="4444920"/>
            <a:ext cx="1615827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用户场景与优先级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5757840" y="49197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用户场景识别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5757840" y="5228640"/>
            <a:ext cx="4068421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识别不同用户群体的需求差异，如关注语法问题或学术格式的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5757840" y="5462640"/>
            <a:ext cx="45204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正确性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5757840" y="58222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功能优先级排序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5757840" y="6131160"/>
            <a:ext cx="4074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定义多任务间的优先级，明确当任务冲突时的处理策略，如语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5757840" y="636516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法与风格建议相矛盾时的决策逻辑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6FB185-55E6-4468-25F3-08D34F0FA3A2}"/>
              </a:ext>
            </a:extLst>
          </p:cNvPr>
          <p:cNvSpPr txBox="1"/>
          <p:nvPr/>
        </p:nvSpPr>
        <p:spPr>
          <a:xfrm>
            <a:off x="552011" y="145537"/>
            <a:ext cx="5572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需要分析与功能设计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任意多边形: 形状 288"/>
          <p:cNvSpPr/>
          <p:nvPr/>
        </p:nvSpPr>
        <p:spPr>
          <a:xfrm>
            <a:off x="0" y="0"/>
            <a:ext cx="261360" cy="261360"/>
          </a:xfrm>
          <a:custGeom>
            <a:avLst/>
            <a:gdLst/>
            <a:ahLst/>
            <a:cxnLst/>
            <a:rect l="0" t="0" r="r" b="b"/>
            <a:pathLst>
              <a:path w="726" h="726">
                <a:moveTo>
                  <a:pt x="0" y="0"/>
                </a:moveTo>
                <a:lnTo>
                  <a:pt x="0" y="726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任意多边形: 形状 289"/>
          <p:cNvSpPr/>
          <p:nvPr/>
        </p:nvSpPr>
        <p:spPr>
          <a:xfrm>
            <a:off x="0" y="0"/>
            <a:ext cx="522720" cy="522720"/>
          </a:xfrm>
          <a:custGeom>
            <a:avLst/>
            <a:gdLst/>
            <a:ahLst/>
            <a:cxnLst/>
            <a:rect l="0" t="0" r="r" b="b"/>
            <a:pathLst>
              <a:path w="1452" h="1452">
                <a:moveTo>
                  <a:pt x="725" y="0"/>
                </a:moveTo>
                <a:lnTo>
                  <a:pt x="0" y="725"/>
                </a:lnTo>
                <a:lnTo>
                  <a:pt x="0" y="1452"/>
                </a:lnTo>
                <a:lnTo>
                  <a:pt x="1452" y="0"/>
                </a:lnTo>
                <a:lnTo>
                  <a:pt x="725" y="0"/>
                </a:lnTo>
                <a:close/>
              </a:path>
            </a:pathLst>
          </a:custGeom>
          <a:solidFill>
            <a:srgbClr val="0033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任意多边形: 形状 290"/>
          <p:cNvSpPr/>
          <p:nvPr/>
        </p:nvSpPr>
        <p:spPr>
          <a:xfrm>
            <a:off x="0" y="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1452" y="0"/>
                </a:moveTo>
                <a:lnTo>
                  <a:pt x="0" y="1452"/>
                </a:lnTo>
                <a:lnTo>
                  <a:pt x="0" y="2178"/>
                </a:lnTo>
                <a:lnTo>
                  <a:pt x="2178" y="0"/>
                </a:lnTo>
                <a:lnTo>
                  <a:pt x="1452" y="0"/>
                </a:lnTo>
                <a:close/>
              </a:path>
            </a:pathLst>
          </a:custGeom>
          <a:solidFill>
            <a:srgbClr val="0032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任意多边形: 形状 291"/>
          <p:cNvSpPr/>
          <p:nvPr/>
        </p:nvSpPr>
        <p:spPr>
          <a:xfrm>
            <a:off x="0" y="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178" y="0"/>
                </a:moveTo>
                <a:lnTo>
                  <a:pt x="0" y="2178"/>
                </a:lnTo>
                <a:lnTo>
                  <a:pt x="0" y="2904"/>
                </a:lnTo>
                <a:lnTo>
                  <a:pt x="2904" y="0"/>
                </a:lnTo>
                <a:lnTo>
                  <a:pt x="2178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任意多边形: 形状 292"/>
          <p:cNvSpPr/>
          <p:nvPr/>
        </p:nvSpPr>
        <p:spPr>
          <a:xfrm>
            <a:off x="0" y="0"/>
            <a:ext cx="1306440" cy="1306440"/>
          </a:xfrm>
          <a:custGeom>
            <a:avLst/>
            <a:gdLst/>
            <a:ahLst/>
            <a:cxnLst/>
            <a:rect l="0" t="0" r="r" b="b"/>
            <a:pathLst>
              <a:path w="3629" h="3629">
                <a:moveTo>
                  <a:pt x="2904" y="0"/>
                </a:moveTo>
                <a:lnTo>
                  <a:pt x="0" y="2904"/>
                </a:lnTo>
                <a:lnTo>
                  <a:pt x="0" y="3629"/>
                </a:lnTo>
                <a:lnTo>
                  <a:pt x="3629" y="0"/>
                </a:lnTo>
                <a:lnTo>
                  <a:pt x="2904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任意多边形: 形状 293"/>
          <p:cNvSpPr/>
          <p:nvPr/>
        </p:nvSpPr>
        <p:spPr>
          <a:xfrm>
            <a:off x="0" y="0"/>
            <a:ext cx="1567800" cy="1567800"/>
          </a:xfrm>
          <a:custGeom>
            <a:avLst/>
            <a:gdLst/>
            <a:ahLst/>
            <a:cxnLst/>
            <a:rect l="0" t="0" r="r" b="b"/>
            <a:pathLst>
              <a:path w="4355" h="4355">
                <a:moveTo>
                  <a:pt x="3629" y="0"/>
                </a:moveTo>
                <a:lnTo>
                  <a:pt x="0" y="3629"/>
                </a:lnTo>
                <a:lnTo>
                  <a:pt x="0" y="4355"/>
                </a:lnTo>
                <a:lnTo>
                  <a:pt x="4355" y="0"/>
                </a:lnTo>
                <a:lnTo>
                  <a:pt x="3629" y="0"/>
                </a:lnTo>
                <a:close/>
              </a:path>
            </a:pathLst>
          </a:custGeom>
          <a:solidFill>
            <a:srgbClr val="0032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: 形状 294"/>
          <p:cNvSpPr/>
          <p:nvPr/>
        </p:nvSpPr>
        <p:spPr>
          <a:xfrm>
            <a:off x="0" y="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4355" y="0"/>
                </a:moveTo>
                <a:lnTo>
                  <a:pt x="0" y="4355"/>
                </a:lnTo>
                <a:lnTo>
                  <a:pt x="0" y="5081"/>
                </a:lnTo>
                <a:lnTo>
                  <a:pt x="5081" y="0"/>
                </a:lnTo>
                <a:lnTo>
                  <a:pt x="4355" y="0"/>
                </a:lnTo>
                <a:close/>
              </a:path>
            </a:pathLst>
          </a:custGeom>
          <a:solidFill>
            <a:srgbClr val="0031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任意多边形: 形状 295"/>
          <p:cNvSpPr/>
          <p:nvPr/>
        </p:nvSpPr>
        <p:spPr>
          <a:xfrm>
            <a:off x="0" y="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081" y="0"/>
                </a:moveTo>
                <a:lnTo>
                  <a:pt x="0" y="5081"/>
                </a:lnTo>
                <a:lnTo>
                  <a:pt x="0" y="5807"/>
                </a:lnTo>
                <a:lnTo>
                  <a:pt x="5807" y="0"/>
                </a:lnTo>
                <a:lnTo>
                  <a:pt x="5081" y="0"/>
                </a:lnTo>
                <a:close/>
              </a:path>
            </a:pathLst>
          </a:custGeom>
          <a:solidFill>
            <a:srgbClr val="0031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任意多边形: 形状 296"/>
          <p:cNvSpPr/>
          <p:nvPr/>
        </p:nvSpPr>
        <p:spPr>
          <a:xfrm>
            <a:off x="0" y="0"/>
            <a:ext cx="2351520" cy="2351520"/>
          </a:xfrm>
          <a:custGeom>
            <a:avLst/>
            <a:gdLst/>
            <a:ahLst/>
            <a:cxnLst/>
            <a:rect l="0" t="0" r="r" b="b"/>
            <a:pathLst>
              <a:path w="6532" h="6532">
                <a:moveTo>
                  <a:pt x="5807" y="0"/>
                </a:moveTo>
                <a:lnTo>
                  <a:pt x="0" y="5807"/>
                </a:lnTo>
                <a:lnTo>
                  <a:pt x="0" y="6532"/>
                </a:lnTo>
                <a:lnTo>
                  <a:pt x="6532" y="0"/>
                </a:lnTo>
                <a:lnTo>
                  <a:pt x="5807" y="0"/>
                </a:lnTo>
                <a:close/>
              </a:path>
            </a:pathLst>
          </a:custGeom>
          <a:solidFill>
            <a:srgbClr val="0031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任意多边形: 形状 297"/>
          <p:cNvSpPr/>
          <p:nvPr/>
        </p:nvSpPr>
        <p:spPr>
          <a:xfrm>
            <a:off x="0" y="0"/>
            <a:ext cx="2612880" cy="2612880"/>
          </a:xfrm>
          <a:custGeom>
            <a:avLst/>
            <a:gdLst/>
            <a:ahLst/>
            <a:cxnLst/>
            <a:rect l="0" t="0" r="r" b="b"/>
            <a:pathLst>
              <a:path w="7258" h="7258">
                <a:moveTo>
                  <a:pt x="6532" y="0"/>
                </a:moveTo>
                <a:lnTo>
                  <a:pt x="0" y="6532"/>
                </a:lnTo>
                <a:lnTo>
                  <a:pt x="0" y="7258"/>
                </a:lnTo>
                <a:lnTo>
                  <a:pt x="7258" y="0"/>
                </a:lnTo>
                <a:lnTo>
                  <a:pt x="6532" y="0"/>
                </a:lnTo>
                <a:close/>
              </a:path>
            </a:pathLst>
          </a:custGeom>
          <a:solidFill>
            <a:srgbClr val="0030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任意多边形: 形状 298"/>
          <p:cNvSpPr/>
          <p:nvPr/>
        </p:nvSpPr>
        <p:spPr>
          <a:xfrm>
            <a:off x="0" y="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258" y="0"/>
                </a:moveTo>
                <a:lnTo>
                  <a:pt x="0" y="7258"/>
                </a:lnTo>
                <a:lnTo>
                  <a:pt x="0" y="7984"/>
                </a:lnTo>
                <a:lnTo>
                  <a:pt x="7984" y="0"/>
                </a:lnTo>
                <a:lnTo>
                  <a:pt x="7258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任意多边形: 形状 299"/>
          <p:cNvSpPr/>
          <p:nvPr/>
        </p:nvSpPr>
        <p:spPr>
          <a:xfrm>
            <a:off x="0" y="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7984" y="0"/>
                </a:moveTo>
                <a:lnTo>
                  <a:pt x="0" y="7984"/>
                </a:lnTo>
                <a:lnTo>
                  <a:pt x="0" y="8710"/>
                </a:lnTo>
                <a:lnTo>
                  <a:pt x="8710" y="0"/>
                </a:lnTo>
                <a:lnTo>
                  <a:pt x="7984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任意多边形: 形状 300"/>
          <p:cNvSpPr/>
          <p:nvPr/>
        </p:nvSpPr>
        <p:spPr>
          <a:xfrm>
            <a:off x="0" y="0"/>
            <a:ext cx="3396600" cy="3396600"/>
          </a:xfrm>
          <a:custGeom>
            <a:avLst/>
            <a:gdLst/>
            <a:ahLst/>
            <a:cxnLst/>
            <a:rect l="0" t="0" r="r" b="b"/>
            <a:pathLst>
              <a:path w="9435" h="9435">
                <a:moveTo>
                  <a:pt x="8710" y="0"/>
                </a:moveTo>
                <a:lnTo>
                  <a:pt x="0" y="8710"/>
                </a:lnTo>
                <a:lnTo>
                  <a:pt x="0" y="9435"/>
                </a:lnTo>
                <a:lnTo>
                  <a:pt x="9435" y="0"/>
                </a:lnTo>
                <a:lnTo>
                  <a:pt x="8710" y="0"/>
                </a:lnTo>
                <a:close/>
              </a:path>
            </a:pathLst>
          </a:custGeom>
          <a:solidFill>
            <a:srgbClr val="0030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任意多边形: 形状 301"/>
          <p:cNvSpPr/>
          <p:nvPr/>
        </p:nvSpPr>
        <p:spPr>
          <a:xfrm>
            <a:off x="0" y="0"/>
            <a:ext cx="3657960" cy="3657960"/>
          </a:xfrm>
          <a:custGeom>
            <a:avLst/>
            <a:gdLst/>
            <a:ahLst/>
            <a:cxnLst/>
            <a:rect l="0" t="0" r="r" b="b"/>
            <a:pathLst>
              <a:path w="10161" h="10161">
                <a:moveTo>
                  <a:pt x="9435" y="0"/>
                </a:moveTo>
                <a:lnTo>
                  <a:pt x="0" y="9435"/>
                </a:lnTo>
                <a:lnTo>
                  <a:pt x="0" y="10161"/>
                </a:lnTo>
                <a:lnTo>
                  <a:pt x="10161" y="0"/>
                </a:lnTo>
                <a:lnTo>
                  <a:pt x="9435" y="0"/>
                </a:lnTo>
                <a:close/>
              </a:path>
            </a:pathLst>
          </a:custGeom>
          <a:solidFill>
            <a:srgbClr val="002F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任意多边形: 形状 302"/>
          <p:cNvSpPr/>
          <p:nvPr/>
        </p:nvSpPr>
        <p:spPr>
          <a:xfrm>
            <a:off x="0" y="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161" y="0"/>
                </a:moveTo>
                <a:lnTo>
                  <a:pt x="0" y="10161"/>
                </a:lnTo>
                <a:lnTo>
                  <a:pt x="0" y="10887"/>
                </a:lnTo>
                <a:lnTo>
                  <a:pt x="10887" y="0"/>
                </a:lnTo>
                <a:lnTo>
                  <a:pt x="10161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任意多边形: 形状 303"/>
          <p:cNvSpPr/>
          <p:nvPr/>
        </p:nvSpPr>
        <p:spPr>
          <a:xfrm>
            <a:off x="0" y="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0887" y="0"/>
                </a:moveTo>
                <a:lnTo>
                  <a:pt x="0" y="10887"/>
                </a:lnTo>
                <a:lnTo>
                  <a:pt x="0" y="11613"/>
                </a:lnTo>
                <a:lnTo>
                  <a:pt x="11613" y="0"/>
                </a:lnTo>
                <a:lnTo>
                  <a:pt x="10887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任意多边形: 形状 304"/>
          <p:cNvSpPr/>
          <p:nvPr/>
        </p:nvSpPr>
        <p:spPr>
          <a:xfrm>
            <a:off x="0" y="0"/>
            <a:ext cx="4441680" cy="4441680"/>
          </a:xfrm>
          <a:custGeom>
            <a:avLst/>
            <a:gdLst/>
            <a:ahLst/>
            <a:cxnLst/>
            <a:rect l="0" t="0" r="r" b="b"/>
            <a:pathLst>
              <a:path w="12338" h="12338">
                <a:moveTo>
                  <a:pt x="11613" y="0"/>
                </a:moveTo>
                <a:lnTo>
                  <a:pt x="0" y="11613"/>
                </a:lnTo>
                <a:lnTo>
                  <a:pt x="0" y="12338"/>
                </a:lnTo>
                <a:lnTo>
                  <a:pt x="12338" y="0"/>
                </a:lnTo>
                <a:lnTo>
                  <a:pt x="11613" y="0"/>
                </a:lnTo>
                <a:close/>
              </a:path>
            </a:pathLst>
          </a:custGeom>
          <a:solidFill>
            <a:srgbClr val="002F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任意多边形: 形状 305"/>
          <p:cNvSpPr/>
          <p:nvPr/>
        </p:nvSpPr>
        <p:spPr>
          <a:xfrm>
            <a:off x="0" y="0"/>
            <a:ext cx="4703040" cy="4703040"/>
          </a:xfrm>
          <a:custGeom>
            <a:avLst/>
            <a:gdLst/>
            <a:ahLst/>
            <a:cxnLst/>
            <a:rect l="0" t="0" r="r" b="b"/>
            <a:pathLst>
              <a:path w="13064" h="13064">
                <a:moveTo>
                  <a:pt x="12338" y="0"/>
                </a:moveTo>
                <a:lnTo>
                  <a:pt x="0" y="12338"/>
                </a:lnTo>
                <a:lnTo>
                  <a:pt x="0" y="13064"/>
                </a:lnTo>
                <a:lnTo>
                  <a:pt x="13064" y="0"/>
                </a:lnTo>
                <a:lnTo>
                  <a:pt x="12338" y="0"/>
                </a:lnTo>
                <a:close/>
              </a:path>
            </a:pathLst>
          </a:custGeom>
          <a:solidFill>
            <a:srgbClr val="002E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任意多边形: 形状 306"/>
          <p:cNvSpPr/>
          <p:nvPr/>
        </p:nvSpPr>
        <p:spPr>
          <a:xfrm>
            <a:off x="0" y="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064" y="0"/>
                </a:moveTo>
                <a:lnTo>
                  <a:pt x="0" y="13064"/>
                </a:lnTo>
                <a:lnTo>
                  <a:pt x="0" y="13790"/>
                </a:lnTo>
                <a:lnTo>
                  <a:pt x="13790" y="0"/>
                </a:lnTo>
                <a:lnTo>
                  <a:pt x="13064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任意多边形: 形状 307"/>
          <p:cNvSpPr/>
          <p:nvPr/>
        </p:nvSpPr>
        <p:spPr>
          <a:xfrm>
            <a:off x="0" y="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3790" y="0"/>
                </a:moveTo>
                <a:lnTo>
                  <a:pt x="0" y="13790"/>
                </a:lnTo>
                <a:lnTo>
                  <a:pt x="0" y="14516"/>
                </a:lnTo>
                <a:lnTo>
                  <a:pt x="14516" y="0"/>
                </a:lnTo>
                <a:lnTo>
                  <a:pt x="13790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任意多边形: 形状 308"/>
          <p:cNvSpPr/>
          <p:nvPr/>
        </p:nvSpPr>
        <p:spPr>
          <a:xfrm>
            <a:off x="0" y="0"/>
            <a:ext cx="5486760" cy="5486760"/>
          </a:xfrm>
          <a:custGeom>
            <a:avLst/>
            <a:gdLst/>
            <a:ahLst/>
            <a:cxnLst/>
            <a:rect l="0" t="0" r="r" b="b"/>
            <a:pathLst>
              <a:path w="15241" h="15241">
                <a:moveTo>
                  <a:pt x="14516" y="0"/>
                </a:moveTo>
                <a:lnTo>
                  <a:pt x="0" y="14516"/>
                </a:lnTo>
                <a:lnTo>
                  <a:pt x="0" y="15241"/>
                </a:lnTo>
                <a:lnTo>
                  <a:pt x="15241" y="0"/>
                </a:lnTo>
                <a:lnTo>
                  <a:pt x="14516" y="0"/>
                </a:lnTo>
                <a:close/>
              </a:path>
            </a:pathLst>
          </a:custGeom>
          <a:solidFill>
            <a:srgbClr val="002E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任意多边形: 形状 309"/>
          <p:cNvSpPr/>
          <p:nvPr/>
        </p:nvSpPr>
        <p:spPr>
          <a:xfrm>
            <a:off x="0" y="0"/>
            <a:ext cx="5748120" cy="5748120"/>
          </a:xfrm>
          <a:custGeom>
            <a:avLst/>
            <a:gdLst/>
            <a:ahLst/>
            <a:cxnLst/>
            <a:rect l="0" t="0" r="r" b="b"/>
            <a:pathLst>
              <a:path w="15967" h="15967">
                <a:moveTo>
                  <a:pt x="15241" y="0"/>
                </a:moveTo>
                <a:lnTo>
                  <a:pt x="0" y="15241"/>
                </a:lnTo>
                <a:lnTo>
                  <a:pt x="0" y="15967"/>
                </a:lnTo>
                <a:lnTo>
                  <a:pt x="15967" y="0"/>
                </a:lnTo>
                <a:lnTo>
                  <a:pt x="15241" y="0"/>
                </a:lnTo>
                <a:close/>
              </a:path>
            </a:pathLst>
          </a:custGeom>
          <a:solidFill>
            <a:srgbClr val="002D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任意多边形: 形状 310"/>
          <p:cNvSpPr/>
          <p:nvPr/>
        </p:nvSpPr>
        <p:spPr>
          <a:xfrm>
            <a:off x="0" y="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5967" y="0"/>
                </a:moveTo>
                <a:lnTo>
                  <a:pt x="0" y="15967"/>
                </a:lnTo>
                <a:lnTo>
                  <a:pt x="0" y="16693"/>
                </a:lnTo>
                <a:lnTo>
                  <a:pt x="16693" y="0"/>
                </a:lnTo>
                <a:lnTo>
                  <a:pt x="15967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任意多边形: 形状 311"/>
          <p:cNvSpPr/>
          <p:nvPr/>
        </p:nvSpPr>
        <p:spPr>
          <a:xfrm>
            <a:off x="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693" y="0"/>
                </a:moveTo>
                <a:lnTo>
                  <a:pt x="0" y="16693"/>
                </a:lnTo>
                <a:lnTo>
                  <a:pt x="0" y="16714"/>
                </a:lnTo>
                <a:lnTo>
                  <a:pt x="16714" y="0"/>
                </a:lnTo>
                <a:lnTo>
                  <a:pt x="16693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任意多边形: 形状 312"/>
          <p:cNvSpPr/>
          <p:nvPr/>
        </p:nvSpPr>
        <p:spPr>
          <a:xfrm>
            <a:off x="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4" y="0"/>
                </a:moveTo>
                <a:lnTo>
                  <a:pt x="0" y="16714"/>
                </a:lnTo>
                <a:lnTo>
                  <a:pt x="704" y="16714"/>
                </a:lnTo>
                <a:lnTo>
                  <a:pt x="17419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D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任意多边形: 形状 313"/>
          <p:cNvSpPr/>
          <p:nvPr/>
        </p:nvSpPr>
        <p:spPr>
          <a:xfrm>
            <a:off x="2534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任意多边形: 形状 314"/>
          <p:cNvSpPr/>
          <p:nvPr/>
        </p:nvSpPr>
        <p:spPr>
          <a:xfrm>
            <a:off x="5148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任意多边形: 形状 315"/>
          <p:cNvSpPr/>
          <p:nvPr/>
        </p:nvSpPr>
        <p:spPr>
          <a:xfrm>
            <a:off x="7761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任意多边形: 形状 316"/>
          <p:cNvSpPr/>
          <p:nvPr/>
        </p:nvSpPr>
        <p:spPr>
          <a:xfrm>
            <a:off x="1037160" y="0"/>
            <a:ext cx="6278760" cy="6017040"/>
          </a:xfrm>
          <a:custGeom>
            <a:avLst/>
            <a:gdLst/>
            <a:ahLst/>
            <a:cxnLst/>
            <a:rect l="0" t="0" r="r" b="b"/>
            <a:pathLst>
              <a:path w="17441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1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任意多边形: 形状 317"/>
          <p:cNvSpPr/>
          <p:nvPr/>
        </p:nvSpPr>
        <p:spPr>
          <a:xfrm>
            <a:off x="12985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B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任意多边形: 形状 318"/>
          <p:cNvSpPr/>
          <p:nvPr/>
        </p:nvSpPr>
        <p:spPr>
          <a:xfrm>
            <a:off x="15598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任意多边形: 形状 319"/>
          <p:cNvSpPr/>
          <p:nvPr/>
        </p:nvSpPr>
        <p:spPr>
          <a:xfrm>
            <a:off x="18212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任意多边形: 形状 320"/>
          <p:cNvSpPr/>
          <p:nvPr/>
        </p:nvSpPr>
        <p:spPr>
          <a:xfrm>
            <a:off x="2082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任意多边形: 形状 321"/>
          <p:cNvSpPr/>
          <p:nvPr/>
        </p:nvSpPr>
        <p:spPr>
          <a:xfrm>
            <a:off x="2343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A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任意多边形: 形状 322"/>
          <p:cNvSpPr/>
          <p:nvPr/>
        </p:nvSpPr>
        <p:spPr>
          <a:xfrm>
            <a:off x="26049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任意多边形: 形状 323"/>
          <p:cNvSpPr/>
          <p:nvPr/>
        </p:nvSpPr>
        <p:spPr>
          <a:xfrm>
            <a:off x="28663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任意多边形: 形状 324"/>
          <p:cNvSpPr/>
          <p:nvPr/>
        </p:nvSpPr>
        <p:spPr>
          <a:xfrm>
            <a:off x="3127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任意多边形: 形状 325"/>
          <p:cNvSpPr/>
          <p:nvPr/>
        </p:nvSpPr>
        <p:spPr>
          <a:xfrm>
            <a:off x="3388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任意多边形: 形状 326"/>
          <p:cNvSpPr/>
          <p:nvPr/>
        </p:nvSpPr>
        <p:spPr>
          <a:xfrm>
            <a:off x="36500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任意多边形: 形状 327"/>
          <p:cNvSpPr/>
          <p:nvPr/>
        </p:nvSpPr>
        <p:spPr>
          <a:xfrm>
            <a:off x="39114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任意多边形: 形状 328"/>
          <p:cNvSpPr/>
          <p:nvPr/>
        </p:nvSpPr>
        <p:spPr>
          <a:xfrm>
            <a:off x="41727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: 形状 329"/>
          <p:cNvSpPr/>
          <p:nvPr/>
        </p:nvSpPr>
        <p:spPr>
          <a:xfrm>
            <a:off x="443376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5" y="0"/>
                </a:moveTo>
                <a:lnTo>
                  <a:pt x="0" y="16714"/>
                </a:lnTo>
                <a:lnTo>
                  <a:pt x="705" y="16714"/>
                </a:lnTo>
                <a:lnTo>
                  <a:pt x="17419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任意多边形: 形状 330"/>
          <p:cNvSpPr/>
          <p:nvPr/>
        </p:nvSpPr>
        <p:spPr>
          <a:xfrm>
            <a:off x="468756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714" y="0"/>
                </a:moveTo>
                <a:lnTo>
                  <a:pt x="0" y="16714"/>
                </a:lnTo>
                <a:lnTo>
                  <a:pt x="21" y="16714"/>
                </a:lnTo>
                <a:lnTo>
                  <a:pt x="16714" y="21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任意多边形: 形状 331"/>
          <p:cNvSpPr/>
          <p:nvPr/>
        </p:nvSpPr>
        <p:spPr>
          <a:xfrm>
            <a:off x="4695120" y="756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6693" y="0"/>
                </a:moveTo>
                <a:lnTo>
                  <a:pt x="0" y="16693"/>
                </a:lnTo>
                <a:lnTo>
                  <a:pt x="726" y="16693"/>
                </a:lnTo>
                <a:lnTo>
                  <a:pt x="16693" y="725"/>
                </a:lnTo>
                <a:lnTo>
                  <a:pt x="16693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任意多边形: 形状 332"/>
          <p:cNvSpPr/>
          <p:nvPr/>
        </p:nvSpPr>
        <p:spPr>
          <a:xfrm>
            <a:off x="4956480" y="268560"/>
            <a:ext cx="5748120" cy="5748480"/>
          </a:xfrm>
          <a:custGeom>
            <a:avLst/>
            <a:gdLst/>
            <a:ahLst/>
            <a:cxnLst/>
            <a:rect l="0" t="0" r="r" b="b"/>
            <a:pathLst>
              <a:path w="15967" h="15968">
                <a:moveTo>
                  <a:pt x="15967" y="0"/>
                </a:moveTo>
                <a:lnTo>
                  <a:pt x="0" y="15968"/>
                </a:lnTo>
                <a:lnTo>
                  <a:pt x="726" y="15968"/>
                </a:lnTo>
                <a:lnTo>
                  <a:pt x="15967" y="726"/>
                </a:lnTo>
                <a:lnTo>
                  <a:pt x="15967" y="0"/>
                </a:lnTo>
                <a:close/>
              </a:path>
            </a:pathLst>
          </a:custGeom>
          <a:solidFill>
            <a:srgbClr val="0028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任意多边形: 形状 333"/>
          <p:cNvSpPr/>
          <p:nvPr/>
        </p:nvSpPr>
        <p:spPr>
          <a:xfrm>
            <a:off x="5217840" y="529920"/>
            <a:ext cx="5486760" cy="5487120"/>
          </a:xfrm>
          <a:custGeom>
            <a:avLst/>
            <a:gdLst/>
            <a:ahLst/>
            <a:cxnLst/>
            <a:rect l="0" t="0" r="r" b="b"/>
            <a:pathLst>
              <a:path w="15241" h="15242">
                <a:moveTo>
                  <a:pt x="15241" y="0"/>
                </a:moveTo>
                <a:lnTo>
                  <a:pt x="0" y="15242"/>
                </a:lnTo>
                <a:lnTo>
                  <a:pt x="725" y="15242"/>
                </a:lnTo>
                <a:lnTo>
                  <a:pt x="15241" y="726"/>
                </a:lnTo>
                <a:lnTo>
                  <a:pt x="15241" y="0"/>
                </a:lnTo>
                <a:close/>
              </a:path>
            </a:pathLst>
          </a:custGeom>
          <a:solidFill>
            <a:srgbClr val="0027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任意多边形: 形状 334"/>
          <p:cNvSpPr/>
          <p:nvPr/>
        </p:nvSpPr>
        <p:spPr>
          <a:xfrm>
            <a:off x="5478840" y="79128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4516" y="0"/>
                </a:moveTo>
                <a:lnTo>
                  <a:pt x="0" y="14516"/>
                </a:lnTo>
                <a:lnTo>
                  <a:pt x="726" y="14516"/>
                </a:lnTo>
                <a:lnTo>
                  <a:pt x="14516" y="726"/>
                </a:lnTo>
                <a:lnTo>
                  <a:pt x="14516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任意多边形: 形状 335"/>
          <p:cNvSpPr/>
          <p:nvPr/>
        </p:nvSpPr>
        <p:spPr>
          <a:xfrm>
            <a:off x="5740200" y="105264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790" y="0"/>
                </a:moveTo>
                <a:lnTo>
                  <a:pt x="0" y="13790"/>
                </a:lnTo>
                <a:lnTo>
                  <a:pt x="726" y="13790"/>
                </a:lnTo>
                <a:lnTo>
                  <a:pt x="13790" y="725"/>
                </a:lnTo>
                <a:lnTo>
                  <a:pt x="13790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任意多边形: 形状 336"/>
          <p:cNvSpPr/>
          <p:nvPr/>
        </p:nvSpPr>
        <p:spPr>
          <a:xfrm>
            <a:off x="6001560" y="1313640"/>
            <a:ext cx="4703040" cy="4703400"/>
          </a:xfrm>
          <a:custGeom>
            <a:avLst/>
            <a:gdLst/>
            <a:ahLst/>
            <a:cxnLst/>
            <a:rect l="0" t="0" r="r" b="b"/>
            <a:pathLst>
              <a:path w="13064" h="13065">
                <a:moveTo>
                  <a:pt x="13064" y="0"/>
                </a:moveTo>
                <a:lnTo>
                  <a:pt x="0" y="13065"/>
                </a:lnTo>
                <a:lnTo>
                  <a:pt x="726" y="13065"/>
                </a:lnTo>
                <a:lnTo>
                  <a:pt x="13064" y="726"/>
                </a:lnTo>
                <a:lnTo>
                  <a:pt x="13064" y="0"/>
                </a:lnTo>
                <a:close/>
              </a:path>
            </a:pathLst>
          </a:custGeom>
          <a:solidFill>
            <a:srgbClr val="0027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任意多边形: 形状 337"/>
          <p:cNvSpPr/>
          <p:nvPr/>
        </p:nvSpPr>
        <p:spPr>
          <a:xfrm>
            <a:off x="6262920" y="1575000"/>
            <a:ext cx="4441680" cy="4442040"/>
          </a:xfrm>
          <a:custGeom>
            <a:avLst/>
            <a:gdLst/>
            <a:ahLst/>
            <a:cxnLst/>
            <a:rect l="0" t="0" r="r" b="b"/>
            <a:pathLst>
              <a:path w="12338" h="12339">
                <a:moveTo>
                  <a:pt x="12338" y="0"/>
                </a:moveTo>
                <a:lnTo>
                  <a:pt x="0" y="12339"/>
                </a:lnTo>
                <a:lnTo>
                  <a:pt x="725" y="12339"/>
                </a:lnTo>
                <a:lnTo>
                  <a:pt x="12338" y="726"/>
                </a:lnTo>
                <a:lnTo>
                  <a:pt x="12338" y="0"/>
                </a:lnTo>
                <a:close/>
              </a:path>
            </a:pathLst>
          </a:custGeom>
          <a:solidFill>
            <a:srgbClr val="0026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: 形状 338"/>
          <p:cNvSpPr/>
          <p:nvPr/>
        </p:nvSpPr>
        <p:spPr>
          <a:xfrm>
            <a:off x="6523920" y="183636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1613" y="0"/>
                </a:moveTo>
                <a:lnTo>
                  <a:pt x="0" y="11613"/>
                </a:lnTo>
                <a:lnTo>
                  <a:pt x="726" y="11613"/>
                </a:lnTo>
                <a:lnTo>
                  <a:pt x="11613" y="727"/>
                </a:lnTo>
                <a:lnTo>
                  <a:pt x="11613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任意多边形: 形状 339"/>
          <p:cNvSpPr/>
          <p:nvPr/>
        </p:nvSpPr>
        <p:spPr>
          <a:xfrm>
            <a:off x="6785280" y="209772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887" y="0"/>
                </a:moveTo>
                <a:lnTo>
                  <a:pt x="0" y="10887"/>
                </a:lnTo>
                <a:lnTo>
                  <a:pt x="726" y="10887"/>
                </a:lnTo>
                <a:lnTo>
                  <a:pt x="10887" y="725"/>
                </a:lnTo>
                <a:lnTo>
                  <a:pt x="10887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任意多边形: 形状 340"/>
          <p:cNvSpPr/>
          <p:nvPr/>
        </p:nvSpPr>
        <p:spPr>
          <a:xfrm>
            <a:off x="7046640" y="2358720"/>
            <a:ext cx="3657960" cy="3658320"/>
          </a:xfrm>
          <a:custGeom>
            <a:avLst/>
            <a:gdLst/>
            <a:ahLst/>
            <a:cxnLst/>
            <a:rect l="0" t="0" r="r" b="b"/>
            <a:pathLst>
              <a:path w="10161" h="10162">
                <a:moveTo>
                  <a:pt x="10161" y="0"/>
                </a:moveTo>
                <a:lnTo>
                  <a:pt x="0" y="10162"/>
                </a:lnTo>
                <a:lnTo>
                  <a:pt x="726" y="10162"/>
                </a:lnTo>
                <a:lnTo>
                  <a:pt x="10161" y="726"/>
                </a:lnTo>
                <a:lnTo>
                  <a:pt x="10161" y="0"/>
                </a:lnTo>
                <a:close/>
              </a:path>
            </a:pathLst>
          </a:custGeom>
          <a:solidFill>
            <a:srgbClr val="0026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任意多边形: 形状 341"/>
          <p:cNvSpPr/>
          <p:nvPr/>
        </p:nvSpPr>
        <p:spPr>
          <a:xfrm>
            <a:off x="7308000" y="2620080"/>
            <a:ext cx="3396600" cy="3396960"/>
          </a:xfrm>
          <a:custGeom>
            <a:avLst/>
            <a:gdLst/>
            <a:ahLst/>
            <a:cxnLst/>
            <a:rect l="0" t="0" r="r" b="b"/>
            <a:pathLst>
              <a:path w="9435" h="9436">
                <a:moveTo>
                  <a:pt x="9435" y="0"/>
                </a:moveTo>
                <a:lnTo>
                  <a:pt x="0" y="9436"/>
                </a:lnTo>
                <a:lnTo>
                  <a:pt x="725" y="9436"/>
                </a:lnTo>
                <a:lnTo>
                  <a:pt x="9435" y="726"/>
                </a:lnTo>
                <a:lnTo>
                  <a:pt x="9435" y="0"/>
                </a:lnTo>
                <a:close/>
              </a:path>
            </a:pathLst>
          </a:custGeom>
          <a:solidFill>
            <a:srgbClr val="0025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任意多边形: 形状 342"/>
          <p:cNvSpPr/>
          <p:nvPr/>
        </p:nvSpPr>
        <p:spPr>
          <a:xfrm>
            <a:off x="7569000" y="288144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8710" y="0"/>
                </a:moveTo>
                <a:lnTo>
                  <a:pt x="0" y="8710"/>
                </a:lnTo>
                <a:lnTo>
                  <a:pt x="726" y="8710"/>
                </a:lnTo>
                <a:lnTo>
                  <a:pt x="8710" y="726"/>
                </a:lnTo>
                <a:lnTo>
                  <a:pt x="8710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任意多边形: 形状 343"/>
          <p:cNvSpPr/>
          <p:nvPr/>
        </p:nvSpPr>
        <p:spPr>
          <a:xfrm>
            <a:off x="7830360" y="314280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984" y="0"/>
                </a:moveTo>
                <a:lnTo>
                  <a:pt x="0" y="7984"/>
                </a:lnTo>
                <a:lnTo>
                  <a:pt x="726" y="7984"/>
                </a:lnTo>
                <a:lnTo>
                  <a:pt x="7984" y="725"/>
                </a:lnTo>
                <a:lnTo>
                  <a:pt x="7984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任意多边形: 形状 344"/>
          <p:cNvSpPr/>
          <p:nvPr/>
        </p:nvSpPr>
        <p:spPr>
          <a:xfrm>
            <a:off x="8091720" y="3403800"/>
            <a:ext cx="2612880" cy="2613240"/>
          </a:xfrm>
          <a:custGeom>
            <a:avLst/>
            <a:gdLst/>
            <a:ahLst/>
            <a:cxnLst/>
            <a:rect l="0" t="0" r="r" b="b"/>
            <a:pathLst>
              <a:path w="7258" h="7259">
                <a:moveTo>
                  <a:pt x="7258" y="0"/>
                </a:moveTo>
                <a:lnTo>
                  <a:pt x="0" y="7259"/>
                </a:lnTo>
                <a:lnTo>
                  <a:pt x="726" y="7259"/>
                </a:lnTo>
                <a:lnTo>
                  <a:pt x="7258" y="726"/>
                </a:lnTo>
                <a:lnTo>
                  <a:pt x="7258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任意多边形: 形状 345"/>
          <p:cNvSpPr/>
          <p:nvPr/>
        </p:nvSpPr>
        <p:spPr>
          <a:xfrm>
            <a:off x="8353080" y="3665160"/>
            <a:ext cx="2351520" cy="2351880"/>
          </a:xfrm>
          <a:custGeom>
            <a:avLst/>
            <a:gdLst/>
            <a:ahLst/>
            <a:cxnLst/>
            <a:rect l="0" t="0" r="r" b="b"/>
            <a:pathLst>
              <a:path w="6532" h="6533">
                <a:moveTo>
                  <a:pt x="6532" y="0"/>
                </a:moveTo>
                <a:lnTo>
                  <a:pt x="0" y="6533"/>
                </a:lnTo>
                <a:lnTo>
                  <a:pt x="725" y="6533"/>
                </a:lnTo>
                <a:lnTo>
                  <a:pt x="6532" y="726"/>
                </a:lnTo>
                <a:lnTo>
                  <a:pt x="6532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任意多边形: 形状 346"/>
          <p:cNvSpPr/>
          <p:nvPr/>
        </p:nvSpPr>
        <p:spPr>
          <a:xfrm>
            <a:off x="8614080" y="392652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807" y="0"/>
                </a:moveTo>
                <a:lnTo>
                  <a:pt x="0" y="5807"/>
                </a:lnTo>
                <a:lnTo>
                  <a:pt x="726" y="5807"/>
                </a:lnTo>
                <a:lnTo>
                  <a:pt x="5807" y="726"/>
                </a:lnTo>
                <a:lnTo>
                  <a:pt x="5807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任意多边形: 形状 347"/>
          <p:cNvSpPr/>
          <p:nvPr/>
        </p:nvSpPr>
        <p:spPr>
          <a:xfrm>
            <a:off x="8875440" y="418788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5081" y="0"/>
                </a:moveTo>
                <a:lnTo>
                  <a:pt x="0" y="5081"/>
                </a:lnTo>
                <a:lnTo>
                  <a:pt x="726" y="5081"/>
                </a:lnTo>
                <a:lnTo>
                  <a:pt x="5081" y="725"/>
                </a:lnTo>
                <a:lnTo>
                  <a:pt x="5081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任意多边形: 形状 348"/>
          <p:cNvSpPr/>
          <p:nvPr/>
        </p:nvSpPr>
        <p:spPr>
          <a:xfrm>
            <a:off x="9136800" y="4448880"/>
            <a:ext cx="1567800" cy="1568160"/>
          </a:xfrm>
          <a:custGeom>
            <a:avLst/>
            <a:gdLst/>
            <a:ahLst/>
            <a:cxnLst/>
            <a:rect l="0" t="0" r="r" b="b"/>
            <a:pathLst>
              <a:path w="4355" h="4356">
                <a:moveTo>
                  <a:pt x="4355" y="0"/>
                </a:moveTo>
                <a:lnTo>
                  <a:pt x="0" y="4356"/>
                </a:lnTo>
                <a:lnTo>
                  <a:pt x="726" y="4356"/>
                </a:lnTo>
                <a:lnTo>
                  <a:pt x="4355" y="726"/>
                </a:lnTo>
                <a:lnTo>
                  <a:pt x="4355" y="0"/>
                </a:lnTo>
                <a:close/>
              </a:path>
            </a:pathLst>
          </a:custGeom>
          <a:solidFill>
            <a:srgbClr val="00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任意多边形: 形状 349"/>
          <p:cNvSpPr/>
          <p:nvPr/>
        </p:nvSpPr>
        <p:spPr>
          <a:xfrm>
            <a:off x="9398160" y="4710240"/>
            <a:ext cx="1306440" cy="1306800"/>
          </a:xfrm>
          <a:custGeom>
            <a:avLst/>
            <a:gdLst/>
            <a:ahLst/>
            <a:cxnLst/>
            <a:rect l="0" t="0" r="r" b="b"/>
            <a:pathLst>
              <a:path w="3629" h="3630">
                <a:moveTo>
                  <a:pt x="3629" y="0"/>
                </a:moveTo>
                <a:lnTo>
                  <a:pt x="0" y="3630"/>
                </a:lnTo>
                <a:lnTo>
                  <a:pt x="725" y="3630"/>
                </a:lnTo>
                <a:lnTo>
                  <a:pt x="3629" y="726"/>
                </a:lnTo>
                <a:lnTo>
                  <a:pt x="3629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任意多边形: 形状 350"/>
          <p:cNvSpPr/>
          <p:nvPr/>
        </p:nvSpPr>
        <p:spPr>
          <a:xfrm>
            <a:off x="9659160" y="497160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904" y="0"/>
                </a:moveTo>
                <a:lnTo>
                  <a:pt x="0" y="2904"/>
                </a:lnTo>
                <a:lnTo>
                  <a:pt x="726" y="2904"/>
                </a:lnTo>
                <a:lnTo>
                  <a:pt x="2904" y="726"/>
                </a:lnTo>
                <a:lnTo>
                  <a:pt x="2904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任意多边形: 形状 351"/>
          <p:cNvSpPr/>
          <p:nvPr/>
        </p:nvSpPr>
        <p:spPr>
          <a:xfrm>
            <a:off x="9920520" y="523296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2178" y="0"/>
                </a:moveTo>
                <a:lnTo>
                  <a:pt x="0" y="2178"/>
                </a:lnTo>
                <a:lnTo>
                  <a:pt x="726" y="2178"/>
                </a:lnTo>
                <a:lnTo>
                  <a:pt x="2178" y="725"/>
                </a:lnTo>
                <a:lnTo>
                  <a:pt x="2178" y="0"/>
                </a:lnTo>
                <a:close/>
              </a:path>
            </a:pathLst>
          </a:custGeom>
          <a:solidFill>
            <a:srgbClr val="0023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任意多边形: 形状 352"/>
          <p:cNvSpPr/>
          <p:nvPr/>
        </p:nvSpPr>
        <p:spPr>
          <a:xfrm>
            <a:off x="10181880" y="5493960"/>
            <a:ext cx="522720" cy="523080"/>
          </a:xfrm>
          <a:custGeom>
            <a:avLst/>
            <a:gdLst/>
            <a:ahLst/>
            <a:cxnLst/>
            <a:rect l="0" t="0" r="r" b="b"/>
            <a:pathLst>
              <a:path w="1452" h="1453">
                <a:moveTo>
                  <a:pt x="1452" y="0"/>
                </a:moveTo>
                <a:lnTo>
                  <a:pt x="0" y="1453"/>
                </a:lnTo>
                <a:lnTo>
                  <a:pt x="727" y="1453"/>
                </a:lnTo>
                <a:lnTo>
                  <a:pt x="1452" y="726"/>
                </a:lnTo>
                <a:lnTo>
                  <a:pt x="1452" y="0"/>
                </a:lnTo>
                <a:close/>
              </a:path>
            </a:pathLst>
          </a:custGeom>
          <a:solidFill>
            <a:srgbClr val="00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任意多边形: 形状 353"/>
          <p:cNvSpPr/>
          <p:nvPr/>
        </p:nvSpPr>
        <p:spPr>
          <a:xfrm>
            <a:off x="10443240" y="5755320"/>
            <a:ext cx="261360" cy="261720"/>
          </a:xfrm>
          <a:custGeom>
            <a:avLst/>
            <a:gdLst/>
            <a:ahLst/>
            <a:cxnLst/>
            <a:rect l="0" t="0" r="r" b="b"/>
            <a:pathLst>
              <a:path w="726" h="727">
                <a:moveTo>
                  <a:pt x="726" y="0"/>
                </a:moveTo>
                <a:lnTo>
                  <a:pt x="0" y="727"/>
                </a:lnTo>
                <a:lnTo>
                  <a:pt x="726" y="727"/>
                </a:lnTo>
                <a:lnTo>
                  <a:pt x="726" y="0"/>
                </a:lnTo>
                <a:close/>
              </a:path>
            </a:pathLst>
          </a:custGeom>
          <a:solidFill>
            <a:srgbClr val="00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5" name="图片 354"/>
          <p:cNvPicPr/>
          <p:nvPr/>
        </p:nvPicPr>
        <p:blipFill>
          <a:blip r:embed="rId2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6" name="图片 355"/>
          <p:cNvPicPr/>
          <p:nvPr/>
        </p:nvPicPr>
        <p:blipFill>
          <a:blip r:embed="rId3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7" name="任意多边形: 形状 356"/>
          <p:cNvSpPr/>
          <p:nvPr/>
        </p:nvSpPr>
        <p:spPr>
          <a:xfrm>
            <a:off x="534600" y="1136160"/>
            <a:ext cx="9627480" cy="4145400"/>
          </a:xfrm>
          <a:custGeom>
            <a:avLst/>
            <a:gdLst/>
            <a:ahLst/>
            <a:cxnLst/>
            <a:rect l="0" t="0" r="r" b="b"/>
            <a:pathLst>
              <a:path w="26743" h="11515">
                <a:moveTo>
                  <a:pt x="0" y="11237"/>
                </a:moveTo>
                <a:lnTo>
                  <a:pt x="0" y="279"/>
                </a:lnTo>
                <a:cubicBezTo>
                  <a:pt x="0" y="261"/>
                  <a:pt x="2" y="243"/>
                  <a:pt x="5" y="225"/>
                </a:cubicBezTo>
                <a:cubicBezTo>
                  <a:pt x="9" y="207"/>
                  <a:pt x="14" y="189"/>
                  <a:pt x="21" y="172"/>
                </a:cubicBezTo>
                <a:cubicBezTo>
                  <a:pt x="28" y="156"/>
                  <a:pt x="37" y="139"/>
                  <a:pt x="47" y="124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8"/>
                  <a:pt x="124" y="47"/>
                </a:cubicBezTo>
                <a:cubicBezTo>
                  <a:pt x="139" y="37"/>
                  <a:pt x="155" y="29"/>
                  <a:pt x="172" y="22"/>
                </a:cubicBezTo>
                <a:cubicBezTo>
                  <a:pt x="189" y="15"/>
                  <a:pt x="206" y="9"/>
                  <a:pt x="224" y="6"/>
                </a:cubicBezTo>
                <a:cubicBezTo>
                  <a:pt x="242" y="2"/>
                  <a:pt x="260" y="0"/>
                  <a:pt x="279" y="0"/>
                </a:cubicBezTo>
                <a:lnTo>
                  <a:pt x="26464" y="0"/>
                </a:lnTo>
                <a:cubicBezTo>
                  <a:pt x="26482" y="0"/>
                  <a:pt x="26500" y="2"/>
                  <a:pt x="26518" y="6"/>
                </a:cubicBezTo>
                <a:cubicBezTo>
                  <a:pt x="26536" y="9"/>
                  <a:pt x="26554" y="15"/>
                  <a:pt x="26571" y="22"/>
                </a:cubicBezTo>
                <a:cubicBezTo>
                  <a:pt x="26588" y="29"/>
                  <a:pt x="26604" y="37"/>
                  <a:pt x="26619" y="47"/>
                </a:cubicBezTo>
                <a:cubicBezTo>
                  <a:pt x="26634" y="58"/>
                  <a:pt x="26648" y="69"/>
                  <a:pt x="26661" y="82"/>
                </a:cubicBezTo>
                <a:cubicBezTo>
                  <a:pt x="26674" y="95"/>
                  <a:pt x="26685" y="109"/>
                  <a:pt x="26696" y="124"/>
                </a:cubicBezTo>
                <a:cubicBezTo>
                  <a:pt x="26706" y="139"/>
                  <a:pt x="26714" y="156"/>
                  <a:pt x="26721" y="172"/>
                </a:cubicBezTo>
                <a:cubicBezTo>
                  <a:pt x="26728" y="189"/>
                  <a:pt x="26734" y="207"/>
                  <a:pt x="26737" y="225"/>
                </a:cubicBezTo>
                <a:cubicBezTo>
                  <a:pt x="26741" y="243"/>
                  <a:pt x="26743" y="261"/>
                  <a:pt x="26743" y="279"/>
                </a:cubicBezTo>
                <a:lnTo>
                  <a:pt x="26743" y="11237"/>
                </a:lnTo>
                <a:cubicBezTo>
                  <a:pt x="26743" y="11255"/>
                  <a:pt x="26741" y="11273"/>
                  <a:pt x="26737" y="11291"/>
                </a:cubicBezTo>
                <a:cubicBezTo>
                  <a:pt x="26734" y="11309"/>
                  <a:pt x="26728" y="11326"/>
                  <a:pt x="26721" y="11343"/>
                </a:cubicBezTo>
                <a:cubicBezTo>
                  <a:pt x="26714" y="11360"/>
                  <a:pt x="26706" y="11376"/>
                  <a:pt x="26696" y="11391"/>
                </a:cubicBezTo>
                <a:cubicBezTo>
                  <a:pt x="26685" y="11407"/>
                  <a:pt x="26674" y="11421"/>
                  <a:pt x="26661" y="11434"/>
                </a:cubicBezTo>
                <a:cubicBezTo>
                  <a:pt x="26648" y="11446"/>
                  <a:pt x="26634" y="11458"/>
                  <a:pt x="26619" y="11468"/>
                </a:cubicBezTo>
                <a:cubicBezTo>
                  <a:pt x="26604" y="11478"/>
                  <a:pt x="26588" y="11487"/>
                  <a:pt x="26571" y="11494"/>
                </a:cubicBezTo>
                <a:cubicBezTo>
                  <a:pt x="26554" y="11501"/>
                  <a:pt x="26536" y="11506"/>
                  <a:pt x="26518" y="11510"/>
                </a:cubicBezTo>
                <a:cubicBezTo>
                  <a:pt x="26500" y="11513"/>
                  <a:pt x="26482" y="11515"/>
                  <a:pt x="26464" y="11515"/>
                </a:cubicBezTo>
                <a:lnTo>
                  <a:pt x="279" y="11515"/>
                </a:lnTo>
                <a:cubicBezTo>
                  <a:pt x="260" y="11515"/>
                  <a:pt x="242" y="11513"/>
                  <a:pt x="224" y="11510"/>
                </a:cubicBezTo>
                <a:cubicBezTo>
                  <a:pt x="206" y="11506"/>
                  <a:pt x="189" y="11501"/>
                  <a:pt x="172" y="11494"/>
                </a:cubicBezTo>
                <a:cubicBezTo>
                  <a:pt x="155" y="11487"/>
                  <a:pt x="139" y="11478"/>
                  <a:pt x="124" y="11468"/>
                </a:cubicBezTo>
                <a:cubicBezTo>
                  <a:pt x="109" y="11458"/>
                  <a:pt x="95" y="11446"/>
                  <a:pt x="82" y="11434"/>
                </a:cubicBezTo>
                <a:cubicBezTo>
                  <a:pt x="69" y="11421"/>
                  <a:pt x="57" y="11407"/>
                  <a:pt x="47" y="11391"/>
                </a:cubicBezTo>
                <a:cubicBezTo>
                  <a:pt x="37" y="11376"/>
                  <a:pt x="28" y="11360"/>
                  <a:pt x="21" y="11343"/>
                </a:cubicBezTo>
                <a:cubicBezTo>
                  <a:pt x="14" y="11326"/>
                  <a:pt x="9" y="11309"/>
                  <a:pt x="5" y="11291"/>
                </a:cubicBezTo>
                <a:cubicBezTo>
                  <a:pt x="2" y="11273"/>
                  <a:pt x="0" y="11255"/>
                  <a:pt x="0" y="1123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735480" y="135936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885960" y="1364760"/>
            <a:ext cx="2952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5-1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0" name="图片 359"/>
          <p:cNvPicPr/>
          <p:nvPr/>
        </p:nvPicPr>
        <p:blipFill>
          <a:blip r:embed="rId4"/>
          <a:stretch/>
        </p:blipFill>
        <p:spPr>
          <a:xfrm>
            <a:off x="735480" y="1771560"/>
            <a:ext cx="247824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1" name="图片 360"/>
          <p:cNvPicPr/>
          <p:nvPr/>
        </p:nvPicPr>
        <p:blipFill>
          <a:blip r:embed="rId5"/>
          <a:stretch/>
        </p:blipFill>
        <p:spPr>
          <a:xfrm>
            <a:off x="3205800" y="1771560"/>
            <a:ext cx="209592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2" name="图片 361"/>
          <p:cNvPicPr/>
          <p:nvPr/>
        </p:nvPicPr>
        <p:blipFill>
          <a:blip r:embed="rId6"/>
          <a:stretch/>
        </p:blipFill>
        <p:spPr>
          <a:xfrm>
            <a:off x="5293800" y="1771560"/>
            <a:ext cx="208764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3" name="图片 362"/>
          <p:cNvPicPr/>
          <p:nvPr/>
        </p:nvPicPr>
        <p:blipFill>
          <a:blip r:embed="rId7"/>
          <a:stretch/>
        </p:blipFill>
        <p:spPr>
          <a:xfrm>
            <a:off x="7373520" y="1771560"/>
            <a:ext cx="2587320" cy="501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4" name="任意多边形: 形状 363"/>
          <p:cNvSpPr/>
          <p:nvPr/>
        </p:nvSpPr>
        <p:spPr>
          <a:xfrm>
            <a:off x="735120" y="2272680"/>
            <a:ext cx="2473920" cy="577080"/>
          </a:xfrm>
          <a:custGeom>
            <a:avLst/>
            <a:gdLst/>
            <a:ahLst/>
            <a:cxnLst/>
            <a:rect l="0" t="0" r="r" b="b"/>
            <a:pathLst>
              <a:path w="6872" h="1603">
                <a:moveTo>
                  <a:pt x="0" y="0"/>
                </a:moveTo>
                <a:lnTo>
                  <a:pt x="6872" y="0"/>
                </a:lnTo>
                <a:lnTo>
                  <a:pt x="6872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: 形状 364"/>
          <p:cNvSpPr/>
          <p:nvPr/>
        </p:nvSpPr>
        <p:spPr>
          <a:xfrm>
            <a:off x="3208680" y="2272680"/>
            <a:ext cx="2089800" cy="577080"/>
          </a:xfrm>
          <a:custGeom>
            <a:avLst/>
            <a:gdLst/>
            <a:ahLst/>
            <a:cxnLst/>
            <a:rect l="0" t="0" r="r" b="b"/>
            <a:pathLst>
              <a:path w="5805" h="1603">
                <a:moveTo>
                  <a:pt x="0" y="0"/>
                </a:moveTo>
                <a:lnTo>
                  <a:pt x="5805" y="0"/>
                </a:lnTo>
                <a:lnTo>
                  <a:pt x="5805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任意多边形: 形状 365"/>
          <p:cNvSpPr/>
          <p:nvPr/>
        </p:nvSpPr>
        <p:spPr>
          <a:xfrm>
            <a:off x="5298120" y="2272680"/>
            <a:ext cx="2081160" cy="577080"/>
          </a:xfrm>
          <a:custGeom>
            <a:avLst/>
            <a:gdLst/>
            <a:ahLst/>
            <a:cxnLst/>
            <a:rect l="0" t="0" r="r" b="b"/>
            <a:pathLst>
              <a:path w="5781" h="1603">
                <a:moveTo>
                  <a:pt x="0" y="0"/>
                </a:moveTo>
                <a:lnTo>
                  <a:pt x="5781" y="0"/>
                </a:lnTo>
                <a:lnTo>
                  <a:pt x="5781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任意多边形: 形状 366"/>
          <p:cNvSpPr/>
          <p:nvPr/>
        </p:nvSpPr>
        <p:spPr>
          <a:xfrm>
            <a:off x="7378920" y="2272680"/>
            <a:ext cx="2582280" cy="577080"/>
          </a:xfrm>
          <a:custGeom>
            <a:avLst/>
            <a:gdLst/>
            <a:ahLst/>
            <a:cxnLst/>
            <a:rect l="0" t="0" r="r" b="b"/>
            <a:pathLst>
              <a:path w="7173" h="1603">
                <a:moveTo>
                  <a:pt x="0" y="0"/>
                </a:moveTo>
                <a:lnTo>
                  <a:pt x="7173" y="0"/>
                </a:lnTo>
                <a:lnTo>
                  <a:pt x="7173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: 形状 367"/>
          <p:cNvSpPr/>
          <p:nvPr/>
        </p:nvSpPr>
        <p:spPr>
          <a:xfrm>
            <a:off x="735120" y="2849400"/>
            <a:ext cx="2473920" cy="577080"/>
          </a:xfrm>
          <a:custGeom>
            <a:avLst/>
            <a:gdLst/>
            <a:ahLst/>
            <a:cxnLst/>
            <a:rect l="0" t="0" r="r" b="b"/>
            <a:pathLst>
              <a:path w="6872" h="1603">
                <a:moveTo>
                  <a:pt x="0" y="0"/>
                </a:moveTo>
                <a:lnTo>
                  <a:pt x="6872" y="0"/>
                </a:lnTo>
                <a:lnTo>
                  <a:pt x="6872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: 形状 368"/>
          <p:cNvSpPr/>
          <p:nvPr/>
        </p:nvSpPr>
        <p:spPr>
          <a:xfrm>
            <a:off x="3208680" y="2849400"/>
            <a:ext cx="2089800" cy="577080"/>
          </a:xfrm>
          <a:custGeom>
            <a:avLst/>
            <a:gdLst/>
            <a:ahLst/>
            <a:cxnLst/>
            <a:rect l="0" t="0" r="r" b="b"/>
            <a:pathLst>
              <a:path w="5805" h="1603">
                <a:moveTo>
                  <a:pt x="0" y="0"/>
                </a:moveTo>
                <a:lnTo>
                  <a:pt x="5805" y="0"/>
                </a:lnTo>
                <a:lnTo>
                  <a:pt x="5805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任意多边形: 形状 369"/>
          <p:cNvSpPr/>
          <p:nvPr/>
        </p:nvSpPr>
        <p:spPr>
          <a:xfrm>
            <a:off x="5298120" y="2849400"/>
            <a:ext cx="2081160" cy="577080"/>
          </a:xfrm>
          <a:custGeom>
            <a:avLst/>
            <a:gdLst/>
            <a:ahLst/>
            <a:cxnLst/>
            <a:rect l="0" t="0" r="r" b="b"/>
            <a:pathLst>
              <a:path w="5781" h="1603">
                <a:moveTo>
                  <a:pt x="0" y="0"/>
                </a:moveTo>
                <a:lnTo>
                  <a:pt x="5781" y="0"/>
                </a:lnTo>
                <a:lnTo>
                  <a:pt x="5781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任意多边形: 形状 370"/>
          <p:cNvSpPr/>
          <p:nvPr/>
        </p:nvSpPr>
        <p:spPr>
          <a:xfrm>
            <a:off x="7378920" y="2849400"/>
            <a:ext cx="2582280" cy="577080"/>
          </a:xfrm>
          <a:custGeom>
            <a:avLst/>
            <a:gdLst/>
            <a:ahLst/>
            <a:cxnLst/>
            <a:rect l="0" t="0" r="r" b="b"/>
            <a:pathLst>
              <a:path w="7173" h="1603">
                <a:moveTo>
                  <a:pt x="0" y="0"/>
                </a:moveTo>
                <a:lnTo>
                  <a:pt x="7173" y="0"/>
                </a:lnTo>
                <a:lnTo>
                  <a:pt x="7173" y="1603"/>
                </a:lnTo>
                <a:lnTo>
                  <a:pt x="0" y="16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任意多边形: 形状 371"/>
          <p:cNvSpPr/>
          <p:nvPr/>
        </p:nvSpPr>
        <p:spPr>
          <a:xfrm>
            <a:off x="735120" y="3426120"/>
            <a:ext cx="2473920" cy="568440"/>
          </a:xfrm>
          <a:custGeom>
            <a:avLst/>
            <a:gdLst/>
            <a:ahLst/>
            <a:cxnLst/>
            <a:rect l="0" t="0" r="r" b="b"/>
            <a:pathLst>
              <a:path w="6872" h="1579">
                <a:moveTo>
                  <a:pt x="0" y="0"/>
                </a:moveTo>
                <a:lnTo>
                  <a:pt x="6872" y="0"/>
                </a:lnTo>
                <a:lnTo>
                  <a:pt x="6872" y="1579"/>
                </a:lnTo>
                <a:lnTo>
                  <a:pt x="0" y="157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任意多边形: 形状 372"/>
          <p:cNvSpPr/>
          <p:nvPr/>
        </p:nvSpPr>
        <p:spPr>
          <a:xfrm>
            <a:off x="3208680" y="3426120"/>
            <a:ext cx="2089800" cy="568440"/>
          </a:xfrm>
          <a:custGeom>
            <a:avLst/>
            <a:gdLst/>
            <a:ahLst/>
            <a:cxnLst/>
            <a:rect l="0" t="0" r="r" b="b"/>
            <a:pathLst>
              <a:path w="5805" h="1579">
                <a:moveTo>
                  <a:pt x="0" y="0"/>
                </a:moveTo>
                <a:lnTo>
                  <a:pt x="5805" y="0"/>
                </a:lnTo>
                <a:lnTo>
                  <a:pt x="5805" y="1579"/>
                </a:lnTo>
                <a:lnTo>
                  <a:pt x="0" y="157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: 形状 373"/>
          <p:cNvSpPr/>
          <p:nvPr/>
        </p:nvSpPr>
        <p:spPr>
          <a:xfrm>
            <a:off x="5298120" y="3426120"/>
            <a:ext cx="2081160" cy="568440"/>
          </a:xfrm>
          <a:custGeom>
            <a:avLst/>
            <a:gdLst/>
            <a:ahLst/>
            <a:cxnLst/>
            <a:rect l="0" t="0" r="r" b="b"/>
            <a:pathLst>
              <a:path w="5781" h="1579">
                <a:moveTo>
                  <a:pt x="0" y="0"/>
                </a:moveTo>
                <a:lnTo>
                  <a:pt x="5781" y="0"/>
                </a:lnTo>
                <a:lnTo>
                  <a:pt x="5781" y="1579"/>
                </a:lnTo>
                <a:lnTo>
                  <a:pt x="0" y="157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: 形状 374"/>
          <p:cNvSpPr/>
          <p:nvPr/>
        </p:nvSpPr>
        <p:spPr>
          <a:xfrm>
            <a:off x="7378920" y="3426120"/>
            <a:ext cx="2582280" cy="568440"/>
          </a:xfrm>
          <a:custGeom>
            <a:avLst/>
            <a:gdLst/>
            <a:ahLst/>
            <a:cxnLst/>
            <a:rect l="0" t="0" r="r" b="b"/>
            <a:pathLst>
              <a:path w="7173" h="1579">
                <a:moveTo>
                  <a:pt x="0" y="0"/>
                </a:moveTo>
                <a:lnTo>
                  <a:pt x="7173" y="0"/>
                </a:lnTo>
                <a:lnTo>
                  <a:pt x="7173" y="1579"/>
                </a:lnTo>
                <a:lnTo>
                  <a:pt x="0" y="157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任意多边形: 形状 375"/>
          <p:cNvSpPr/>
          <p:nvPr/>
        </p:nvSpPr>
        <p:spPr>
          <a:xfrm>
            <a:off x="735120" y="2841120"/>
            <a:ext cx="2473920" cy="8640"/>
          </a:xfrm>
          <a:custGeom>
            <a:avLst/>
            <a:gdLst/>
            <a:ahLst/>
            <a:cxnLst/>
            <a:rect l="0" t="0" r="r" b="b"/>
            <a:pathLst>
              <a:path w="6872" h="24">
                <a:moveTo>
                  <a:pt x="0" y="0"/>
                </a:moveTo>
                <a:lnTo>
                  <a:pt x="6872" y="0"/>
                </a:lnTo>
                <a:lnTo>
                  <a:pt x="6872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任意多边形: 形状 376"/>
          <p:cNvSpPr/>
          <p:nvPr/>
        </p:nvSpPr>
        <p:spPr>
          <a:xfrm>
            <a:off x="3208680" y="2841120"/>
            <a:ext cx="2089800" cy="8640"/>
          </a:xfrm>
          <a:custGeom>
            <a:avLst/>
            <a:gdLst/>
            <a:ahLst/>
            <a:cxnLst/>
            <a:rect l="0" t="0" r="r" b="b"/>
            <a:pathLst>
              <a:path w="5805" h="24">
                <a:moveTo>
                  <a:pt x="0" y="0"/>
                </a:moveTo>
                <a:lnTo>
                  <a:pt x="5805" y="0"/>
                </a:lnTo>
                <a:lnTo>
                  <a:pt x="5805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任意多边形: 形状 377"/>
          <p:cNvSpPr/>
          <p:nvPr/>
        </p:nvSpPr>
        <p:spPr>
          <a:xfrm>
            <a:off x="5298120" y="2841120"/>
            <a:ext cx="2081160" cy="8640"/>
          </a:xfrm>
          <a:custGeom>
            <a:avLst/>
            <a:gdLst/>
            <a:ahLst/>
            <a:cxnLst/>
            <a:rect l="0" t="0" r="r" b="b"/>
            <a:pathLst>
              <a:path w="5781" h="24">
                <a:moveTo>
                  <a:pt x="0" y="0"/>
                </a:moveTo>
                <a:lnTo>
                  <a:pt x="5781" y="0"/>
                </a:lnTo>
                <a:lnTo>
                  <a:pt x="5781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任意多边形: 形状 378"/>
          <p:cNvSpPr/>
          <p:nvPr/>
        </p:nvSpPr>
        <p:spPr>
          <a:xfrm>
            <a:off x="7378920" y="2841120"/>
            <a:ext cx="2582280" cy="8640"/>
          </a:xfrm>
          <a:custGeom>
            <a:avLst/>
            <a:gdLst/>
            <a:ahLst/>
            <a:cxnLst/>
            <a:rect l="0" t="0" r="r" b="b"/>
            <a:pathLst>
              <a:path w="7173" h="24">
                <a:moveTo>
                  <a:pt x="0" y="0"/>
                </a:moveTo>
                <a:lnTo>
                  <a:pt x="7173" y="0"/>
                </a:lnTo>
                <a:lnTo>
                  <a:pt x="7173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任意多边形: 形状 379"/>
          <p:cNvSpPr/>
          <p:nvPr/>
        </p:nvSpPr>
        <p:spPr>
          <a:xfrm>
            <a:off x="735120" y="3417840"/>
            <a:ext cx="2473920" cy="8640"/>
          </a:xfrm>
          <a:custGeom>
            <a:avLst/>
            <a:gdLst/>
            <a:ahLst/>
            <a:cxnLst/>
            <a:rect l="0" t="0" r="r" b="b"/>
            <a:pathLst>
              <a:path w="6872" h="24">
                <a:moveTo>
                  <a:pt x="0" y="0"/>
                </a:moveTo>
                <a:lnTo>
                  <a:pt x="6872" y="0"/>
                </a:lnTo>
                <a:lnTo>
                  <a:pt x="6872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任意多边形: 形状 380"/>
          <p:cNvSpPr/>
          <p:nvPr/>
        </p:nvSpPr>
        <p:spPr>
          <a:xfrm>
            <a:off x="3208680" y="3417840"/>
            <a:ext cx="2089800" cy="8640"/>
          </a:xfrm>
          <a:custGeom>
            <a:avLst/>
            <a:gdLst/>
            <a:ahLst/>
            <a:cxnLst/>
            <a:rect l="0" t="0" r="r" b="b"/>
            <a:pathLst>
              <a:path w="5805" h="24">
                <a:moveTo>
                  <a:pt x="0" y="0"/>
                </a:moveTo>
                <a:lnTo>
                  <a:pt x="5805" y="0"/>
                </a:lnTo>
                <a:lnTo>
                  <a:pt x="5805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任意多边形: 形状 381"/>
          <p:cNvSpPr/>
          <p:nvPr/>
        </p:nvSpPr>
        <p:spPr>
          <a:xfrm>
            <a:off x="5298120" y="3417840"/>
            <a:ext cx="2081160" cy="8640"/>
          </a:xfrm>
          <a:custGeom>
            <a:avLst/>
            <a:gdLst/>
            <a:ahLst/>
            <a:cxnLst/>
            <a:rect l="0" t="0" r="r" b="b"/>
            <a:pathLst>
              <a:path w="5781" h="24">
                <a:moveTo>
                  <a:pt x="0" y="0"/>
                </a:moveTo>
                <a:lnTo>
                  <a:pt x="5781" y="0"/>
                </a:lnTo>
                <a:lnTo>
                  <a:pt x="5781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任意多边形: 形状 382"/>
          <p:cNvSpPr/>
          <p:nvPr/>
        </p:nvSpPr>
        <p:spPr>
          <a:xfrm>
            <a:off x="7378920" y="3417840"/>
            <a:ext cx="2582280" cy="8640"/>
          </a:xfrm>
          <a:custGeom>
            <a:avLst/>
            <a:gdLst/>
            <a:ahLst/>
            <a:cxnLst/>
            <a:rect l="0" t="0" r="r" b="b"/>
            <a:pathLst>
              <a:path w="7173" h="24">
                <a:moveTo>
                  <a:pt x="0" y="0"/>
                </a:moveTo>
                <a:lnTo>
                  <a:pt x="7173" y="0"/>
                </a:lnTo>
                <a:lnTo>
                  <a:pt x="7173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84" name="图片 383"/>
          <p:cNvPicPr/>
          <p:nvPr/>
        </p:nvPicPr>
        <p:blipFill>
          <a:blip r:embed="rId8"/>
          <a:stretch/>
        </p:blipFill>
        <p:spPr>
          <a:xfrm>
            <a:off x="936000" y="193860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5" name="文本框 384"/>
          <p:cNvSpPr txBox="1"/>
          <p:nvPr/>
        </p:nvSpPr>
        <p:spPr>
          <a:xfrm>
            <a:off x="1179360" y="135936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论文润色智能体的需求分析表展示了各功能模块的输入、输出及依赖关系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6" name="图片 385"/>
          <p:cNvPicPr/>
          <p:nvPr/>
        </p:nvPicPr>
        <p:blipFill>
          <a:blip r:embed="rId9"/>
          <a:stretch/>
        </p:blipFill>
        <p:spPr>
          <a:xfrm>
            <a:off x="3409560" y="1938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7" name="文本框 386"/>
          <p:cNvSpPr txBox="1"/>
          <p:nvPr/>
        </p:nvSpPr>
        <p:spPr>
          <a:xfrm>
            <a:off x="1194840" y="1919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8" name="图片 387"/>
          <p:cNvPicPr/>
          <p:nvPr/>
        </p:nvPicPr>
        <p:blipFill>
          <a:blip r:embed="rId10"/>
          <a:stretch/>
        </p:blipFill>
        <p:spPr>
          <a:xfrm>
            <a:off x="5498640" y="1938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9" name="文本框 388"/>
          <p:cNvSpPr txBox="1"/>
          <p:nvPr/>
        </p:nvSpPr>
        <p:spPr>
          <a:xfrm>
            <a:off x="3646800" y="1919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输入类型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0" name="图片 389"/>
          <p:cNvPicPr/>
          <p:nvPr/>
        </p:nvPicPr>
        <p:blipFill>
          <a:blip r:embed="rId11"/>
          <a:stretch/>
        </p:blipFill>
        <p:spPr>
          <a:xfrm>
            <a:off x="7579440" y="1938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1" name="文本框 390"/>
          <p:cNvSpPr txBox="1"/>
          <p:nvPr/>
        </p:nvSpPr>
        <p:spPr>
          <a:xfrm>
            <a:off x="5728680" y="1919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输出类型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2" name="图片 391"/>
          <p:cNvPicPr/>
          <p:nvPr/>
        </p:nvPicPr>
        <p:blipFill>
          <a:blip r:embed="rId12"/>
          <a:stretch/>
        </p:blipFill>
        <p:spPr>
          <a:xfrm>
            <a:off x="936000" y="24570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3" name="文本框 392"/>
          <p:cNvSpPr txBox="1"/>
          <p:nvPr/>
        </p:nvSpPr>
        <p:spPr>
          <a:xfrm>
            <a:off x="7810920" y="19198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依赖工具或模型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文本框 393"/>
          <p:cNvSpPr txBox="1"/>
          <p:nvPr/>
        </p:nvSpPr>
        <p:spPr>
          <a:xfrm>
            <a:off x="1261800" y="24548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语法检查模块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3412800" y="246240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论文段落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5494680" y="246240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错误及建议列表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7576920" y="246240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语法检查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8" name="图片 397"/>
          <p:cNvPicPr/>
          <p:nvPr/>
        </p:nvPicPr>
        <p:blipFill>
          <a:blip r:embed="rId13"/>
          <a:stretch/>
        </p:blipFill>
        <p:spPr>
          <a:xfrm>
            <a:off x="936000" y="30333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9" name="文本框 398"/>
          <p:cNvSpPr txBox="1"/>
          <p:nvPr/>
        </p:nvSpPr>
        <p:spPr>
          <a:xfrm>
            <a:off x="8178480" y="2467800"/>
            <a:ext cx="2872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API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1236960" y="30312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风格优化模块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3412800" y="303912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文本及风格指令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5494680" y="303912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风格化后的文本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7576920" y="3044160"/>
            <a:ext cx="3488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GPT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4" name="图片 403"/>
          <p:cNvPicPr/>
          <p:nvPr/>
        </p:nvPicPr>
        <p:blipFill>
          <a:blip r:embed="rId14"/>
          <a:stretch/>
        </p:blipFill>
        <p:spPr>
          <a:xfrm>
            <a:off x="936000" y="3610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5" name="文本框 404"/>
          <p:cNvSpPr txBox="1"/>
          <p:nvPr/>
        </p:nvSpPr>
        <p:spPr>
          <a:xfrm>
            <a:off x="7923600" y="303912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1211760" y="3607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格式检查模块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3412800" y="361548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文本及格式要求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5494680" y="361548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格式化后的文本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7576920" y="3620880"/>
            <a:ext cx="7142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APA/MLA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任意多边形: 形状 409"/>
          <p:cNvSpPr/>
          <p:nvPr/>
        </p:nvSpPr>
        <p:spPr>
          <a:xfrm>
            <a:off x="752040" y="4378680"/>
            <a:ext cx="2925000" cy="702360"/>
          </a:xfrm>
          <a:custGeom>
            <a:avLst/>
            <a:gdLst/>
            <a:ahLst/>
            <a:cxnLst/>
            <a:rect l="0" t="0" r="r" b="b"/>
            <a:pathLst>
              <a:path w="8125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0" y="55"/>
                </a:cubicBezTo>
                <a:cubicBezTo>
                  <a:pt x="47" y="46"/>
                  <a:pt x="54" y="38"/>
                  <a:pt x="62" y="31"/>
                </a:cubicBezTo>
                <a:cubicBezTo>
                  <a:pt x="69" y="25"/>
                  <a:pt x="77" y="19"/>
                  <a:pt x="86" y="14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7940" y="0"/>
                </a:lnTo>
                <a:cubicBezTo>
                  <a:pt x="7952" y="0"/>
                  <a:pt x="7964" y="1"/>
                  <a:pt x="7976" y="4"/>
                </a:cubicBezTo>
                <a:cubicBezTo>
                  <a:pt x="7988" y="6"/>
                  <a:pt x="7999" y="10"/>
                  <a:pt x="8011" y="14"/>
                </a:cubicBezTo>
                <a:cubicBezTo>
                  <a:pt x="8022" y="19"/>
                  <a:pt x="8033" y="25"/>
                  <a:pt x="8043" y="31"/>
                </a:cubicBezTo>
                <a:cubicBezTo>
                  <a:pt x="8053" y="38"/>
                  <a:pt x="8062" y="46"/>
                  <a:pt x="8071" y="55"/>
                </a:cubicBezTo>
                <a:cubicBezTo>
                  <a:pt x="8079" y="63"/>
                  <a:pt x="8087" y="73"/>
                  <a:pt x="8094" y="83"/>
                </a:cubicBezTo>
                <a:cubicBezTo>
                  <a:pt x="8101" y="93"/>
                  <a:pt x="8106" y="104"/>
                  <a:pt x="8111" y="115"/>
                </a:cubicBezTo>
                <a:cubicBezTo>
                  <a:pt x="8116" y="126"/>
                  <a:pt x="8119" y="138"/>
                  <a:pt x="8122" y="150"/>
                </a:cubicBezTo>
                <a:cubicBezTo>
                  <a:pt x="8124" y="162"/>
                  <a:pt x="8125" y="174"/>
                  <a:pt x="8125" y="186"/>
                </a:cubicBezTo>
                <a:lnTo>
                  <a:pt x="8125" y="1765"/>
                </a:lnTo>
                <a:cubicBezTo>
                  <a:pt x="8125" y="1778"/>
                  <a:pt x="8124" y="1790"/>
                  <a:pt x="8122" y="1802"/>
                </a:cubicBezTo>
                <a:cubicBezTo>
                  <a:pt x="8119" y="1814"/>
                  <a:pt x="8116" y="1825"/>
                  <a:pt x="8111" y="1836"/>
                </a:cubicBezTo>
                <a:cubicBezTo>
                  <a:pt x="8106" y="1848"/>
                  <a:pt x="8101" y="1858"/>
                  <a:pt x="8094" y="1869"/>
                </a:cubicBezTo>
                <a:cubicBezTo>
                  <a:pt x="8087" y="1879"/>
                  <a:pt x="8079" y="1888"/>
                  <a:pt x="8071" y="1897"/>
                </a:cubicBezTo>
                <a:cubicBezTo>
                  <a:pt x="8062" y="1905"/>
                  <a:pt x="8053" y="1913"/>
                  <a:pt x="8043" y="1920"/>
                </a:cubicBezTo>
                <a:cubicBezTo>
                  <a:pt x="8033" y="1927"/>
                  <a:pt x="8022" y="1932"/>
                  <a:pt x="8011" y="1937"/>
                </a:cubicBezTo>
                <a:cubicBezTo>
                  <a:pt x="7999" y="1942"/>
                  <a:pt x="7988" y="1945"/>
                  <a:pt x="7976" y="1947"/>
                </a:cubicBezTo>
                <a:cubicBezTo>
                  <a:pt x="7964" y="1950"/>
                  <a:pt x="7952" y="1951"/>
                  <a:pt x="7940" y="1951"/>
                </a:cubicBezTo>
                <a:lnTo>
                  <a:pt x="139" y="1951"/>
                </a:lnTo>
                <a:cubicBezTo>
                  <a:pt x="130" y="1951"/>
                  <a:pt x="121" y="1950"/>
                  <a:pt x="112" y="1947"/>
                </a:cubicBezTo>
                <a:cubicBezTo>
                  <a:pt x="103" y="1945"/>
                  <a:pt x="94" y="1942"/>
                  <a:pt x="86" y="1937"/>
                </a:cubicBezTo>
                <a:cubicBezTo>
                  <a:pt x="77" y="1932"/>
                  <a:pt x="69" y="1927"/>
                  <a:pt x="62" y="1920"/>
                </a:cubicBezTo>
                <a:cubicBezTo>
                  <a:pt x="54" y="1913"/>
                  <a:pt x="47" y="1905"/>
                  <a:pt x="40" y="1897"/>
                </a:cubicBezTo>
                <a:cubicBezTo>
                  <a:pt x="34" y="1888"/>
                  <a:pt x="28" y="1879"/>
                  <a:pt x="23" y="1869"/>
                </a:cubicBezTo>
                <a:cubicBezTo>
                  <a:pt x="18" y="1858"/>
                  <a:pt x="14" y="1848"/>
                  <a:pt x="10" y="1836"/>
                </a:cubicBezTo>
                <a:cubicBezTo>
                  <a:pt x="7" y="1825"/>
                  <a:pt x="4" y="1814"/>
                  <a:pt x="2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735120" y="4378680"/>
            <a:ext cx="67320" cy="702360"/>
          </a:xfrm>
          <a:custGeom>
            <a:avLst/>
            <a:gdLst/>
            <a:ahLst/>
            <a:cxnLst/>
            <a:rect l="0" t="0" r="r" b="b"/>
            <a:pathLst>
              <a:path w="187" h="1951">
                <a:moveTo>
                  <a:pt x="0" y="0"/>
                </a:moveTo>
                <a:lnTo>
                  <a:pt x="187" y="0"/>
                </a:lnTo>
                <a:lnTo>
                  <a:pt x="187" y="1951"/>
                </a:lnTo>
                <a:lnTo>
                  <a:pt x="0" y="1951"/>
                </a:lnTo>
                <a:lnTo>
                  <a:pt x="0" y="0"/>
                </a:lnTo>
                <a:close/>
              </a:path>
            </a:pathLst>
          </a:custGeom>
          <a:solidFill>
            <a:srgbClr val="FBBF2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8282160" y="36154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格式工具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3" name="图片 412"/>
          <p:cNvPicPr/>
          <p:nvPr/>
        </p:nvPicPr>
        <p:blipFill>
          <a:blip r:embed="rId15"/>
          <a:stretch/>
        </p:blipFill>
        <p:spPr>
          <a:xfrm>
            <a:off x="3350880" y="452916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" name="文本框 413"/>
          <p:cNvSpPr txBox="1"/>
          <p:nvPr/>
        </p:nvSpPr>
        <p:spPr>
          <a:xfrm>
            <a:off x="902520" y="45259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语法检查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任意多边形: 形状 414"/>
          <p:cNvSpPr/>
          <p:nvPr/>
        </p:nvSpPr>
        <p:spPr>
          <a:xfrm>
            <a:off x="3894120" y="4378680"/>
            <a:ext cx="2925000" cy="702360"/>
          </a:xfrm>
          <a:custGeom>
            <a:avLst/>
            <a:gdLst/>
            <a:ahLst/>
            <a:cxnLst/>
            <a:rect l="0" t="0" r="r" b="b"/>
            <a:pathLst>
              <a:path w="8125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1" y="55"/>
                </a:cubicBezTo>
                <a:cubicBezTo>
                  <a:pt x="47" y="46"/>
                  <a:pt x="54" y="38"/>
                  <a:pt x="62" y="31"/>
                </a:cubicBezTo>
                <a:cubicBezTo>
                  <a:pt x="69" y="25"/>
                  <a:pt x="77" y="19"/>
                  <a:pt x="86" y="14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7940" y="0"/>
                </a:lnTo>
                <a:cubicBezTo>
                  <a:pt x="7952" y="0"/>
                  <a:pt x="7964" y="1"/>
                  <a:pt x="7976" y="4"/>
                </a:cubicBezTo>
                <a:cubicBezTo>
                  <a:pt x="7988" y="6"/>
                  <a:pt x="7999" y="10"/>
                  <a:pt x="8011" y="14"/>
                </a:cubicBezTo>
                <a:cubicBezTo>
                  <a:pt x="8022" y="19"/>
                  <a:pt x="8033" y="25"/>
                  <a:pt x="8043" y="31"/>
                </a:cubicBezTo>
                <a:cubicBezTo>
                  <a:pt x="8053" y="38"/>
                  <a:pt x="8062" y="46"/>
                  <a:pt x="8071" y="55"/>
                </a:cubicBezTo>
                <a:cubicBezTo>
                  <a:pt x="8080" y="63"/>
                  <a:pt x="8087" y="73"/>
                  <a:pt x="8094" y="83"/>
                </a:cubicBezTo>
                <a:cubicBezTo>
                  <a:pt x="8101" y="93"/>
                  <a:pt x="8107" y="104"/>
                  <a:pt x="8111" y="115"/>
                </a:cubicBezTo>
                <a:cubicBezTo>
                  <a:pt x="8116" y="126"/>
                  <a:pt x="8119" y="138"/>
                  <a:pt x="8122" y="150"/>
                </a:cubicBezTo>
                <a:cubicBezTo>
                  <a:pt x="8124" y="162"/>
                  <a:pt x="8125" y="174"/>
                  <a:pt x="8125" y="186"/>
                </a:cubicBezTo>
                <a:lnTo>
                  <a:pt x="8125" y="1765"/>
                </a:lnTo>
                <a:cubicBezTo>
                  <a:pt x="8125" y="1778"/>
                  <a:pt x="8124" y="1790"/>
                  <a:pt x="8122" y="1802"/>
                </a:cubicBezTo>
                <a:cubicBezTo>
                  <a:pt x="8119" y="1814"/>
                  <a:pt x="8116" y="1825"/>
                  <a:pt x="8111" y="1836"/>
                </a:cubicBezTo>
                <a:cubicBezTo>
                  <a:pt x="8107" y="1848"/>
                  <a:pt x="8101" y="1858"/>
                  <a:pt x="8094" y="1869"/>
                </a:cubicBezTo>
                <a:cubicBezTo>
                  <a:pt x="8087" y="1879"/>
                  <a:pt x="8080" y="1888"/>
                  <a:pt x="8071" y="1897"/>
                </a:cubicBezTo>
                <a:cubicBezTo>
                  <a:pt x="8062" y="1905"/>
                  <a:pt x="8053" y="1913"/>
                  <a:pt x="8043" y="1920"/>
                </a:cubicBezTo>
                <a:cubicBezTo>
                  <a:pt x="8033" y="1927"/>
                  <a:pt x="8022" y="1932"/>
                  <a:pt x="8011" y="1937"/>
                </a:cubicBezTo>
                <a:cubicBezTo>
                  <a:pt x="7999" y="1942"/>
                  <a:pt x="7988" y="1945"/>
                  <a:pt x="7976" y="1947"/>
                </a:cubicBezTo>
                <a:cubicBezTo>
                  <a:pt x="7964" y="1950"/>
                  <a:pt x="7952" y="1951"/>
                  <a:pt x="7940" y="1951"/>
                </a:cubicBezTo>
                <a:lnTo>
                  <a:pt x="139" y="1951"/>
                </a:lnTo>
                <a:cubicBezTo>
                  <a:pt x="130" y="1951"/>
                  <a:pt x="121" y="1950"/>
                  <a:pt x="112" y="1947"/>
                </a:cubicBezTo>
                <a:cubicBezTo>
                  <a:pt x="103" y="1945"/>
                  <a:pt x="94" y="1942"/>
                  <a:pt x="86" y="1937"/>
                </a:cubicBezTo>
                <a:cubicBezTo>
                  <a:pt x="77" y="1932"/>
                  <a:pt x="69" y="1927"/>
                  <a:pt x="62" y="1920"/>
                </a:cubicBezTo>
                <a:cubicBezTo>
                  <a:pt x="54" y="1913"/>
                  <a:pt x="47" y="1905"/>
                  <a:pt x="41" y="1897"/>
                </a:cubicBezTo>
                <a:cubicBezTo>
                  <a:pt x="34" y="1888"/>
                  <a:pt x="28" y="1879"/>
                  <a:pt x="23" y="1869"/>
                </a:cubicBezTo>
                <a:cubicBezTo>
                  <a:pt x="18" y="1858"/>
                  <a:pt x="14" y="1848"/>
                  <a:pt x="10" y="1836"/>
                </a:cubicBezTo>
                <a:cubicBezTo>
                  <a:pt x="7" y="1825"/>
                  <a:pt x="4" y="1814"/>
                  <a:pt x="2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任意多边形: 形状 415"/>
          <p:cNvSpPr/>
          <p:nvPr/>
        </p:nvSpPr>
        <p:spPr>
          <a:xfrm>
            <a:off x="3877200" y="4378680"/>
            <a:ext cx="67320" cy="702360"/>
          </a:xfrm>
          <a:custGeom>
            <a:avLst/>
            <a:gdLst/>
            <a:ahLst/>
            <a:cxnLst/>
            <a:rect l="0" t="0" r="r" b="b"/>
            <a:pathLst>
              <a:path w="187" h="1951">
                <a:moveTo>
                  <a:pt x="0" y="0"/>
                </a:moveTo>
                <a:lnTo>
                  <a:pt x="187" y="0"/>
                </a:lnTo>
                <a:lnTo>
                  <a:pt x="187" y="1951"/>
                </a:lnTo>
                <a:lnTo>
                  <a:pt x="0" y="1951"/>
                </a:lnTo>
                <a:lnTo>
                  <a:pt x="0" y="0"/>
                </a:lnTo>
                <a:close/>
              </a:path>
            </a:pathLst>
          </a:custGeom>
          <a:solidFill>
            <a:srgbClr val="34D39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文本框 416"/>
          <p:cNvSpPr txBox="1"/>
          <p:nvPr/>
        </p:nvSpPr>
        <p:spPr>
          <a:xfrm>
            <a:off x="902520" y="4792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识别语法错误，提供修正建议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8" name="图片 417"/>
          <p:cNvPicPr/>
          <p:nvPr/>
        </p:nvPicPr>
        <p:blipFill>
          <a:blip r:embed="rId16"/>
          <a:stretch/>
        </p:blipFill>
        <p:spPr>
          <a:xfrm>
            <a:off x="6518160" y="45291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9" name="文本框 418"/>
          <p:cNvSpPr txBox="1"/>
          <p:nvPr/>
        </p:nvSpPr>
        <p:spPr>
          <a:xfrm>
            <a:off x="4044600" y="45259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风格优化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任意多边形: 形状 419"/>
          <p:cNvSpPr/>
          <p:nvPr/>
        </p:nvSpPr>
        <p:spPr>
          <a:xfrm>
            <a:off x="7036200" y="4378680"/>
            <a:ext cx="2925000" cy="702360"/>
          </a:xfrm>
          <a:custGeom>
            <a:avLst/>
            <a:gdLst/>
            <a:ahLst/>
            <a:cxnLst/>
            <a:rect l="0" t="0" r="r" b="b"/>
            <a:pathLst>
              <a:path w="8125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1" y="55"/>
                </a:cubicBezTo>
                <a:cubicBezTo>
                  <a:pt x="47" y="46"/>
                  <a:pt x="54" y="38"/>
                  <a:pt x="62" y="31"/>
                </a:cubicBezTo>
                <a:cubicBezTo>
                  <a:pt x="69" y="25"/>
                  <a:pt x="77" y="19"/>
                  <a:pt x="86" y="14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7940" y="0"/>
                </a:lnTo>
                <a:cubicBezTo>
                  <a:pt x="7952" y="0"/>
                  <a:pt x="7964" y="1"/>
                  <a:pt x="7976" y="4"/>
                </a:cubicBezTo>
                <a:cubicBezTo>
                  <a:pt x="7988" y="6"/>
                  <a:pt x="8000" y="10"/>
                  <a:pt x="8011" y="14"/>
                </a:cubicBezTo>
                <a:cubicBezTo>
                  <a:pt x="8022" y="19"/>
                  <a:pt x="8033" y="25"/>
                  <a:pt x="8043" y="31"/>
                </a:cubicBezTo>
                <a:cubicBezTo>
                  <a:pt x="8053" y="38"/>
                  <a:pt x="8062" y="46"/>
                  <a:pt x="8071" y="55"/>
                </a:cubicBezTo>
                <a:cubicBezTo>
                  <a:pt x="8080" y="63"/>
                  <a:pt x="8087" y="73"/>
                  <a:pt x="8094" y="83"/>
                </a:cubicBezTo>
                <a:cubicBezTo>
                  <a:pt x="8101" y="93"/>
                  <a:pt x="8107" y="104"/>
                  <a:pt x="8111" y="115"/>
                </a:cubicBezTo>
                <a:cubicBezTo>
                  <a:pt x="8116" y="126"/>
                  <a:pt x="8120" y="138"/>
                  <a:pt x="8122" y="150"/>
                </a:cubicBezTo>
                <a:cubicBezTo>
                  <a:pt x="8124" y="162"/>
                  <a:pt x="8125" y="174"/>
                  <a:pt x="8125" y="186"/>
                </a:cubicBezTo>
                <a:lnTo>
                  <a:pt x="8125" y="1765"/>
                </a:lnTo>
                <a:cubicBezTo>
                  <a:pt x="8125" y="1778"/>
                  <a:pt x="8124" y="1790"/>
                  <a:pt x="8122" y="1802"/>
                </a:cubicBezTo>
                <a:cubicBezTo>
                  <a:pt x="8120" y="1814"/>
                  <a:pt x="8116" y="1825"/>
                  <a:pt x="8111" y="1836"/>
                </a:cubicBezTo>
                <a:cubicBezTo>
                  <a:pt x="8107" y="1848"/>
                  <a:pt x="8101" y="1858"/>
                  <a:pt x="8094" y="1869"/>
                </a:cubicBezTo>
                <a:cubicBezTo>
                  <a:pt x="8087" y="1879"/>
                  <a:pt x="8080" y="1888"/>
                  <a:pt x="8071" y="1897"/>
                </a:cubicBezTo>
                <a:cubicBezTo>
                  <a:pt x="8062" y="1905"/>
                  <a:pt x="8053" y="1913"/>
                  <a:pt x="8043" y="1920"/>
                </a:cubicBezTo>
                <a:cubicBezTo>
                  <a:pt x="8033" y="1927"/>
                  <a:pt x="8022" y="1932"/>
                  <a:pt x="8011" y="1937"/>
                </a:cubicBezTo>
                <a:cubicBezTo>
                  <a:pt x="8000" y="1942"/>
                  <a:pt x="7988" y="1945"/>
                  <a:pt x="7976" y="1947"/>
                </a:cubicBezTo>
                <a:cubicBezTo>
                  <a:pt x="7964" y="1950"/>
                  <a:pt x="7952" y="1951"/>
                  <a:pt x="7940" y="1951"/>
                </a:cubicBezTo>
                <a:lnTo>
                  <a:pt x="139" y="1951"/>
                </a:lnTo>
                <a:cubicBezTo>
                  <a:pt x="130" y="1951"/>
                  <a:pt x="121" y="1950"/>
                  <a:pt x="112" y="1947"/>
                </a:cubicBezTo>
                <a:cubicBezTo>
                  <a:pt x="103" y="1945"/>
                  <a:pt x="94" y="1942"/>
                  <a:pt x="86" y="1937"/>
                </a:cubicBezTo>
                <a:cubicBezTo>
                  <a:pt x="77" y="1932"/>
                  <a:pt x="69" y="1927"/>
                  <a:pt x="62" y="1920"/>
                </a:cubicBezTo>
                <a:cubicBezTo>
                  <a:pt x="54" y="1913"/>
                  <a:pt x="47" y="1905"/>
                  <a:pt x="41" y="1897"/>
                </a:cubicBezTo>
                <a:cubicBezTo>
                  <a:pt x="34" y="1888"/>
                  <a:pt x="28" y="1879"/>
                  <a:pt x="23" y="1869"/>
                </a:cubicBezTo>
                <a:cubicBezTo>
                  <a:pt x="18" y="1858"/>
                  <a:pt x="14" y="1848"/>
                  <a:pt x="10" y="1836"/>
                </a:cubicBezTo>
                <a:cubicBezTo>
                  <a:pt x="7" y="1825"/>
                  <a:pt x="4" y="1814"/>
                  <a:pt x="3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任意多边形: 形状 420"/>
          <p:cNvSpPr/>
          <p:nvPr/>
        </p:nvSpPr>
        <p:spPr>
          <a:xfrm>
            <a:off x="7019280" y="4378680"/>
            <a:ext cx="67320" cy="702360"/>
          </a:xfrm>
          <a:custGeom>
            <a:avLst/>
            <a:gdLst/>
            <a:ahLst/>
            <a:cxnLst/>
            <a:rect l="0" t="0" r="r" b="b"/>
            <a:pathLst>
              <a:path w="187" h="1951">
                <a:moveTo>
                  <a:pt x="152" y="14"/>
                </a:moveTo>
                <a:cubicBezTo>
                  <a:pt x="140" y="24"/>
                  <a:pt x="130" y="37"/>
                  <a:pt x="122" y="55"/>
                </a:cubicBezTo>
                <a:cubicBezTo>
                  <a:pt x="113" y="72"/>
                  <a:pt x="106" y="92"/>
                  <a:pt x="101" y="115"/>
                </a:cubicBezTo>
                <a:cubicBezTo>
                  <a:pt x="97" y="138"/>
                  <a:pt x="94" y="161"/>
                  <a:pt x="94" y="186"/>
                </a:cubicBezTo>
                <a:lnTo>
                  <a:pt x="94" y="1765"/>
                </a:lnTo>
                <a:cubicBezTo>
                  <a:pt x="94" y="1790"/>
                  <a:pt x="97" y="1814"/>
                  <a:pt x="101" y="1836"/>
                </a:cubicBezTo>
                <a:cubicBezTo>
                  <a:pt x="106" y="1859"/>
                  <a:pt x="113" y="1879"/>
                  <a:pt x="122" y="1897"/>
                </a:cubicBezTo>
                <a:cubicBezTo>
                  <a:pt x="130" y="1914"/>
                  <a:pt x="140" y="1927"/>
                  <a:pt x="152" y="1937"/>
                </a:cubicBezTo>
                <a:cubicBezTo>
                  <a:pt x="163" y="1946"/>
                  <a:pt x="175" y="1951"/>
                  <a:pt x="187" y="1951"/>
                </a:cubicBezTo>
                <a:cubicBezTo>
                  <a:pt x="163" y="1951"/>
                  <a:pt x="139" y="1946"/>
                  <a:pt x="116" y="1937"/>
                </a:cubicBezTo>
                <a:cubicBezTo>
                  <a:pt x="93" y="1927"/>
                  <a:pt x="73" y="1914"/>
                  <a:pt x="56" y="1897"/>
                </a:cubicBezTo>
                <a:cubicBezTo>
                  <a:pt x="38" y="1879"/>
                  <a:pt x="25" y="1859"/>
                  <a:pt x="15" y="1836"/>
                </a:cubicBezTo>
                <a:cubicBezTo>
                  <a:pt x="5" y="1814"/>
                  <a:pt x="0" y="1790"/>
                  <a:pt x="0" y="1765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5" y="92"/>
                  <a:pt x="38" y="72"/>
                  <a:pt x="56" y="55"/>
                </a:cubicBezTo>
                <a:cubicBezTo>
                  <a:pt x="73" y="37"/>
                  <a:pt x="93" y="24"/>
                  <a:pt x="116" y="14"/>
                </a:cubicBezTo>
                <a:cubicBezTo>
                  <a:pt x="139" y="5"/>
                  <a:pt x="163" y="0"/>
                  <a:pt x="187" y="0"/>
                </a:cubicBezTo>
                <a:cubicBezTo>
                  <a:pt x="175" y="0"/>
                  <a:pt x="163" y="5"/>
                  <a:pt x="152" y="14"/>
                </a:cubicBezTo>
                <a:close/>
              </a:path>
            </a:pathLst>
          </a:custGeom>
          <a:solidFill>
            <a:srgbClr val="A78B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文本框 421"/>
          <p:cNvSpPr txBox="1"/>
          <p:nvPr/>
        </p:nvSpPr>
        <p:spPr>
          <a:xfrm>
            <a:off x="4044600" y="4792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提升文本表达，优化语言风格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3" name="图片 422"/>
          <p:cNvPicPr/>
          <p:nvPr/>
        </p:nvPicPr>
        <p:blipFill>
          <a:blip r:embed="rId17"/>
          <a:stretch/>
        </p:blipFill>
        <p:spPr>
          <a:xfrm>
            <a:off x="9677160" y="45291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4" name="文本框 423"/>
          <p:cNvSpPr txBox="1"/>
          <p:nvPr/>
        </p:nvSpPr>
        <p:spPr>
          <a:xfrm>
            <a:off x="7186680" y="45259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格式检查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7186680" y="47926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确保符合学术格式规范要求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53496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66852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75348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88740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929880" y="5695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9776520" y="57006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任意多边形: 形状 431"/>
          <p:cNvSpPr/>
          <p:nvPr/>
        </p:nvSpPr>
        <p:spPr>
          <a:xfrm>
            <a:off x="0" y="515155"/>
            <a:ext cx="10704600" cy="7074720"/>
          </a:xfrm>
          <a:custGeom>
            <a:avLst/>
            <a:gdLst/>
            <a:ahLst/>
            <a:cxnLst/>
            <a:rect l="0" t="0" r="r" b="b"/>
            <a:pathLst>
              <a:path w="29735" h="19652">
                <a:moveTo>
                  <a:pt x="0" y="0"/>
                </a:moveTo>
                <a:lnTo>
                  <a:pt x="29735" y="0"/>
                </a:lnTo>
                <a:lnTo>
                  <a:pt x="29735" y="19652"/>
                </a:lnTo>
                <a:lnTo>
                  <a:pt x="0" y="19652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tile tx="0" ty="0" sx="133334" sy="-19686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3" name="图片 432"/>
          <p:cNvPicPr/>
          <p:nvPr/>
        </p:nvPicPr>
        <p:blipFill>
          <a:blip r:embed="rId4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4" name="图片 433"/>
          <p:cNvPicPr/>
          <p:nvPr/>
        </p:nvPicPr>
        <p:blipFill>
          <a:blip r:embed="rId5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5" name="文本框 434"/>
          <p:cNvSpPr txBox="1"/>
          <p:nvPr/>
        </p:nvSpPr>
        <p:spPr>
          <a:xfrm>
            <a:off x="534960" y="1284840"/>
            <a:ext cx="7136569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智能体架构的核心可以划分为四大模块，各模块间通过合理的接口设计确保数据流的高效协同。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534960" y="6748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668520" y="6753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753480" y="6748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887400" y="6753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929880" y="6748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1" name="图片 440"/>
          <p:cNvPicPr/>
          <p:nvPr/>
        </p:nvPicPr>
        <p:blipFill>
          <a:blip r:embed="rId6"/>
          <a:stretch/>
        </p:blipFill>
        <p:spPr>
          <a:xfrm>
            <a:off x="1604520" y="4696560"/>
            <a:ext cx="721980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2" name="图片 441"/>
          <p:cNvPicPr/>
          <p:nvPr/>
        </p:nvPicPr>
        <p:blipFill>
          <a:blip r:embed="rId7"/>
          <a:stretch/>
        </p:blipFill>
        <p:spPr>
          <a:xfrm>
            <a:off x="1604520" y="4178520"/>
            <a:ext cx="162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3" name="图片 442"/>
          <p:cNvPicPr/>
          <p:nvPr/>
        </p:nvPicPr>
        <p:blipFill>
          <a:blip r:embed="rId7"/>
          <a:stretch/>
        </p:blipFill>
        <p:spPr>
          <a:xfrm>
            <a:off x="9075240" y="4178520"/>
            <a:ext cx="16200" cy="534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4" name="任意多边形: 形状 443"/>
          <p:cNvSpPr/>
          <p:nvPr/>
        </p:nvSpPr>
        <p:spPr>
          <a:xfrm>
            <a:off x="454556" y="4662665"/>
            <a:ext cx="9627480" cy="1353960"/>
          </a:xfrm>
          <a:custGeom>
            <a:avLst/>
            <a:gdLst/>
            <a:ahLst/>
            <a:cxnLst/>
            <a:rect l="0" t="0" r="r" b="b"/>
            <a:pathLst>
              <a:path w="26743" h="3761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7" y="7"/>
                  <a:pt x="26571" y="21"/>
                </a:cubicBezTo>
                <a:cubicBezTo>
                  <a:pt x="26605" y="35"/>
                  <a:pt x="26635" y="55"/>
                  <a:pt x="26661" y="81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8"/>
                </a:cubicBezTo>
                <a:lnTo>
                  <a:pt x="26743" y="3483"/>
                </a:lnTo>
                <a:cubicBezTo>
                  <a:pt x="26743" y="3520"/>
                  <a:pt x="26736" y="3555"/>
                  <a:pt x="26721" y="3589"/>
                </a:cubicBezTo>
                <a:cubicBezTo>
                  <a:pt x="26707" y="3624"/>
                  <a:pt x="26687" y="3654"/>
                  <a:pt x="26661" y="3680"/>
                </a:cubicBezTo>
                <a:cubicBezTo>
                  <a:pt x="26635" y="3706"/>
                  <a:pt x="26605" y="3726"/>
                  <a:pt x="26571" y="3740"/>
                </a:cubicBezTo>
                <a:cubicBezTo>
                  <a:pt x="26537" y="3754"/>
                  <a:pt x="26501" y="3761"/>
                  <a:pt x="26464" y="3761"/>
                </a:cubicBezTo>
                <a:lnTo>
                  <a:pt x="279" y="3761"/>
                </a:lnTo>
                <a:cubicBezTo>
                  <a:pt x="242" y="3761"/>
                  <a:pt x="206" y="3754"/>
                  <a:pt x="172" y="3740"/>
                </a:cubicBezTo>
                <a:cubicBezTo>
                  <a:pt x="138" y="3726"/>
                  <a:pt x="108" y="3706"/>
                  <a:pt x="82" y="3680"/>
                </a:cubicBezTo>
                <a:cubicBezTo>
                  <a:pt x="56" y="3654"/>
                  <a:pt x="35" y="3624"/>
                  <a:pt x="21" y="3589"/>
                </a:cubicBezTo>
                <a:cubicBezTo>
                  <a:pt x="7" y="3555"/>
                  <a:pt x="0" y="3520"/>
                  <a:pt x="0" y="3483"/>
                </a:cubicBez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任意多边形: 形状 444"/>
          <p:cNvSpPr/>
          <p:nvPr/>
        </p:nvSpPr>
        <p:spPr>
          <a:xfrm>
            <a:off x="534600" y="5114160"/>
            <a:ext cx="9627480" cy="1353960"/>
          </a:xfrm>
          <a:custGeom>
            <a:avLst/>
            <a:gdLst/>
            <a:ahLst/>
            <a:cxnLst/>
            <a:rect l="0" t="0" r="r" b="b"/>
            <a:pathLst>
              <a:path w="26743" h="3761">
                <a:moveTo>
                  <a:pt x="0" y="3483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1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8"/>
                </a:cubicBezTo>
                <a:lnTo>
                  <a:pt x="26743" y="3483"/>
                </a:lnTo>
                <a:cubicBezTo>
                  <a:pt x="26743" y="3520"/>
                  <a:pt x="26736" y="3555"/>
                  <a:pt x="26721" y="3589"/>
                </a:cubicBezTo>
                <a:cubicBezTo>
                  <a:pt x="26707" y="3624"/>
                  <a:pt x="26687" y="3654"/>
                  <a:pt x="26661" y="3680"/>
                </a:cubicBezTo>
                <a:cubicBezTo>
                  <a:pt x="26635" y="3706"/>
                  <a:pt x="26605" y="3726"/>
                  <a:pt x="26571" y="3740"/>
                </a:cubicBezTo>
                <a:cubicBezTo>
                  <a:pt x="26536" y="3754"/>
                  <a:pt x="26501" y="3761"/>
                  <a:pt x="26464" y="3761"/>
                </a:cubicBezTo>
                <a:lnTo>
                  <a:pt x="279" y="3761"/>
                </a:lnTo>
                <a:cubicBezTo>
                  <a:pt x="242" y="3761"/>
                  <a:pt x="206" y="3754"/>
                  <a:pt x="172" y="3740"/>
                </a:cubicBezTo>
                <a:cubicBezTo>
                  <a:pt x="138" y="3726"/>
                  <a:pt x="108" y="3706"/>
                  <a:pt x="82" y="3680"/>
                </a:cubicBezTo>
                <a:cubicBezTo>
                  <a:pt x="56" y="3654"/>
                  <a:pt x="35" y="3624"/>
                  <a:pt x="21" y="3589"/>
                </a:cubicBezTo>
                <a:cubicBezTo>
                  <a:pt x="7" y="3555"/>
                  <a:pt x="0" y="3520"/>
                  <a:pt x="0" y="3483"/>
                </a:cubicBezTo>
                <a:moveTo>
                  <a:pt x="23" y="278"/>
                </a:moveTo>
                <a:lnTo>
                  <a:pt x="23" y="3483"/>
                </a:lnTo>
                <a:cubicBezTo>
                  <a:pt x="23" y="3500"/>
                  <a:pt x="25" y="3516"/>
                  <a:pt x="28" y="3533"/>
                </a:cubicBezTo>
                <a:cubicBezTo>
                  <a:pt x="32" y="3549"/>
                  <a:pt x="36" y="3565"/>
                  <a:pt x="43" y="3581"/>
                </a:cubicBezTo>
                <a:cubicBezTo>
                  <a:pt x="49" y="3596"/>
                  <a:pt x="57" y="3611"/>
                  <a:pt x="66" y="3625"/>
                </a:cubicBezTo>
                <a:cubicBezTo>
                  <a:pt x="76" y="3639"/>
                  <a:pt x="86" y="3652"/>
                  <a:pt x="98" y="3663"/>
                </a:cubicBezTo>
                <a:cubicBezTo>
                  <a:pt x="110" y="3675"/>
                  <a:pt x="123" y="3686"/>
                  <a:pt x="137" y="3695"/>
                </a:cubicBezTo>
                <a:cubicBezTo>
                  <a:pt x="151" y="3704"/>
                  <a:pt x="165" y="3712"/>
                  <a:pt x="181" y="3719"/>
                </a:cubicBezTo>
                <a:cubicBezTo>
                  <a:pt x="196" y="3725"/>
                  <a:pt x="212" y="3730"/>
                  <a:pt x="229" y="3733"/>
                </a:cubicBezTo>
                <a:cubicBezTo>
                  <a:pt x="245" y="3737"/>
                  <a:pt x="262" y="3738"/>
                  <a:pt x="279" y="3738"/>
                </a:cubicBezTo>
                <a:lnTo>
                  <a:pt x="26464" y="3738"/>
                </a:lnTo>
                <a:cubicBezTo>
                  <a:pt x="26481" y="3738"/>
                  <a:pt x="26497" y="3737"/>
                  <a:pt x="26514" y="3733"/>
                </a:cubicBezTo>
                <a:cubicBezTo>
                  <a:pt x="26530" y="3730"/>
                  <a:pt x="26546" y="3725"/>
                  <a:pt x="26562" y="3719"/>
                </a:cubicBezTo>
                <a:cubicBezTo>
                  <a:pt x="26577" y="3712"/>
                  <a:pt x="26592" y="3704"/>
                  <a:pt x="26606" y="3695"/>
                </a:cubicBezTo>
                <a:cubicBezTo>
                  <a:pt x="26620" y="3686"/>
                  <a:pt x="26633" y="3675"/>
                  <a:pt x="26645" y="3663"/>
                </a:cubicBezTo>
                <a:cubicBezTo>
                  <a:pt x="26656" y="3652"/>
                  <a:pt x="26667" y="3639"/>
                  <a:pt x="26676" y="3625"/>
                </a:cubicBezTo>
                <a:cubicBezTo>
                  <a:pt x="26686" y="3611"/>
                  <a:pt x="26694" y="3596"/>
                  <a:pt x="26700" y="3581"/>
                </a:cubicBezTo>
                <a:cubicBezTo>
                  <a:pt x="26706" y="3565"/>
                  <a:pt x="26711" y="3549"/>
                  <a:pt x="26714" y="3533"/>
                </a:cubicBezTo>
                <a:cubicBezTo>
                  <a:pt x="26718" y="3516"/>
                  <a:pt x="26719" y="3500"/>
                  <a:pt x="26719" y="3483"/>
                </a:cubicBezTo>
                <a:lnTo>
                  <a:pt x="26719" y="278"/>
                </a:lnTo>
                <a:cubicBezTo>
                  <a:pt x="26719" y="262"/>
                  <a:pt x="26718" y="245"/>
                  <a:pt x="26714" y="229"/>
                </a:cubicBezTo>
                <a:cubicBezTo>
                  <a:pt x="26711" y="212"/>
                  <a:pt x="26706" y="196"/>
                  <a:pt x="26700" y="181"/>
                </a:cubicBezTo>
                <a:cubicBezTo>
                  <a:pt x="26694" y="165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6"/>
                  <a:pt x="26620" y="75"/>
                  <a:pt x="26606" y="66"/>
                </a:cubicBezTo>
                <a:cubicBezTo>
                  <a:pt x="26592" y="57"/>
                  <a:pt x="26577" y="49"/>
                  <a:pt x="26562" y="43"/>
                </a:cubicBezTo>
                <a:cubicBezTo>
                  <a:pt x="26546" y="36"/>
                  <a:pt x="26530" y="31"/>
                  <a:pt x="26514" y="28"/>
                </a:cubicBezTo>
                <a:cubicBezTo>
                  <a:pt x="26497" y="25"/>
                  <a:pt x="26481" y="23"/>
                  <a:pt x="26464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2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9776520" y="67536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6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7" name="图片 446"/>
          <p:cNvPicPr/>
          <p:nvPr/>
        </p:nvPicPr>
        <p:blipFill>
          <a:blip r:embed="rId8"/>
          <a:stretch/>
        </p:blipFill>
        <p:spPr>
          <a:xfrm>
            <a:off x="1180440" y="5352715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8" name="文本框 447"/>
          <p:cNvSpPr txBox="1"/>
          <p:nvPr/>
        </p:nvSpPr>
        <p:spPr>
          <a:xfrm>
            <a:off x="743760" y="53377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接口设计要点</a:t>
            </a:r>
            <a:endParaRPr lang="en-US" sz="13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9" name="图片 448"/>
          <p:cNvPicPr/>
          <p:nvPr/>
        </p:nvPicPr>
        <p:blipFill>
          <a:blip r:embed="rId9"/>
          <a:stretch/>
        </p:blipFill>
        <p:spPr>
          <a:xfrm>
            <a:off x="5830191" y="5254727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0" name="文本框 449"/>
          <p:cNvSpPr txBox="1"/>
          <p:nvPr/>
        </p:nvSpPr>
        <p:spPr>
          <a:xfrm>
            <a:off x="1292751" y="5254976"/>
            <a:ext cx="296234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模块间采用结构化数据格式，确保快速解析与处理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451" name="图片 450"/>
          <p:cNvPicPr/>
          <p:nvPr/>
        </p:nvPicPr>
        <p:blipFill>
          <a:blip r:embed="rId10"/>
          <a:stretch/>
        </p:blipFill>
        <p:spPr>
          <a:xfrm>
            <a:off x="1058751" y="5676176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2" name="文本框 451"/>
          <p:cNvSpPr txBox="1"/>
          <p:nvPr/>
        </p:nvSpPr>
        <p:spPr>
          <a:xfrm>
            <a:off x="5997591" y="5254976"/>
            <a:ext cx="282769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工具调用与结果输出模块间的通信设计减少延迟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453" name="图片 452"/>
          <p:cNvPicPr/>
          <p:nvPr/>
        </p:nvPicPr>
        <p:blipFill>
          <a:blip r:embed="rId11"/>
          <a:stretch/>
        </p:blipFill>
        <p:spPr>
          <a:xfrm>
            <a:off x="5763591" y="5676176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4" name="文本框 453"/>
          <p:cNvSpPr txBox="1"/>
          <p:nvPr/>
        </p:nvSpPr>
        <p:spPr>
          <a:xfrm>
            <a:off x="1292751" y="5656016"/>
            <a:ext cx="228908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数据流的合理规划确保各模块高效协同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55" name="任意多边形: 形状 454"/>
          <p:cNvSpPr/>
          <p:nvPr/>
        </p:nvSpPr>
        <p:spPr>
          <a:xfrm>
            <a:off x="2164320" y="2440080"/>
            <a:ext cx="585360" cy="16920"/>
          </a:xfrm>
          <a:custGeom>
            <a:avLst/>
            <a:gdLst/>
            <a:ahLst/>
            <a:cxnLst/>
            <a:rect l="0" t="0" r="r" b="b"/>
            <a:pathLst>
              <a:path w="1626" h="47">
                <a:moveTo>
                  <a:pt x="0" y="0"/>
                </a:moveTo>
                <a:lnTo>
                  <a:pt x="1626" y="0"/>
                </a:lnTo>
                <a:lnTo>
                  <a:pt x="1626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任意多边形: 形状 455"/>
          <p:cNvSpPr/>
          <p:nvPr/>
        </p:nvSpPr>
        <p:spPr>
          <a:xfrm>
            <a:off x="2640600" y="240660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6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任意多边形: 形状 456"/>
          <p:cNvSpPr/>
          <p:nvPr/>
        </p:nvSpPr>
        <p:spPr>
          <a:xfrm>
            <a:off x="4295160" y="2440080"/>
            <a:ext cx="585360" cy="16920"/>
          </a:xfrm>
          <a:custGeom>
            <a:avLst/>
            <a:gdLst/>
            <a:ahLst/>
            <a:cxnLst/>
            <a:rect l="0" t="0" r="r" b="b"/>
            <a:pathLst>
              <a:path w="1626" h="47">
                <a:moveTo>
                  <a:pt x="0" y="0"/>
                </a:moveTo>
                <a:lnTo>
                  <a:pt x="1626" y="0"/>
                </a:lnTo>
                <a:lnTo>
                  <a:pt x="1626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任意多边形: 形状 457"/>
          <p:cNvSpPr/>
          <p:nvPr/>
        </p:nvSpPr>
        <p:spPr>
          <a:xfrm>
            <a:off x="4771440" y="240660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6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任意多边形: 形状 458"/>
          <p:cNvSpPr/>
          <p:nvPr/>
        </p:nvSpPr>
        <p:spPr>
          <a:xfrm>
            <a:off x="6426000" y="2440080"/>
            <a:ext cx="585360" cy="16920"/>
          </a:xfrm>
          <a:custGeom>
            <a:avLst/>
            <a:gdLst/>
            <a:ahLst/>
            <a:cxnLst/>
            <a:rect l="0" t="0" r="r" b="b"/>
            <a:pathLst>
              <a:path w="1626" h="47">
                <a:moveTo>
                  <a:pt x="0" y="0"/>
                </a:moveTo>
                <a:lnTo>
                  <a:pt x="1626" y="0"/>
                </a:lnTo>
                <a:lnTo>
                  <a:pt x="1626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任意多边形: 形状 459"/>
          <p:cNvSpPr/>
          <p:nvPr/>
        </p:nvSpPr>
        <p:spPr>
          <a:xfrm>
            <a:off x="6902280" y="2406600"/>
            <a:ext cx="67320" cy="83880"/>
          </a:xfrm>
          <a:custGeom>
            <a:avLst/>
            <a:gdLst/>
            <a:ahLst/>
            <a:cxnLst/>
            <a:rect l="0" t="0" r="r" b="b"/>
            <a:pathLst>
              <a:path w="187" h="233">
                <a:moveTo>
                  <a:pt x="0" y="0"/>
                </a:moveTo>
                <a:lnTo>
                  <a:pt x="0" y="233"/>
                </a:lnTo>
                <a:lnTo>
                  <a:pt x="187" y="116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任意多边形: 形状 460"/>
          <p:cNvSpPr/>
          <p:nvPr/>
        </p:nvSpPr>
        <p:spPr>
          <a:xfrm>
            <a:off x="534600" y="1771560"/>
            <a:ext cx="2139840" cy="2022480"/>
          </a:xfrm>
          <a:custGeom>
            <a:avLst/>
            <a:gdLst/>
            <a:ahLst/>
            <a:cxnLst/>
            <a:rect l="0" t="0" r="r" b="b"/>
            <a:pathLst>
              <a:path w="5944" h="5618">
                <a:moveTo>
                  <a:pt x="21" y="172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5340"/>
                </a:lnTo>
                <a:cubicBezTo>
                  <a:pt x="5944" y="5377"/>
                  <a:pt x="5937" y="5412"/>
                  <a:pt x="5922" y="5446"/>
                </a:cubicBezTo>
                <a:cubicBezTo>
                  <a:pt x="5908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2" y="5597"/>
                </a:cubicBezTo>
                <a:cubicBezTo>
                  <a:pt x="5738" y="5611"/>
                  <a:pt x="5702" y="5618"/>
                  <a:pt x="5665" y="5618"/>
                </a:cubicBezTo>
                <a:lnTo>
                  <a:pt x="279" y="5618"/>
                </a:lnTo>
                <a:cubicBezTo>
                  <a:pt x="242" y="5618"/>
                  <a:pt x="206" y="5611"/>
                  <a:pt x="172" y="5597"/>
                </a:cubicBezTo>
                <a:cubicBezTo>
                  <a:pt x="138" y="5583"/>
                  <a:pt x="108" y="5563"/>
                  <a:pt x="82" y="5537"/>
                </a:cubicBezTo>
                <a:cubicBezTo>
                  <a:pt x="56" y="5511"/>
                  <a:pt x="35" y="5480"/>
                  <a:pt x="21" y="5446"/>
                </a:cubicBezTo>
                <a:cubicBezTo>
                  <a:pt x="7" y="5412"/>
                  <a:pt x="0" y="5377"/>
                  <a:pt x="0" y="5340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任意多边形: 形状 461"/>
          <p:cNvSpPr/>
          <p:nvPr/>
        </p:nvSpPr>
        <p:spPr>
          <a:xfrm>
            <a:off x="534600" y="1771560"/>
            <a:ext cx="2139840" cy="2022480"/>
          </a:xfrm>
          <a:custGeom>
            <a:avLst/>
            <a:gdLst/>
            <a:ahLst/>
            <a:cxnLst/>
            <a:rect l="0" t="0" r="r" b="b"/>
            <a:pathLst>
              <a:path w="5944" h="5618">
                <a:moveTo>
                  <a:pt x="0" y="5340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5340"/>
                </a:lnTo>
                <a:cubicBezTo>
                  <a:pt x="5944" y="5377"/>
                  <a:pt x="5937" y="5412"/>
                  <a:pt x="5922" y="5446"/>
                </a:cubicBezTo>
                <a:cubicBezTo>
                  <a:pt x="5908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2" y="5597"/>
                </a:cubicBezTo>
                <a:cubicBezTo>
                  <a:pt x="5738" y="5611"/>
                  <a:pt x="5702" y="5618"/>
                  <a:pt x="5665" y="5618"/>
                </a:cubicBezTo>
                <a:lnTo>
                  <a:pt x="279" y="5618"/>
                </a:lnTo>
                <a:cubicBezTo>
                  <a:pt x="242" y="5618"/>
                  <a:pt x="206" y="5611"/>
                  <a:pt x="172" y="5597"/>
                </a:cubicBezTo>
                <a:cubicBezTo>
                  <a:pt x="138" y="5583"/>
                  <a:pt x="108" y="5563"/>
                  <a:pt x="82" y="5537"/>
                </a:cubicBezTo>
                <a:cubicBezTo>
                  <a:pt x="56" y="5511"/>
                  <a:pt x="35" y="5480"/>
                  <a:pt x="21" y="5446"/>
                </a:cubicBezTo>
                <a:cubicBezTo>
                  <a:pt x="7" y="5412"/>
                  <a:pt x="0" y="5377"/>
                  <a:pt x="0" y="5340"/>
                </a:cubicBezTo>
                <a:moveTo>
                  <a:pt x="23" y="278"/>
                </a:moveTo>
                <a:lnTo>
                  <a:pt x="23" y="5340"/>
                </a:lnTo>
                <a:cubicBezTo>
                  <a:pt x="23" y="5356"/>
                  <a:pt x="25" y="5373"/>
                  <a:pt x="28" y="5389"/>
                </a:cubicBezTo>
                <a:cubicBezTo>
                  <a:pt x="32" y="5406"/>
                  <a:pt x="36" y="5422"/>
                  <a:pt x="43" y="5437"/>
                </a:cubicBezTo>
                <a:cubicBezTo>
                  <a:pt x="49" y="5453"/>
                  <a:pt x="57" y="5468"/>
                  <a:pt x="66" y="5482"/>
                </a:cubicBezTo>
                <a:cubicBezTo>
                  <a:pt x="76" y="5495"/>
                  <a:pt x="86" y="5508"/>
                  <a:pt x="98" y="5520"/>
                </a:cubicBezTo>
                <a:cubicBezTo>
                  <a:pt x="110" y="5532"/>
                  <a:pt x="123" y="5543"/>
                  <a:pt x="137" y="5552"/>
                </a:cubicBezTo>
                <a:cubicBezTo>
                  <a:pt x="151" y="5561"/>
                  <a:pt x="165" y="5569"/>
                  <a:pt x="181" y="5576"/>
                </a:cubicBezTo>
                <a:cubicBezTo>
                  <a:pt x="196" y="5582"/>
                  <a:pt x="212" y="5587"/>
                  <a:pt x="229" y="5590"/>
                </a:cubicBezTo>
                <a:cubicBezTo>
                  <a:pt x="245" y="5593"/>
                  <a:pt x="262" y="5595"/>
                  <a:pt x="279" y="5595"/>
                </a:cubicBezTo>
                <a:lnTo>
                  <a:pt x="5665" y="5595"/>
                </a:lnTo>
                <a:cubicBezTo>
                  <a:pt x="5682" y="5595"/>
                  <a:pt x="5698" y="5593"/>
                  <a:pt x="5715" y="5590"/>
                </a:cubicBezTo>
                <a:cubicBezTo>
                  <a:pt x="5731" y="5587"/>
                  <a:pt x="5747" y="5582"/>
                  <a:pt x="5763" y="5576"/>
                </a:cubicBezTo>
                <a:cubicBezTo>
                  <a:pt x="5778" y="5569"/>
                  <a:pt x="5793" y="5561"/>
                  <a:pt x="5807" y="5552"/>
                </a:cubicBezTo>
                <a:cubicBezTo>
                  <a:pt x="5821" y="5543"/>
                  <a:pt x="5834" y="5532"/>
                  <a:pt x="5846" y="5520"/>
                </a:cubicBezTo>
                <a:cubicBezTo>
                  <a:pt x="5858" y="5508"/>
                  <a:pt x="5868" y="5495"/>
                  <a:pt x="5877" y="5482"/>
                </a:cubicBezTo>
                <a:cubicBezTo>
                  <a:pt x="5887" y="5468"/>
                  <a:pt x="5895" y="5453"/>
                  <a:pt x="5901" y="5437"/>
                </a:cubicBezTo>
                <a:cubicBezTo>
                  <a:pt x="5907" y="5422"/>
                  <a:pt x="5912" y="5406"/>
                  <a:pt x="5916" y="5389"/>
                </a:cubicBezTo>
                <a:cubicBezTo>
                  <a:pt x="5919" y="5373"/>
                  <a:pt x="5920" y="5356"/>
                  <a:pt x="5920" y="5340"/>
                </a:cubicBezTo>
                <a:lnTo>
                  <a:pt x="5920" y="278"/>
                </a:lnTo>
                <a:cubicBezTo>
                  <a:pt x="5920" y="261"/>
                  <a:pt x="5919" y="245"/>
                  <a:pt x="5916" y="228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0"/>
                  <a:pt x="5877" y="136"/>
                </a:cubicBezTo>
                <a:cubicBezTo>
                  <a:pt x="5868" y="122"/>
                  <a:pt x="5858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2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任意多边形: 形状 462"/>
          <p:cNvSpPr/>
          <p:nvPr/>
        </p:nvSpPr>
        <p:spPr>
          <a:xfrm>
            <a:off x="1337040" y="19803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1"/>
                  <a:pt x="1482" y="816"/>
                </a:cubicBezTo>
                <a:cubicBezTo>
                  <a:pt x="1479" y="840"/>
                  <a:pt x="1476" y="864"/>
                  <a:pt x="1471" y="888"/>
                </a:cubicBezTo>
                <a:cubicBezTo>
                  <a:pt x="1466" y="912"/>
                  <a:pt x="1460" y="935"/>
                  <a:pt x="1453" y="958"/>
                </a:cubicBezTo>
                <a:cubicBezTo>
                  <a:pt x="1446" y="982"/>
                  <a:pt x="1438" y="1005"/>
                  <a:pt x="1429" y="1027"/>
                </a:cubicBezTo>
                <a:cubicBezTo>
                  <a:pt x="1419" y="1050"/>
                  <a:pt x="1409" y="1072"/>
                  <a:pt x="1398" y="1093"/>
                </a:cubicBezTo>
                <a:cubicBezTo>
                  <a:pt x="1386" y="1114"/>
                  <a:pt x="1374" y="1135"/>
                  <a:pt x="1360" y="1155"/>
                </a:cubicBezTo>
                <a:cubicBezTo>
                  <a:pt x="1347" y="1176"/>
                  <a:pt x="1332" y="1196"/>
                  <a:pt x="1317" y="1215"/>
                </a:cubicBezTo>
                <a:cubicBezTo>
                  <a:pt x="1301" y="1234"/>
                  <a:pt x="1285" y="1252"/>
                  <a:pt x="1268" y="1269"/>
                </a:cubicBezTo>
                <a:cubicBezTo>
                  <a:pt x="1250" y="1286"/>
                  <a:pt x="1232" y="1303"/>
                  <a:pt x="1214" y="1318"/>
                </a:cubicBezTo>
                <a:cubicBezTo>
                  <a:pt x="1195" y="1333"/>
                  <a:pt x="1175" y="1348"/>
                  <a:pt x="1155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1" y="1410"/>
                  <a:pt x="1049" y="1421"/>
                  <a:pt x="1027" y="1430"/>
                </a:cubicBezTo>
                <a:cubicBezTo>
                  <a:pt x="1004" y="1439"/>
                  <a:pt x="981" y="1448"/>
                  <a:pt x="958" y="1455"/>
                </a:cubicBezTo>
                <a:cubicBezTo>
                  <a:pt x="935" y="1462"/>
                  <a:pt x="911" y="1468"/>
                  <a:pt x="887" y="1472"/>
                </a:cubicBezTo>
                <a:cubicBezTo>
                  <a:pt x="863" y="1477"/>
                  <a:pt x="839" y="1481"/>
                  <a:pt x="815" y="1483"/>
                </a:cubicBezTo>
                <a:cubicBezTo>
                  <a:pt x="791" y="1485"/>
                  <a:pt x="767" y="1487"/>
                  <a:pt x="742" y="1487"/>
                </a:cubicBezTo>
                <a:cubicBezTo>
                  <a:pt x="718" y="1487"/>
                  <a:pt x="694" y="1485"/>
                  <a:pt x="670" y="1483"/>
                </a:cubicBezTo>
                <a:cubicBezTo>
                  <a:pt x="645" y="1481"/>
                  <a:pt x="621" y="1477"/>
                  <a:pt x="597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3" y="1448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09" y="1348"/>
                  <a:pt x="290" y="1333"/>
                  <a:pt x="271" y="1318"/>
                </a:cubicBezTo>
                <a:cubicBezTo>
                  <a:pt x="252" y="1303"/>
                  <a:pt x="234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6"/>
                  <a:pt x="125" y="1155"/>
                </a:cubicBezTo>
                <a:cubicBezTo>
                  <a:pt x="111" y="1135"/>
                  <a:pt x="99" y="1114"/>
                  <a:pt x="87" y="1093"/>
                </a:cubicBezTo>
                <a:cubicBezTo>
                  <a:pt x="76" y="1072"/>
                  <a:pt x="65" y="1050"/>
                  <a:pt x="56" y="1027"/>
                </a:cubicBezTo>
                <a:cubicBezTo>
                  <a:pt x="47" y="1005"/>
                  <a:pt x="39" y="982"/>
                  <a:pt x="32" y="958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0"/>
                  <a:pt x="252" y="184"/>
                  <a:pt x="271" y="169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7"/>
                </a:cubicBezTo>
                <a:cubicBezTo>
                  <a:pt x="481" y="47"/>
                  <a:pt x="503" y="39"/>
                  <a:pt x="527" y="32"/>
                </a:cubicBezTo>
                <a:cubicBezTo>
                  <a:pt x="550" y="25"/>
                  <a:pt x="574" y="19"/>
                  <a:pt x="597" y="14"/>
                </a:cubicBezTo>
                <a:cubicBezTo>
                  <a:pt x="621" y="10"/>
                  <a:pt x="645" y="6"/>
                  <a:pt x="670" y="4"/>
                </a:cubicBezTo>
                <a:cubicBezTo>
                  <a:pt x="694" y="1"/>
                  <a:pt x="718" y="0"/>
                  <a:pt x="742" y="0"/>
                </a:cubicBezTo>
                <a:cubicBezTo>
                  <a:pt x="767" y="0"/>
                  <a:pt x="791" y="1"/>
                  <a:pt x="815" y="4"/>
                </a:cubicBezTo>
                <a:cubicBezTo>
                  <a:pt x="839" y="6"/>
                  <a:pt x="863" y="10"/>
                  <a:pt x="887" y="14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7"/>
                  <a:pt x="1027" y="57"/>
                </a:cubicBezTo>
                <a:cubicBezTo>
                  <a:pt x="1049" y="66"/>
                  <a:pt x="1071" y="76"/>
                  <a:pt x="1093" y="88"/>
                </a:cubicBezTo>
                <a:cubicBezTo>
                  <a:pt x="1114" y="99"/>
                  <a:pt x="1135" y="112"/>
                  <a:pt x="1155" y="125"/>
                </a:cubicBezTo>
                <a:cubicBezTo>
                  <a:pt x="1175" y="139"/>
                  <a:pt x="1195" y="153"/>
                  <a:pt x="1214" y="169"/>
                </a:cubicBezTo>
                <a:cubicBezTo>
                  <a:pt x="1232" y="184"/>
                  <a:pt x="1250" y="200"/>
                  <a:pt x="1268" y="218"/>
                </a:cubicBezTo>
                <a:cubicBezTo>
                  <a:pt x="1285" y="235"/>
                  <a:pt x="1301" y="253"/>
                  <a:pt x="1317" y="272"/>
                </a:cubicBezTo>
                <a:cubicBezTo>
                  <a:pt x="1332" y="290"/>
                  <a:pt x="1347" y="310"/>
                  <a:pt x="1360" y="330"/>
                </a:cubicBezTo>
                <a:cubicBezTo>
                  <a:pt x="1374" y="350"/>
                  <a:pt x="1386" y="371"/>
                  <a:pt x="1398" y="393"/>
                </a:cubicBezTo>
                <a:cubicBezTo>
                  <a:pt x="1409" y="414"/>
                  <a:pt x="1419" y="436"/>
                  <a:pt x="1429" y="459"/>
                </a:cubicBezTo>
                <a:cubicBezTo>
                  <a:pt x="1438" y="481"/>
                  <a:pt x="1446" y="504"/>
                  <a:pt x="1453" y="527"/>
                </a:cubicBezTo>
                <a:cubicBezTo>
                  <a:pt x="1460" y="550"/>
                  <a:pt x="1466" y="574"/>
                  <a:pt x="1471" y="598"/>
                </a:cubicBezTo>
                <a:cubicBezTo>
                  <a:pt x="1476" y="622"/>
                  <a:pt x="1479" y="646"/>
                  <a:pt x="1482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4" name="图片 463"/>
          <p:cNvPicPr/>
          <p:nvPr/>
        </p:nvPicPr>
        <p:blipFill>
          <a:blip r:embed="rId12"/>
          <a:stretch/>
        </p:blipFill>
        <p:spPr>
          <a:xfrm>
            <a:off x="1504080" y="2147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5" name="文本框 464"/>
          <p:cNvSpPr txBox="1"/>
          <p:nvPr/>
        </p:nvSpPr>
        <p:spPr>
          <a:xfrm>
            <a:off x="5997591" y="5656016"/>
            <a:ext cx="228908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接口设计确保数据一致性与系统稳定性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1103040" y="2663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输入处理模块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802080" y="29966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接收和解析用户输入，确保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802080" y="319716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文本格式符合系统要求，清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69" name="任意多边形: 形状 468"/>
          <p:cNvSpPr/>
          <p:nvPr/>
        </p:nvSpPr>
        <p:spPr>
          <a:xfrm>
            <a:off x="3033360" y="1771560"/>
            <a:ext cx="2139480" cy="2022480"/>
          </a:xfrm>
          <a:custGeom>
            <a:avLst/>
            <a:gdLst/>
            <a:ahLst/>
            <a:cxnLst/>
            <a:rect l="0" t="0" r="r" b="b"/>
            <a:pathLst>
              <a:path w="5943" h="5618">
                <a:moveTo>
                  <a:pt x="21" y="172"/>
                </a:moveTo>
                <a:cubicBezTo>
                  <a:pt x="35" y="137"/>
                  <a:pt x="55" y="107"/>
                  <a:pt x="81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7"/>
                  <a:pt x="5771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6" y="206"/>
                  <a:pt x="5943" y="241"/>
                  <a:pt x="5943" y="278"/>
                </a:cubicBezTo>
                <a:lnTo>
                  <a:pt x="5943" y="5340"/>
                </a:lnTo>
                <a:cubicBezTo>
                  <a:pt x="5943" y="5377"/>
                  <a:pt x="5936" y="5412"/>
                  <a:pt x="5922" y="5446"/>
                </a:cubicBezTo>
                <a:cubicBezTo>
                  <a:pt x="5908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1" y="5597"/>
                </a:cubicBezTo>
                <a:cubicBezTo>
                  <a:pt x="5737" y="5611"/>
                  <a:pt x="5702" y="5618"/>
                  <a:pt x="5665" y="5618"/>
                </a:cubicBezTo>
                <a:lnTo>
                  <a:pt x="278" y="5618"/>
                </a:lnTo>
                <a:cubicBezTo>
                  <a:pt x="241" y="5618"/>
                  <a:pt x="206" y="5611"/>
                  <a:pt x="172" y="5597"/>
                </a:cubicBezTo>
                <a:cubicBezTo>
                  <a:pt x="138" y="5583"/>
                  <a:pt x="108" y="5563"/>
                  <a:pt x="81" y="5537"/>
                </a:cubicBezTo>
                <a:cubicBezTo>
                  <a:pt x="55" y="5511"/>
                  <a:pt x="35" y="5480"/>
                  <a:pt x="21" y="5446"/>
                </a:cubicBezTo>
                <a:cubicBezTo>
                  <a:pt x="7" y="5412"/>
                  <a:pt x="0" y="5377"/>
                  <a:pt x="0" y="5340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zh-CN" altLang="zh-CN" sz="2400" b="0" u="none" strike="noStrike" dirty="0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具</a:t>
            </a:r>
            <a:endParaRPr lang="en-US" sz="240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任意多边形: 形状 469"/>
          <p:cNvSpPr/>
          <p:nvPr/>
        </p:nvSpPr>
        <p:spPr>
          <a:xfrm>
            <a:off x="3033360" y="1771560"/>
            <a:ext cx="2139480" cy="2022480"/>
          </a:xfrm>
          <a:custGeom>
            <a:avLst/>
            <a:gdLst/>
            <a:ahLst/>
            <a:cxnLst/>
            <a:rect l="0" t="0" r="r" b="b"/>
            <a:pathLst>
              <a:path w="5943" h="5618">
                <a:moveTo>
                  <a:pt x="0" y="5340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5" y="107"/>
                  <a:pt x="81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7"/>
                  <a:pt x="5771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6" y="206"/>
                  <a:pt x="5943" y="241"/>
                  <a:pt x="5943" y="278"/>
                </a:cubicBezTo>
                <a:lnTo>
                  <a:pt x="5943" y="5340"/>
                </a:lnTo>
                <a:cubicBezTo>
                  <a:pt x="5943" y="5377"/>
                  <a:pt x="5936" y="5412"/>
                  <a:pt x="5922" y="5446"/>
                </a:cubicBezTo>
                <a:cubicBezTo>
                  <a:pt x="5908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1" y="5597"/>
                </a:cubicBezTo>
                <a:cubicBezTo>
                  <a:pt x="5737" y="5611"/>
                  <a:pt x="5702" y="5618"/>
                  <a:pt x="5665" y="5618"/>
                </a:cubicBezTo>
                <a:lnTo>
                  <a:pt x="278" y="5618"/>
                </a:lnTo>
                <a:cubicBezTo>
                  <a:pt x="241" y="5618"/>
                  <a:pt x="206" y="5611"/>
                  <a:pt x="172" y="5597"/>
                </a:cubicBezTo>
                <a:cubicBezTo>
                  <a:pt x="138" y="5583"/>
                  <a:pt x="108" y="5563"/>
                  <a:pt x="81" y="5537"/>
                </a:cubicBezTo>
                <a:cubicBezTo>
                  <a:pt x="55" y="5511"/>
                  <a:pt x="35" y="5480"/>
                  <a:pt x="21" y="5446"/>
                </a:cubicBezTo>
                <a:cubicBezTo>
                  <a:pt x="7" y="5412"/>
                  <a:pt x="0" y="5377"/>
                  <a:pt x="0" y="5340"/>
                </a:cubicBezTo>
                <a:moveTo>
                  <a:pt x="23" y="278"/>
                </a:moveTo>
                <a:lnTo>
                  <a:pt x="23" y="5340"/>
                </a:lnTo>
                <a:cubicBezTo>
                  <a:pt x="23" y="5356"/>
                  <a:pt x="25" y="5373"/>
                  <a:pt x="28" y="5389"/>
                </a:cubicBezTo>
                <a:cubicBezTo>
                  <a:pt x="31" y="5406"/>
                  <a:pt x="36" y="5422"/>
                  <a:pt x="42" y="5437"/>
                </a:cubicBezTo>
                <a:cubicBezTo>
                  <a:pt x="49" y="5453"/>
                  <a:pt x="57" y="5468"/>
                  <a:pt x="66" y="5482"/>
                </a:cubicBezTo>
                <a:cubicBezTo>
                  <a:pt x="75" y="5495"/>
                  <a:pt x="86" y="5508"/>
                  <a:pt x="98" y="5520"/>
                </a:cubicBezTo>
                <a:cubicBezTo>
                  <a:pt x="110" y="5532"/>
                  <a:pt x="123" y="5543"/>
                  <a:pt x="137" y="5552"/>
                </a:cubicBezTo>
                <a:cubicBezTo>
                  <a:pt x="150" y="5561"/>
                  <a:pt x="165" y="5569"/>
                  <a:pt x="181" y="5576"/>
                </a:cubicBezTo>
                <a:cubicBezTo>
                  <a:pt x="196" y="5582"/>
                  <a:pt x="212" y="5587"/>
                  <a:pt x="229" y="5590"/>
                </a:cubicBezTo>
                <a:cubicBezTo>
                  <a:pt x="245" y="5593"/>
                  <a:pt x="262" y="5595"/>
                  <a:pt x="278" y="5595"/>
                </a:cubicBezTo>
                <a:lnTo>
                  <a:pt x="5665" y="5595"/>
                </a:lnTo>
                <a:cubicBezTo>
                  <a:pt x="5682" y="5595"/>
                  <a:pt x="5698" y="5593"/>
                  <a:pt x="5715" y="5590"/>
                </a:cubicBezTo>
                <a:cubicBezTo>
                  <a:pt x="5731" y="5587"/>
                  <a:pt x="5747" y="5582"/>
                  <a:pt x="5763" y="5576"/>
                </a:cubicBezTo>
                <a:cubicBezTo>
                  <a:pt x="5778" y="5569"/>
                  <a:pt x="5793" y="5561"/>
                  <a:pt x="5807" y="5552"/>
                </a:cubicBezTo>
                <a:cubicBezTo>
                  <a:pt x="5821" y="5543"/>
                  <a:pt x="5834" y="5532"/>
                  <a:pt x="5845" y="5520"/>
                </a:cubicBezTo>
                <a:cubicBezTo>
                  <a:pt x="5857" y="5508"/>
                  <a:pt x="5868" y="5495"/>
                  <a:pt x="5877" y="5482"/>
                </a:cubicBezTo>
                <a:cubicBezTo>
                  <a:pt x="5886" y="5468"/>
                  <a:pt x="5894" y="5453"/>
                  <a:pt x="5901" y="5437"/>
                </a:cubicBezTo>
                <a:cubicBezTo>
                  <a:pt x="5907" y="5422"/>
                  <a:pt x="5912" y="5406"/>
                  <a:pt x="5915" y="5389"/>
                </a:cubicBezTo>
                <a:cubicBezTo>
                  <a:pt x="5919" y="5373"/>
                  <a:pt x="5920" y="5356"/>
                  <a:pt x="5920" y="5340"/>
                </a:cubicBezTo>
                <a:lnTo>
                  <a:pt x="5920" y="278"/>
                </a:lnTo>
                <a:cubicBezTo>
                  <a:pt x="5920" y="261"/>
                  <a:pt x="5919" y="245"/>
                  <a:pt x="5915" y="228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4" y="165"/>
                  <a:pt x="5886" y="150"/>
                  <a:pt x="5877" y="136"/>
                </a:cubicBezTo>
                <a:cubicBezTo>
                  <a:pt x="5868" y="122"/>
                  <a:pt x="5857" y="110"/>
                  <a:pt x="5845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2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8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0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5" y="122"/>
                  <a:pt x="66" y="136"/>
                </a:cubicBezTo>
                <a:cubicBezTo>
                  <a:pt x="57" y="150"/>
                  <a:pt x="49" y="165"/>
                  <a:pt x="42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任意多边形: 形状 470"/>
          <p:cNvSpPr/>
          <p:nvPr/>
        </p:nvSpPr>
        <p:spPr>
          <a:xfrm>
            <a:off x="3835440" y="19803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7"/>
                  <a:pt x="1486" y="791"/>
                  <a:pt x="1483" y="816"/>
                </a:cubicBezTo>
                <a:cubicBezTo>
                  <a:pt x="1481" y="840"/>
                  <a:pt x="1477" y="864"/>
                  <a:pt x="1473" y="888"/>
                </a:cubicBezTo>
                <a:cubicBezTo>
                  <a:pt x="1468" y="912"/>
                  <a:pt x="1462" y="935"/>
                  <a:pt x="1455" y="958"/>
                </a:cubicBezTo>
                <a:cubicBezTo>
                  <a:pt x="1448" y="982"/>
                  <a:pt x="1440" y="1005"/>
                  <a:pt x="1430" y="1027"/>
                </a:cubicBezTo>
                <a:cubicBezTo>
                  <a:pt x="1421" y="1050"/>
                  <a:pt x="1411" y="1072"/>
                  <a:pt x="1399" y="1093"/>
                </a:cubicBezTo>
                <a:cubicBezTo>
                  <a:pt x="1388" y="1114"/>
                  <a:pt x="1375" y="1135"/>
                  <a:pt x="1362" y="1155"/>
                </a:cubicBezTo>
                <a:cubicBezTo>
                  <a:pt x="1348" y="1176"/>
                  <a:pt x="1334" y="1196"/>
                  <a:pt x="1318" y="1215"/>
                </a:cubicBezTo>
                <a:cubicBezTo>
                  <a:pt x="1303" y="1234"/>
                  <a:pt x="1287" y="1252"/>
                  <a:pt x="1269" y="1269"/>
                </a:cubicBezTo>
                <a:cubicBezTo>
                  <a:pt x="1252" y="1286"/>
                  <a:pt x="1234" y="1303"/>
                  <a:pt x="1215" y="1318"/>
                </a:cubicBezTo>
                <a:cubicBezTo>
                  <a:pt x="1197" y="1333"/>
                  <a:pt x="1177" y="1348"/>
                  <a:pt x="1157" y="1361"/>
                </a:cubicBezTo>
                <a:cubicBezTo>
                  <a:pt x="1137" y="1375"/>
                  <a:pt x="1116" y="1387"/>
                  <a:pt x="1094" y="1399"/>
                </a:cubicBezTo>
                <a:cubicBezTo>
                  <a:pt x="1073" y="1410"/>
                  <a:pt x="1051" y="1421"/>
                  <a:pt x="1028" y="1430"/>
                </a:cubicBezTo>
                <a:cubicBezTo>
                  <a:pt x="1006" y="1439"/>
                  <a:pt x="983" y="1448"/>
                  <a:pt x="960" y="1455"/>
                </a:cubicBezTo>
                <a:cubicBezTo>
                  <a:pt x="936" y="1462"/>
                  <a:pt x="913" y="1468"/>
                  <a:pt x="889" y="1472"/>
                </a:cubicBezTo>
                <a:cubicBezTo>
                  <a:pt x="865" y="1477"/>
                  <a:pt x="841" y="1481"/>
                  <a:pt x="817" y="1483"/>
                </a:cubicBezTo>
                <a:cubicBezTo>
                  <a:pt x="793" y="1485"/>
                  <a:pt x="768" y="1487"/>
                  <a:pt x="744" y="1487"/>
                </a:cubicBezTo>
                <a:cubicBezTo>
                  <a:pt x="720" y="1487"/>
                  <a:pt x="696" y="1485"/>
                  <a:pt x="671" y="1483"/>
                </a:cubicBezTo>
                <a:cubicBezTo>
                  <a:pt x="647" y="1481"/>
                  <a:pt x="623" y="1477"/>
                  <a:pt x="599" y="1472"/>
                </a:cubicBezTo>
                <a:cubicBezTo>
                  <a:pt x="575" y="1468"/>
                  <a:pt x="552" y="1462"/>
                  <a:pt x="528" y="1455"/>
                </a:cubicBezTo>
                <a:cubicBezTo>
                  <a:pt x="505" y="1448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1" y="1375"/>
                  <a:pt x="330" y="1361"/>
                </a:cubicBezTo>
                <a:cubicBezTo>
                  <a:pt x="310" y="1348"/>
                  <a:pt x="291" y="1333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6"/>
                  <a:pt x="139" y="1176"/>
                  <a:pt x="125" y="1155"/>
                </a:cubicBezTo>
                <a:cubicBezTo>
                  <a:pt x="112" y="1135"/>
                  <a:pt x="99" y="1114"/>
                  <a:pt x="88" y="1093"/>
                </a:cubicBezTo>
                <a:cubicBezTo>
                  <a:pt x="77" y="1072"/>
                  <a:pt x="66" y="1050"/>
                  <a:pt x="57" y="1027"/>
                </a:cubicBezTo>
                <a:cubicBezTo>
                  <a:pt x="48" y="1005"/>
                  <a:pt x="39" y="982"/>
                  <a:pt x="32" y="958"/>
                </a:cubicBezTo>
                <a:cubicBezTo>
                  <a:pt x="25" y="935"/>
                  <a:pt x="19" y="912"/>
                  <a:pt x="15" y="888"/>
                </a:cubicBezTo>
                <a:cubicBezTo>
                  <a:pt x="10" y="864"/>
                  <a:pt x="6" y="840"/>
                  <a:pt x="4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8" y="481"/>
                  <a:pt x="57" y="459"/>
                </a:cubicBezTo>
                <a:cubicBezTo>
                  <a:pt x="66" y="436"/>
                  <a:pt x="77" y="414"/>
                  <a:pt x="88" y="393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2"/>
                </a:cubicBezTo>
                <a:cubicBezTo>
                  <a:pt x="184" y="253"/>
                  <a:pt x="201" y="235"/>
                  <a:pt x="218" y="218"/>
                </a:cubicBezTo>
                <a:cubicBezTo>
                  <a:pt x="235" y="200"/>
                  <a:pt x="253" y="184"/>
                  <a:pt x="272" y="169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1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5" y="39"/>
                  <a:pt x="528" y="32"/>
                </a:cubicBezTo>
                <a:cubicBezTo>
                  <a:pt x="552" y="25"/>
                  <a:pt x="575" y="19"/>
                  <a:pt x="599" y="14"/>
                </a:cubicBezTo>
                <a:cubicBezTo>
                  <a:pt x="623" y="10"/>
                  <a:pt x="647" y="6"/>
                  <a:pt x="671" y="4"/>
                </a:cubicBezTo>
                <a:cubicBezTo>
                  <a:pt x="696" y="1"/>
                  <a:pt x="720" y="0"/>
                  <a:pt x="744" y="0"/>
                </a:cubicBezTo>
                <a:cubicBezTo>
                  <a:pt x="768" y="0"/>
                  <a:pt x="793" y="1"/>
                  <a:pt x="817" y="4"/>
                </a:cubicBezTo>
                <a:cubicBezTo>
                  <a:pt x="841" y="6"/>
                  <a:pt x="865" y="10"/>
                  <a:pt x="889" y="14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39"/>
                  <a:pt x="1006" y="47"/>
                  <a:pt x="1028" y="57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7" y="112"/>
                  <a:pt x="1157" y="125"/>
                </a:cubicBezTo>
                <a:cubicBezTo>
                  <a:pt x="1177" y="139"/>
                  <a:pt x="1197" y="153"/>
                  <a:pt x="1215" y="169"/>
                </a:cubicBezTo>
                <a:cubicBezTo>
                  <a:pt x="1234" y="184"/>
                  <a:pt x="1252" y="200"/>
                  <a:pt x="1269" y="218"/>
                </a:cubicBezTo>
                <a:cubicBezTo>
                  <a:pt x="1287" y="235"/>
                  <a:pt x="1303" y="253"/>
                  <a:pt x="1318" y="272"/>
                </a:cubicBezTo>
                <a:cubicBezTo>
                  <a:pt x="1334" y="290"/>
                  <a:pt x="1348" y="310"/>
                  <a:pt x="1362" y="330"/>
                </a:cubicBezTo>
                <a:cubicBezTo>
                  <a:pt x="1375" y="350"/>
                  <a:pt x="1388" y="371"/>
                  <a:pt x="1399" y="393"/>
                </a:cubicBezTo>
                <a:cubicBezTo>
                  <a:pt x="1411" y="414"/>
                  <a:pt x="1421" y="436"/>
                  <a:pt x="1430" y="459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0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2" name="图片 471"/>
          <p:cNvPicPr/>
          <p:nvPr/>
        </p:nvPicPr>
        <p:blipFill>
          <a:blip r:embed="rId13"/>
          <a:stretch/>
        </p:blipFill>
        <p:spPr>
          <a:xfrm>
            <a:off x="4002840" y="2147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3" name="文本框 472"/>
          <p:cNvSpPr txBox="1"/>
          <p:nvPr/>
        </p:nvSpPr>
        <p:spPr>
          <a:xfrm>
            <a:off x="869040" y="339768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理数据并标准化指令格式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3598920" y="2663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推理决策模块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3297960" y="29966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分析处理后的输入，制定处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76" name="文本框 475"/>
          <p:cNvSpPr txBox="1"/>
          <p:nvPr/>
        </p:nvSpPr>
        <p:spPr>
          <a:xfrm>
            <a:off x="3297960" y="319716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理</a:t>
            </a:r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策略，确定需要调用的工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77" name="任意多边形: 形状 476"/>
          <p:cNvSpPr/>
          <p:nvPr/>
        </p:nvSpPr>
        <p:spPr>
          <a:xfrm>
            <a:off x="5523480" y="1771560"/>
            <a:ext cx="2139840" cy="2022480"/>
          </a:xfrm>
          <a:custGeom>
            <a:avLst/>
            <a:gdLst/>
            <a:ahLst/>
            <a:cxnLst/>
            <a:rect l="0" t="0" r="r" b="b"/>
            <a:pathLst>
              <a:path w="5944" h="5618">
                <a:moveTo>
                  <a:pt x="22" y="172"/>
                </a:move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9" y="137"/>
                  <a:pt x="5923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5340"/>
                </a:lnTo>
                <a:cubicBezTo>
                  <a:pt x="5944" y="5377"/>
                  <a:pt x="5937" y="5412"/>
                  <a:pt x="5923" y="5446"/>
                </a:cubicBezTo>
                <a:cubicBezTo>
                  <a:pt x="5909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2" y="5597"/>
                </a:cubicBezTo>
                <a:cubicBezTo>
                  <a:pt x="5738" y="5611"/>
                  <a:pt x="5702" y="5618"/>
                  <a:pt x="5665" y="5618"/>
                </a:cubicBezTo>
                <a:lnTo>
                  <a:pt x="279" y="5618"/>
                </a:lnTo>
                <a:cubicBezTo>
                  <a:pt x="242" y="5618"/>
                  <a:pt x="206" y="5611"/>
                  <a:pt x="172" y="5597"/>
                </a:cubicBezTo>
                <a:cubicBezTo>
                  <a:pt x="138" y="5583"/>
                  <a:pt x="108" y="5563"/>
                  <a:pt x="82" y="5537"/>
                </a:cubicBezTo>
                <a:cubicBezTo>
                  <a:pt x="56" y="5511"/>
                  <a:pt x="36" y="5480"/>
                  <a:pt x="22" y="5446"/>
                </a:cubicBezTo>
                <a:cubicBezTo>
                  <a:pt x="7" y="5412"/>
                  <a:pt x="0" y="5377"/>
                  <a:pt x="0" y="5340"/>
                </a:cubicBezTo>
                <a:lnTo>
                  <a:pt x="0" y="278"/>
                </a:lnTo>
                <a:cubicBezTo>
                  <a:pt x="0" y="241"/>
                  <a:pt x="7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任意多边形: 形状 477"/>
          <p:cNvSpPr/>
          <p:nvPr/>
        </p:nvSpPr>
        <p:spPr>
          <a:xfrm>
            <a:off x="5523480" y="1771560"/>
            <a:ext cx="2139840" cy="2022480"/>
          </a:xfrm>
          <a:custGeom>
            <a:avLst/>
            <a:gdLst/>
            <a:ahLst/>
            <a:cxnLst/>
            <a:rect l="0" t="0" r="r" b="b"/>
            <a:pathLst>
              <a:path w="5944" h="5618">
                <a:moveTo>
                  <a:pt x="0" y="5340"/>
                </a:moveTo>
                <a:lnTo>
                  <a:pt x="0" y="278"/>
                </a:lnTo>
                <a:cubicBezTo>
                  <a:pt x="0" y="241"/>
                  <a:pt x="7" y="206"/>
                  <a:pt x="22" y="172"/>
                </a:cubicBezTo>
                <a:cubicBezTo>
                  <a:pt x="36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9" y="137"/>
                  <a:pt x="5923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5340"/>
                </a:lnTo>
                <a:cubicBezTo>
                  <a:pt x="5944" y="5377"/>
                  <a:pt x="5937" y="5412"/>
                  <a:pt x="5923" y="5446"/>
                </a:cubicBezTo>
                <a:cubicBezTo>
                  <a:pt x="5909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2" y="5597"/>
                </a:cubicBezTo>
                <a:cubicBezTo>
                  <a:pt x="5738" y="5611"/>
                  <a:pt x="5702" y="5618"/>
                  <a:pt x="5665" y="5618"/>
                </a:cubicBezTo>
                <a:lnTo>
                  <a:pt x="279" y="5618"/>
                </a:lnTo>
                <a:cubicBezTo>
                  <a:pt x="242" y="5618"/>
                  <a:pt x="206" y="5611"/>
                  <a:pt x="172" y="5597"/>
                </a:cubicBezTo>
                <a:cubicBezTo>
                  <a:pt x="138" y="5583"/>
                  <a:pt x="108" y="5563"/>
                  <a:pt x="82" y="5537"/>
                </a:cubicBezTo>
                <a:cubicBezTo>
                  <a:pt x="56" y="5511"/>
                  <a:pt x="36" y="5480"/>
                  <a:pt x="22" y="5446"/>
                </a:cubicBezTo>
                <a:cubicBezTo>
                  <a:pt x="7" y="5412"/>
                  <a:pt x="0" y="5377"/>
                  <a:pt x="0" y="5340"/>
                </a:cubicBezTo>
                <a:moveTo>
                  <a:pt x="24" y="278"/>
                </a:moveTo>
                <a:lnTo>
                  <a:pt x="24" y="5340"/>
                </a:lnTo>
                <a:cubicBezTo>
                  <a:pt x="24" y="5356"/>
                  <a:pt x="25" y="5373"/>
                  <a:pt x="28" y="5389"/>
                </a:cubicBezTo>
                <a:cubicBezTo>
                  <a:pt x="32" y="5406"/>
                  <a:pt x="37" y="5422"/>
                  <a:pt x="43" y="5437"/>
                </a:cubicBezTo>
                <a:cubicBezTo>
                  <a:pt x="49" y="5453"/>
                  <a:pt x="57" y="5468"/>
                  <a:pt x="67" y="5482"/>
                </a:cubicBezTo>
                <a:cubicBezTo>
                  <a:pt x="76" y="5495"/>
                  <a:pt x="86" y="5508"/>
                  <a:pt x="98" y="5520"/>
                </a:cubicBezTo>
                <a:cubicBezTo>
                  <a:pt x="110" y="5532"/>
                  <a:pt x="123" y="5543"/>
                  <a:pt x="137" y="5552"/>
                </a:cubicBezTo>
                <a:cubicBezTo>
                  <a:pt x="151" y="5561"/>
                  <a:pt x="166" y="5569"/>
                  <a:pt x="181" y="5576"/>
                </a:cubicBezTo>
                <a:cubicBezTo>
                  <a:pt x="197" y="5582"/>
                  <a:pt x="213" y="5587"/>
                  <a:pt x="229" y="5590"/>
                </a:cubicBezTo>
                <a:cubicBezTo>
                  <a:pt x="246" y="5593"/>
                  <a:pt x="262" y="5595"/>
                  <a:pt x="279" y="5595"/>
                </a:cubicBezTo>
                <a:lnTo>
                  <a:pt x="5665" y="5595"/>
                </a:lnTo>
                <a:cubicBezTo>
                  <a:pt x="5682" y="5595"/>
                  <a:pt x="5699" y="5593"/>
                  <a:pt x="5715" y="5590"/>
                </a:cubicBezTo>
                <a:cubicBezTo>
                  <a:pt x="5732" y="5587"/>
                  <a:pt x="5748" y="5582"/>
                  <a:pt x="5763" y="5576"/>
                </a:cubicBezTo>
                <a:cubicBezTo>
                  <a:pt x="5779" y="5569"/>
                  <a:pt x="5793" y="5561"/>
                  <a:pt x="5807" y="5552"/>
                </a:cubicBezTo>
                <a:cubicBezTo>
                  <a:pt x="5821" y="5543"/>
                  <a:pt x="5834" y="5532"/>
                  <a:pt x="5846" y="5520"/>
                </a:cubicBezTo>
                <a:cubicBezTo>
                  <a:pt x="5858" y="5508"/>
                  <a:pt x="5868" y="5495"/>
                  <a:pt x="5878" y="5482"/>
                </a:cubicBezTo>
                <a:cubicBezTo>
                  <a:pt x="5887" y="5468"/>
                  <a:pt x="5895" y="5453"/>
                  <a:pt x="5901" y="5437"/>
                </a:cubicBezTo>
                <a:cubicBezTo>
                  <a:pt x="5908" y="5422"/>
                  <a:pt x="5912" y="5406"/>
                  <a:pt x="5916" y="5389"/>
                </a:cubicBezTo>
                <a:cubicBezTo>
                  <a:pt x="5919" y="5373"/>
                  <a:pt x="5921" y="5356"/>
                  <a:pt x="5921" y="5340"/>
                </a:cubicBezTo>
                <a:lnTo>
                  <a:pt x="5921" y="278"/>
                </a:lnTo>
                <a:cubicBezTo>
                  <a:pt x="5921" y="261"/>
                  <a:pt x="5919" y="245"/>
                  <a:pt x="5916" y="228"/>
                </a:cubicBezTo>
                <a:cubicBezTo>
                  <a:pt x="5912" y="212"/>
                  <a:pt x="5908" y="196"/>
                  <a:pt x="5901" y="181"/>
                </a:cubicBezTo>
                <a:cubicBezTo>
                  <a:pt x="5895" y="165"/>
                  <a:pt x="5887" y="150"/>
                  <a:pt x="5878" y="136"/>
                </a:cubicBezTo>
                <a:cubicBezTo>
                  <a:pt x="5868" y="122"/>
                  <a:pt x="5858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9" y="49"/>
                  <a:pt x="5763" y="42"/>
                </a:cubicBezTo>
                <a:cubicBezTo>
                  <a:pt x="5748" y="36"/>
                  <a:pt x="5732" y="31"/>
                  <a:pt x="5715" y="28"/>
                </a:cubicBezTo>
                <a:cubicBezTo>
                  <a:pt x="5699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6" y="25"/>
                  <a:pt x="229" y="28"/>
                </a:cubicBezTo>
                <a:cubicBezTo>
                  <a:pt x="213" y="31"/>
                  <a:pt x="197" y="36"/>
                  <a:pt x="181" y="42"/>
                </a:cubicBezTo>
                <a:cubicBezTo>
                  <a:pt x="166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7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7" y="196"/>
                  <a:pt x="32" y="212"/>
                  <a:pt x="28" y="228"/>
                </a:cubicBezTo>
                <a:cubicBezTo>
                  <a:pt x="25" y="245"/>
                  <a:pt x="24" y="261"/>
                  <a:pt x="24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任意多边形: 形状 478"/>
          <p:cNvSpPr/>
          <p:nvPr/>
        </p:nvSpPr>
        <p:spPr>
          <a:xfrm>
            <a:off x="6325920" y="19803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1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5"/>
                  <a:pt x="1454" y="958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1" y="1050"/>
                  <a:pt x="1410" y="1072"/>
                  <a:pt x="1399" y="1093"/>
                </a:cubicBezTo>
                <a:cubicBezTo>
                  <a:pt x="1387" y="1114"/>
                  <a:pt x="1375" y="1135"/>
                  <a:pt x="1361" y="1155"/>
                </a:cubicBezTo>
                <a:cubicBezTo>
                  <a:pt x="1348" y="1176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69"/>
                </a:cubicBezTo>
                <a:cubicBezTo>
                  <a:pt x="1252" y="1286"/>
                  <a:pt x="1234" y="1303"/>
                  <a:pt x="1215" y="1318"/>
                </a:cubicBezTo>
                <a:cubicBezTo>
                  <a:pt x="1196" y="1333"/>
                  <a:pt x="1177" y="1348"/>
                  <a:pt x="1156" y="1361"/>
                </a:cubicBezTo>
                <a:cubicBezTo>
                  <a:pt x="1136" y="1375"/>
                  <a:pt x="1115" y="1387"/>
                  <a:pt x="1094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2" y="1448"/>
                  <a:pt x="958" y="1455"/>
                </a:cubicBezTo>
                <a:cubicBezTo>
                  <a:pt x="935" y="1462"/>
                  <a:pt x="911" y="1468"/>
                  <a:pt x="888" y="1472"/>
                </a:cubicBezTo>
                <a:cubicBezTo>
                  <a:pt x="864" y="1477"/>
                  <a:pt x="840" y="1481"/>
                  <a:pt x="815" y="1483"/>
                </a:cubicBezTo>
                <a:cubicBezTo>
                  <a:pt x="791" y="1485"/>
                  <a:pt x="767" y="1487"/>
                  <a:pt x="743" y="1487"/>
                </a:cubicBezTo>
                <a:cubicBezTo>
                  <a:pt x="718" y="1487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1" y="1318"/>
                </a:cubicBezTo>
                <a:cubicBezTo>
                  <a:pt x="253" y="1303"/>
                  <a:pt x="235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6"/>
                  <a:pt x="125" y="1155"/>
                </a:cubicBezTo>
                <a:cubicBezTo>
                  <a:pt x="111" y="1135"/>
                  <a:pt x="99" y="1114"/>
                  <a:pt x="87" y="1093"/>
                </a:cubicBezTo>
                <a:cubicBezTo>
                  <a:pt x="76" y="1072"/>
                  <a:pt x="66" y="1050"/>
                  <a:pt x="56" y="1027"/>
                </a:cubicBezTo>
                <a:cubicBezTo>
                  <a:pt x="47" y="1005"/>
                  <a:pt x="39" y="982"/>
                  <a:pt x="32" y="958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6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5" y="200"/>
                  <a:pt x="253" y="184"/>
                  <a:pt x="271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4" y="19"/>
                  <a:pt x="598" y="14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1"/>
                  <a:pt x="718" y="0"/>
                  <a:pt x="743" y="0"/>
                </a:cubicBezTo>
                <a:cubicBezTo>
                  <a:pt x="767" y="0"/>
                  <a:pt x="791" y="1"/>
                  <a:pt x="815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7" y="139"/>
                  <a:pt x="1196" y="153"/>
                  <a:pt x="1215" y="169"/>
                </a:cubicBezTo>
                <a:cubicBezTo>
                  <a:pt x="1234" y="184"/>
                  <a:pt x="1252" y="200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3"/>
                </a:cubicBezTo>
                <a:cubicBezTo>
                  <a:pt x="1410" y="414"/>
                  <a:pt x="1421" y="436"/>
                  <a:pt x="1430" y="459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0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0" name="图片 479"/>
          <p:cNvPicPr/>
          <p:nvPr/>
        </p:nvPicPr>
        <p:blipFill>
          <a:blip r:embed="rId14"/>
          <a:stretch/>
        </p:blipFill>
        <p:spPr>
          <a:xfrm>
            <a:off x="6493320" y="2147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1" name="文本框 480"/>
          <p:cNvSpPr txBox="1"/>
          <p:nvPr/>
        </p:nvSpPr>
        <p:spPr>
          <a:xfrm>
            <a:off x="3699000" y="3397680"/>
            <a:ext cx="673261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和执行顺序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6094800" y="2663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工具调用模块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5860800" y="299664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根据决策结果调用相关工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5793840" y="319716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具</a:t>
            </a:r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，如语法检查、格式校准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85" name="任意多边形: 形状 484"/>
          <p:cNvSpPr/>
          <p:nvPr/>
        </p:nvSpPr>
        <p:spPr>
          <a:xfrm>
            <a:off x="8022240" y="1771560"/>
            <a:ext cx="2139840" cy="2022480"/>
          </a:xfrm>
          <a:custGeom>
            <a:avLst/>
            <a:gdLst/>
            <a:ahLst/>
            <a:cxnLst/>
            <a:rect l="0" t="0" r="r" b="b"/>
            <a:pathLst>
              <a:path w="5944" h="5618">
                <a:moveTo>
                  <a:pt x="21" y="172"/>
                </a:moveTo>
                <a:cubicBezTo>
                  <a:pt x="35" y="137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7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5340"/>
                </a:lnTo>
                <a:cubicBezTo>
                  <a:pt x="5944" y="5377"/>
                  <a:pt x="5937" y="5412"/>
                  <a:pt x="5922" y="5446"/>
                </a:cubicBezTo>
                <a:cubicBezTo>
                  <a:pt x="5908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2" y="5597"/>
                </a:cubicBezTo>
                <a:cubicBezTo>
                  <a:pt x="5737" y="5611"/>
                  <a:pt x="5702" y="5618"/>
                  <a:pt x="5665" y="5618"/>
                </a:cubicBezTo>
                <a:lnTo>
                  <a:pt x="279" y="5618"/>
                </a:lnTo>
                <a:cubicBezTo>
                  <a:pt x="242" y="5618"/>
                  <a:pt x="206" y="5611"/>
                  <a:pt x="172" y="5597"/>
                </a:cubicBezTo>
                <a:cubicBezTo>
                  <a:pt x="138" y="5583"/>
                  <a:pt x="108" y="5563"/>
                  <a:pt x="82" y="5537"/>
                </a:cubicBezTo>
                <a:cubicBezTo>
                  <a:pt x="55" y="5511"/>
                  <a:pt x="35" y="5480"/>
                  <a:pt x="21" y="5446"/>
                </a:cubicBezTo>
                <a:cubicBezTo>
                  <a:pt x="7" y="5412"/>
                  <a:pt x="0" y="5377"/>
                  <a:pt x="0" y="5340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任意多边形: 形状 485"/>
          <p:cNvSpPr/>
          <p:nvPr/>
        </p:nvSpPr>
        <p:spPr>
          <a:xfrm>
            <a:off x="8022240" y="1771560"/>
            <a:ext cx="2139840" cy="2022480"/>
          </a:xfrm>
          <a:custGeom>
            <a:avLst/>
            <a:gdLst/>
            <a:ahLst/>
            <a:cxnLst/>
            <a:rect l="0" t="0" r="r" b="b"/>
            <a:pathLst>
              <a:path w="5944" h="5618">
                <a:moveTo>
                  <a:pt x="0" y="5340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5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7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5340"/>
                </a:lnTo>
                <a:cubicBezTo>
                  <a:pt x="5944" y="5377"/>
                  <a:pt x="5937" y="5412"/>
                  <a:pt x="5922" y="5446"/>
                </a:cubicBezTo>
                <a:cubicBezTo>
                  <a:pt x="5908" y="5480"/>
                  <a:pt x="5888" y="5511"/>
                  <a:pt x="5862" y="5537"/>
                </a:cubicBezTo>
                <a:cubicBezTo>
                  <a:pt x="5836" y="5563"/>
                  <a:pt x="5806" y="5583"/>
                  <a:pt x="5772" y="5597"/>
                </a:cubicBezTo>
                <a:cubicBezTo>
                  <a:pt x="5737" y="5611"/>
                  <a:pt x="5702" y="5618"/>
                  <a:pt x="5665" y="5618"/>
                </a:cubicBezTo>
                <a:lnTo>
                  <a:pt x="279" y="5618"/>
                </a:lnTo>
                <a:cubicBezTo>
                  <a:pt x="242" y="5618"/>
                  <a:pt x="206" y="5611"/>
                  <a:pt x="172" y="5597"/>
                </a:cubicBezTo>
                <a:cubicBezTo>
                  <a:pt x="138" y="5583"/>
                  <a:pt x="108" y="5563"/>
                  <a:pt x="82" y="5537"/>
                </a:cubicBezTo>
                <a:cubicBezTo>
                  <a:pt x="55" y="5511"/>
                  <a:pt x="35" y="5480"/>
                  <a:pt x="21" y="5446"/>
                </a:cubicBezTo>
                <a:cubicBezTo>
                  <a:pt x="7" y="5412"/>
                  <a:pt x="0" y="5377"/>
                  <a:pt x="0" y="5340"/>
                </a:cubicBezTo>
                <a:moveTo>
                  <a:pt x="23" y="278"/>
                </a:moveTo>
                <a:lnTo>
                  <a:pt x="23" y="5340"/>
                </a:lnTo>
                <a:cubicBezTo>
                  <a:pt x="23" y="5356"/>
                  <a:pt x="25" y="5373"/>
                  <a:pt x="28" y="5389"/>
                </a:cubicBezTo>
                <a:cubicBezTo>
                  <a:pt x="31" y="5406"/>
                  <a:pt x="36" y="5422"/>
                  <a:pt x="43" y="5437"/>
                </a:cubicBezTo>
                <a:cubicBezTo>
                  <a:pt x="49" y="5453"/>
                  <a:pt x="57" y="5468"/>
                  <a:pt x="66" y="5482"/>
                </a:cubicBezTo>
                <a:cubicBezTo>
                  <a:pt x="76" y="5495"/>
                  <a:pt x="86" y="5508"/>
                  <a:pt x="98" y="5520"/>
                </a:cubicBezTo>
                <a:cubicBezTo>
                  <a:pt x="110" y="5532"/>
                  <a:pt x="123" y="5543"/>
                  <a:pt x="137" y="5552"/>
                </a:cubicBezTo>
                <a:cubicBezTo>
                  <a:pt x="151" y="5561"/>
                  <a:pt x="165" y="5569"/>
                  <a:pt x="181" y="5576"/>
                </a:cubicBezTo>
                <a:cubicBezTo>
                  <a:pt x="196" y="5582"/>
                  <a:pt x="212" y="5587"/>
                  <a:pt x="229" y="5590"/>
                </a:cubicBezTo>
                <a:cubicBezTo>
                  <a:pt x="245" y="5593"/>
                  <a:pt x="262" y="5595"/>
                  <a:pt x="279" y="5595"/>
                </a:cubicBezTo>
                <a:lnTo>
                  <a:pt x="5665" y="5595"/>
                </a:lnTo>
                <a:cubicBezTo>
                  <a:pt x="5682" y="5595"/>
                  <a:pt x="5698" y="5593"/>
                  <a:pt x="5715" y="5590"/>
                </a:cubicBezTo>
                <a:cubicBezTo>
                  <a:pt x="5731" y="5587"/>
                  <a:pt x="5747" y="5582"/>
                  <a:pt x="5763" y="5576"/>
                </a:cubicBezTo>
                <a:cubicBezTo>
                  <a:pt x="5778" y="5569"/>
                  <a:pt x="5793" y="5561"/>
                  <a:pt x="5807" y="5552"/>
                </a:cubicBezTo>
                <a:cubicBezTo>
                  <a:pt x="5821" y="5543"/>
                  <a:pt x="5834" y="5532"/>
                  <a:pt x="5846" y="5520"/>
                </a:cubicBezTo>
                <a:cubicBezTo>
                  <a:pt x="5857" y="5508"/>
                  <a:pt x="5868" y="5495"/>
                  <a:pt x="5877" y="5482"/>
                </a:cubicBezTo>
                <a:cubicBezTo>
                  <a:pt x="5887" y="5468"/>
                  <a:pt x="5895" y="5453"/>
                  <a:pt x="5901" y="5437"/>
                </a:cubicBezTo>
                <a:cubicBezTo>
                  <a:pt x="5907" y="5422"/>
                  <a:pt x="5912" y="5406"/>
                  <a:pt x="5915" y="5389"/>
                </a:cubicBezTo>
                <a:cubicBezTo>
                  <a:pt x="5919" y="5373"/>
                  <a:pt x="5920" y="5356"/>
                  <a:pt x="5920" y="5340"/>
                </a:cubicBezTo>
                <a:lnTo>
                  <a:pt x="5920" y="278"/>
                </a:lnTo>
                <a:cubicBezTo>
                  <a:pt x="5920" y="261"/>
                  <a:pt x="5919" y="245"/>
                  <a:pt x="5915" y="228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0"/>
                  <a:pt x="5877" y="136"/>
                </a:cubicBezTo>
                <a:cubicBezTo>
                  <a:pt x="5868" y="122"/>
                  <a:pt x="5857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2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任意多边形: 形状 486"/>
          <p:cNvSpPr/>
          <p:nvPr/>
        </p:nvSpPr>
        <p:spPr>
          <a:xfrm>
            <a:off x="8824320" y="19803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7"/>
                  <a:pt x="1486" y="791"/>
                  <a:pt x="1484" y="816"/>
                </a:cubicBezTo>
                <a:cubicBezTo>
                  <a:pt x="1481" y="840"/>
                  <a:pt x="1478" y="864"/>
                  <a:pt x="1472" y="888"/>
                </a:cubicBezTo>
                <a:cubicBezTo>
                  <a:pt x="1467" y="912"/>
                  <a:pt x="1461" y="935"/>
                  <a:pt x="1454" y="958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0" y="1050"/>
                  <a:pt x="1410" y="1072"/>
                  <a:pt x="1398" y="1093"/>
                </a:cubicBezTo>
                <a:cubicBezTo>
                  <a:pt x="1387" y="1114"/>
                  <a:pt x="1374" y="1135"/>
                  <a:pt x="1361" y="1155"/>
                </a:cubicBezTo>
                <a:cubicBezTo>
                  <a:pt x="1347" y="1176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69"/>
                </a:cubicBezTo>
                <a:cubicBezTo>
                  <a:pt x="1251" y="1286"/>
                  <a:pt x="1233" y="1303"/>
                  <a:pt x="1215" y="1318"/>
                </a:cubicBezTo>
                <a:cubicBezTo>
                  <a:pt x="1196" y="1333"/>
                  <a:pt x="1176" y="1348"/>
                  <a:pt x="1156" y="1361"/>
                </a:cubicBezTo>
                <a:cubicBezTo>
                  <a:pt x="1136" y="1375"/>
                  <a:pt x="1115" y="1387"/>
                  <a:pt x="1093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2" y="1448"/>
                  <a:pt x="959" y="1455"/>
                </a:cubicBezTo>
                <a:cubicBezTo>
                  <a:pt x="936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5"/>
                  <a:pt x="768" y="1487"/>
                  <a:pt x="743" y="1487"/>
                </a:cubicBezTo>
                <a:cubicBezTo>
                  <a:pt x="719" y="1487"/>
                  <a:pt x="695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4" y="1448"/>
                  <a:pt x="482" y="1439"/>
                  <a:pt x="459" y="1430"/>
                </a:cubicBezTo>
                <a:cubicBezTo>
                  <a:pt x="437" y="1421"/>
                  <a:pt x="415" y="1410"/>
                  <a:pt x="393" y="1399"/>
                </a:cubicBezTo>
                <a:cubicBezTo>
                  <a:pt x="372" y="1387"/>
                  <a:pt x="351" y="1375"/>
                  <a:pt x="331" y="1361"/>
                </a:cubicBezTo>
                <a:cubicBezTo>
                  <a:pt x="310" y="1348"/>
                  <a:pt x="291" y="1333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1" y="1252"/>
                  <a:pt x="185" y="1234"/>
                  <a:pt x="169" y="1215"/>
                </a:cubicBezTo>
                <a:cubicBezTo>
                  <a:pt x="154" y="1196"/>
                  <a:pt x="139" y="1176"/>
                  <a:pt x="126" y="1155"/>
                </a:cubicBezTo>
                <a:cubicBezTo>
                  <a:pt x="112" y="1135"/>
                  <a:pt x="100" y="1114"/>
                  <a:pt x="88" y="1093"/>
                </a:cubicBezTo>
                <a:cubicBezTo>
                  <a:pt x="77" y="1072"/>
                  <a:pt x="66" y="1050"/>
                  <a:pt x="57" y="1027"/>
                </a:cubicBezTo>
                <a:cubicBezTo>
                  <a:pt x="48" y="1005"/>
                  <a:pt x="40" y="982"/>
                  <a:pt x="32" y="958"/>
                </a:cubicBezTo>
                <a:cubicBezTo>
                  <a:pt x="25" y="935"/>
                  <a:pt x="20" y="912"/>
                  <a:pt x="15" y="888"/>
                </a:cubicBezTo>
                <a:cubicBezTo>
                  <a:pt x="10" y="864"/>
                  <a:pt x="6" y="840"/>
                  <a:pt x="4" y="816"/>
                </a:cubicBezTo>
                <a:cubicBezTo>
                  <a:pt x="2" y="791"/>
                  <a:pt x="0" y="767"/>
                  <a:pt x="0" y="743"/>
                </a:cubicBezTo>
                <a:cubicBezTo>
                  <a:pt x="0" y="718"/>
                  <a:pt x="2" y="694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20" y="574"/>
                  <a:pt x="25" y="550"/>
                  <a:pt x="32" y="527"/>
                </a:cubicBezTo>
                <a:cubicBezTo>
                  <a:pt x="40" y="504"/>
                  <a:pt x="48" y="481"/>
                  <a:pt x="57" y="459"/>
                </a:cubicBezTo>
                <a:cubicBezTo>
                  <a:pt x="66" y="436"/>
                  <a:pt x="77" y="414"/>
                  <a:pt x="88" y="393"/>
                </a:cubicBezTo>
                <a:cubicBezTo>
                  <a:pt x="100" y="371"/>
                  <a:pt x="112" y="350"/>
                  <a:pt x="126" y="330"/>
                </a:cubicBezTo>
                <a:cubicBezTo>
                  <a:pt x="139" y="310"/>
                  <a:pt x="154" y="290"/>
                  <a:pt x="169" y="272"/>
                </a:cubicBezTo>
                <a:cubicBezTo>
                  <a:pt x="185" y="253"/>
                  <a:pt x="201" y="235"/>
                  <a:pt x="218" y="218"/>
                </a:cubicBezTo>
                <a:cubicBezTo>
                  <a:pt x="235" y="200"/>
                  <a:pt x="253" y="184"/>
                  <a:pt x="272" y="169"/>
                </a:cubicBezTo>
                <a:cubicBezTo>
                  <a:pt x="291" y="153"/>
                  <a:pt x="310" y="139"/>
                  <a:pt x="331" y="125"/>
                </a:cubicBezTo>
                <a:cubicBezTo>
                  <a:pt x="351" y="112"/>
                  <a:pt x="372" y="99"/>
                  <a:pt x="393" y="88"/>
                </a:cubicBezTo>
                <a:cubicBezTo>
                  <a:pt x="415" y="76"/>
                  <a:pt x="437" y="66"/>
                  <a:pt x="459" y="57"/>
                </a:cubicBezTo>
                <a:cubicBezTo>
                  <a:pt x="482" y="47"/>
                  <a:pt x="504" y="39"/>
                  <a:pt x="528" y="32"/>
                </a:cubicBezTo>
                <a:cubicBezTo>
                  <a:pt x="551" y="25"/>
                  <a:pt x="575" y="19"/>
                  <a:pt x="598" y="14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5" y="1"/>
                  <a:pt x="719" y="0"/>
                  <a:pt x="743" y="0"/>
                </a:cubicBezTo>
                <a:cubicBezTo>
                  <a:pt x="768" y="0"/>
                  <a:pt x="792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3" y="184"/>
                  <a:pt x="1251" y="200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7" y="310"/>
                  <a:pt x="1361" y="330"/>
                </a:cubicBezTo>
                <a:cubicBezTo>
                  <a:pt x="1374" y="350"/>
                  <a:pt x="1387" y="371"/>
                  <a:pt x="1398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0"/>
                  <a:pt x="1467" y="574"/>
                  <a:pt x="1472" y="598"/>
                </a:cubicBezTo>
                <a:cubicBezTo>
                  <a:pt x="1478" y="622"/>
                  <a:pt x="1481" y="646"/>
                  <a:pt x="1484" y="670"/>
                </a:cubicBezTo>
                <a:cubicBezTo>
                  <a:pt x="1486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8" name="图片 487"/>
          <p:cNvPicPr/>
          <p:nvPr/>
        </p:nvPicPr>
        <p:blipFill>
          <a:blip r:embed="rId15"/>
          <a:stretch/>
        </p:blipFill>
        <p:spPr>
          <a:xfrm>
            <a:off x="8975160" y="214776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9" name="文本框 488"/>
          <p:cNvSpPr txBox="1"/>
          <p:nvPr/>
        </p:nvSpPr>
        <p:spPr>
          <a:xfrm>
            <a:off x="5793840" y="339768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工具，并处理工具返回结果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8590320" y="2663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结果输出模块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8289720" y="299664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整合处理结果，格式化输出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8289720" y="319716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内容，确保输出符合用户期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8824320" y="3397680"/>
            <a:ext cx="53860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望的形式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C6F908-13C9-DBA4-1EB0-6FCECA59928D}"/>
              </a:ext>
            </a:extLst>
          </p:cNvPr>
          <p:cNvSpPr txBox="1"/>
          <p:nvPr/>
        </p:nvSpPr>
        <p:spPr>
          <a:xfrm>
            <a:off x="520144" y="147421"/>
            <a:ext cx="559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系统架构与模块划分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任意多边形: 形状 493"/>
          <p:cNvSpPr/>
          <p:nvPr/>
        </p:nvSpPr>
        <p:spPr>
          <a:xfrm>
            <a:off x="0" y="0"/>
            <a:ext cx="261360" cy="261360"/>
          </a:xfrm>
          <a:custGeom>
            <a:avLst/>
            <a:gdLst/>
            <a:ahLst/>
            <a:cxnLst/>
            <a:rect l="0" t="0" r="r" b="b"/>
            <a:pathLst>
              <a:path w="726" h="726">
                <a:moveTo>
                  <a:pt x="0" y="0"/>
                </a:moveTo>
                <a:lnTo>
                  <a:pt x="0" y="726"/>
                </a:lnTo>
                <a:lnTo>
                  <a:pt x="72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任意多边形: 形状 494"/>
          <p:cNvSpPr/>
          <p:nvPr/>
        </p:nvSpPr>
        <p:spPr>
          <a:xfrm>
            <a:off x="0" y="0"/>
            <a:ext cx="522720" cy="522720"/>
          </a:xfrm>
          <a:custGeom>
            <a:avLst/>
            <a:gdLst/>
            <a:ahLst/>
            <a:cxnLst/>
            <a:rect l="0" t="0" r="r" b="b"/>
            <a:pathLst>
              <a:path w="1452" h="1452">
                <a:moveTo>
                  <a:pt x="725" y="0"/>
                </a:moveTo>
                <a:lnTo>
                  <a:pt x="0" y="725"/>
                </a:lnTo>
                <a:lnTo>
                  <a:pt x="0" y="1452"/>
                </a:lnTo>
                <a:lnTo>
                  <a:pt x="1452" y="0"/>
                </a:lnTo>
                <a:lnTo>
                  <a:pt x="725" y="0"/>
                </a:lnTo>
                <a:close/>
              </a:path>
            </a:pathLst>
          </a:custGeom>
          <a:solidFill>
            <a:srgbClr val="0033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任意多边形: 形状 495"/>
          <p:cNvSpPr/>
          <p:nvPr/>
        </p:nvSpPr>
        <p:spPr>
          <a:xfrm>
            <a:off x="0" y="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1452" y="0"/>
                </a:moveTo>
                <a:lnTo>
                  <a:pt x="0" y="1452"/>
                </a:lnTo>
                <a:lnTo>
                  <a:pt x="0" y="2178"/>
                </a:lnTo>
                <a:lnTo>
                  <a:pt x="2178" y="0"/>
                </a:lnTo>
                <a:lnTo>
                  <a:pt x="1452" y="0"/>
                </a:lnTo>
                <a:close/>
              </a:path>
            </a:pathLst>
          </a:custGeom>
          <a:solidFill>
            <a:srgbClr val="0032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任意多边形: 形状 496"/>
          <p:cNvSpPr/>
          <p:nvPr/>
        </p:nvSpPr>
        <p:spPr>
          <a:xfrm>
            <a:off x="0" y="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178" y="0"/>
                </a:moveTo>
                <a:lnTo>
                  <a:pt x="0" y="2178"/>
                </a:lnTo>
                <a:lnTo>
                  <a:pt x="0" y="2904"/>
                </a:lnTo>
                <a:lnTo>
                  <a:pt x="2904" y="0"/>
                </a:lnTo>
                <a:lnTo>
                  <a:pt x="2178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任意多边形: 形状 497"/>
          <p:cNvSpPr/>
          <p:nvPr/>
        </p:nvSpPr>
        <p:spPr>
          <a:xfrm>
            <a:off x="0" y="0"/>
            <a:ext cx="1306440" cy="1306440"/>
          </a:xfrm>
          <a:custGeom>
            <a:avLst/>
            <a:gdLst/>
            <a:ahLst/>
            <a:cxnLst/>
            <a:rect l="0" t="0" r="r" b="b"/>
            <a:pathLst>
              <a:path w="3629" h="3629">
                <a:moveTo>
                  <a:pt x="2904" y="0"/>
                </a:moveTo>
                <a:lnTo>
                  <a:pt x="0" y="2904"/>
                </a:lnTo>
                <a:lnTo>
                  <a:pt x="0" y="3629"/>
                </a:lnTo>
                <a:lnTo>
                  <a:pt x="3629" y="0"/>
                </a:lnTo>
                <a:lnTo>
                  <a:pt x="2904" y="0"/>
                </a:lnTo>
                <a:close/>
              </a:path>
            </a:pathLst>
          </a:custGeom>
          <a:solidFill>
            <a:srgbClr val="0032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任意多边形: 形状 498"/>
          <p:cNvSpPr/>
          <p:nvPr/>
        </p:nvSpPr>
        <p:spPr>
          <a:xfrm>
            <a:off x="0" y="0"/>
            <a:ext cx="1567800" cy="1567800"/>
          </a:xfrm>
          <a:custGeom>
            <a:avLst/>
            <a:gdLst/>
            <a:ahLst/>
            <a:cxnLst/>
            <a:rect l="0" t="0" r="r" b="b"/>
            <a:pathLst>
              <a:path w="4355" h="4355">
                <a:moveTo>
                  <a:pt x="3629" y="0"/>
                </a:moveTo>
                <a:lnTo>
                  <a:pt x="0" y="3629"/>
                </a:lnTo>
                <a:lnTo>
                  <a:pt x="0" y="4355"/>
                </a:lnTo>
                <a:lnTo>
                  <a:pt x="4355" y="0"/>
                </a:lnTo>
                <a:lnTo>
                  <a:pt x="3629" y="0"/>
                </a:lnTo>
                <a:close/>
              </a:path>
            </a:pathLst>
          </a:custGeom>
          <a:solidFill>
            <a:srgbClr val="0032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0" name="任意多边形: 形状 499"/>
          <p:cNvSpPr/>
          <p:nvPr/>
        </p:nvSpPr>
        <p:spPr>
          <a:xfrm>
            <a:off x="0" y="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4355" y="0"/>
                </a:moveTo>
                <a:lnTo>
                  <a:pt x="0" y="4355"/>
                </a:lnTo>
                <a:lnTo>
                  <a:pt x="0" y="5081"/>
                </a:lnTo>
                <a:lnTo>
                  <a:pt x="5081" y="0"/>
                </a:lnTo>
                <a:lnTo>
                  <a:pt x="4355" y="0"/>
                </a:lnTo>
                <a:close/>
              </a:path>
            </a:pathLst>
          </a:custGeom>
          <a:solidFill>
            <a:srgbClr val="0031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1" name="任意多边形: 形状 500"/>
          <p:cNvSpPr/>
          <p:nvPr/>
        </p:nvSpPr>
        <p:spPr>
          <a:xfrm>
            <a:off x="0" y="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081" y="0"/>
                </a:moveTo>
                <a:lnTo>
                  <a:pt x="0" y="5081"/>
                </a:lnTo>
                <a:lnTo>
                  <a:pt x="0" y="5807"/>
                </a:lnTo>
                <a:lnTo>
                  <a:pt x="5807" y="0"/>
                </a:lnTo>
                <a:lnTo>
                  <a:pt x="5081" y="0"/>
                </a:lnTo>
                <a:close/>
              </a:path>
            </a:pathLst>
          </a:custGeom>
          <a:solidFill>
            <a:srgbClr val="0031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任意多边形: 形状 501"/>
          <p:cNvSpPr/>
          <p:nvPr/>
        </p:nvSpPr>
        <p:spPr>
          <a:xfrm>
            <a:off x="0" y="0"/>
            <a:ext cx="2351520" cy="2351520"/>
          </a:xfrm>
          <a:custGeom>
            <a:avLst/>
            <a:gdLst/>
            <a:ahLst/>
            <a:cxnLst/>
            <a:rect l="0" t="0" r="r" b="b"/>
            <a:pathLst>
              <a:path w="6532" h="6532">
                <a:moveTo>
                  <a:pt x="5807" y="0"/>
                </a:moveTo>
                <a:lnTo>
                  <a:pt x="0" y="5807"/>
                </a:lnTo>
                <a:lnTo>
                  <a:pt x="0" y="6532"/>
                </a:lnTo>
                <a:lnTo>
                  <a:pt x="6532" y="0"/>
                </a:lnTo>
                <a:lnTo>
                  <a:pt x="5807" y="0"/>
                </a:lnTo>
                <a:close/>
              </a:path>
            </a:pathLst>
          </a:custGeom>
          <a:solidFill>
            <a:srgbClr val="0031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任意多边形: 形状 502"/>
          <p:cNvSpPr/>
          <p:nvPr/>
        </p:nvSpPr>
        <p:spPr>
          <a:xfrm>
            <a:off x="0" y="0"/>
            <a:ext cx="2612880" cy="2612880"/>
          </a:xfrm>
          <a:custGeom>
            <a:avLst/>
            <a:gdLst/>
            <a:ahLst/>
            <a:cxnLst/>
            <a:rect l="0" t="0" r="r" b="b"/>
            <a:pathLst>
              <a:path w="7258" h="7258">
                <a:moveTo>
                  <a:pt x="6532" y="0"/>
                </a:moveTo>
                <a:lnTo>
                  <a:pt x="0" y="6532"/>
                </a:lnTo>
                <a:lnTo>
                  <a:pt x="0" y="7258"/>
                </a:lnTo>
                <a:lnTo>
                  <a:pt x="7258" y="0"/>
                </a:lnTo>
                <a:lnTo>
                  <a:pt x="6532" y="0"/>
                </a:lnTo>
                <a:close/>
              </a:path>
            </a:pathLst>
          </a:custGeom>
          <a:solidFill>
            <a:srgbClr val="0030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任意多边形: 形状 503"/>
          <p:cNvSpPr/>
          <p:nvPr/>
        </p:nvSpPr>
        <p:spPr>
          <a:xfrm>
            <a:off x="0" y="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258" y="0"/>
                </a:moveTo>
                <a:lnTo>
                  <a:pt x="0" y="7258"/>
                </a:lnTo>
                <a:lnTo>
                  <a:pt x="0" y="7984"/>
                </a:lnTo>
                <a:lnTo>
                  <a:pt x="7984" y="0"/>
                </a:lnTo>
                <a:lnTo>
                  <a:pt x="7258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任意多边形: 形状 504"/>
          <p:cNvSpPr/>
          <p:nvPr/>
        </p:nvSpPr>
        <p:spPr>
          <a:xfrm>
            <a:off x="0" y="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7984" y="0"/>
                </a:moveTo>
                <a:lnTo>
                  <a:pt x="0" y="7984"/>
                </a:lnTo>
                <a:lnTo>
                  <a:pt x="0" y="8710"/>
                </a:lnTo>
                <a:lnTo>
                  <a:pt x="8710" y="0"/>
                </a:lnTo>
                <a:lnTo>
                  <a:pt x="7984" y="0"/>
                </a:lnTo>
                <a:close/>
              </a:path>
            </a:pathLst>
          </a:custGeom>
          <a:solidFill>
            <a:srgbClr val="0030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任意多边形: 形状 505"/>
          <p:cNvSpPr/>
          <p:nvPr/>
        </p:nvSpPr>
        <p:spPr>
          <a:xfrm>
            <a:off x="0" y="0"/>
            <a:ext cx="3396600" cy="3396600"/>
          </a:xfrm>
          <a:custGeom>
            <a:avLst/>
            <a:gdLst/>
            <a:ahLst/>
            <a:cxnLst/>
            <a:rect l="0" t="0" r="r" b="b"/>
            <a:pathLst>
              <a:path w="9435" h="9435">
                <a:moveTo>
                  <a:pt x="8710" y="0"/>
                </a:moveTo>
                <a:lnTo>
                  <a:pt x="0" y="8710"/>
                </a:lnTo>
                <a:lnTo>
                  <a:pt x="0" y="9435"/>
                </a:lnTo>
                <a:lnTo>
                  <a:pt x="9435" y="0"/>
                </a:lnTo>
                <a:lnTo>
                  <a:pt x="8710" y="0"/>
                </a:lnTo>
                <a:close/>
              </a:path>
            </a:pathLst>
          </a:custGeom>
          <a:solidFill>
            <a:srgbClr val="0030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任意多边形: 形状 506"/>
          <p:cNvSpPr/>
          <p:nvPr/>
        </p:nvSpPr>
        <p:spPr>
          <a:xfrm>
            <a:off x="0" y="0"/>
            <a:ext cx="3657960" cy="3657960"/>
          </a:xfrm>
          <a:custGeom>
            <a:avLst/>
            <a:gdLst/>
            <a:ahLst/>
            <a:cxnLst/>
            <a:rect l="0" t="0" r="r" b="b"/>
            <a:pathLst>
              <a:path w="10161" h="10161">
                <a:moveTo>
                  <a:pt x="9435" y="0"/>
                </a:moveTo>
                <a:lnTo>
                  <a:pt x="0" y="9435"/>
                </a:lnTo>
                <a:lnTo>
                  <a:pt x="0" y="10161"/>
                </a:lnTo>
                <a:lnTo>
                  <a:pt x="10161" y="0"/>
                </a:lnTo>
                <a:lnTo>
                  <a:pt x="9435" y="0"/>
                </a:lnTo>
                <a:close/>
              </a:path>
            </a:pathLst>
          </a:custGeom>
          <a:solidFill>
            <a:srgbClr val="002F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任意多边形: 形状 507"/>
          <p:cNvSpPr/>
          <p:nvPr/>
        </p:nvSpPr>
        <p:spPr>
          <a:xfrm>
            <a:off x="0" y="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161" y="0"/>
                </a:moveTo>
                <a:lnTo>
                  <a:pt x="0" y="10161"/>
                </a:lnTo>
                <a:lnTo>
                  <a:pt x="0" y="10887"/>
                </a:lnTo>
                <a:lnTo>
                  <a:pt x="10887" y="0"/>
                </a:lnTo>
                <a:lnTo>
                  <a:pt x="10161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任意多边形: 形状 508"/>
          <p:cNvSpPr/>
          <p:nvPr/>
        </p:nvSpPr>
        <p:spPr>
          <a:xfrm>
            <a:off x="0" y="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0887" y="0"/>
                </a:moveTo>
                <a:lnTo>
                  <a:pt x="0" y="10887"/>
                </a:lnTo>
                <a:lnTo>
                  <a:pt x="0" y="11613"/>
                </a:lnTo>
                <a:lnTo>
                  <a:pt x="11613" y="0"/>
                </a:lnTo>
                <a:lnTo>
                  <a:pt x="10887" y="0"/>
                </a:lnTo>
                <a:close/>
              </a:path>
            </a:pathLst>
          </a:custGeom>
          <a:solidFill>
            <a:srgbClr val="002F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0" y="0"/>
            <a:ext cx="4441680" cy="4441680"/>
          </a:xfrm>
          <a:custGeom>
            <a:avLst/>
            <a:gdLst/>
            <a:ahLst/>
            <a:cxnLst/>
            <a:rect l="0" t="0" r="r" b="b"/>
            <a:pathLst>
              <a:path w="12338" h="12338">
                <a:moveTo>
                  <a:pt x="11613" y="0"/>
                </a:moveTo>
                <a:lnTo>
                  <a:pt x="0" y="11613"/>
                </a:lnTo>
                <a:lnTo>
                  <a:pt x="0" y="12338"/>
                </a:lnTo>
                <a:lnTo>
                  <a:pt x="12338" y="0"/>
                </a:lnTo>
                <a:lnTo>
                  <a:pt x="11613" y="0"/>
                </a:lnTo>
                <a:close/>
              </a:path>
            </a:pathLst>
          </a:custGeom>
          <a:solidFill>
            <a:srgbClr val="002F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任意多边形: 形状 510"/>
          <p:cNvSpPr/>
          <p:nvPr/>
        </p:nvSpPr>
        <p:spPr>
          <a:xfrm>
            <a:off x="0" y="0"/>
            <a:ext cx="4703040" cy="4703040"/>
          </a:xfrm>
          <a:custGeom>
            <a:avLst/>
            <a:gdLst/>
            <a:ahLst/>
            <a:cxnLst/>
            <a:rect l="0" t="0" r="r" b="b"/>
            <a:pathLst>
              <a:path w="13064" h="13064">
                <a:moveTo>
                  <a:pt x="12338" y="0"/>
                </a:moveTo>
                <a:lnTo>
                  <a:pt x="0" y="12338"/>
                </a:lnTo>
                <a:lnTo>
                  <a:pt x="0" y="13064"/>
                </a:lnTo>
                <a:lnTo>
                  <a:pt x="13064" y="0"/>
                </a:lnTo>
                <a:lnTo>
                  <a:pt x="12338" y="0"/>
                </a:lnTo>
                <a:close/>
              </a:path>
            </a:pathLst>
          </a:custGeom>
          <a:solidFill>
            <a:srgbClr val="002E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任意多边形: 形状 511"/>
          <p:cNvSpPr/>
          <p:nvPr/>
        </p:nvSpPr>
        <p:spPr>
          <a:xfrm>
            <a:off x="0" y="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064" y="0"/>
                </a:moveTo>
                <a:lnTo>
                  <a:pt x="0" y="13064"/>
                </a:lnTo>
                <a:lnTo>
                  <a:pt x="0" y="13790"/>
                </a:lnTo>
                <a:lnTo>
                  <a:pt x="13790" y="0"/>
                </a:lnTo>
                <a:lnTo>
                  <a:pt x="13064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任意多边形: 形状 512"/>
          <p:cNvSpPr/>
          <p:nvPr/>
        </p:nvSpPr>
        <p:spPr>
          <a:xfrm>
            <a:off x="0" y="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3790" y="0"/>
                </a:moveTo>
                <a:lnTo>
                  <a:pt x="0" y="13790"/>
                </a:lnTo>
                <a:lnTo>
                  <a:pt x="0" y="14516"/>
                </a:lnTo>
                <a:lnTo>
                  <a:pt x="14516" y="0"/>
                </a:lnTo>
                <a:lnTo>
                  <a:pt x="13790" y="0"/>
                </a:lnTo>
                <a:close/>
              </a:path>
            </a:pathLst>
          </a:custGeom>
          <a:solidFill>
            <a:srgbClr val="002E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任意多边形: 形状 513"/>
          <p:cNvSpPr/>
          <p:nvPr/>
        </p:nvSpPr>
        <p:spPr>
          <a:xfrm>
            <a:off x="0" y="0"/>
            <a:ext cx="5486760" cy="5486760"/>
          </a:xfrm>
          <a:custGeom>
            <a:avLst/>
            <a:gdLst/>
            <a:ahLst/>
            <a:cxnLst/>
            <a:rect l="0" t="0" r="r" b="b"/>
            <a:pathLst>
              <a:path w="15241" h="15241">
                <a:moveTo>
                  <a:pt x="14516" y="0"/>
                </a:moveTo>
                <a:lnTo>
                  <a:pt x="0" y="14516"/>
                </a:lnTo>
                <a:lnTo>
                  <a:pt x="0" y="15241"/>
                </a:lnTo>
                <a:lnTo>
                  <a:pt x="15241" y="0"/>
                </a:lnTo>
                <a:lnTo>
                  <a:pt x="14516" y="0"/>
                </a:lnTo>
                <a:close/>
              </a:path>
            </a:pathLst>
          </a:custGeom>
          <a:solidFill>
            <a:srgbClr val="002E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任意多边形: 形状 514"/>
          <p:cNvSpPr/>
          <p:nvPr/>
        </p:nvSpPr>
        <p:spPr>
          <a:xfrm>
            <a:off x="0" y="0"/>
            <a:ext cx="5748120" cy="5748120"/>
          </a:xfrm>
          <a:custGeom>
            <a:avLst/>
            <a:gdLst/>
            <a:ahLst/>
            <a:cxnLst/>
            <a:rect l="0" t="0" r="r" b="b"/>
            <a:pathLst>
              <a:path w="15967" h="15967">
                <a:moveTo>
                  <a:pt x="15241" y="0"/>
                </a:moveTo>
                <a:lnTo>
                  <a:pt x="0" y="15241"/>
                </a:lnTo>
                <a:lnTo>
                  <a:pt x="0" y="15967"/>
                </a:lnTo>
                <a:lnTo>
                  <a:pt x="15967" y="0"/>
                </a:lnTo>
                <a:lnTo>
                  <a:pt x="15241" y="0"/>
                </a:lnTo>
                <a:close/>
              </a:path>
            </a:pathLst>
          </a:custGeom>
          <a:solidFill>
            <a:srgbClr val="002D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任意多边形: 形状 515"/>
          <p:cNvSpPr/>
          <p:nvPr/>
        </p:nvSpPr>
        <p:spPr>
          <a:xfrm>
            <a:off x="0" y="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5967" y="0"/>
                </a:moveTo>
                <a:lnTo>
                  <a:pt x="0" y="15967"/>
                </a:lnTo>
                <a:lnTo>
                  <a:pt x="0" y="16693"/>
                </a:lnTo>
                <a:lnTo>
                  <a:pt x="16693" y="0"/>
                </a:lnTo>
                <a:lnTo>
                  <a:pt x="15967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任意多边形: 形状 516"/>
          <p:cNvSpPr/>
          <p:nvPr/>
        </p:nvSpPr>
        <p:spPr>
          <a:xfrm>
            <a:off x="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693" y="0"/>
                </a:moveTo>
                <a:lnTo>
                  <a:pt x="0" y="16693"/>
                </a:lnTo>
                <a:lnTo>
                  <a:pt x="0" y="16714"/>
                </a:lnTo>
                <a:lnTo>
                  <a:pt x="16714" y="0"/>
                </a:lnTo>
                <a:lnTo>
                  <a:pt x="16693" y="0"/>
                </a:lnTo>
                <a:close/>
              </a:path>
            </a:pathLst>
          </a:custGeom>
          <a:solidFill>
            <a:srgbClr val="002D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任意多边形: 形状 517"/>
          <p:cNvSpPr/>
          <p:nvPr/>
        </p:nvSpPr>
        <p:spPr>
          <a:xfrm>
            <a:off x="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4" y="0"/>
                </a:moveTo>
                <a:lnTo>
                  <a:pt x="0" y="16714"/>
                </a:lnTo>
                <a:lnTo>
                  <a:pt x="704" y="16714"/>
                </a:lnTo>
                <a:lnTo>
                  <a:pt x="17419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D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任意多边形: 形状 518"/>
          <p:cNvSpPr/>
          <p:nvPr/>
        </p:nvSpPr>
        <p:spPr>
          <a:xfrm>
            <a:off x="2534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任意多边形: 形状 519"/>
          <p:cNvSpPr/>
          <p:nvPr/>
        </p:nvSpPr>
        <p:spPr>
          <a:xfrm>
            <a:off x="5148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任意多边形: 形状 520"/>
          <p:cNvSpPr/>
          <p:nvPr/>
        </p:nvSpPr>
        <p:spPr>
          <a:xfrm>
            <a:off x="7761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C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任意多边形: 形状 521"/>
          <p:cNvSpPr/>
          <p:nvPr/>
        </p:nvSpPr>
        <p:spPr>
          <a:xfrm>
            <a:off x="1037160" y="0"/>
            <a:ext cx="6278760" cy="6017040"/>
          </a:xfrm>
          <a:custGeom>
            <a:avLst/>
            <a:gdLst/>
            <a:ahLst/>
            <a:cxnLst/>
            <a:rect l="0" t="0" r="r" b="b"/>
            <a:pathLst>
              <a:path w="17441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1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C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任意多边形: 形状 522"/>
          <p:cNvSpPr/>
          <p:nvPr/>
        </p:nvSpPr>
        <p:spPr>
          <a:xfrm>
            <a:off x="12985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B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4" name="任意多边形: 形状 523"/>
          <p:cNvSpPr/>
          <p:nvPr/>
        </p:nvSpPr>
        <p:spPr>
          <a:xfrm>
            <a:off x="15598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任意多边形: 形状 524"/>
          <p:cNvSpPr/>
          <p:nvPr/>
        </p:nvSpPr>
        <p:spPr>
          <a:xfrm>
            <a:off x="18212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任意多边形: 形状 525"/>
          <p:cNvSpPr/>
          <p:nvPr/>
        </p:nvSpPr>
        <p:spPr>
          <a:xfrm>
            <a:off x="2082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B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任意多边形: 形状 526"/>
          <p:cNvSpPr/>
          <p:nvPr/>
        </p:nvSpPr>
        <p:spPr>
          <a:xfrm>
            <a:off x="23436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5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A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任意多边形: 形状 527"/>
          <p:cNvSpPr/>
          <p:nvPr/>
        </p:nvSpPr>
        <p:spPr>
          <a:xfrm>
            <a:off x="26049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任意多边形: 形状 528"/>
          <p:cNvSpPr/>
          <p:nvPr/>
        </p:nvSpPr>
        <p:spPr>
          <a:xfrm>
            <a:off x="286632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任意多边形: 形状 529"/>
          <p:cNvSpPr/>
          <p:nvPr/>
        </p:nvSpPr>
        <p:spPr>
          <a:xfrm>
            <a:off x="3127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A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任意多边形: 形状 530"/>
          <p:cNvSpPr/>
          <p:nvPr/>
        </p:nvSpPr>
        <p:spPr>
          <a:xfrm>
            <a:off x="338868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任意多边形: 形状 531"/>
          <p:cNvSpPr/>
          <p:nvPr/>
        </p:nvSpPr>
        <p:spPr>
          <a:xfrm>
            <a:off x="365004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任意多边形: 形状 532"/>
          <p:cNvSpPr/>
          <p:nvPr/>
        </p:nvSpPr>
        <p:spPr>
          <a:xfrm>
            <a:off x="391140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6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9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任意多边形: 形状 533"/>
          <p:cNvSpPr/>
          <p:nvPr/>
        </p:nvSpPr>
        <p:spPr>
          <a:xfrm>
            <a:off x="4172760" y="0"/>
            <a:ext cx="6278400" cy="6017040"/>
          </a:xfrm>
          <a:custGeom>
            <a:avLst/>
            <a:gdLst/>
            <a:ahLst/>
            <a:cxnLst/>
            <a:rect l="0" t="0" r="r" b="b"/>
            <a:pathLst>
              <a:path w="17440" h="16714">
                <a:moveTo>
                  <a:pt x="16714" y="0"/>
                </a:moveTo>
                <a:lnTo>
                  <a:pt x="0" y="16714"/>
                </a:lnTo>
                <a:lnTo>
                  <a:pt x="725" y="16714"/>
                </a:lnTo>
                <a:lnTo>
                  <a:pt x="17440" y="0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任意多边形: 形状 534"/>
          <p:cNvSpPr/>
          <p:nvPr/>
        </p:nvSpPr>
        <p:spPr>
          <a:xfrm>
            <a:off x="4433760" y="0"/>
            <a:ext cx="6270840" cy="6017040"/>
          </a:xfrm>
          <a:custGeom>
            <a:avLst/>
            <a:gdLst/>
            <a:ahLst/>
            <a:cxnLst/>
            <a:rect l="0" t="0" r="r" b="b"/>
            <a:pathLst>
              <a:path w="17419" h="16714">
                <a:moveTo>
                  <a:pt x="16715" y="0"/>
                </a:moveTo>
                <a:lnTo>
                  <a:pt x="0" y="16714"/>
                </a:lnTo>
                <a:lnTo>
                  <a:pt x="705" y="16714"/>
                </a:lnTo>
                <a:lnTo>
                  <a:pt x="17419" y="0"/>
                </a:lnTo>
                <a:lnTo>
                  <a:pt x="16715" y="0"/>
                </a:lnTo>
                <a:close/>
              </a:path>
            </a:pathLst>
          </a:custGeom>
          <a:solidFill>
            <a:srgbClr val="0028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任意多边形: 形状 535"/>
          <p:cNvSpPr/>
          <p:nvPr/>
        </p:nvSpPr>
        <p:spPr>
          <a:xfrm>
            <a:off x="4687560" y="0"/>
            <a:ext cx="6017040" cy="6017040"/>
          </a:xfrm>
          <a:custGeom>
            <a:avLst/>
            <a:gdLst/>
            <a:ahLst/>
            <a:cxnLst/>
            <a:rect l="0" t="0" r="r" b="b"/>
            <a:pathLst>
              <a:path w="16714" h="16714">
                <a:moveTo>
                  <a:pt x="16714" y="0"/>
                </a:moveTo>
                <a:lnTo>
                  <a:pt x="0" y="16714"/>
                </a:lnTo>
                <a:lnTo>
                  <a:pt x="21" y="16714"/>
                </a:lnTo>
                <a:lnTo>
                  <a:pt x="16714" y="21"/>
                </a:lnTo>
                <a:lnTo>
                  <a:pt x="16714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任意多边形: 形状 536"/>
          <p:cNvSpPr/>
          <p:nvPr/>
        </p:nvSpPr>
        <p:spPr>
          <a:xfrm>
            <a:off x="4695120" y="7560"/>
            <a:ext cx="6009480" cy="6009480"/>
          </a:xfrm>
          <a:custGeom>
            <a:avLst/>
            <a:gdLst/>
            <a:ahLst/>
            <a:cxnLst/>
            <a:rect l="0" t="0" r="r" b="b"/>
            <a:pathLst>
              <a:path w="16693" h="16693">
                <a:moveTo>
                  <a:pt x="16693" y="0"/>
                </a:moveTo>
                <a:lnTo>
                  <a:pt x="0" y="16693"/>
                </a:lnTo>
                <a:lnTo>
                  <a:pt x="726" y="16693"/>
                </a:lnTo>
                <a:lnTo>
                  <a:pt x="16693" y="725"/>
                </a:lnTo>
                <a:lnTo>
                  <a:pt x="16693" y="0"/>
                </a:lnTo>
                <a:close/>
              </a:path>
            </a:pathLst>
          </a:custGeom>
          <a:solidFill>
            <a:srgbClr val="0028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任意多边形: 形状 537"/>
          <p:cNvSpPr/>
          <p:nvPr/>
        </p:nvSpPr>
        <p:spPr>
          <a:xfrm>
            <a:off x="4956480" y="268560"/>
            <a:ext cx="5748120" cy="5748480"/>
          </a:xfrm>
          <a:custGeom>
            <a:avLst/>
            <a:gdLst/>
            <a:ahLst/>
            <a:cxnLst/>
            <a:rect l="0" t="0" r="r" b="b"/>
            <a:pathLst>
              <a:path w="15967" h="15968">
                <a:moveTo>
                  <a:pt x="15967" y="0"/>
                </a:moveTo>
                <a:lnTo>
                  <a:pt x="0" y="15968"/>
                </a:lnTo>
                <a:lnTo>
                  <a:pt x="726" y="15968"/>
                </a:lnTo>
                <a:lnTo>
                  <a:pt x="15967" y="726"/>
                </a:lnTo>
                <a:lnTo>
                  <a:pt x="15967" y="0"/>
                </a:lnTo>
                <a:close/>
              </a:path>
            </a:pathLst>
          </a:custGeom>
          <a:solidFill>
            <a:srgbClr val="0028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任意多边形: 形状 538"/>
          <p:cNvSpPr/>
          <p:nvPr/>
        </p:nvSpPr>
        <p:spPr>
          <a:xfrm>
            <a:off x="5217840" y="529920"/>
            <a:ext cx="5486760" cy="5487120"/>
          </a:xfrm>
          <a:custGeom>
            <a:avLst/>
            <a:gdLst/>
            <a:ahLst/>
            <a:cxnLst/>
            <a:rect l="0" t="0" r="r" b="b"/>
            <a:pathLst>
              <a:path w="15241" h="15242">
                <a:moveTo>
                  <a:pt x="15241" y="0"/>
                </a:moveTo>
                <a:lnTo>
                  <a:pt x="0" y="15242"/>
                </a:lnTo>
                <a:lnTo>
                  <a:pt x="725" y="15242"/>
                </a:lnTo>
                <a:lnTo>
                  <a:pt x="15241" y="726"/>
                </a:lnTo>
                <a:lnTo>
                  <a:pt x="15241" y="0"/>
                </a:lnTo>
                <a:close/>
              </a:path>
            </a:pathLst>
          </a:custGeom>
          <a:solidFill>
            <a:srgbClr val="0027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任意多边形: 形状 539"/>
          <p:cNvSpPr/>
          <p:nvPr/>
        </p:nvSpPr>
        <p:spPr>
          <a:xfrm>
            <a:off x="5478840" y="791280"/>
            <a:ext cx="5225760" cy="5225760"/>
          </a:xfrm>
          <a:custGeom>
            <a:avLst/>
            <a:gdLst/>
            <a:ahLst/>
            <a:cxnLst/>
            <a:rect l="0" t="0" r="r" b="b"/>
            <a:pathLst>
              <a:path w="14516" h="14516">
                <a:moveTo>
                  <a:pt x="14516" y="0"/>
                </a:moveTo>
                <a:lnTo>
                  <a:pt x="0" y="14516"/>
                </a:lnTo>
                <a:lnTo>
                  <a:pt x="726" y="14516"/>
                </a:lnTo>
                <a:lnTo>
                  <a:pt x="14516" y="726"/>
                </a:lnTo>
                <a:lnTo>
                  <a:pt x="14516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任意多边形: 形状 540"/>
          <p:cNvSpPr/>
          <p:nvPr/>
        </p:nvSpPr>
        <p:spPr>
          <a:xfrm>
            <a:off x="5740200" y="1052640"/>
            <a:ext cx="4964400" cy="4964400"/>
          </a:xfrm>
          <a:custGeom>
            <a:avLst/>
            <a:gdLst/>
            <a:ahLst/>
            <a:cxnLst/>
            <a:rect l="0" t="0" r="r" b="b"/>
            <a:pathLst>
              <a:path w="13790" h="13790">
                <a:moveTo>
                  <a:pt x="13790" y="0"/>
                </a:moveTo>
                <a:lnTo>
                  <a:pt x="0" y="13790"/>
                </a:lnTo>
                <a:lnTo>
                  <a:pt x="726" y="13790"/>
                </a:lnTo>
                <a:lnTo>
                  <a:pt x="13790" y="725"/>
                </a:lnTo>
                <a:lnTo>
                  <a:pt x="13790" y="0"/>
                </a:lnTo>
                <a:close/>
              </a:path>
            </a:pathLst>
          </a:custGeom>
          <a:solidFill>
            <a:srgbClr val="0027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任意多边形: 形状 541"/>
          <p:cNvSpPr/>
          <p:nvPr/>
        </p:nvSpPr>
        <p:spPr>
          <a:xfrm>
            <a:off x="6001560" y="1313640"/>
            <a:ext cx="4703040" cy="4703400"/>
          </a:xfrm>
          <a:custGeom>
            <a:avLst/>
            <a:gdLst/>
            <a:ahLst/>
            <a:cxnLst/>
            <a:rect l="0" t="0" r="r" b="b"/>
            <a:pathLst>
              <a:path w="13064" h="13065">
                <a:moveTo>
                  <a:pt x="13064" y="0"/>
                </a:moveTo>
                <a:lnTo>
                  <a:pt x="0" y="13065"/>
                </a:lnTo>
                <a:lnTo>
                  <a:pt x="726" y="13065"/>
                </a:lnTo>
                <a:lnTo>
                  <a:pt x="13064" y="726"/>
                </a:lnTo>
                <a:lnTo>
                  <a:pt x="13064" y="0"/>
                </a:lnTo>
                <a:close/>
              </a:path>
            </a:pathLst>
          </a:custGeom>
          <a:solidFill>
            <a:srgbClr val="0027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任意多边形: 形状 542"/>
          <p:cNvSpPr/>
          <p:nvPr/>
        </p:nvSpPr>
        <p:spPr>
          <a:xfrm>
            <a:off x="6262920" y="1575000"/>
            <a:ext cx="4441680" cy="4442040"/>
          </a:xfrm>
          <a:custGeom>
            <a:avLst/>
            <a:gdLst/>
            <a:ahLst/>
            <a:cxnLst/>
            <a:rect l="0" t="0" r="r" b="b"/>
            <a:pathLst>
              <a:path w="12338" h="12339">
                <a:moveTo>
                  <a:pt x="12338" y="0"/>
                </a:moveTo>
                <a:lnTo>
                  <a:pt x="0" y="12339"/>
                </a:lnTo>
                <a:lnTo>
                  <a:pt x="725" y="12339"/>
                </a:lnTo>
                <a:lnTo>
                  <a:pt x="12338" y="726"/>
                </a:lnTo>
                <a:lnTo>
                  <a:pt x="12338" y="0"/>
                </a:lnTo>
                <a:close/>
              </a:path>
            </a:pathLst>
          </a:custGeom>
          <a:solidFill>
            <a:srgbClr val="0026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任意多边形: 形状 543"/>
          <p:cNvSpPr/>
          <p:nvPr/>
        </p:nvSpPr>
        <p:spPr>
          <a:xfrm>
            <a:off x="6523920" y="1836360"/>
            <a:ext cx="4180680" cy="4180680"/>
          </a:xfrm>
          <a:custGeom>
            <a:avLst/>
            <a:gdLst/>
            <a:ahLst/>
            <a:cxnLst/>
            <a:rect l="0" t="0" r="r" b="b"/>
            <a:pathLst>
              <a:path w="11613" h="11613">
                <a:moveTo>
                  <a:pt x="11613" y="0"/>
                </a:moveTo>
                <a:lnTo>
                  <a:pt x="0" y="11613"/>
                </a:lnTo>
                <a:lnTo>
                  <a:pt x="726" y="11613"/>
                </a:lnTo>
                <a:lnTo>
                  <a:pt x="11613" y="727"/>
                </a:lnTo>
                <a:lnTo>
                  <a:pt x="11613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任意多边形: 形状 544"/>
          <p:cNvSpPr/>
          <p:nvPr/>
        </p:nvSpPr>
        <p:spPr>
          <a:xfrm>
            <a:off x="6785280" y="2097720"/>
            <a:ext cx="3919320" cy="3919320"/>
          </a:xfrm>
          <a:custGeom>
            <a:avLst/>
            <a:gdLst/>
            <a:ahLst/>
            <a:cxnLst/>
            <a:rect l="0" t="0" r="r" b="b"/>
            <a:pathLst>
              <a:path w="10887" h="10887">
                <a:moveTo>
                  <a:pt x="10887" y="0"/>
                </a:moveTo>
                <a:lnTo>
                  <a:pt x="0" y="10887"/>
                </a:lnTo>
                <a:lnTo>
                  <a:pt x="726" y="10887"/>
                </a:lnTo>
                <a:lnTo>
                  <a:pt x="10887" y="725"/>
                </a:lnTo>
                <a:lnTo>
                  <a:pt x="10887" y="0"/>
                </a:lnTo>
                <a:close/>
              </a:path>
            </a:pathLst>
          </a:custGeom>
          <a:solidFill>
            <a:srgbClr val="0026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任意多边形: 形状 545"/>
          <p:cNvSpPr/>
          <p:nvPr/>
        </p:nvSpPr>
        <p:spPr>
          <a:xfrm>
            <a:off x="7046640" y="2358720"/>
            <a:ext cx="3657960" cy="3658320"/>
          </a:xfrm>
          <a:custGeom>
            <a:avLst/>
            <a:gdLst/>
            <a:ahLst/>
            <a:cxnLst/>
            <a:rect l="0" t="0" r="r" b="b"/>
            <a:pathLst>
              <a:path w="10161" h="10162">
                <a:moveTo>
                  <a:pt x="10161" y="0"/>
                </a:moveTo>
                <a:lnTo>
                  <a:pt x="0" y="10162"/>
                </a:lnTo>
                <a:lnTo>
                  <a:pt x="726" y="10162"/>
                </a:lnTo>
                <a:lnTo>
                  <a:pt x="10161" y="726"/>
                </a:lnTo>
                <a:lnTo>
                  <a:pt x="10161" y="0"/>
                </a:lnTo>
                <a:close/>
              </a:path>
            </a:pathLst>
          </a:custGeom>
          <a:solidFill>
            <a:srgbClr val="0026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7" name="任意多边形: 形状 546"/>
          <p:cNvSpPr/>
          <p:nvPr/>
        </p:nvSpPr>
        <p:spPr>
          <a:xfrm>
            <a:off x="7308000" y="2620080"/>
            <a:ext cx="3396600" cy="3396960"/>
          </a:xfrm>
          <a:custGeom>
            <a:avLst/>
            <a:gdLst/>
            <a:ahLst/>
            <a:cxnLst/>
            <a:rect l="0" t="0" r="r" b="b"/>
            <a:pathLst>
              <a:path w="9435" h="9436">
                <a:moveTo>
                  <a:pt x="9435" y="0"/>
                </a:moveTo>
                <a:lnTo>
                  <a:pt x="0" y="9436"/>
                </a:lnTo>
                <a:lnTo>
                  <a:pt x="725" y="9436"/>
                </a:lnTo>
                <a:lnTo>
                  <a:pt x="9435" y="726"/>
                </a:lnTo>
                <a:lnTo>
                  <a:pt x="9435" y="0"/>
                </a:lnTo>
                <a:close/>
              </a:path>
            </a:pathLst>
          </a:custGeom>
          <a:solidFill>
            <a:srgbClr val="0025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任意多边形: 形状 547"/>
          <p:cNvSpPr/>
          <p:nvPr/>
        </p:nvSpPr>
        <p:spPr>
          <a:xfrm>
            <a:off x="7569000" y="2881440"/>
            <a:ext cx="3135600" cy="3135600"/>
          </a:xfrm>
          <a:custGeom>
            <a:avLst/>
            <a:gdLst/>
            <a:ahLst/>
            <a:cxnLst/>
            <a:rect l="0" t="0" r="r" b="b"/>
            <a:pathLst>
              <a:path w="8710" h="8710">
                <a:moveTo>
                  <a:pt x="8710" y="0"/>
                </a:moveTo>
                <a:lnTo>
                  <a:pt x="0" y="8710"/>
                </a:lnTo>
                <a:lnTo>
                  <a:pt x="726" y="8710"/>
                </a:lnTo>
                <a:lnTo>
                  <a:pt x="8710" y="726"/>
                </a:lnTo>
                <a:lnTo>
                  <a:pt x="8710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任意多边形: 形状 548"/>
          <p:cNvSpPr/>
          <p:nvPr/>
        </p:nvSpPr>
        <p:spPr>
          <a:xfrm>
            <a:off x="7830360" y="3142800"/>
            <a:ext cx="2874240" cy="2874240"/>
          </a:xfrm>
          <a:custGeom>
            <a:avLst/>
            <a:gdLst/>
            <a:ahLst/>
            <a:cxnLst/>
            <a:rect l="0" t="0" r="r" b="b"/>
            <a:pathLst>
              <a:path w="7984" h="7984">
                <a:moveTo>
                  <a:pt x="7984" y="0"/>
                </a:moveTo>
                <a:lnTo>
                  <a:pt x="0" y="7984"/>
                </a:lnTo>
                <a:lnTo>
                  <a:pt x="726" y="7984"/>
                </a:lnTo>
                <a:lnTo>
                  <a:pt x="7984" y="725"/>
                </a:lnTo>
                <a:lnTo>
                  <a:pt x="7984" y="0"/>
                </a:lnTo>
                <a:close/>
              </a:path>
            </a:pathLst>
          </a:custGeom>
          <a:solidFill>
            <a:srgbClr val="0025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任意多边形: 形状 549"/>
          <p:cNvSpPr/>
          <p:nvPr/>
        </p:nvSpPr>
        <p:spPr>
          <a:xfrm>
            <a:off x="8091720" y="3403800"/>
            <a:ext cx="2612880" cy="2613240"/>
          </a:xfrm>
          <a:custGeom>
            <a:avLst/>
            <a:gdLst/>
            <a:ahLst/>
            <a:cxnLst/>
            <a:rect l="0" t="0" r="r" b="b"/>
            <a:pathLst>
              <a:path w="7258" h="7259">
                <a:moveTo>
                  <a:pt x="7258" y="0"/>
                </a:moveTo>
                <a:lnTo>
                  <a:pt x="0" y="7259"/>
                </a:lnTo>
                <a:lnTo>
                  <a:pt x="726" y="7259"/>
                </a:lnTo>
                <a:lnTo>
                  <a:pt x="7258" y="726"/>
                </a:lnTo>
                <a:lnTo>
                  <a:pt x="7258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任意多边形: 形状 550"/>
          <p:cNvSpPr/>
          <p:nvPr/>
        </p:nvSpPr>
        <p:spPr>
          <a:xfrm>
            <a:off x="8353080" y="3665160"/>
            <a:ext cx="2351520" cy="2351880"/>
          </a:xfrm>
          <a:custGeom>
            <a:avLst/>
            <a:gdLst/>
            <a:ahLst/>
            <a:cxnLst/>
            <a:rect l="0" t="0" r="r" b="b"/>
            <a:pathLst>
              <a:path w="6532" h="6533">
                <a:moveTo>
                  <a:pt x="6532" y="0"/>
                </a:moveTo>
                <a:lnTo>
                  <a:pt x="0" y="6533"/>
                </a:lnTo>
                <a:lnTo>
                  <a:pt x="725" y="6533"/>
                </a:lnTo>
                <a:lnTo>
                  <a:pt x="6532" y="726"/>
                </a:lnTo>
                <a:lnTo>
                  <a:pt x="6532" y="0"/>
                </a:lnTo>
                <a:close/>
              </a:path>
            </a:pathLst>
          </a:custGeom>
          <a:solidFill>
            <a:srgbClr val="00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任意多边形: 形状 551"/>
          <p:cNvSpPr/>
          <p:nvPr/>
        </p:nvSpPr>
        <p:spPr>
          <a:xfrm>
            <a:off x="8614080" y="3926520"/>
            <a:ext cx="2090520" cy="2090520"/>
          </a:xfrm>
          <a:custGeom>
            <a:avLst/>
            <a:gdLst/>
            <a:ahLst/>
            <a:cxnLst/>
            <a:rect l="0" t="0" r="r" b="b"/>
            <a:pathLst>
              <a:path w="5807" h="5807">
                <a:moveTo>
                  <a:pt x="5807" y="0"/>
                </a:moveTo>
                <a:lnTo>
                  <a:pt x="0" y="5807"/>
                </a:lnTo>
                <a:lnTo>
                  <a:pt x="726" y="5807"/>
                </a:lnTo>
                <a:lnTo>
                  <a:pt x="5807" y="726"/>
                </a:lnTo>
                <a:lnTo>
                  <a:pt x="5807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3" name="任意多边形: 形状 552"/>
          <p:cNvSpPr/>
          <p:nvPr/>
        </p:nvSpPr>
        <p:spPr>
          <a:xfrm>
            <a:off x="8875440" y="4187880"/>
            <a:ext cx="1829160" cy="1829160"/>
          </a:xfrm>
          <a:custGeom>
            <a:avLst/>
            <a:gdLst/>
            <a:ahLst/>
            <a:cxnLst/>
            <a:rect l="0" t="0" r="r" b="b"/>
            <a:pathLst>
              <a:path w="5081" h="5081">
                <a:moveTo>
                  <a:pt x="5081" y="0"/>
                </a:moveTo>
                <a:lnTo>
                  <a:pt x="0" y="5081"/>
                </a:lnTo>
                <a:lnTo>
                  <a:pt x="726" y="5081"/>
                </a:lnTo>
                <a:lnTo>
                  <a:pt x="5081" y="725"/>
                </a:lnTo>
                <a:lnTo>
                  <a:pt x="5081" y="0"/>
                </a:lnTo>
                <a:close/>
              </a:path>
            </a:pathLst>
          </a:custGeom>
          <a:solidFill>
            <a:srgbClr val="0024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4" name="任意多边形: 形状 553"/>
          <p:cNvSpPr/>
          <p:nvPr/>
        </p:nvSpPr>
        <p:spPr>
          <a:xfrm>
            <a:off x="9136800" y="4448880"/>
            <a:ext cx="1567800" cy="1568160"/>
          </a:xfrm>
          <a:custGeom>
            <a:avLst/>
            <a:gdLst/>
            <a:ahLst/>
            <a:cxnLst/>
            <a:rect l="0" t="0" r="r" b="b"/>
            <a:pathLst>
              <a:path w="4355" h="4356">
                <a:moveTo>
                  <a:pt x="4355" y="0"/>
                </a:moveTo>
                <a:lnTo>
                  <a:pt x="0" y="4356"/>
                </a:lnTo>
                <a:lnTo>
                  <a:pt x="726" y="4356"/>
                </a:lnTo>
                <a:lnTo>
                  <a:pt x="4355" y="726"/>
                </a:lnTo>
                <a:lnTo>
                  <a:pt x="4355" y="0"/>
                </a:lnTo>
                <a:close/>
              </a:path>
            </a:pathLst>
          </a:custGeom>
          <a:solidFill>
            <a:srgbClr val="00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任意多边形: 形状 554"/>
          <p:cNvSpPr/>
          <p:nvPr/>
        </p:nvSpPr>
        <p:spPr>
          <a:xfrm>
            <a:off x="9398160" y="4710240"/>
            <a:ext cx="1306440" cy="1306800"/>
          </a:xfrm>
          <a:custGeom>
            <a:avLst/>
            <a:gdLst/>
            <a:ahLst/>
            <a:cxnLst/>
            <a:rect l="0" t="0" r="r" b="b"/>
            <a:pathLst>
              <a:path w="3629" h="3630">
                <a:moveTo>
                  <a:pt x="3629" y="0"/>
                </a:moveTo>
                <a:lnTo>
                  <a:pt x="0" y="3630"/>
                </a:lnTo>
                <a:lnTo>
                  <a:pt x="725" y="3630"/>
                </a:lnTo>
                <a:lnTo>
                  <a:pt x="3629" y="726"/>
                </a:lnTo>
                <a:lnTo>
                  <a:pt x="3629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任意多边形: 形状 555"/>
          <p:cNvSpPr/>
          <p:nvPr/>
        </p:nvSpPr>
        <p:spPr>
          <a:xfrm>
            <a:off x="9659160" y="4971600"/>
            <a:ext cx="1045440" cy="1045440"/>
          </a:xfrm>
          <a:custGeom>
            <a:avLst/>
            <a:gdLst/>
            <a:ahLst/>
            <a:cxnLst/>
            <a:rect l="0" t="0" r="r" b="b"/>
            <a:pathLst>
              <a:path w="2904" h="2904">
                <a:moveTo>
                  <a:pt x="2904" y="0"/>
                </a:moveTo>
                <a:lnTo>
                  <a:pt x="0" y="2904"/>
                </a:lnTo>
                <a:lnTo>
                  <a:pt x="726" y="2904"/>
                </a:lnTo>
                <a:lnTo>
                  <a:pt x="2904" y="726"/>
                </a:lnTo>
                <a:lnTo>
                  <a:pt x="2904" y="0"/>
                </a:lnTo>
                <a:close/>
              </a:path>
            </a:pathLst>
          </a:custGeom>
          <a:solidFill>
            <a:srgbClr val="00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任意多边形: 形状 556"/>
          <p:cNvSpPr/>
          <p:nvPr/>
        </p:nvSpPr>
        <p:spPr>
          <a:xfrm>
            <a:off x="9920520" y="5232960"/>
            <a:ext cx="784080" cy="784080"/>
          </a:xfrm>
          <a:custGeom>
            <a:avLst/>
            <a:gdLst/>
            <a:ahLst/>
            <a:cxnLst/>
            <a:rect l="0" t="0" r="r" b="b"/>
            <a:pathLst>
              <a:path w="2178" h="2178">
                <a:moveTo>
                  <a:pt x="2178" y="0"/>
                </a:moveTo>
                <a:lnTo>
                  <a:pt x="0" y="2178"/>
                </a:lnTo>
                <a:lnTo>
                  <a:pt x="726" y="2178"/>
                </a:lnTo>
                <a:lnTo>
                  <a:pt x="2178" y="725"/>
                </a:lnTo>
                <a:lnTo>
                  <a:pt x="2178" y="0"/>
                </a:lnTo>
                <a:close/>
              </a:path>
            </a:pathLst>
          </a:custGeom>
          <a:solidFill>
            <a:srgbClr val="0023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任意多边形: 形状 557"/>
          <p:cNvSpPr/>
          <p:nvPr/>
        </p:nvSpPr>
        <p:spPr>
          <a:xfrm>
            <a:off x="10181880" y="5493960"/>
            <a:ext cx="522720" cy="523080"/>
          </a:xfrm>
          <a:custGeom>
            <a:avLst/>
            <a:gdLst/>
            <a:ahLst/>
            <a:cxnLst/>
            <a:rect l="0" t="0" r="r" b="b"/>
            <a:pathLst>
              <a:path w="1452" h="1453">
                <a:moveTo>
                  <a:pt x="1452" y="0"/>
                </a:moveTo>
                <a:lnTo>
                  <a:pt x="0" y="1453"/>
                </a:lnTo>
                <a:lnTo>
                  <a:pt x="727" y="1453"/>
                </a:lnTo>
                <a:lnTo>
                  <a:pt x="1452" y="726"/>
                </a:lnTo>
                <a:lnTo>
                  <a:pt x="1452" y="0"/>
                </a:lnTo>
                <a:close/>
              </a:path>
            </a:pathLst>
          </a:custGeom>
          <a:solidFill>
            <a:srgbClr val="00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: 形状 558"/>
          <p:cNvSpPr/>
          <p:nvPr/>
        </p:nvSpPr>
        <p:spPr>
          <a:xfrm>
            <a:off x="10443240" y="5755320"/>
            <a:ext cx="261360" cy="261720"/>
          </a:xfrm>
          <a:custGeom>
            <a:avLst/>
            <a:gdLst/>
            <a:ahLst/>
            <a:cxnLst/>
            <a:rect l="0" t="0" r="r" b="b"/>
            <a:pathLst>
              <a:path w="726" h="727">
                <a:moveTo>
                  <a:pt x="726" y="0"/>
                </a:moveTo>
                <a:lnTo>
                  <a:pt x="0" y="727"/>
                </a:lnTo>
                <a:lnTo>
                  <a:pt x="726" y="727"/>
                </a:lnTo>
                <a:lnTo>
                  <a:pt x="726" y="0"/>
                </a:lnTo>
                <a:close/>
              </a:path>
            </a:pathLst>
          </a:custGeom>
          <a:solidFill>
            <a:srgbClr val="00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0" name="图片 559"/>
          <p:cNvPicPr/>
          <p:nvPr/>
        </p:nvPicPr>
        <p:blipFill>
          <a:blip r:embed="rId2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61" name="图片 560"/>
          <p:cNvPicPr/>
          <p:nvPr/>
        </p:nvPicPr>
        <p:blipFill>
          <a:blip r:embed="rId3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2" name="文本框 561"/>
          <p:cNvSpPr txBox="1"/>
          <p:nvPr/>
        </p:nvSpPr>
        <p:spPr>
          <a:xfrm>
            <a:off x="534960" y="1284840"/>
            <a:ext cx="31860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智能体开发采用敏捷方法，从最小可行产品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3710520" y="1290600"/>
            <a:ext cx="4917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(MVP)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任意多边形: 形状 563"/>
          <p:cNvSpPr/>
          <p:nvPr/>
        </p:nvSpPr>
        <p:spPr>
          <a:xfrm>
            <a:off x="534600" y="4679640"/>
            <a:ext cx="9627480" cy="735840"/>
          </a:xfrm>
          <a:custGeom>
            <a:avLst/>
            <a:gdLst/>
            <a:ahLst/>
            <a:cxnLst/>
            <a:rect l="0" t="0" r="r" b="b"/>
            <a:pathLst>
              <a:path w="26743" h="2044">
                <a:moveTo>
                  <a:pt x="0" y="1858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6"/>
                </a:cubicBezTo>
                <a:lnTo>
                  <a:pt x="26743" y="1858"/>
                </a:lnTo>
                <a:cubicBezTo>
                  <a:pt x="26743" y="1870"/>
                  <a:pt x="26741" y="1882"/>
                  <a:pt x="26739" y="1894"/>
                </a:cubicBezTo>
                <a:cubicBezTo>
                  <a:pt x="26737" y="1906"/>
                  <a:pt x="26733" y="1918"/>
                  <a:pt x="26728" y="1929"/>
                </a:cubicBezTo>
                <a:cubicBezTo>
                  <a:pt x="26724" y="1940"/>
                  <a:pt x="26718" y="1951"/>
                  <a:pt x="26711" y="1961"/>
                </a:cubicBezTo>
                <a:cubicBezTo>
                  <a:pt x="26704" y="1971"/>
                  <a:pt x="26697" y="1981"/>
                  <a:pt x="26688" y="1989"/>
                </a:cubicBezTo>
                <a:cubicBezTo>
                  <a:pt x="26680" y="1998"/>
                  <a:pt x="26670" y="2005"/>
                  <a:pt x="26660" y="2012"/>
                </a:cubicBezTo>
                <a:cubicBezTo>
                  <a:pt x="26650" y="2019"/>
                  <a:pt x="26639" y="2025"/>
                  <a:pt x="26628" y="2029"/>
                </a:cubicBezTo>
                <a:cubicBezTo>
                  <a:pt x="26617" y="2034"/>
                  <a:pt x="26605" y="2038"/>
                  <a:pt x="26593" y="2040"/>
                </a:cubicBezTo>
                <a:cubicBezTo>
                  <a:pt x="26581" y="2042"/>
                  <a:pt x="26569" y="2044"/>
                  <a:pt x="26557" y="2044"/>
                </a:cubicBezTo>
                <a:lnTo>
                  <a:pt x="186" y="2044"/>
                </a:lnTo>
                <a:cubicBezTo>
                  <a:pt x="174" y="2044"/>
                  <a:pt x="162" y="2042"/>
                  <a:pt x="150" y="2040"/>
                </a:cubicBezTo>
                <a:cubicBezTo>
                  <a:pt x="138" y="2038"/>
                  <a:pt x="126" y="2034"/>
                  <a:pt x="115" y="2029"/>
                </a:cubicBezTo>
                <a:cubicBezTo>
                  <a:pt x="104" y="2025"/>
                  <a:pt x="93" y="2019"/>
                  <a:pt x="83" y="2012"/>
                </a:cubicBezTo>
                <a:cubicBezTo>
                  <a:pt x="73" y="2005"/>
                  <a:pt x="63" y="1998"/>
                  <a:pt x="55" y="1989"/>
                </a:cubicBezTo>
                <a:cubicBezTo>
                  <a:pt x="46" y="1981"/>
                  <a:pt x="38" y="1971"/>
                  <a:pt x="31" y="1961"/>
                </a:cubicBezTo>
                <a:cubicBezTo>
                  <a:pt x="25" y="1951"/>
                  <a:pt x="19" y="1940"/>
                  <a:pt x="14" y="1929"/>
                </a:cubicBezTo>
                <a:cubicBezTo>
                  <a:pt x="10" y="1918"/>
                  <a:pt x="6" y="1906"/>
                  <a:pt x="4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5" name="图片 564"/>
          <p:cNvPicPr/>
          <p:nvPr/>
        </p:nvPicPr>
        <p:blipFill>
          <a:blip r:embed="rId4"/>
          <a:stretch/>
        </p:blipFill>
        <p:spPr>
          <a:xfrm>
            <a:off x="668520" y="48384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6" name="文本框 565"/>
          <p:cNvSpPr txBox="1"/>
          <p:nvPr/>
        </p:nvSpPr>
        <p:spPr>
          <a:xfrm>
            <a:off x="4200120" y="1284840"/>
            <a:ext cx="36889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开始，通过持续迭代和多层次测试不断完善功能。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7" name="图片 566"/>
          <p:cNvPicPr/>
          <p:nvPr/>
        </p:nvPicPr>
        <p:blipFill>
          <a:blip r:embed="rId5"/>
          <a:stretch/>
        </p:blipFill>
        <p:spPr>
          <a:xfrm>
            <a:off x="668520" y="51058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8" name="文本框 567"/>
          <p:cNvSpPr txBox="1"/>
          <p:nvPr/>
        </p:nvSpPr>
        <p:spPr>
          <a:xfrm>
            <a:off x="835560" y="48268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敏捷开发关键点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9" name="图片 568"/>
          <p:cNvPicPr/>
          <p:nvPr/>
        </p:nvPicPr>
        <p:blipFill>
          <a:blip r:embed="rId6"/>
          <a:stretch/>
        </p:blipFill>
        <p:spPr>
          <a:xfrm>
            <a:off x="3835800" y="51058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0" name="文本框 569"/>
          <p:cNvSpPr txBox="1"/>
          <p:nvPr/>
        </p:nvSpPr>
        <p:spPr>
          <a:xfrm>
            <a:off x="835560" y="50940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全程维护系统文档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1" name="图片 570"/>
          <p:cNvPicPr/>
          <p:nvPr/>
        </p:nvPicPr>
        <p:blipFill>
          <a:blip r:embed="rId7"/>
          <a:stretch/>
        </p:blipFill>
        <p:spPr>
          <a:xfrm>
            <a:off x="6994440" y="51058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2" name="文本框 571"/>
          <p:cNvSpPr txBox="1"/>
          <p:nvPr/>
        </p:nvSpPr>
        <p:spPr>
          <a:xfrm>
            <a:off x="4016520" y="50940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每轮迭代后更新测试记录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7231320" y="50940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持续整合用户反馈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53496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66852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753480" y="5695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887400" y="5700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929880" y="5695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9" name="图片 578"/>
          <p:cNvPicPr/>
          <p:nvPr/>
        </p:nvPicPr>
        <p:blipFill>
          <a:blip r:embed="rId8"/>
          <a:stretch/>
        </p:blipFill>
        <p:spPr>
          <a:xfrm>
            <a:off x="2649240" y="28580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0" name="图片 579"/>
          <p:cNvPicPr/>
          <p:nvPr/>
        </p:nvPicPr>
        <p:blipFill>
          <a:blip r:embed="rId8"/>
          <a:stretch/>
        </p:blipFill>
        <p:spPr>
          <a:xfrm>
            <a:off x="5055840" y="28580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1" name="图片 580"/>
          <p:cNvPicPr/>
          <p:nvPr/>
        </p:nvPicPr>
        <p:blipFill>
          <a:blip r:embed="rId8"/>
          <a:stretch/>
        </p:blipFill>
        <p:spPr>
          <a:xfrm>
            <a:off x="7462440" y="28580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2" name="图片 581"/>
          <p:cNvPicPr/>
          <p:nvPr/>
        </p:nvPicPr>
        <p:blipFill>
          <a:blip r:embed="rId9"/>
          <a:stretch/>
        </p:blipFill>
        <p:spPr>
          <a:xfrm>
            <a:off x="6309360" y="38275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3" name="任意多边形: 形状 582"/>
          <p:cNvSpPr/>
          <p:nvPr/>
        </p:nvSpPr>
        <p:spPr>
          <a:xfrm>
            <a:off x="534600" y="1930320"/>
            <a:ext cx="2139840" cy="2323440"/>
          </a:xfrm>
          <a:custGeom>
            <a:avLst/>
            <a:gdLst/>
            <a:ahLst/>
            <a:cxnLst/>
            <a:rect l="0" t="0" r="r" b="b"/>
            <a:pathLst>
              <a:path w="5944" h="6454">
                <a:moveTo>
                  <a:pt x="21" y="172"/>
                </a:move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8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6175"/>
                </a:lnTo>
                <a:cubicBezTo>
                  <a:pt x="5944" y="6212"/>
                  <a:pt x="5937" y="6248"/>
                  <a:pt x="5922" y="6282"/>
                </a:cubicBezTo>
                <a:cubicBezTo>
                  <a:pt x="5908" y="6316"/>
                  <a:pt x="5888" y="6346"/>
                  <a:pt x="5862" y="6372"/>
                </a:cubicBezTo>
                <a:cubicBezTo>
                  <a:pt x="5836" y="6398"/>
                  <a:pt x="5806" y="6419"/>
                  <a:pt x="5772" y="6433"/>
                </a:cubicBezTo>
                <a:cubicBezTo>
                  <a:pt x="5738" y="6447"/>
                  <a:pt x="5702" y="6454"/>
                  <a:pt x="5665" y="6454"/>
                </a:cubicBezTo>
                <a:lnTo>
                  <a:pt x="279" y="6454"/>
                </a:lnTo>
                <a:cubicBezTo>
                  <a:pt x="242" y="6454"/>
                  <a:pt x="206" y="6447"/>
                  <a:pt x="172" y="6433"/>
                </a:cubicBezTo>
                <a:cubicBezTo>
                  <a:pt x="138" y="6419"/>
                  <a:pt x="108" y="6398"/>
                  <a:pt x="82" y="6372"/>
                </a:cubicBezTo>
                <a:cubicBezTo>
                  <a:pt x="56" y="6346"/>
                  <a:pt x="35" y="6316"/>
                  <a:pt x="21" y="6282"/>
                </a:cubicBezTo>
                <a:cubicBezTo>
                  <a:pt x="7" y="6248"/>
                  <a:pt x="0" y="6212"/>
                  <a:pt x="0" y="6175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: 形状 583"/>
          <p:cNvSpPr/>
          <p:nvPr/>
        </p:nvSpPr>
        <p:spPr>
          <a:xfrm>
            <a:off x="534600" y="1930320"/>
            <a:ext cx="2139840" cy="2323440"/>
          </a:xfrm>
          <a:custGeom>
            <a:avLst/>
            <a:gdLst/>
            <a:ahLst/>
            <a:cxnLst/>
            <a:rect l="0" t="0" r="r" b="b"/>
            <a:pathLst>
              <a:path w="5944" h="6454">
                <a:moveTo>
                  <a:pt x="0" y="6175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8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6175"/>
                </a:lnTo>
                <a:cubicBezTo>
                  <a:pt x="5944" y="6212"/>
                  <a:pt x="5937" y="6248"/>
                  <a:pt x="5922" y="6282"/>
                </a:cubicBezTo>
                <a:cubicBezTo>
                  <a:pt x="5908" y="6316"/>
                  <a:pt x="5888" y="6346"/>
                  <a:pt x="5862" y="6372"/>
                </a:cubicBezTo>
                <a:cubicBezTo>
                  <a:pt x="5836" y="6398"/>
                  <a:pt x="5806" y="6419"/>
                  <a:pt x="5772" y="6433"/>
                </a:cubicBezTo>
                <a:cubicBezTo>
                  <a:pt x="5738" y="6447"/>
                  <a:pt x="5702" y="6454"/>
                  <a:pt x="5665" y="6454"/>
                </a:cubicBezTo>
                <a:lnTo>
                  <a:pt x="279" y="6454"/>
                </a:lnTo>
                <a:cubicBezTo>
                  <a:pt x="242" y="6454"/>
                  <a:pt x="206" y="6447"/>
                  <a:pt x="172" y="6433"/>
                </a:cubicBezTo>
                <a:cubicBezTo>
                  <a:pt x="138" y="6419"/>
                  <a:pt x="108" y="6398"/>
                  <a:pt x="82" y="6372"/>
                </a:cubicBezTo>
                <a:cubicBezTo>
                  <a:pt x="56" y="6346"/>
                  <a:pt x="35" y="6316"/>
                  <a:pt x="21" y="6282"/>
                </a:cubicBezTo>
                <a:cubicBezTo>
                  <a:pt x="7" y="6248"/>
                  <a:pt x="0" y="6212"/>
                  <a:pt x="0" y="6175"/>
                </a:cubicBezTo>
                <a:moveTo>
                  <a:pt x="23" y="278"/>
                </a:moveTo>
                <a:lnTo>
                  <a:pt x="23" y="6175"/>
                </a:lnTo>
                <a:cubicBezTo>
                  <a:pt x="23" y="6192"/>
                  <a:pt x="25" y="6209"/>
                  <a:pt x="28" y="6225"/>
                </a:cubicBezTo>
                <a:cubicBezTo>
                  <a:pt x="32" y="6242"/>
                  <a:pt x="36" y="6258"/>
                  <a:pt x="43" y="6273"/>
                </a:cubicBezTo>
                <a:cubicBezTo>
                  <a:pt x="49" y="6289"/>
                  <a:pt x="57" y="6303"/>
                  <a:pt x="66" y="6317"/>
                </a:cubicBezTo>
                <a:cubicBezTo>
                  <a:pt x="76" y="6331"/>
                  <a:pt x="86" y="6344"/>
                  <a:pt x="98" y="6356"/>
                </a:cubicBezTo>
                <a:cubicBezTo>
                  <a:pt x="110" y="6368"/>
                  <a:pt x="123" y="6378"/>
                  <a:pt x="137" y="6388"/>
                </a:cubicBezTo>
                <a:cubicBezTo>
                  <a:pt x="151" y="6397"/>
                  <a:pt x="165" y="6405"/>
                  <a:pt x="181" y="6411"/>
                </a:cubicBezTo>
                <a:cubicBezTo>
                  <a:pt x="196" y="6418"/>
                  <a:pt x="212" y="6423"/>
                  <a:pt x="229" y="6426"/>
                </a:cubicBezTo>
                <a:cubicBezTo>
                  <a:pt x="245" y="6429"/>
                  <a:pt x="262" y="6431"/>
                  <a:pt x="279" y="6431"/>
                </a:cubicBezTo>
                <a:lnTo>
                  <a:pt x="5665" y="6431"/>
                </a:lnTo>
                <a:cubicBezTo>
                  <a:pt x="5682" y="6431"/>
                  <a:pt x="5698" y="6429"/>
                  <a:pt x="5715" y="6426"/>
                </a:cubicBezTo>
                <a:cubicBezTo>
                  <a:pt x="5731" y="6423"/>
                  <a:pt x="5747" y="6418"/>
                  <a:pt x="5763" y="6411"/>
                </a:cubicBezTo>
                <a:cubicBezTo>
                  <a:pt x="5778" y="6405"/>
                  <a:pt x="5793" y="6397"/>
                  <a:pt x="5807" y="6388"/>
                </a:cubicBezTo>
                <a:cubicBezTo>
                  <a:pt x="5821" y="6378"/>
                  <a:pt x="5834" y="6368"/>
                  <a:pt x="5846" y="6356"/>
                </a:cubicBezTo>
                <a:cubicBezTo>
                  <a:pt x="5858" y="6344"/>
                  <a:pt x="5868" y="6331"/>
                  <a:pt x="5877" y="6317"/>
                </a:cubicBezTo>
                <a:cubicBezTo>
                  <a:pt x="5887" y="6303"/>
                  <a:pt x="5895" y="6289"/>
                  <a:pt x="5901" y="6273"/>
                </a:cubicBezTo>
                <a:cubicBezTo>
                  <a:pt x="5907" y="6258"/>
                  <a:pt x="5912" y="6242"/>
                  <a:pt x="5916" y="6225"/>
                </a:cubicBezTo>
                <a:cubicBezTo>
                  <a:pt x="5919" y="6209"/>
                  <a:pt x="5920" y="6192"/>
                  <a:pt x="5920" y="6175"/>
                </a:cubicBezTo>
                <a:lnTo>
                  <a:pt x="5920" y="278"/>
                </a:lnTo>
                <a:cubicBezTo>
                  <a:pt x="5920" y="262"/>
                  <a:pt x="5919" y="245"/>
                  <a:pt x="5916" y="228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0"/>
                  <a:pt x="5877" y="136"/>
                </a:cubicBezTo>
                <a:cubicBezTo>
                  <a:pt x="5868" y="122"/>
                  <a:pt x="5858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2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2"/>
                  <a:pt x="66" y="136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任意多边形: 形状 584"/>
          <p:cNvSpPr/>
          <p:nvPr/>
        </p:nvSpPr>
        <p:spPr>
          <a:xfrm>
            <a:off x="743400" y="2139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3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8"/>
                  <a:pt x="1280" y="818"/>
                  <a:pt x="1273" y="839"/>
                </a:cubicBezTo>
                <a:cubicBezTo>
                  <a:pt x="1267" y="859"/>
                  <a:pt x="1260" y="879"/>
                  <a:pt x="1252" y="899"/>
                </a:cubicBezTo>
                <a:cubicBezTo>
                  <a:pt x="1244" y="918"/>
                  <a:pt x="1235" y="938"/>
                  <a:pt x="1225" y="956"/>
                </a:cubicBezTo>
                <a:cubicBezTo>
                  <a:pt x="1215" y="975"/>
                  <a:pt x="1204" y="993"/>
                  <a:pt x="1192" y="1011"/>
                </a:cubicBezTo>
                <a:cubicBezTo>
                  <a:pt x="1179" y="1029"/>
                  <a:pt x="1166" y="1046"/>
                  <a:pt x="1153" y="1062"/>
                </a:cubicBezTo>
                <a:cubicBezTo>
                  <a:pt x="1139" y="1079"/>
                  <a:pt x="1125" y="1095"/>
                  <a:pt x="1110" y="1110"/>
                </a:cubicBezTo>
                <a:cubicBezTo>
                  <a:pt x="1095" y="1125"/>
                  <a:pt x="1079" y="1139"/>
                  <a:pt x="1063" y="1152"/>
                </a:cubicBezTo>
                <a:cubicBezTo>
                  <a:pt x="1046" y="1166"/>
                  <a:pt x="1029" y="1179"/>
                  <a:pt x="1012" y="1190"/>
                </a:cubicBezTo>
                <a:cubicBezTo>
                  <a:pt x="994" y="1202"/>
                  <a:pt x="976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79" y="1260"/>
                  <a:pt x="859" y="1267"/>
                  <a:pt x="839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0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8"/>
                </a:cubicBezTo>
                <a:cubicBezTo>
                  <a:pt x="503" y="1284"/>
                  <a:pt x="482" y="1279"/>
                  <a:pt x="462" y="1273"/>
                </a:cubicBezTo>
                <a:cubicBezTo>
                  <a:pt x="441" y="1267"/>
                  <a:pt x="421" y="1260"/>
                  <a:pt x="402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2"/>
                  <a:pt x="289" y="1190"/>
                </a:cubicBezTo>
                <a:cubicBezTo>
                  <a:pt x="272" y="1179"/>
                  <a:pt x="255" y="1166"/>
                  <a:pt x="238" y="1152"/>
                </a:cubicBezTo>
                <a:cubicBezTo>
                  <a:pt x="222" y="1139"/>
                  <a:pt x="206" y="1125"/>
                  <a:pt x="191" y="1110"/>
                </a:cubicBezTo>
                <a:cubicBezTo>
                  <a:pt x="176" y="1095"/>
                  <a:pt x="162" y="1079"/>
                  <a:pt x="148" y="1062"/>
                </a:cubicBezTo>
                <a:cubicBezTo>
                  <a:pt x="134" y="1046"/>
                  <a:pt x="122" y="1029"/>
                  <a:pt x="110" y="1011"/>
                </a:cubicBezTo>
                <a:cubicBezTo>
                  <a:pt x="98" y="993"/>
                  <a:pt x="87" y="975"/>
                  <a:pt x="77" y="956"/>
                </a:cubicBezTo>
                <a:cubicBezTo>
                  <a:pt x="67" y="938"/>
                  <a:pt x="58" y="918"/>
                  <a:pt x="50" y="899"/>
                </a:cubicBezTo>
                <a:cubicBezTo>
                  <a:pt x="42" y="879"/>
                  <a:pt x="35" y="859"/>
                  <a:pt x="28" y="839"/>
                </a:cubicBezTo>
                <a:cubicBezTo>
                  <a:pt x="22" y="818"/>
                  <a:pt x="17" y="798"/>
                  <a:pt x="13" y="777"/>
                </a:cubicBezTo>
                <a:cubicBezTo>
                  <a:pt x="9" y="756"/>
                  <a:pt x="6" y="735"/>
                  <a:pt x="4" y="714"/>
                </a:cubicBezTo>
                <a:cubicBezTo>
                  <a:pt x="2" y="693"/>
                  <a:pt x="0" y="671"/>
                  <a:pt x="0" y="650"/>
                </a:cubicBezTo>
                <a:cubicBezTo>
                  <a:pt x="0" y="629"/>
                  <a:pt x="2" y="607"/>
                  <a:pt x="4" y="586"/>
                </a:cubicBezTo>
                <a:cubicBezTo>
                  <a:pt x="6" y="565"/>
                  <a:pt x="9" y="544"/>
                  <a:pt x="13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5" y="441"/>
                  <a:pt x="42" y="421"/>
                  <a:pt x="50" y="401"/>
                </a:cubicBezTo>
                <a:cubicBezTo>
                  <a:pt x="58" y="382"/>
                  <a:pt x="67" y="362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2" y="221"/>
                  <a:pt x="176" y="205"/>
                  <a:pt x="191" y="190"/>
                </a:cubicBezTo>
                <a:cubicBezTo>
                  <a:pt x="206" y="175"/>
                  <a:pt x="222" y="161"/>
                  <a:pt x="238" y="148"/>
                </a:cubicBezTo>
                <a:cubicBezTo>
                  <a:pt x="255" y="134"/>
                  <a:pt x="272" y="121"/>
                  <a:pt x="289" y="110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1" y="41"/>
                  <a:pt x="441" y="34"/>
                  <a:pt x="462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8"/>
                  <a:pt x="777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59" y="34"/>
                  <a:pt x="879" y="41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10"/>
                </a:cubicBezTo>
                <a:cubicBezTo>
                  <a:pt x="1029" y="121"/>
                  <a:pt x="1046" y="134"/>
                  <a:pt x="1063" y="148"/>
                </a:cubicBezTo>
                <a:cubicBezTo>
                  <a:pt x="1079" y="161"/>
                  <a:pt x="1095" y="175"/>
                  <a:pt x="1110" y="190"/>
                </a:cubicBezTo>
                <a:cubicBezTo>
                  <a:pt x="1125" y="205"/>
                  <a:pt x="1139" y="221"/>
                  <a:pt x="1153" y="238"/>
                </a:cubicBezTo>
                <a:cubicBezTo>
                  <a:pt x="1166" y="254"/>
                  <a:pt x="1179" y="271"/>
                  <a:pt x="1192" y="289"/>
                </a:cubicBezTo>
                <a:cubicBezTo>
                  <a:pt x="1204" y="307"/>
                  <a:pt x="1215" y="325"/>
                  <a:pt x="1225" y="344"/>
                </a:cubicBezTo>
                <a:cubicBezTo>
                  <a:pt x="1235" y="362"/>
                  <a:pt x="1244" y="382"/>
                  <a:pt x="1252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80" y="482"/>
                  <a:pt x="1285" y="502"/>
                  <a:pt x="1289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6" name="图片 585"/>
          <p:cNvPicPr/>
          <p:nvPr/>
        </p:nvPicPr>
        <p:blipFill>
          <a:blip r:embed="rId10"/>
          <a:stretch/>
        </p:blipFill>
        <p:spPr>
          <a:xfrm>
            <a:off x="877320" y="2273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7" name="文本框 586"/>
          <p:cNvSpPr txBox="1"/>
          <p:nvPr/>
        </p:nvSpPr>
        <p:spPr>
          <a:xfrm>
            <a:off x="9776520" y="57006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7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743760" y="2755440"/>
            <a:ext cx="4330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MVP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9" name="图片 588"/>
          <p:cNvPicPr/>
          <p:nvPr/>
        </p:nvPicPr>
        <p:blipFill>
          <a:blip r:embed="rId11"/>
          <a:stretch/>
        </p:blipFill>
        <p:spPr>
          <a:xfrm>
            <a:off x="743760" y="3133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0" name="文本框 589"/>
          <p:cNvSpPr txBox="1"/>
          <p:nvPr/>
        </p:nvSpPr>
        <p:spPr>
          <a:xfrm>
            <a:off x="1175040" y="274824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阶段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1" name="图片 590"/>
          <p:cNvPicPr/>
          <p:nvPr/>
        </p:nvPicPr>
        <p:blipFill>
          <a:blip r:embed="rId11"/>
          <a:stretch/>
        </p:blipFill>
        <p:spPr>
          <a:xfrm>
            <a:off x="743760" y="3401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2" name="文本框 591"/>
          <p:cNvSpPr txBox="1"/>
          <p:nvPr/>
        </p:nvSpPr>
        <p:spPr>
          <a:xfrm>
            <a:off x="944280" y="31219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实现核心功能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944280" y="3389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论文润色智能体先实现语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4" name="图片 593"/>
          <p:cNvPicPr/>
          <p:nvPr/>
        </p:nvPicPr>
        <p:blipFill>
          <a:blip r:embed="rId11"/>
          <a:stretch/>
        </p:blipFill>
        <p:spPr>
          <a:xfrm>
            <a:off x="743760" y="3869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5" name="文本框 594"/>
          <p:cNvSpPr txBox="1"/>
          <p:nvPr/>
        </p:nvSpPr>
        <p:spPr>
          <a:xfrm>
            <a:off x="743760" y="358992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法检查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任意多边形: 形状 595"/>
          <p:cNvSpPr/>
          <p:nvPr/>
        </p:nvSpPr>
        <p:spPr>
          <a:xfrm>
            <a:off x="2941200" y="2030400"/>
            <a:ext cx="2139840" cy="2122920"/>
          </a:xfrm>
          <a:custGeom>
            <a:avLst/>
            <a:gdLst/>
            <a:ahLst/>
            <a:cxnLst/>
            <a:rect l="0" t="0" r="r" b="b"/>
            <a:pathLst>
              <a:path w="5944" h="5897">
                <a:moveTo>
                  <a:pt x="22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1"/>
                </a:cubicBezTo>
                <a:cubicBezTo>
                  <a:pt x="207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9" y="108"/>
                  <a:pt x="5909" y="138"/>
                  <a:pt x="5923" y="172"/>
                </a:cubicBezTo>
                <a:cubicBezTo>
                  <a:pt x="5937" y="206"/>
                  <a:pt x="5944" y="242"/>
                  <a:pt x="5944" y="279"/>
                </a:cubicBezTo>
                <a:lnTo>
                  <a:pt x="5944" y="5619"/>
                </a:lnTo>
                <a:cubicBezTo>
                  <a:pt x="5944" y="5656"/>
                  <a:pt x="5937" y="5691"/>
                  <a:pt x="5923" y="5725"/>
                </a:cubicBezTo>
                <a:cubicBezTo>
                  <a:pt x="5909" y="5760"/>
                  <a:pt x="5889" y="5790"/>
                  <a:pt x="5862" y="5816"/>
                </a:cubicBezTo>
                <a:cubicBezTo>
                  <a:pt x="5836" y="5842"/>
                  <a:pt x="5806" y="5862"/>
                  <a:pt x="5772" y="5876"/>
                </a:cubicBezTo>
                <a:cubicBezTo>
                  <a:pt x="5738" y="5890"/>
                  <a:pt x="5702" y="5897"/>
                  <a:pt x="5665" y="5897"/>
                </a:cubicBezTo>
                <a:lnTo>
                  <a:pt x="279" y="5897"/>
                </a:lnTo>
                <a:cubicBezTo>
                  <a:pt x="242" y="5897"/>
                  <a:pt x="207" y="5890"/>
                  <a:pt x="172" y="5876"/>
                </a:cubicBezTo>
                <a:cubicBezTo>
                  <a:pt x="138" y="5862"/>
                  <a:pt x="108" y="5842"/>
                  <a:pt x="82" y="5816"/>
                </a:cubicBezTo>
                <a:cubicBezTo>
                  <a:pt x="56" y="5790"/>
                  <a:pt x="36" y="5760"/>
                  <a:pt x="22" y="5725"/>
                </a:cubicBezTo>
                <a:cubicBezTo>
                  <a:pt x="8" y="5691"/>
                  <a:pt x="1" y="5656"/>
                  <a:pt x="0" y="5619"/>
                </a:cubicBezTo>
                <a:lnTo>
                  <a:pt x="0" y="279"/>
                </a:lnTo>
                <a:cubicBezTo>
                  <a:pt x="1" y="242"/>
                  <a:pt x="8" y="206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任意多边形: 形状 596"/>
          <p:cNvSpPr/>
          <p:nvPr/>
        </p:nvSpPr>
        <p:spPr>
          <a:xfrm>
            <a:off x="2941200" y="2030400"/>
            <a:ext cx="2139840" cy="2122920"/>
          </a:xfrm>
          <a:custGeom>
            <a:avLst/>
            <a:gdLst/>
            <a:ahLst/>
            <a:cxnLst/>
            <a:rect l="0" t="0" r="r" b="b"/>
            <a:pathLst>
              <a:path w="5944" h="5897">
                <a:moveTo>
                  <a:pt x="0" y="5619"/>
                </a:moveTo>
                <a:lnTo>
                  <a:pt x="0" y="279"/>
                </a:lnTo>
                <a:cubicBezTo>
                  <a:pt x="0" y="242"/>
                  <a:pt x="8" y="206"/>
                  <a:pt x="22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1"/>
                </a:cubicBezTo>
                <a:cubicBezTo>
                  <a:pt x="207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9" y="108"/>
                  <a:pt x="5909" y="138"/>
                  <a:pt x="5923" y="172"/>
                </a:cubicBezTo>
                <a:cubicBezTo>
                  <a:pt x="5937" y="206"/>
                  <a:pt x="5944" y="242"/>
                  <a:pt x="5944" y="279"/>
                </a:cubicBezTo>
                <a:lnTo>
                  <a:pt x="5944" y="5619"/>
                </a:lnTo>
                <a:cubicBezTo>
                  <a:pt x="5944" y="5656"/>
                  <a:pt x="5937" y="5691"/>
                  <a:pt x="5923" y="5725"/>
                </a:cubicBezTo>
                <a:cubicBezTo>
                  <a:pt x="5909" y="5760"/>
                  <a:pt x="5889" y="5790"/>
                  <a:pt x="5862" y="5816"/>
                </a:cubicBezTo>
                <a:cubicBezTo>
                  <a:pt x="5836" y="5842"/>
                  <a:pt x="5806" y="5862"/>
                  <a:pt x="5772" y="5876"/>
                </a:cubicBezTo>
                <a:cubicBezTo>
                  <a:pt x="5738" y="5890"/>
                  <a:pt x="5702" y="5897"/>
                  <a:pt x="5665" y="5897"/>
                </a:cubicBezTo>
                <a:lnTo>
                  <a:pt x="279" y="5897"/>
                </a:lnTo>
                <a:cubicBezTo>
                  <a:pt x="242" y="5897"/>
                  <a:pt x="207" y="5890"/>
                  <a:pt x="172" y="5876"/>
                </a:cubicBezTo>
                <a:cubicBezTo>
                  <a:pt x="138" y="5862"/>
                  <a:pt x="108" y="5842"/>
                  <a:pt x="82" y="5816"/>
                </a:cubicBezTo>
                <a:cubicBezTo>
                  <a:pt x="56" y="5790"/>
                  <a:pt x="36" y="5760"/>
                  <a:pt x="22" y="5725"/>
                </a:cubicBezTo>
                <a:cubicBezTo>
                  <a:pt x="8" y="5691"/>
                  <a:pt x="0" y="5656"/>
                  <a:pt x="0" y="5619"/>
                </a:cubicBezTo>
                <a:moveTo>
                  <a:pt x="24" y="279"/>
                </a:moveTo>
                <a:lnTo>
                  <a:pt x="24" y="5619"/>
                </a:lnTo>
                <a:cubicBezTo>
                  <a:pt x="24" y="5636"/>
                  <a:pt x="25" y="5652"/>
                  <a:pt x="29" y="5669"/>
                </a:cubicBezTo>
                <a:cubicBezTo>
                  <a:pt x="32" y="5685"/>
                  <a:pt x="37" y="5701"/>
                  <a:pt x="43" y="5717"/>
                </a:cubicBezTo>
                <a:cubicBezTo>
                  <a:pt x="50" y="5732"/>
                  <a:pt x="57" y="5747"/>
                  <a:pt x="67" y="5761"/>
                </a:cubicBezTo>
                <a:cubicBezTo>
                  <a:pt x="76" y="5775"/>
                  <a:pt x="87" y="5788"/>
                  <a:pt x="98" y="5799"/>
                </a:cubicBezTo>
                <a:cubicBezTo>
                  <a:pt x="110" y="5811"/>
                  <a:pt x="123" y="5822"/>
                  <a:pt x="137" y="5831"/>
                </a:cubicBezTo>
                <a:cubicBezTo>
                  <a:pt x="151" y="5840"/>
                  <a:pt x="166" y="5848"/>
                  <a:pt x="181" y="5855"/>
                </a:cubicBezTo>
                <a:cubicBezTo>
                  <a:pt x="197" y="5861"/>
                  <a:pt x="213" y="5866"/>
                  <a:pt x="229" y="5869"/>
                </a:cubicBezTo>
                <a:cubicBezTo>
                  <a:pt x="246" y="5873"/>
                  <a:pt x="262" y="5874"/>
                  <a:pt x="279" y="5874"/>
                </a:cubicBezTo>
                <a:lnTo>
                  <a:pt x="5665" y="5874"/>
                </a:lnTo>
                <a:cubicBezTo>
                  <a:pt x="5682" y="5874"/>
                  <a:pt x="5699" y="5873"/>
                  <a:pt x="5715" y="5869"/>
                </a:cubicBezTo>
                <a:cubicBezTo>
                  <a:pt x="5732" y="5866"/>
                  <a:pt x="5748" y="5861"/>
                  <a:pt x="5763" y="5855"/>
                </a:cubicBezTo>
                <a:cubicBezTo>
                  <a:pt x="5779" y="5848"/>
                  <a:pt x="5793" y="5840"/>
                  <a:pt x="5807" y="5831"/>
                </a:cubicBezTo>
                <a:cubicBezTo>
                  <a:pt x="5821" y="5822"/>
                  <a:pt x="5834" y="5811"/>
                  <a:pt x="5846" y="5799"/>
                </a:cubicBezTo>
                <a:cubicBezTo>
                  <a:pt x="5858" y="5788"/>
                  <a:pt x="5868" y="5775"/>
                  <a:pt x="5878" y="5761"/>
                </a:cubicBezTo>
                <a:cubicBezTo>
                  <a:pt x="5887" y="5747"/>
                  <a:pt x="5895" y="5732"/>
                  <a:pt x="5901" y="5717"/>
                </a:cubicBezTo>
                <a:cubicBezTo>
                  <a:pt x="5908" y="5701"/>
                  <a:pt x="5913" y="5685"/>
                  <a:pt x="5916" y="5669"/>
                </a:cubicBezTo>
                <a:cubicBezTo>
                  <a:pt x="5919" y="5652"/>
                  <a:pt x="5921" y="5636"/>
                  <a:pt x="5921" y="5619"/>
                </a:cubicBezTo>
                <a:lnTo>
                  <a:pt x="5921" y="279"/>
                </a:lnTo>
                <a:cubicBezTo>
                  <a:pt x="5921" y="262"/>
                  <a:pt x="5919" y="245"/>
                  <a:pt x="5916" y="229"/>
                </a:cubicBezTo>
                <a:cubicBezTo>
                  <a:pt x="5913" y="213"/>
                  <a:pt x="5908" y="197"/>
                  <a:pt x="5901" y="181"/>
                </a:cubicBezTo>
                <a:cubicBezTo>
                  <a:pt x="5895" y="166"/>
                  <a:pt x="5887" y="151"/>
                  <a:pt x="5878" y="137"/>
                </a:cubicBezTo>
                <a:cubicBezTo>
                  <a:pt x="5868" y="123"/>
                  <a:pt x="5858" y="110"/>
                  <a:pt x="5846" y="98"/>
                </a:cubicBezTo>
                <a:cubicBezTo>
                  <a:pt x="5834" y="86"/>
                  <a:pt x="5821" y="76"/>
                  <a:pt x="5807" y="67"/>
                </a:cubicBezTo>
                <a:cubicBezTo>
                  <a:pt x="5793" y="57"/>
                  <a:pt x="5779" y="49"/>
                  <a:pt x="5763" y="43"/>
                </a:cubicBezTo>
                <a:cubicBezTo>
                  <a:pt x="5748" y="37"/>
                  <a:pt x="5732" y="32"/>
                  <a:pt x="5715" y="28"/>
                </a:cubicBezTo>
                <a:cubicBezTo>
                  <a:pt x="5699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6" y="25"/>
                  <a:pt x="229" y="28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49"/>
                  <a:pt x="151" y="57"/>
                  <a:pt x="137" y="67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50" y="166"/>
                  <a:pt x="43" y="181"/>
                </a:cubicBezTo>
                <a:cubicBezTo>
                  <a:pt x="37" y="197"/>
                  <a:pt x="32" y="213"/>
                  <a:pt x="29" y="229"/>
                </a:cubicBezTo>
                <a:cubicBezTo>
                  <a:pt x="25" y="245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任意多边形: 形状 597"/>
          <p:cNvSpPr/>
          <p:nvPr/>
        </p:nvSpPr>
        <p:spPr>
          <a:xfrm>
            <a:off x="3150360" y="22395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3"/>
                </a:cubicBezTo>
                <a:cubicBezTo>
                  <a:pt x="1296" y="734"/>
                  <a:pt x="1292" y="755"/>
                  <a:pt x="1288" y="776"/>
                </a:cubicBezTo>
                <a:cubicBezTo>
                  <a:pt x="1284" y="797"/>
                  <a:pt x="1279" y="818"/>
                  <a:pt x="1273" y="838"/>
                </a:cubicBezTo>
                <a:cubicBezTo>
                  <a:pt x="1267" y="859"/>
                  <a:pt x="1259" y="879"/>
                  <a:pt x="1251" y="898"/>
                </a:cubicBezTo>
                <a:cubicBezTo>
                  <a:pt x="1243" y="918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29"/>
                  <a:pt x="1167" y="1046"/>
                  <a:pt x="1153" y="1063"/>
                </a:cubicBezTo>
                <a:cubicBezTo>
                  <a:pt x="1140" y="1079"/>
                  <a:pt x="1125" y="1095"/>
                  <a:pt x="1110" y="1110"/>
                </a:cubicBezTo>
                <a:cubicBezTo>
                  <a:pt x="1095" y="1125"/>
                  <a:pt x="1080" y="1139"/>
                  <a:pt x="1063" y="1153"/>
                </a:cubicBezTo>
                <a:cubicBezTo>
                  <a:pt x="1047" y="1166"/>
                  <a:pt x="1030" y="1179"/>
                  <a:pt x="1012" y="1191"/>
                </a:cubicBezTo>
                <a:cubicBezTo>
                  <a:pt x="994" y="1203"/>
                  <a:pt x="975" y="1214"/>
                  <a:pt x="956" y="1224"/>
                </a:cubicBezTo>
                <a:cubicBezTo>
                  <a:pt x="937" y="1234"/>
                  <a:pt x="918" y="1243"/>
                  <a:pt x="899" y="1251"/>
                </a:cubicBezTo>
                <a:cubicBezTo>
                  <a:pt x="879" y="1259"/>
                  <a:pt x="859" y="1266"/>
                  <a:pt x="838" y="1273"/>
                </a:cubicBezTo>
                <a:cubicBezTo>
                  <a:pt x="818" y="1279"/>
                  <a:pt x="797" y="1284"/>
                  <a:pt x="777" y="1288"/>
                </a:cubicBezTo>
                <a:cubicBezTo>
                  <a:pt x="756" y="1292"/>
                  <a:pt x="735" y="1295"/>
                  <a:pt x="713" y="1297"/>
                </a:cubicBezTo>
                <a:cubicBezTo>
                  <a:pt x="692" y="1299"/>
                  <a:pt x="671" y="1301"/>
                  <a:pt x="650" y="1301"/>
                </a:cubicBezTo>
                <a:cubicBezTo>
                  <a:pt x="629" y="1301"/>
                  <a:pt x="607" y="1299"/>
                  <a:pt x="586" y="1297"/>
                </a:cubicBezTo>
                <a:cubicBezTo>
                  <a:pt x="565" y="1295"/>
                  <a:pt x="544" y="1292"/>
                  <a:pt x="523" y="1288"/>
                </a:cubicBezTo>
                <a:cubicBezTo>
                  <a:pt x="502" y="1284"/>
                  <a:pt x="481" y="1279"/>
                  <a:pt x="461" y="1273"/>
                </a:cubicBezTo>
                <a:cubicBezTo>
                  <a:pt x="441" y="1266"/>
                  <a:pt x="421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5" y="1214"/>
                  <a:pt x="306" y="1203"/>
                  <a:pt x="289" y="1191"/>
                </a:cubicBezTo>
                <a:cubicBezTo>
                  <a:pt x="271" y="1179"/>
                  <a:pt x="254" y="1166"/>
                  <a:pt x="237" y="1153"/>
                </a:cubicBezTo>
                <a:cubicBezTo>
                  <a:pt x="221" y="1139"/>
                  <a:pt x="205" y="1125"/>
                  <a:pt x="190" y="1110"/>
                </a:cubicBezTo>
                <a:cubicBezTo>
                  <a:pt x="175" y="1095"/>
                  <a:pt x="161" y="1079"/>
                  <a:pt x="147" y="1063"/>
                </a:cubicBezTo>
                <a:cubicBezTo>
                  <a:pt x="134" y="1046"/>
                  <a:pt x="121" y="1029"/>
                  <a:pt x="109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7" y="918"/>
                  <a:pt x="49" y="898"/>
                </a:cubicBezTo>
                <a:cubicBezTo>
                  <a:pt x="41" y="879"/>
                  <a:pt x="34" y="859"/>
                  <a:pt x="28" y="838"/>
                </a:cubicBezTo>
                <a:cubicBezTo>
                  <a:pt x="22" y="818"/>
                  <a:pt x="16" y="797"/>
                  <a:pt x="12" y="776"/>
                </a:cubicBezTo>
                <a:cubicBezTo>
                  <a:pt x="8" y="755"/>
                  <a:pt x="5" y="734"/>
                  <a:pt x="3" y="713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8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2"/>
                  <a:pt x="22" y="481"/>
                  <a:pt x="28" y="461"/>
                </a:cubicBezTo>
                <a:cubicBezTo>
                  <a:pt x="34" y="441"/>
                  <a:pt x="41" y="420"/>
                  <a:pt x="49" y="401"/>
                </a:cubicBezTo>
                <a:cubicBezTo>
                  <a:pt x="57" y="381"/>
                  <a:pt x="67" y="362"/>
                  <a:pt x="77" y="343"/>
                </a:cubicBezTo>
                <a:cubicBezTo>
                  <a:pt x="87" y="324"/>
                  <a:pt x="98" y="306"/>
                  <a:pt x="109" y="288"/>
                </a:cubicBezTo>
                <a:cubicBezTo>
                  <a:pt x="121" y="271"/>
                  <a:pt x="134" y="254"/>
                  <a:pt x="147" y="237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7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6" y="97"/>
                  <a:pt x="325" y="86"/>
                  <a:pt x="343" y="76"/>
                </a:cubicBezTo>
                <a:cubicBezTo>
                  <a:pt x="362" y="66"/>
                  <a:pt x="381" y="57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1" y="21"/>
                  <a:pt x="502" y="16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7" y="1"/>
                  <a:pt x="629" y="0"/>
                  <a:pt x="650" y="0"/>
                </a:cubicBezTo>
                <a:cubicBezTo>
                  <a:pt x="671" y="0"/>
                  <a:pt x="692" y="1"/>
                  <a:pt x="713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7" y="16"/>
                  <a:pt x="818" y="21"/>
                  <a:pt x="838" y="28"/>
                </a:cubicBezTo>
                <a:cubicBezTo>
                  <a:pt x="859" y="34"/>
                  <a:pt x="879" y="41"/>
                  <a:pt x="899" y="49"/>
                </a:cubicBezTo>
                <a:cubicBezTo>
                  <a:pt x="918" y="57"/>
                  <a:pt x="937" y="66"/>
                  <a:pt x="956" y="76"/>
                </a:cubicBezTo>
                <a:cubicBezTo>
                  <a:pt x="975" y="86"/>
                  <a:pt x="994" y="97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5" y="205"/>
                  <a:pt x="1140" y="221"/>
                  <a:pt x="1153" y="237"/>
                </a:cubicBezTo>
                <a:cubicBezTo>
                  <a:pt x="1167" y="254"/>
                  <a:pt x="1179" y="271"/>
                  <a:pt x="1191" y="288"/>
                </a:cubicBezTo>
                <a:cubicBezTo>
                  <a:pt x="1203" y="306"/>
                  <a:pt x="1214" y="324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59" y="420"/>
                  <a:pt x="1267" y="441"/>
                  <a:pt x="1273" y="461"/>
                </a:cubicBezTo>
                <a:cubicBezTo>
                  <a:pt x="1279" y="481"/>
                  <a:pt x="1284" y="502"/>
                  <a:pt x="1288" y="523"/>
                </a:cubicBezTo>
                <a:cubicBezTo>
                  <a:pt x="1292" y="544"/>
                  <a:pt x="1296" y="565"/>
                  <a:pt x="1298" y="586"/>
                </a:cubicBezTo>
                <a:cubicBezTo>
                  <a:pt x="1300" y="607"/>
                  <a:pt x="1301" y="628"/>
                  <a:pt x="1301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9" name="图片 598"/>
          <p:cNvPicPr/>
          <p:nvPr/>
        </p:nvPicPr>
        <p:blipFill>
          <a:blip r:embed="rId12"/>
          <a:stretch/>
        </p:blipFill>
        <p:spPr>
          <a:xfrm>
            <a:off x="3284280" y="2373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0" name="文本框 599"/>
          <p:cNvSpPr txBox="1"/>
          <p:nvPr/>
        </p:nvSpPr>
        <p:spPr>
          <a:xfrm>
            <a:off x="944280" y="385740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确保基础功能稳定运行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1" name="图片 600"/>
          <p:cNvPicPr/>
          <p:nvPr/>
        </p:nvPicPr>
        <p:blipFill>
          <a:blip r:embed="rId11"/>
          <a:stretch/>
        </p:blipFill>
        <p:spPr>
          <a:xfrm>
            <a:off x="3150360" y="3233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2" name="文本框 601"/>
          <p:cNvSpPr txBox="1"/>
          <p:nvPr/>
        </p:nvSpPr>
        <p:spPr>
          <a:xfrm>
            <a:off x="3150360" y="28486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功能扩展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3" name="图片 602"/>
          <p:cNvPicPr/>
          <p:nvPr/>
        </p:nvPicPr>
        <p:blipFill>
          <a:blip r:embed="rId11"/>
          <a:stretch/>
        </p:blipFill>
        <p:spPr>
          <a:xfrm>
            <a:off x="3150360" y="3501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4" name="文本框 603"/>
          <p:cNvSpPr txBox="1"/>
          <p:nvPr/>
        </p:nvSpPr>
        <p:spPr>
          <a:xfrm>
            <a:off x="3350880" y="32223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逐步添加新功能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5" name="图片 604"/>
          <p:cNvPicPr/>
          <p:nvPr/>
        </p:nvPicPr>
        <p:blipFill>
          <a:blip r:embed="rId11"/>
          <a:stretch/>
        </p:blipFill>
        <p:spPr>
          <a:xfrm>
            <a:off x="3150360" y="3768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6" name="文本框 605"/>
          <p:cNvSpPr txBox="1"/>
          <p:nvPr/>
        </p:nvSpPr>
        <p:spPr>
          <a:xfrm>
            <a:off x="3350880" y="34898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增加风格优化模块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任意多边形: 形状 606"/>
          <p:cNvSpPr/>
          <p:nvPr/>
        </p:nvSpPr>
        <p:spPr>
          <a:xfrm>
            <a:off x="5348160" y="2030400"/>
            <a:ext cx="2139480" cy="2122920"/>
          </a:xfrm>
          <a:custGeom>
            <a:avLst/>
            <a:gdLst/>
            <a:ahLst/>
            <a:cxnLst/>
            <a:rect l="0" t="0" r="r" b="b"/>
            <a:pathLst>
              <a:path w="5943" h="5897">
                <a:moveTo>
                  <a:pt x="21" y="172"/>
                </a:moveTo>
                <a:cubicBezTo>
                  <a:pt x="35" y="138"/>
                  <a:pt x="55" y="108"/>
                  <a:pt x="81" y="82"/>
                </a:cubicBezTo>
                <a:cubicBezTo>
                  <a:pt x="108" y="56"/>
                  <a:pt x="138" y="36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664" y="0"/>
                </a:lnTo>
                <a:cubicBezTo>
                  <a:pt x="5701" y="0"/>
                  <a:pt x="5736" y="7"/>
                  <a:pt x="5770" y="21"/>
                </a:cubicBezTo>
                <a:cubicBezTo>
                  <a:pt x="5805" y="36"/>
                  <a:pt x="5835" y="56"/>
                  <a:pt x="5861" y="82"/>
                </a:cubicBezTo>
                <a:cubicBezTo>
                  <a:pt x="5887" y="108"/>
                  <a:pt x="5907" y="138"/>
                  <a:pt x="5921" y="172"/>
                </a:cubicBezTo>
                <a:cubicBezTo>
                  <a:pt x="5935" y="206"/>
                  <a:pt x="5943" y="242"/>
                  <a:pt x="5943" y="279"/>
                </a:cubicBezTo>
                <a:lnTo>
                  <a:pt x="5943" y="5619"/>
                </a:lnTo>
                <a:cubicBezTo>
                  <a:pt x="5943" y="5656"/>
                  <a:pt x="5935" y="5691"/>
                  <a:pt x="5921" y="5725"/>
                </a:cubicBezTo>
                <a:cubicBezTo>
                  <a:pt x="5907" y="5760"/>
                  <a:pt x="5887" y="5790"/>
                  <a:pt x="5861" y="5816"/>
                </a:cubicBezTo>
                <a:cubicBezTo>
                  <a:pt x="5835" y="5842"/>
                  <a:pt x="5805" y="5862"/>
                  <a:pt x="5770" y="5876"/>
                </a:cubicBezTo>
                <a:cubicBezTo>
                  <a:pt x="5736" y="5890"/>
                  <a:pt x="5701" y="5897"/>
                  <a:pt x="5664" y="5897"/>
                </a:cubicBezTo>
                <a:lnTo>
                  <a:pt x="278" y="5897"/>
                </a:lnTo>
                <a:cubicBezTo>
                  <a:pt x="241" y="5897"/>
                  <a:pt x="206" y="5890"/>
                  <a:pt x="172" y="5876"/>
                </a:cubicBezTo>
                <a:cubicBezTo>
                  <a:pt x="138" y="5862"/>
                  <a:pt x="108" y="5842"/>
                  <a:pt x="81" y="5816"/>
                </a:cubicBezTo>
                <a:cubicBezTo>
                  <a:pt x="55" y="5790"/>
                  <a:pt x="35" y="5760"/>
                  <a:pt x="21" y="5725"/>
                </a:cubicBezTo>
                <a:cubicBezTo>
                  <a:pt x="7" y="5691"/>
                  <a:pt x="0" y="5656"/>
                  <a:pt x="0" y="5619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: 形状 607"/>
          <p:cNvSpPr/>
          <p:nvPr/>
        </p:nvSpPr>
        <p:spPr>
          <a:xfrm>
            <a:off x="5348160" y="2030400"/>
            <a:ext cx="2139480" cy="2122920"/>
          </a:xfrm>
          <a:custGeom>
            <a:avLst/>
            <a:gdLst/>
            <a:ahLst/>
            <a:cxnLst/>
            <a:rect l="0" t="0" r="r" b="b"/>
            <a:pathLst>
              <a:path w="5943" h="5897">
                <a:moveTo>
                  <a:pt x="0" y="5619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8" y="56"/>
                  <a:pt x="138" y="36"/>
                  <a:pt x="172" y="21"/>
                </a:cubicBezTo>
                <a:cubicBezTo>
                  <a:pt x="206" y="7"/>
                  <a:pt x="241" y="0"/>
                  <a:pt x="278" y="0"/>
                </a:cubicBezTo>
                <a:lnTo>
                  <a:pt x="5664" y="0"/>
                </a:lnTo>
                <a:cubicBezTo>
                  <a:pt x="5701" y="0"/>
                  <a:pt x="5736" y="7"/>
                  <a:pt x="5770" y="21"/>
                </a:cubicBezTo>
                <a:cubicBezTo>
                  <a:pt x="5805" y="36"/>
                  <a:pt x="5835" y="56"/>
                  <a:pt x="5861" y="82"/>
                </a:cubicBezTo>
                <a:cubicBezTo>
                  <a:pt x="5887" y="108"/>
                  <a:pt x="5907" y="138"/>
                  <a:pt x="5921" y="172"/>
                </a:cubicBezTo>
                <a:cubicBezTo>
                  <a:pt x="5935" y="206"/>
                  <a:pt x="5943" y="242"/>
                  <a:pt x="5943" y="279"/>
                </a:cubicBezTo>
                <a:lnTo>
                  <a:pt x="5943" y="5619"/>
                </a:lnTo>
                <a:cubicBezTo>
                  <a:pt x="5943" y="5656"/>
                  <a:pt x="5935" y="5691"/>
                  <a:pt x="5921" y="5725"/>
                </a:cubicBezTo>
                <a:cubicBezTo>
                  <a:pt x="5907" y="5760"/>
                  <a:pt x="5887" y="5790"/>
                  <a:pt x="5861" y="5816"/>
                </a:cubicBezTo>
                <a:cubicBezTo>
                  <a:pt x="5835" y="5842"/>
                  <a:pt x="5805" y="5862"/>
                  <a:pt x="5770" y="5876"/>
                </a:cubicBezTo>
                <a:cubicBezTo>
                  <a:pt x="5736" y="5890"/>
                  <a:pt x="5701" y="5897"/>
                  <a:pt x="5664" y="5897"/>
                </a:cubicBezTo>
                <a:lnTo>
                  <a:pt x="278" y="5897"/>
                </a:lnTo>
                <a:cubicBezTo>
                  <a:pt x="241" y="5897"/>
                  <a:pt x="206" y="5890"/>
                  <a:pt x="172" y="5876"/>
                </a:cubicBezTo>
                <a:cubicBezTo>
                  <a:pt x="138" y="5862"/>
                  <a:pt x="108" y="5842"/>
                  <a:pt x="81" y="5816"/>
                </a:cubicBezTo>
                <a:cubicBezTo>
                  <a:pt x="55" y="5790"/>
                  <a:pt x="35" y="5760"/>
                  <a:pt x="21" y="5725"/>
                </a:cubicBezTo>
                <a:cubicBezTo>
                  <a:pt x="7" y="5691"/>
                  <a:pt x="0" y="5656"/>
                  <a:pt x="0" y="5619"/>
                </a:cubicBezTo>
                <a:moveTo>
                  <a:pt x="23" y="279"/>
                </a:moveTo>
                <a:lnTo>
                  <a:pt x="23" y="5619"/>
                </a:lnTo>
                <a:cubicBezTo>
                  <a:pt x="23" y="5636"/>
                  <a:pt x="25" y="5652"/>
                  <a:pt x="28" y="5669"/>
                </a:cubicBezTo>
                <a:cubicBezTo>
                  <a:pt x="31" y="5685"/>
                  <a:pt x="36" y="5701"/>
                  <a:pt x="43" y="5717"/>
                </a:cubicBezTo>
                <a:cubicBezTo>
                  <a:pt x="49" y="5732"/>
                  <a:pt x="57" y="5747"/>
                  <a:pt x="66" y="5761"/>
                </a:cubicBezTo>
                <a:cubicBezTo>
                  <a:pt x="75" y="5775"/>
                  <a:pt x="86" y="5788"/>
                  <a:pt x="98" y="5799"/>
                </a:cubicBezTo>
                <a:cubicBezTo>
                  <a:pt x="110" y="5811"/>
                  <a:pt x="123" y="5822"/>
                  <a:pt x="137" y="5831"/>
                </a:cubicBezTo>
                <a:cubicBezTo>
                  <a:pt x="150" y="5840"/>
                  <a:pt x="165" y="5848"/>
                  <a:pt x="181" y="5855"/>
                </a:cubicBezTo>
                <a:cubicBezTo>
                  <a:pt x="196" y="5861"/>
                  <a:pt x="212" y="5866"/>
                  <a:pt x="229" y="5869"/>
                </a:cubicBezTo>
                <a:cubicBezTo>
                  <a:pt x="245" y="5873"/>
                  <a:pt x="262" y="5874"/>
                  <a:pt x="278" y="5874"/>
                </a:cubicBezTo>
                <a:lnTo>
                  <a:pt x="5664" y="5874"/>
                </a:lnTo>
                <a:cubicBezTo>
                  <a:pt x="5681" y="5874"/>
                  <a:pt x="5697" y="5873"/>
                  <a:pt x="5714" y="5869"/>
                </a:cubicBezTo>
                <a:cubicBezTo>
                  <a:pt x="5730" y="5866"/>
                  <a:pt x="5746" y="5861"/>
                  <a:pt x="5762" y="5855"/>
                </a:cubicBezTo>
                <a:cubicBezTo>
                  <a:pt x="5777" y="5848"/>
                  <a:pt x="5792" y="5840"/>
                  <a:pt x="5806" y="5831"/>
                </a:cubicBezTo>
                <a:cubicBezTo>
                  <a:pt x="5820" y="5822"/>
                  <a:pt x="5833" y="5811"/>
                  <a:pt x="5844" y="5799"/>
                </a:cubicBezTo>
                <a:cubicBezTo>
                  <a:pt x="5856" y="5788"/>
                  <a:pt x="5867" y="5775"/>
                  <a:pt x="5876" y="5761"/>
                </a:cubicBezTo>
                <a:cubicBezTo>
                  <a:pt x="5885" y="5747"/>
                  <a:pt x="5893" y="5732"/>
                  <a:pt x="5900" y="5717"/>
                </a:cubicBezTo>
                <a:cubicBezTo>
                  <a:pt x="5906" y="5701"/>
                  <a:pt x="5911" y="5685"/>
                  <a:pt x="5914" y="5669"/>
                </a:cubicBezTo>
                <a:cubicBezTo>
                  <a:pt x="5918" y="5652"/>
                  <a:pt x="5919" y="5636"/>
                  <a:pt x="5919" y="5619"/>
                </a:cubicBezTo>
                <a:lnTo>
                  <a:pt x="5919" y="279"/>
                </a:lnTo>
                <a:cubicBezTo>
                  <a:pt x="5919" y="262"/>
                  <a:pt x="5918" y="245"/>
                  <a:pt x="5914" y="229"/>
                </a:cubicBezTo>
                <a:cubicBezTo>
                  <a:pt x="5911" y="213"/>
                  <a:pt x="5906" y="197"/>
                  <a:pt x="5900" y="181"/>
                </a:cubicBezTo>
                <a:cubicBezTo>
                  <a:pt x="5893" y="166"/>
                  <a:pt x="5885" y="151"/>
                  <a:pt x="5876" y="137"/>
                </a:cubicBezTo>
                <a:cubicBezTo>
                  <a:pt x="5867" y="123"/>
                  <a:pt x="5856" y="110"/>
                  <a:pt x="5844" y="98"/>
                </a:cubicBezTo>
                <a:cubicBezTo>
                  <a:pt x="5833" y="86"/>
                  <a:pt x="5820" y="76"/>
                  <a:pt x="5806" y="67"/>
                </a:cubicBezTo>
                <a:cubicBezTo>
                  <a:pt x="5792" y="57"/>
                  <a:pt x="5777" y="49"/>
                  <a:pt x="5762" y="43"/>
                </a:cubicBezTo>
                <a:cubicBezTo>
                  <a:pt x="5746" y="37"/>
                  <a:pt x="5730" y="32"/>
                  <a:pt x="5714" y="28"/>
                </a:cubicBezTo>
                <a:cubicBezTo>
                  <a:pt x="5697" y="25"/>
                  <a:pt x="5681" y="23"/>
                  <a:pt x="5664" y="23"/>
                </a:cubicBezTo>
                <a:lnTo>
                  <a:pt x="278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0" y="57"/>
                  <a:pt x="137" y="67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任意多边形: 形状 608"/>
          <p:cNvSpPr/>
          <p:nvPr/>
        </p:nvSpPr>
        <p:spPr>
          <a:xfrm>
            <a:off x="5556960" y="22395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3"/>
                </a:cubicBezTo>
                <a:cubicBezTo>
                  <a:pt x="1296" y="734"/>
                  <a:pt x="1293" y="755"/>
                  <a:pt x="1289" y="776"/>
                </a:cubicBezTo>
                <a:cubicBezTo>
                  <a:pt x="1284" y="797"/>
                  <a:pt x="1279" y="818"/>
                  <a:pt x="1273" y="838"/>
                </a:cubicBezTo>
                <a:cubicBezTo>
                  <a:pt x="1267" y="859"/>
                  <a:pt x="1260" y="879"/>
                  <a:pt x="1252" y="898"/>
                </a:cubicBezTo>
                <a:cubicBezTo>
                  <a:pt x="1243" y="918"/>
                  <a:pt x="1234" y="938"/>
                  <a:pt x="1224" y="957"/>
                </a:cubicBezTo>
                <a:cubicBezTo>
                  <a:pt x="1214" y="976"/>
                  <a:pt x="1203" y="994"/>
                  <a:pt x="1192" y="1012"/>
                </a:cubicBezTo>
                <a:cubicBezTo>
                  <a:pt x="1180" y="1029"/>
                  <a:pt x="1167" y="1046"/>
                  <a:pt x="1154" y="1063"/>
                </a:cubicBezTo>
                <a:cubicBezTo>
                  <a:pt x="1140" y="1079"/>
                  <a:pt x="1126" y="1095"/>
                  <a:pt x="1111" y="1110"/>
                </a:cubicBezTo>
                <a:cubicBezTo>
                  <a:pt x="1096" y="1125"/>
                  <a:pt x="1080" y="1139"/>
                  <a:pt x="1063" y="1153"/>
                </a:cubicBezTo>
                <a:cubicBezTo>
                  <a:pt x="1047" y="1166"/>
                  <a:pt x="1030" y="1179"/>
                  <a:pt x="1012" y="1191"/>
                </a:cubicBezTo>
                <a:cubicBezTo>
                  <a:pt x="995" y="1203"/>
                  <a:pt x="976" y="1214"/>
                  <a:pt x="958" y="1224"/>
                </a:cubicBezTo>
                <a:cubicBezTo>
                  <a:pt x="939" y="1234"/>
                  <a:pt x="920" y="1243"/>
                  <a:pt x="900" y="1251"/>
                </a:cubicBezTo>
                <a:cubicBezTo>
                  <a:pt x="880" y="1259"/>
                  <a:pt x="860" y="1266"/>
                  <a:pt x="840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2"/>
                  <a:pt x="735" y="1295"/>
                  <a:pt x="714" y="1297"/>
                </a:cubicBezTo>
                <a:cubicBezTo>
                  <a:pt x="693" y="1299"/>
                  <a:pt x="671" y="1301"/>
                  <a:pt x="650" y="1301"/>
                </a:cubicBezTo>
                <a:cubicBezTo>
                  <a:pt x="629" y="1301"/>
                  <a:pt x="608" y="1299"/>
                  <a:pt x="586" y="1297"/>
                </a:cubicBezTo>
                <a:cubicBezTo>
                  <a:pt x="565" y="1295"/>
                  <a:pt x="544" y="1292"/>
                  <a:pt x="523" y="1288"/>
                </a:cubicBezTo>
                <a:cubicBezTo>
                  <a:pt x="502" y="1284"/>
                  <a:pt x="482" y="1279"/>
                  <a:pt x="461" y="1273"/>
                </a:cubicBezTo>
                <a:cubicBezTo>
                  <a:pt x="441" y="1266"/>
                  <a:pt x="421" y="1259"/>
                  <a:pt x="401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3"/>
                  <a:pt x="289" y="1191"/>
                </a:cubicBezTo>
                <a:cubicBezTo>
                  <a:pt x="271" y="1179"/>
                  <a:pt x="254" y="1166"/>
                  <a:pt x="238" y="1153"/>
                </a:cubicBezTo>
                <a:cubicBezTo>
                  <a:pt x="221" y="1139"/>
                  <a:pt x="206" y="1125"/>
                  <a:pt x="191" y="1110"/>
                </a:cubicBezTo>
                <a:cubicBezTo>
                  <a:pt x="176" y="1095"/>
                  <a:pt x="161" y="1079"/>
                  <a:pt x="148" y="1063"/>
                </a:cubicBezTo>
                <a:cubicBezTo>
                  <a:pt x="134" y="1046"/>
                  <a:pt x="122" y="1029"/>
                  <a:pt x="110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8" y="918"/>
                  <a:pt x="50" y="898"/>
                </a:cubicBezTo>
                <a:cubicBezTo>
                  <a:pt x="42" y="879"/>
                  <a:pt x="34" y="859"/>
                  <a:pt x="28" y="838"/>
                </a:cubicBezTo>
                <a:cubicBezTo>
                  <a:pt x="22" y="818"/>
                  <a:pt x="17" y="797"/>
                  <a:pt x="13" y="776"/>
                </a:cubicBezTo>
                <a:cubicBezTo>
                  <a:pt x="9" y="755"/>
                  <a:pt x="5" y="734"/>
                  <a:pt x="3" y="713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8"/>
                  <a:pt x="1" y="607"/>
                  <a:pt x="3" y="586"/>
                </a:cubicBezTo>
                <a:cubicBezTo>
                  <a:pt x="5" y="565"/>
                  <a:pt x="9" y="544"/>
                  <a:pt x="13" y="523"/>
                </a:cubicBezTo>
                <a:cubicBezTo>
                  <a:pt x="17" y="502"/>
                  <a:pt x="22" y="481"/>
                  <a:pt x="28" y="461"/>
                </a:cubicBezTo>
                <a:cubicBezTo>
                  <a:pt x="34" y="441"/>
                  <a:pt x="42" y="420"/>
                  <a:pt x="50" y="401"/>
                </a:cubicBezTo>
                <a:cubicBezTo>
                  <a:pt x="58" y="381"/>
                  <a:pt x="67" y="362"/>
                  <a:pt x="77" y="343"/>
                </a:cubicBezTo>
                <a:cubicBezTo>
                  <a:pt x="87" y="324"/>
                  <a:pt x="98" y="306"/>
                  <a:pt x="110" y="288"/>
                </a:cubicBezTo>
                <a:cubicBezTo>
                  <a:pt x="122" y="271"/>
                  <a:pt x="134" y="254"/>
                  <a:pt x="148" y="237"/>
                </a:cubicBezTo>
                <a:cubicBezTo>
                  <a:pt x="161" y="221"/>
                  <a:pt x="176" y="205"/>
                  <a:pt x="191" y="190"/>
                </a:cubicBezTo>
                <a:cubicBezTo>
                  <a:pt x="206" y="175"/>
                  <a:pt x="221" y="161"/>
                  <a:pt x="238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7" y="97"/>
                  <a:pt x="325" y="86"/>
                  <a:pt x="344" y="76"/>
                </a:cubicBezTo>
                <a:cubicBezTo>
                  <a:pt x="363" y="66"/>
                  <a:pt x="382" y="57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2" y="21"/>
                  <a:pt x="502" y="16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1" y="0"/>
                  <a:pt x="693" y="1"/>
                  <a:pt x="714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6"/>
                  <a:pt x="819" y="21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20" y="57"/>
                  <a:pt x="939" y="66"/>
                  <a:pt x="958" y="76"/>
                </a:cubicBezTo>
                <a:cubicBezTo>
                  <a:pt x="976" y="86"/>
                  <a:pt x="995" y="97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4" y="237"/>
                </a:cubicBezTo>
                <a:cubicBezTo>
                  <a:pt x="1167" y="254"/>
                  <a:pt x="1180" y="271"/>
                  <a:pt x="1192" y="288"/>
                </a:cubicBezTo>
                <a:cubicBezTo>
                  <a:pt x="1203" y="306"/>
                  <a:pt x="1214" y="324"/>
                  <a:pt x="1224" y="343"/>
                </a:cubicBezTo>
                <a:cubicBezTo>
                  <a:pt x="1234" y="362"/>
                  <a:pt x="1243" y="381"/>
                  <a:pt x="1252" y="401"/>
                </a:cubicBezTo>
                <a:cubicBezTo>
                  <a:pt x="1260" y="420"/>
                  <a:pt x="1267" y="441"/>
                  <a:pt x="1273" y="461"/>
                </a:cubicBezTo>
                <a:cubicBezTo>
                  <a:pt x="1279" y="481"/>
                  <a:pt x="1284" y="502"/>
                  <a:pt x="1289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8"/>
                  <a:pt x="1301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0" name="图片 609"/>
          <p:cNvPicPr/>
          <p:nvPr/>
        </p:nvPicPr>
        <p:blipFill>
          <a:blip r:embed="rId13"/>
          <a:stretch/>
        </p:blipFill>
        <p:spPr>
          <a:xfrm>
            <a:off x="5690880" y="2373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1" name="文本框 610"/>
          <p:cNvSpPr txBox="1"/>
          <p:nvPr/>
        </p:nvSpPr>
        <p:spPr>
          <a:xfrm>
            <a:off x="3350880" y="37569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添加格式校准功能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2" name="图片 611"/>
          <p:cNvPicPr/>
          <p:nvPr/>
        </p:nvPicPr>
        <p:blipFill>
          <a:blip r:embed="rId11"/>
          <a:stretch/>
        </p:blipFill>
        <p:spPr>
          <a:xfrm>
            <a:off x="5557320" y="3233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3" name="文本框 612"/>
          <p:cNvSpPr txBox="1"/>
          <p:nvPr/>
        </p:nvSpPr>
        <p:spPr>
          <a:xfrm>
            <a:off x="5557320" y="284868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多层次测试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4" name="图片 613"/>
          <p:cNvPicPr/>
          <p:nvPr/>
        </p:nvPicPr>
        <p:blipFill>
          <a:blip r:embed="rId11"/>
          <a:stretch/>
        </p:blipFill>
        <p:spPr>
          <a:xfrm>
            <a:off x="5557320" y="3501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5" name="文本框 614"/>
          <p:cNvSpPr txBox="1"/>
          <p:nvPr/>
        </p:nvSpPr>
        <p:spPr>
          <a:xfrm>
            <a:off x="5757840" y="32223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单元测试各独立模块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6" name="图片 615"/>
          <p:cNvPicPr/>
          <p:nvPr/>
        </p:nvPicPr>
        <p:blipFill>
          <a:blip r:embed="rId11"/>
          <a:stretch/>
        </p:blipFill>
        <p:spPr>
          <a:xfrm>
            <a:off x="5557320" y="3768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7" name="文本框 616"/>
          <p:cNvSpPr txBox="1"/>
          <p:nvPr/>
        </p:nvSpPr>
        <p:spPr>
          <a:xfrm>
            <a:off x="5757840" y="34898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集成测试验证模块协同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任意多边形: 形状 617"/>
          <p:cNvSpPr/>
          <p:nvPr/>
        </p:nvSpPr>
        <p:spPr>
          <a:xfrm>
            <a:off x="7754760" y="2030400"/>
            <a:ext cx="2139840" cy="2122920"/>
          </a:xfrm>
          <a:custGeom>
            <a:avLst/>
            <a:gdLst/>
            <a:ahLst/>
            <a:cxnLst/>
            <a:rect l="0" t="0" r="r" b="b"/>
            <a:pathLst>
              <a:path w="5944" h="5897">
                <a:moveTo>
                  <a:pt x="21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8" y="108"/>
                  <a:pt x="5908" y="138"/>
                  <a:pt x="5923" y="172"/>
                </a:cubicBezTo>
                <a:cubicBezTo>
                  <a:pt x="5937" y="206"/>
                  <a:pt x="5944" y="242"/>
                  <a:pt x="5944" y="279"/>
                </a:cubicBezTo>
                <a:lnTo>
                  <a:pt x="5944" y="5619"/>
                </a:lnTo>
                <a:cubicBezTo>
                  <a:pt x="5944" y="5656"/>
                  <a:pt x="5937" y="5691"/>
                  <a:pt x="5923" y="5725"/>
                </a:cubicBezTo>
                <a:cubicBezTo>
                  <a:pt x="5908" y="5760"/>
                  <a:pt x="5888" y="5790"/>
                  <a:pt x="5862" y="5816"/>
                </a:cubicBezTo>
                <a:cubicBezTo>
                  <a:pt x="5836" y="5842"/>
                  <a:pt x="5806" y="5862"/>
                  <a:pt x="5772" y="5876"/>
                </a:cubicBezTo>
                <a:cubicBezTo>
                  <a:pt x="5738" y="5890"/>
                  <a:pt x="5702" y="5897"/>
                  <a:pt x="5665" y="5897"/>
                </a:cubicBezTo>
                <a:lnTo>
                  <a:pt x="279" y="5897"/>
                </a:lnTo>
                <a:cubicBezTo>
                  <a:pt x="242" y="5897"/>
                  <a:pt x="206" y="5890"/>
                  <a:pt x="172" y="5876"/>
                </a:cubicBezTo>
                <a:cubicBezTo>
                  <a:pt x="138" y="5862"/>
                  <a:pt x="108" y="5842"/>
                  <a:pt x="82" y="5816"/>
                </a:cubicBezTo>
                <a:cubicBezTo>
                  <a:pt x="56" y="5790"/>
                  <a:pt x="36" y="5760"/>
                  <a:pt x="21" y="5725"/>
                </a:cubicBezTo>
                <a:cubicBezTo>
                  <a:pt x="7" y="5691"/>
                  <a:pt x="0" y="5656"/>
                  <a:pt x="0" y="5619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任意多边形: 形状 618"/>
          <p:cNvSpPr/>
          <p:nvPr/>
        </p:nvSpPr>
        <p:spPr>
          <a:xfrm>
            <a:off x="7754760" y="2030400"/>
            <a:ext cx="2139840" cy="2122920"/>
          </a:xfrm>
          <a:custGeom>
            <a:avLst/>
            <a:gdLst/>
            <a:ahLst/>
            <a:cxnLst/>
            <a:rect l="0" t="0" r="r" b="b"/>
            <a:pathLst>
              <a:path w="5944" h="5897">
                <a:moveTo>
                  <a:pt x="0" y="5619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6"/>
                  <a:pt x="5836" y="56"/>
                  <a:pt x="5862" y="82"/>
                </a:cubicBezTo>
                <a:cubicBezTo>
                  <a:pt x="5888" y="108"/>
                  <a:pt x="5908" y="138"/>
                  <a:pt x="5923" y="172"/>
                </a:cubicBezTo>
                <a:cubicBezTo>
                  <a:pt x="5937" y="206"/>
                  <a:pt x="5944" y="242"/>
                  <a:pt x="5944" y="279"/>
                </a:cubicBezTo>
                <a:lnTo>
                  <a:pt x="5944" y="5619"/>
                </a:lnTo>
                <a:cubicBezTo>
                  <a:pt x="5944" y="5656"/>
                  <a:pt x="5937" y="5691"/>
                  <a:pt x="5923" y="5725"/>
                </a:cubicBezTo>
                <a:cubicBezTo>
                  <a:pt x="5908" y="5760"/>
                  <a:pt x="5888" y="5790"/>
                  <a:pt x="5862" y="5816"/>
                </a:cubicBezTo>
                <a:cubicBezTo>
                  <a:pt x="5836" y="5842"/>
                  <a:pt x="5806" y="5862"/>
                  <a:pt x="5772" y="5876"/>
                </a:cubicBezTo>
                <a:cubicBezTo>
                  <a:pt x="5738" y="5890"/>
                  <a:pt x="5702" y="5897"/>
                  <a:pt x="5665" y="5897"/>
                </a:cubicBezTo>
                <a:lnTo>
                  <a:pt x="279" y="5897"/>
                </a:lnTo>
                <a:cubicBezTo>
                  <a:pt x="242" y="5897"/>
                  <a:pt x="206" y="5890"/>
                  <a:pt x="172" y="5876"/>
                </a:cubicBezTo>
                <a:cubicBezTo>
                  <a:pt x="138" y="5862"/>
                  <a:pt x="108" y="5842"/>
                  <a:pt x="82" y="5816"/>
                </a:cubicBezTo>
                <a:cubicBezTo>
                  <a:pt x="56" y="5790"/>
                  <a:pt x="36" y="5760"/>
                  <a:pt x="21" y="5725"/>
                </a:cubicBezTo>
                <a:cubicBezTo>
                  <a:pt x="7" y="5691"/>
                  <a:pt x="0" y="5656"/>
                  <a:pt x="0" y="5619"/>
                </a:cubicBezTo>
                <a:moveTo>
                  <a:pt x="23" y="279"/>
                </a:moveTo>
                <a:lnTo>
                  <a:pt x="23" y="5619"/>
                </a:lnTo>
                <a:cubicBezTo>
                  <a:pt x="23" y="5636"/>
                  <a:pt x="25" y="5652"/>
                  <a:pt x="28" y="5669"/>
                </a:cubicBezTo>
                <a:cubicBezTo>
                  <a:pt x="32" y="5685"/>
                  <a:pt x="36" y="5701"/>
                  <a:pt x="43" y="5717"/>
                </a:cubicBezTo>
                <a:cubicBezTo>
                  <a:pt x="49" y="5732"/>
                  <a:pt x="57" y="5747"/>
                  <a:pt x="66" y="5761"/>
                </a:cubicBezTo>
                <a:cubicBezTo>
                  <a:pt x="76" y="5775"/>
                  <a:pt x="86" y="5788"/>
                  <a:pt x="98" y="5799"/>
                </a:cubicBezTo>
                <a:cubicBezTo>
                  <a:pt x="110" y="5811"/>
                  <a:pt x="123" y="5822"/>
                  <a:pt x="137" y="5831"/>
                </a:cubicBezTo>
                <a:cubicBezTo>
                  <a:pt x="151" y="5840"/>
                  <a:pt x="166" y="5848"/>
                  <a:pt x="181" y="5855"/>
                </a:cubicBezTo>
                <a:cubicBezTo>
                  <a:pt x="197" y="5861"/>
                  <a:pt x="213" y="5866"/>
                  <a:pt x="229" y="5869"/>
                </a:cubicBezTo>
                <a:cubicBezTo>
                  <a:pt x="245" y="5873"/>
                  <a:pt x="262" y="5874"/>
                  <a:pt x="279" y="5874"/>
                </a:cubicBezTo>
                <a:lnTo>
                  <a:pt x="5665" y="5874"/>
                </a:lnTo>
                <a:cubicBezTo>
                  <a:pt x="5682" y="5874"/>
                  <a:pt x="5699" y="5873"/>
                  <a:pt x="5715" y="5869"/>
                </a:cubicBezTo>
                <a:cubicBezTo>
                  <a:pt x="5731" y="5866"/>
                  <a:pt x="5747" y="5861"/>
                  <a:pt x="5763" y="5855"/>
                </a:cubicBezTo>
                <a:cubicBezTo>
                  <a:pt x="5778" y="5848"/>
                  <a:pt x="5793" y="5840"/>
                  <a:pt x="5807" y="5831"/>
                </a:cubicBezTo>
                <a:cubicBezTo>
                  <a:pt x="5821" y="5822"/>
                  <a:pt x="5834" y="5811"/>
                  <a:pt x="5846" y="5799"/>
                </a:cubicBezTo>
                <a:cubicBezTo>
                  <a:pt x="5858" y="5788"/>
                  <a:pt x="5868" y="5775"/>
                  <a:pt x="5878" y="5761"/>
                </a:cubicBezTo>
                <a:cubicBezTo>
                  <a:pt x="5887" y="5747"/>
                  <a:pt x="5895" y="5732"/>
                  <a:pt x="5901" y="5717"/>
                </a:cubicBezTo>
                <a:cubicBezTo>
                  <a:pt x="5908" y="5701"/>
                  <a:pt x="5912" y="5685"/>
                  <a:pt x="5916" y="5669"/>
                </a:cubicBezTo>
                <a:cubicBezTo>
                  <a:pt x="5919" y="5652"/>
                  <a:pt x="5921" y="5636"/>
                  <a:pt x="5921" y="5619"/>
                </a:cubicBezTo>
                <a:lnTo>
                  <a:pt x="5921" y="279"/>
                </a:lnTo>
                <a:cubicBezTo>
                  <a:pt x="5921" y="262"/>
                  <a:pt x="5919" y="245"/>
                  <a:pt x="5916" y="229"/>
                </a:cubicBezTo>
                <a:cubicBezTo>
                  <a:pt x="5912" y="213"/>
                  <a:pt x="5908" y="197"/>
                  <a:pt x="5901" y="181"/>
                </a:cubicBezTo>
                <a:cubicBezTo>
                  <a:pt x="5895" y="166"/>
                  <a:pt x="5887" y="151"/>
                  <a:pt x="5878" y="137"/>
                </a:cubicBezTo>
                <a:cubicBezTo>
                  <a:pt x="5868" y="123"/>
                  <a:pt x="5858" y="110"/>
                  <a:pt x="5846" y="98"/>
                </a:cubicBezTo>
                <a:cubicBezTo>
                  <a:pt x="5834" y="86"/>
                  <a:pt x="5821" y="76"/>
                  <a:pt x="5807" y="67"/>
                </a:cubicBezTo>
                <a:cubicBezTo>
                  <a:pt x="5793" y="57"/>
                  <a:pt x="5778" y="49"/>
                  <a:pt x="5763" y="43"/>
                </a:cubicBezTo>
                <a:cubicBezTo>
                  <a:pt x="5747" y="37"/>
                  <a:pt x="5731" y="32"/>
                  <a:pt x="5715" y="28"/>
                </a:cubicBezTo>
                <a:cubicBezTo>
                  <a:pt x="5699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49"/>
                  <a:pt x="151" y="57"/>
                  <a:pt x="137" y="67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任意多边形: 形状 619"/>
          <p:cNvSpPr/>
          <p:nvPr/>
        </p:nvSpPr>
        <p:spPr>
          <a:xfrm>
            <a:off x="7963920" y="2239560"/>
            <a:ext cx="468000" cy="468360"/>
          </a:xfrm>
          <a:custGeom>
            <a:avLst/>
            <a:gdLst/>
            <a:ahLst/>
            <a:cxnLst/>
            <a:rect l="0" t="0" r="r" b="b"/>
            <a:pathLst>
              <a:path w="1300" h="1301">
                <a:moveTo>
                  <a:pt x="1300" y="650"/>
                </a:moveTo>
                <a:cubicBezTo>
                  <a:pt x="1300" y="671"/>
                  <a:pt x="1299" y="692"/>
                  <a:pt x="1297" y="713"/>
                </a:cubicBezTo>
                <a:cubicBezTo>
                  <a:pt x="1295" y="734"/>
                  <a:pt x="1292" y="755"/>
                  <a:pt x="1288" y="776"/>
                </a:cubicBezTo>
                <a:cubicBezTo>
                  <a:pt x="1284" y="797"/>
                  <a:pt x="1279" y="818"/>
                  <a:pt x="1272" y="838"/>
                </a:cubicBezTo>
                <a:cubicBezTo>
                  <a:pt x="1266" y="859"/>
                  <a:pt x="1259" y="879"/>
                  <a:pt x="1251" y="898"/>
                </a:cubicBezTo>
                <a:cubicBezTo>
                  <a:pt x="1243" y="918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29"/>
                  <a:pt x="1166" y="1046"/>
                  <a:pt x="1153" y="1063"/>
                </a:cubicBezTo>
                <a:cubicBezTo>
                  <a:pt x="1139" y="1079"/>
                  <a:pt x="1125" y="1095"/>
                  <a:pt x="1110" y="1110"/>
                </a:cubicBezTo>
                <a:cubicBezTo>
                  <a:pt x="1095" y="1125"/>
                  <a:pt x="1079" y="1139"/>
                  <a:pt x="1063" y="1153"/>
                </a:cubicBezTo>
                <a:cubicBezTo>
                  <a:pt x="1046" y="1166"/>
                  <a:pt x="1029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80" y="1259"/>
                  <a:pt x="860" y="1266"/>
                  <a:pt x="839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2"/>
                  <a:pt x="735" y="1295"/>
                  <a:pt x="714" y="1297"/>
                </a:cubicBezTo>
                <a:cubicBezTo>
                  <a:pt x="693" y="1299"/>
                  <a:pt x="672" y="1301"/>
                  <a:pt x="651" y="1301"/>
                </a:cubicBezTo>
                <a:cubicBezTo>
                  <a:pt x="629" y="1301"/>
                  <a:pt x="607" y="1299"/>
                  <a:pt x="586" y="1297"/>
                </a:cubicBezTo>
                <a:cubicBezTo>
                  <a:pt x="565" y="1295"/>
                  <a:pt x="544" y="1292"/>
                  <a:pt x="523" y="1288"/>
                </a:cubicBezTo>
                <a:cubicBezTo>
                  <a:pt x="502" y="1284"/>
                  <a:pt x="481" y="1279"/>
                  <a:pt x="461" y="1273"/>
                </a:cubicBezTo>
                <a:cubicBezTo>
                  <a:pt x="440" y="1266"/>
                  <a:pt x="420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4" y="1214"/>
                  <a:pt x="306" y="1203"/>
                  <a:pt x="288" y="1191"/>
                </a:cubicBezTo>
                <a:cubicBezTo>
                  <a:pt x="271" y="1179"/>
                  <a:pt x="254" y="1166"/>
                  <a:pt x="237" y="1153"/>
                </a:cubicBezTo>
                <a:cubicBezTo>
                  <a:pt x="221" y="1139"/>
                  <a:pt x="205" y="1125"/>
                  <a:pt x="190" y="1110"/>
                </a:cubicBezTo>
                <a:cubicBezTo>
                  <a:pt x="175" y="1095"/>
                  <a:pt x="161" y="1079"/>
                  <a:pt x="147" y="1063"/>
                </a:cubicBezTo>
                <a:cubicBezTo>
                  <a:pt x="134" y="1046"/>
                  <a:pt x="121" y="1029"/>
                  <a:pt x="109" y="1012"/>
                </a:cubicBezTo>
                <a:cubicBezTo>
                  <a:pt x="97" y="994"/>
                  <a:pt x="86" y="976"/>
                  <a:pt x="76" y="957"/>
                </a:cubicBezTo>
                <a:cubicBezTo>
                  <a:pt x="66" y="938"/>
                  <a:pt x="57" y="918"/>
                  <a:pt x="49" y="898"/>
                </a:cubicBezTo>
                <a:cubicBezTo>
                  <a:pt x="41" y="879"/>
                  <a:pt x="34" y="859"/>
                  <a:pt x="28" y="838"/>
                </a:cubicBezTo>
                <a:cubicBezTo>
                  <a:pt x="21" y="818"/>
                  <a:pt x="16" y="797"/>
                  <a:pt x="12" y="776"/>
                </a:cubicBezTo>
                <a:cubicBezTo>
                  <a:pt x="8" y="755"/>
                  <a:pt x="5" y="734"/>
                  <a:pt x="3" y="713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8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2"/>
                  <a:pt x="21" y="481"/>
                  <a:pt x="28" y="461"/>
                </a:cubicBezTo>
                <a:cubicBezTo>
                  <a:pt x="34" y="441"/>
                  <a:pt x="41" y="420"/>
                  <a:pt x="49" y="401"/>
                </a:cubicBezTo>
                <a:cubicBezTo>
                  <a:pt x="57" y="381"/>
                  <a:pt x="66" y="362"/>
                  <a:pt x="76" y="343"/>
                </a:cubicBezTo>
                <a:cubicBezTo>
                  <a:pt x="86" y="324"/>
                  <a:pt x="97" y="306"/>
                  <a:pt x="109" y="288"/>
                </a:cubicBezTo>
                <a:cubicBezTo>
                  <a:pt x="121" y="271"/>
                  <a:pt x="134" y="254"/>
                  <a:pt x="147" y="237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7" y="147"/>
                </a:cubicBezTo>
                <a:cubicBezTo>
                  <a:pt x="254" y="134"/>
                  <a:pt x="271" y="121"/>
                  <a:pt x="288" y="109"/>
                </a:cubicBezTo>
                <a:cubicBezTo>
                  <a:pt x="306" y="97"/>
                  <a:pt x="324" y="86"/>
                  <a:pt x="343" y="76"/>
                </a:cubicBezTo>
                <a:cubicBezTo>
                  <a:pt x="362" y="66"/>
                  <a:pt x="381" y="57"/>
                  <a:pt x="401" y="49"/>
                </a:cubicBezTo>
                <a:cubicBezTo>
                  <a:pt x="420" y="41"/>
                  <a:pt x="440" y="34"/>
                  <a:pt x="461" y="28"/>
                </a:cubicBezTo>
                <a:cubicBezTo>
                  <a:pt x="481" y="21"/>
                  <a:pt x="502" y="16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7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6"/>
                  <a:pt x="819" y="21"/>
                  <a:pt x="839" y="28"/>
                </a:cubicBezTo>
                <a:cubicBezTo>
                  <a:pt x="860" y="34"/>
                  <a:pt x="880" y="41"/>
                  <a:pt x="899" y="49"/>
                </a:cubicBezTo>
                <a:cubicBezTo>
                  <a:pt x="919" y="57"/>
                  <a:pt x="938" y="66"/>
                  <a:pt x="957" y="76"/>
                </a:cubicBezTo>
                <a:cubicBezTo>
                  <a:pt x="976" y="86"/>
                  <a:pt x="994" y="97"/>
                  <a:pt x="1012" y="109"/>
                </a:cubicBezTo>
                <a:cubicBezTo>
                  <a:pt x="1029" y="121"/>
                  <a:pt x="1046" y="134"/>
                  <a:pt x="1063" y="147"/>
                </a:cubicBezTo>
                <a:cubicBezTo>
                  <a:pt x="1079" y="161"/>
                  <a:pt x="1095" y="175"/>
                  <a:pt x="1110" y="190"/>
                </a:cubicBezTo>
                <a:cubicBezTo>
                  <a:pt x="1125" y="205"/>
                  <a:pt x="1139" y="221"/>
                  <a:pt x="1153" y="237"/>
                </a:cubicBezTo>
                <a:cubicBezTo>
                  <a:pt x="1166" y="254"/>
                  <a:pt x="1179" y="271"/>
                  <a:pt x="1191" y="288"/>
                </a:cubicBezTo>
                <a:cubicBezTo>
                  <a:pt x="1203" y="306"/>
                  <a:pt x="1214" y="324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59" y="420"/>
                  <a:pt x="1266" y="441"/>
                  <a:pt x="1272" y="461"/>
                </a:cubicBezTo>
                <a:cubicBezTo>
                  <a:pt x="1279" y="481"/>
                  <a:pt x="1284" y="502"/>
                  <a:pt x="1288" y="523"/>
                </a:cubicBezTo>
                <a:cubicBezTo>
                  <a:pt x="1292" y="544"/>
                  <a:pt x="1295" y="565"/>
                  <a:pt x="1297" y="586"/>
                </a:cubicBezTo>
                <a:cubicBezTo>
                  <a:pt x="1299" y="607"/>
                  <a:pt x="1300" y="628"/>
                  <a:pt x="1300" y="65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1" name="图片 620"/>
          <p:cNvPicPr/>
          <p:nvPr/>
        </p:nvPicPr>
        <p:blipFill>
          <a:blip r:embed="rId14"/>
          <a:stretch/>
        </p:blipFill>
        <p:spPr>
          <a:xfrm>
            <a:off x="8097480" y="2373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2" name="文本框 621"/>
          <p:cNvSpPr txBox="1"/>
          <p:nvPr/>
        </p:nvSpPr>
        <p:spPr>
          <a:xfrm>
            <a:off x="5757840" y="3756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压力测试评估系统性能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3" name="图片 622"/>
          <p:cNvPicPr/>
          <p:nvPr/>
        </p:nvPicPr>
        <p:blipFill>
          <a:blip r:embed="rId11"/>
          <a:stretch/>
        </p:blipFill>
        <p:spPr>
          <a:xfrm>
            <a:off x="7963920" y="3233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4" name="文本框 623"/>
          <p:cNvSpPr txBox="1"/>
          <p:nvPr/>
        </p:nvSpPr>
        <p:spPr>
          <a:xfrm>
            <a:off x="7963920" y="284868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反馈与优化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5" name="图片 624"/>
          <p:cNvPicPr/>
          <p:nvPr/>
        </p:nvPicPr>
        <p:blipFill>
          <a:blip r:embed="rId11"/>
          <a:stretch/>
        </p:blipFill>
        <p:spPr>
          <a:xfrm>
            <a:off x="7963920" y="3501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6" name="文本框 625"/>
          <p:cNvSpPr txBox="1"/>
          <p:nvPr/>
        </p:nvSpPr>
        <p:spPr>
          <a:xfrm>
            <a:off x="8164440" y="3222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收集用户反馈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7" name="图片 626"/>
          <p:cNvPicPr/>
          <p:nvPr/>
        </p:nvPicPr>
        <p:blipFill>
          <a:blip r:embed="rId11"/>
          <a:stretch/>
        </p:blipFill>
        <p:spPr>
          <a:xfrm>
            <a:off x="7963920" y="3768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8" name="文本框 627"/>
          <p:cNvSpPr txBox="1"/>
          <p:nvPr/>
        </p:nvSpPr>
        <p:spPr>
          <a:xfrm>
            <a:off x="8164440" y="34898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记录问题与解决方案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164440" y="37569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优化系统响应时间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任意多边形: 形状 629"/>
          <p:cNvSpPr/>
          <p:nvPr/>
        </p:nvSpPr>
        <p:spPr>
          <a:xfrm>
            <a:off x="0" y="0"/>
            <a:ext cx="10704600" cy="9727200"/>
          </a:xfrm>
          <a:custGeom>
            <a:avLst/>
            <a:gdLst/>
            <a:ahLst/>
            <a:cxnLst/>
            <a:rect l="0" t="0" r="r" b="b"/>
            <a:pathLst>
              <a:path w="29735" h="27020">
                <a:moveTo>
                  <a:pt x="0" y="0"/>
                </a:moveTo>
                <a:lnTo>
                  <a:pt x="29735" y="0"/>
                </a:lnTo>
                <a:lnTo>
                  <a:pt x="29735" y="27020"/>
                </a:lnTo>
                <a:lnTo>
                  <a:pt x="0" y="2702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tile tx="0" ty="0" sx="133334" sy="-27059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31" name="图片 630"/>
          <p:cNvPicPr/>
          <p:nvPr/>
        </p:nvPicPr>
        <p:blipFill>
          <a:blip r:embed="rId4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2" name="图片 631"/>
          <p:cNvPicPr/>
          <p:nvPr/>
        </p:nvPicPr>
        <p:blipFill>
          <a:blip r:embed="rId5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3" name="任意多边形: 形状 632"/>
          <p:cNvSpPr/>
          <p:nvPr/>
        </p:nvSpPr>
        <p:spPr>
          <a:xfrm>
            <a:off x="5281200" y="1913400"/>
            <a:ext cx="134280" cy="200880"/>
          </a:xfrm>
          <a:custGeom>
            <a:avLst/>
            <a:gdLst/>
            <a:ahLst/>
            <a:cxnLst/>
            <a:rect l="0" t="0" r="r" b="b"/>
            <a:pathLst>
              <a:path w="373" h="558">
                <a:moveTo>
                  <a:pt x="0" y="0"/>
                </a:moveTo>
                <a:lnTo>
                  <a:pt x="0" y="558"/>
                </a:lnTo>
                <a:lnTo>
                  <a:pt x="373" y="279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任意多边形: 形状 633"/>
          <p:cNvSpPr/>
          <p:nvPr/>
        </p:nvSpPr>
        <p:spPr>
          <a:xfrm>
            <a:off x="5247720" y="3025080"/>
            <a:ext cx="200880" cy="133920"/>
          </a:xfrm>
          <a:custGeom>
            <a:avLst/>
            <a:gdLst/>
            <a:ahLst/>
            <a:cxnLst/>
            <a:rect l="0" t="0" r="r" b="b"/>
            <a:pathLst>
              <a:path w="558" h="372">
                <a:moveTo>
                  <a:pt x="0" y="0"/>
                </a:moveTo>
                <a:lnTo>
                  <a:pt x="280" y="372"/>
                </a:lnTo>
                <a:lnTo>
                  <a:pt x="55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任意多边形: 形状 634"/>
          <p:cNvSpPr/>
          <p:nvPr/>
        </p:nvSpPr>
        <p:spPr>
          <a:xfrm>
            <a:off x="5281200" y="4069440"/>
            <a:ext cx="134280" cy="200880"/>
          </a:xfrm>
          <a:custGeom>
            <a:avLst/>
            <a:gdLst/>
            <a:ahLst/>
            <a:cxnLst/>
            <a:rect l="0" t="0" r="r" b="b"/>
            <a:pathLst>
              <a:path w="373" h="558">
                <a:moveTo>
                  <a:pt x="0" y="0"/>
                </a:moveTo>
                <a:lnTo>
                  <a:pt x="0" y="558"/>
                </a:lnTo>
                <a:lnTo>
                  <a:pt x="373" y="280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文本框 635"/>
          <p:cNvSpPr txBox="1"/>
          <p:nvPr/>
        </p:nvSpPr>
        <p:spPr>
          <a:xfrm>
            <a:off x="3579480" y="8913960"/>
            <a:ext cx="3770263" cy="187744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 dirty="0">
                <a:effectLst/>
                <a:uFillTx/>
                <a:latin typeface="WenQuanYiZenHei"/>
                <a:ea typeface="WenQuanYiZenHei"/>
              </a:rPr>
              <a:t>迭代循环过程确保智能体功能不断完善与性能持续优化</a:t>
            </a:r>
            <a:endParaRPr lang="en-US" sz="12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534960" y="94060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文本框 637"/>
          <p:cNvSpPr txBox="1"/>
          <p:nvPr/>
        </p:nvSpPr>
        <p:spPr>
          <a:xfrm>
            <a:off x="668520" y="94107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 dirty="0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753480" y="94060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文本框 639"/>
          <p:cNvSpPr txBox="1"/>
          <p:nvPr/>
        </p:nvSpPr>
        <p:spPr>
          <a:xfrm>
            <a:off x="887400" y="94107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929880" y="94060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任意多边形: 形状 641"/>
          <p:cNvSpPr/>
          <p:nvPr/>
        </p:nvSpPr>
        <p:spPr>
          <a:xfrm>
            <a:off x="2807640" y="127008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2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任意多边形: 形状 642"/>
          <p:cNvSpPr/>
          <p:nvPr/>
        </p:nvSpPr>
        <p:spPr>
          <a:xfrm>
            <a:off x="2807640" y="127008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0" y="3854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2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moveTo>
                  <a:pt x="23" y="278"/>
                </a:moveTo>
                <a:lnTo>
                  <a:pt x="23" y="3854"/>
                </a:lnTo>
                <a:cubicBezTo>
                  <a:pt x="23" y="3871"/>
                  <a:pt x="25" y="3888"/>
                  <a:pt x="28" y="3904"/>
                </a:cubicBezTo>
                <a:cubicBezTo>
                  <a:pt x="31" y="3921"/>
                  <a:pt x="36" y="3936"/>
                  <a:pt x="43" y="3952"/>
                </a:cubicBezTo>
                <a:cubicBezTo>
                  <a:pt x="49" y="3967"/>
                  <a:pt x="57" y="3982"/>
                  <a:pt x="66" y="3996"/>
                </a:cubicBezTo>
                <a:cubicBezTo>
                  <a:pt x="76" y="4010"/>
                  <a:pt x="86" y="4023"/>
                  <a:pt x="98" y="4035"/>
                </a:cubicBezTo>
                <a:cubicBezTo>
                  <a:pt x="110" y="4047"/>
                  <a:pt x="123" y="4057"/>
                  <a:pt x="137" y="4067"/>
                </a:cubicBezTo>
                <a:cubicBezTo>
                  <a:pt x="151" y="4076"/>
                  <a:pt x="165" y="4084"/>
                  <a:pt x="181" y="4090"/>
                </a:cubicBezTo>
                <a:cubicBezTo>
                  <a:pt x="196" y="4097"/>
                  <a:pt x="212" y="4101"/>
                  <a:pt x="229" y="4105"/>
                </a:cubicBezTo>
                <a:cubicBezTo>
                  <a:pt x="245" y="4108"/>
                  <a:pt x="262" y="4110"/>
                  <a:pt x="279" y="4110"/>
                </a:cubicBezTo>
                <a:lnTo>
                  <a:pt x="5665" y="4110"/>
                </a:lnTo>
                <a:cubicBezTo>
                  <a:pt x="5682" y="4110"/>
                  <a:pt x="5698" y="4108"/>
                  <a:pt x="5715" y="4105"/>
                </a:cubicBezTo>
                <a:cubicBezTo>
                  <a:pt x="5731" y="4101"/>
                  <a:pt x="5747" y="4097"/>
                  <a:pt x="5763" y="4090"/>
                </a:cubicBezTo>
                <a:cubicBezTo>
                  <a:pt x="5778" y="4084"/>
                  <a:pt x="5793" y="4076"/>
                  <a:pt x="5807" y="4067"/>
                </a:cubicBezTo>
                <a:cubicBezTo>
                  <a:pt x="5821" y="4057"/>
                  <a:pt x="5834" y="4047"/>
                  <a:pt x="5846" y="4035"/>
                </a:cubicBezTo>
                <a:cubicBezTo>
                  <a:pt x="5857" y="4023"/>
                  <a:pt x="5868" y="4010"/>
                  <a:pt x="5877" y="3996"/>
                </a:cubicBezTo>
                <a:cubicBezTo>
                  <a:pt x="5887" y="3982"/>
                  <a:pt x="5895" y="3967"/>
                  <a:pt x="5901" y="3952"/>
                </a:cubicBezTo>
                <a:cubicBezTo>
                  <a:pt x="5907" y="3936"/>
                  <a:pt x="5912" y="3921"/>
                  <a:pt x="5916" y="3904"/>
                </a:cubicBezTo>
                <a:cubicBezTo>
                  <a:pt x="5919" y="3888"/>
                  <a:pt x="5920" y="3871"/>
                  <a:pt x="5920" y="3854"/>
                </a:cubicBezTo>
                <a:lnTo>
                  <a:pt x="5920" y="278"/>
                </a:lnTo>
                <a:cubicBezTo>
                  <a:pt x="5920" y="262"/>
                  <a:pt x="5919" y="245"/>
                  <a:pt x="5916" y="229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1"/>
                  <a:pt x="5877" y="137"/>
                </a:cubicBezTo>
                <a:cubicBezTo>
                  <a:pt x="5868" y="123"/>
                  <a:pt x="5857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3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4" name="图片 643"/>
          <p:cNvPicPr/>
          <p:nvPr/>
        </p:nvPicPr>
        <p:blipFill>
          <a:blip r:embed="rId6"/>
          <a:stretch/>
        </p:blipFill>
        <p:spPr>
          <a:xfrm>
            <a:off x="3610080" y="144576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5" name="图片 644"/>
          <p:cNvPicPr/>
          <p:nvPr/>
        </p:nvPicPr>
        <p:blipFill>
          <a:blip r:embed="rId7"/>
          <a:stretch/>
        </p:blipFill>
        <p:spPr>
          <a:xfrm>
            <a:off x="3802320" y="1612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6" name="文本框 645"/>
          <p:cNvSpPr txBox="1"/>
          <p:nvPr/>
        </p:nvSpPr>
        <p:spPr>
          <a:xfrm>
            <a:off x="9776520" y="941076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8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3543120" y="20952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需求分析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任意多边形: 形状 647"/>
          <p:cNvSpPr/>
          <p:nvPr/>
        </p:nvSpPr>
        <p:spPr>
          <a:xfrm>
            <a:off x="5749200" y="127008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2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任意多边形: 形状 648"/>
          <p:cNvSpPr/>
          <p:nvPr/>
        </p:nvSpPr>
        <p:spPr>
          <a:xfrm>
            <a:off x="5749200" y="127008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0" y="3854"/>
                </a:moveTo>
                <a:lnTo>
                  <a:pt x="0" y="278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2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moveTo>
                  <a:pt x="23" y="278"/>
                </a:moveTo>
                <a:lnTo>
                  <a:pt x="23" y="3854"/>
                </a:lnTo>
                <a:cubicBezTo>
                  <a:pt x="23" y="3871"/>
                  <a:pt x="25" y="3888"/>
                  <a:pt x="28" y="3904"/>
                </a:cubicBezTo>
                <a:cubicBezTo>
                  <a:pt x="31" y="3921"/>
                  <a:pt x="36" y="3936"/>
                  <a:pt x="43" y="3952"/>
                </a:cubicBezTo>
                <a:cubicBezTo>
                  <a:pt x="49" y="3967"/>
                  <a:pt x="57" y="3982"/>
                  <a:pt x="66" y="3996"/>
                </a:cubicBezTo>
                <a:cubicBezTo>
                  <a:pt x="76" y="4010"/>
                  <a:pt x="86" y="4023"/>
                  <a:pt x="98" y="4035"/>
                </a:cubicBezTo>
                <a:cubicBezTo>
                  <a:pt x="110" y="4047"/>
                  <a:pt x="123" y="4057"/>
                  <a:pt x="137" y="4067"/>
                </a:cubicBezTo>
                <a:cubicBezTo>
                  <a:pt x="151" y="4076"/>
                  <a:pt x="165" y="4084"/>
                  <a:pt x="181" y="4090"/>
                </a:cubicBezTo>
                <a:cubicBezTo>
                  <a:pt x="196" y="4097"/>
                  <a:pt x="212" y="4101"/>
                  <a:pt x="229" y="4105"/>
                </a:cubicBezTo>
                <a:cubicBezTo>
                  <a:pt x="245" y="4108"/>
                  <a:pt x="262" y="4110"/>
                  <a:pt x="279" y="4110"/>
                </a:cubicBezTo>
                <a:lnTo>
                  <a:pt x="5665" y="4110"/>
                </a:lnTo>
                <a:cubicBezTo>
                  <a:pt x="5682" y="4110"/>
                  <a:pt x="5698" y="4108"/>
                  <a:pt x="5715" y="4105"/>
                </a:cubicBezTo>
                <a:cubicBezTo>
                  <a:pt x="5731" y="4101"/>
                  <a:pt x="5747" y="4097"/>
                  <a:pt x="5763" y="4090"/>
                </a:cubicBezTo>
                <a:cubicBezTo>
                  <a:pt x="5778" y="4084"/>
                  <a:pt x="5793" y="4076"/>
                  <a:pt x="5807" y="4067"/>
                </a:cubicBezTo>
                <a:cubicBezTo>
                  <a:pt x="5821" y="4057"/>
                  <a:pt x="5834" y="4047"/>
                  <a:pt x="5846" y="4035"/>
                </a:cubicBezTo>
                <a:cubicBezTo>
                  <a:pt x="5857" y="4023"/>
                  <a:pt x="5868" y="4010"/>
                  <a:pt x="5877" y="3996"/>
                </a:cubicBezTo>
                <a:cubicBezTo>
                  <a:pt x="5887" y="3982"/>
                  <a:pt x="5895" y="3967"/>
                  <a:pt x="5901" y="3952"/>
                </a:cubicBezTo>
                <a:cubicBezTo>
                  <a:pt x="5907" y="3936"/>
                  <a:pt x="5912" y="3921"/>
                  <a:pt x="5916" y="3904"/>
                </a:cubicBezTo>
                <a:cubicBezTo>
                  <a:pt x="5919" y="3888"/>
                  <a:pt x="5920" y="3871"/>
                  <a:pt x="5920" y="3854"/>
                </a:cubicBezTo>
                <a:lnTo>
                  <a:pt x="5920" y="278"/>
                </a:lnTo>
                <a:cubicBezTo>
                  <a:pt x="5920" y="262"/>
                  <a:pt x="5919" y="245"/>
                  <a:pt x="5916" y="229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1"/>
                  <a:pt x="5877" y="137"/>
                </a:cubicBezTo>
                <a:cubicBezTo>
                  <a:pt x="5868" y="123"/>
                  <a:pt x="5857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3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5"/>
                  <a:pt x="43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0" name="图片 649"/>
          <p:cNvPicPr/>
          <p:nvPr/>
        </p:nvPicPr>
        <p:blipFill>
          <a:blip r:embed="rId6"/>
          <a:stretch/>
        </p:blipFill>
        <p:spPr>
          <a:xfrm>
            <a:off x="6551640" y="144576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1" name="图片 650"/>
          <p:cNvPicPr/>
          <p:nvPr/>
        </p:nvPicPr>
        <p:blipFill>
          <a:blip r:embed="rId8"/>
          <a:stretch/>
        </p:blipFill>
        <p:spPr>
          <a:xfrm>
            <a:off x="6710400" y="16128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2" name="文本框 651"/>
          <p:cNvSpPr txBox="1"/>
          <p:nvPr/>
        </p:nvSpPr>
        <p:spPr>
          <a:xfrm>
            <a:off x="3008520" y="239508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确定系统核心目标和业务范围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6317640" y="20952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系统架构设计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任意多边形: 形状 653"/>
          <p:cNvSpPr/>
          <p:nvPr/>
        </p:nvSpPr>
        <p:spPr>
          <a:xfrm>
            <a:off x="2807640" y="342612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任意多边形: 形状 654"/>
          <p:cNvSpPr/>
          <p:nvPr/>
        </p:nvSpPr>
        <p:spPr>
          <a:xfrm>
            <a:off x="2807640" y="342612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0" y="3854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moveTo>
                  <a:pt x="23" y="278"/>
                </a:moveTo>
                <a:lnTo>
                  <a:pt x="23" y="3854"/>
                </a:lnTo>
                <a:cubicBezTo>
                  <a:pt x="23" y="3871"/>
                  <a:pt x="25" y="3888"/>
                  <a:pt x="28" y="3904"/>
                </a:cubicBezTo>
                <a:cubicBezTo>
                  <a:pt x="31" y="3920"/>
                  <a:pt x="36" y="3936"/>
                  <a:pt x="43" y="3952"/>
                </a:cubicBezTo>
                <a:cubicBezTo>
                  <a:pt x="49" y="3967"/>
                  <a:pt x="57" y="3982"/>
                  <a:pt x="66" y="3996"/>
                </a:cubicBezTo>
                <a:cubicBezTo>
                  <a:pt x="76" y="4010"/>
                  <a:pt x="86" y="4023"/>
                  <a:pt x="98" y="4035"/>
                </a:cubicBezTo>
                <a:cubicBezTo>
                  <a:pt x="110" y="4047"/>
                  <a:pt x="123" y="4057"/>
                  <a:pt x="137" y="4067"/>
                </a:cubicBezTo>
                <a:cubicBezTo>
                  <a:pt x="151" y="4076"/>
                  <a:pt x="165" y="4084"/>
                  <a:pt x="181" y="4090"/>
                </a:cubicBezTo>
                <a:cubicBezTo>
                  <a:pt x="196" y="4097"/>
                  <a:pt x="212" y="4101"/>
                  <a:pt x="229" y="4105"/>
                </a:cubicBezTo>
                <a:cubicBezTo>
                  <a:pt x="245" y="4108"/>
                  <a:pt x="262" y="4110"/>
                  <a:pt x="279" y="4110"/>
                </a:cubicBezTo>
                <a:lnTo>
                  <a:pt x="5665" y="4110"/>
                </a:lnTo>
                <a:cubicBezTo>
                  <a:pt x="5682" y="4110"/>
                  <a:pt x="5698" y="4108"/>
                  <a:pt x="5715" y="4105"/>
                </a:cubicBezTo>
                <a:cubicBezTo>
                  <a:pt x="5731" y="4101"/>
                  <a:pt x="5747" y="4097"/>
                  <a:pt x="5763" y="4090"/>
                </a:cubicBezTo>
                <a:cubicBezTo>
                  <a:pt x="5778" y="4084"/>
                  <a:pt x="5793" y="4076"/>
                  <a:pt x="5807" y="4067"/>
                </a:cubicBezTo>
                <a:cubicBezTo>
                  <a:pt x="5821" y="4057"/>
                  <a:pt x="5834" y="4047"/>
                  <a:pt x="5846" y="4035"/>
                </a:cubicBezTo>
                <a:cubicBezTo>
                  <a:pt x="5857" y="4023"/>
                  <a:pt x="5868" y="4010"/>
                  <a:pt x="5877" y="3996"/>
                </a:cubicBezTo>
                <a:cubicBezTo>
                  <a:pt x="5887" y="3982"/>
                  <a:pt x="5895" y="3967"/>
                  <a:pt x="5901" y="3952"/>
                </a:cubicBezTo>
                <a:cubicBezTo>
                  <a:pt x="5907" y="3936"/>
                  <a:pt x="5912" y="3920"/>
                  <a:pt x="5916" y="3904"/>
                </a:cubicBezTo>
                <a:cubicBezTo>
                  <a:pt x="5919" y="3888"/>
                  <a:pt x="5920" y="3871"/>
                  <a:pt x="5920" y="3854"/>
                </a:cubicBezTo>
                <a:lnTo>
                  <a:pt x="5920" y="278"/>
                </a:lnTo>
                <a:cubicBezTo>
                  <a:pt x="5920" y="262"/>
                  <a:pt x="5919" y="245"/>
                  <a:pt x="5916" y="229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0"/>
                  <a:pt x="5877" y="137"/>
                </a:cubicBezTo>
                <a:cubicBezTo>
                  <a:pt x="5868" y="123"/>
                  <a:pt x="5857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3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6" name="图片 655"/>
          <p:cNvPicPr/>
          <p:nvPr/>
        </p:nvPicPr>
        <p:blipFill>
          <a:blip r:embed="rId6"/>
          <a:stretch/>
        </p:blipFill>
        <p:spPr>
          <a:xfrm>
            <a:off x="3610080" y="360180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7" name="图片 656"/>
          <p:cNvPicPr/>
          <p:nvPr/>
        </p:nvPicPr>
        <p:blipFill>
          <a:blip r:embed="rId9"/>
          <a:stretch/>
        </p:blipFill>
        <p:spPr>
          <a:xfrm>
            <a:off x="3777120" y="37688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8" name="文本框 657"/>
          <p:cNvSpPr txBox="1"/>
          <p:nvPr/>
        </p:nvSpPr>
        <p:spPr>
          <a:xfrm>
            <a:off x="5950080" y="239508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设计模块化系统结构与数据流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3543120" y="42512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模块划分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任意多边形: 形状 659"/>
          <p:cNvSpPr/>
          <p:nvPr/>
        </p:nvSpPr>
        <p:spPr>
          <a:xfrm>
            <a:off x="6141060" y="340650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21" y="172"/>
                </a:move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任意多边形: 形状 660"/>
          <p:cNvSpPr/>
          <p:nvPr/>
        </p:nvSpPr>
        <p:spPr>
          <a:xfrm>
            <a:off x="5749200" y="342612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0" y="3854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8"/>
                  <a:pt x="56" y="108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3854"/>
                </a:lnTo>
                <a:cubicBezTo>
                  <a:pt x="5944" y="3891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7"/>
                  <a:pt x="5806" y="4097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7"/>
                  <a:pt x="108" y="4077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moveTo>
                  <a:pt x="23" y="278"/>
                </a:moveTo>
                <a:lnTo>
                  <a:pt x="23" y="3854"/>
                </a:lnTo>
                <a:cubicBezTo>
                  <a:pt x="23" y="3871"/>
                  <a:pt x="25" y="3888"/>
                  <a:pt x="28" y="3904"/>
                </a:cubicBezTo>
                <a:cubicBezTo>
                  <a:pt x="31" y="3920"/>
                  <a:pt x="36" y="3936"/>
                  <a:pt x="43" y="3952"/>
                </a:cubicBezTo>
                <a:cubicBezTo>
                  <a:pt x="49" y="3967"/>
                  <a:pt x="57" y="3982"/>
                  <a:pt x="66" y="3996"/>
                </a:cubicBezTo>
                <a:cubicBezTo>
                  <a:pt x="76" y="4010"/>
                  <a:pt x="86" y="4023"/>
                  <a:pt x="98" y="4035"/>
                </a:cubicBezTo>
                <a:cubicBezTo>
                  <a:pt x="110" y="4047"/>
                  <a:pt x="123" y="4057"/>
                  <a:pt x="137" y="4067"/>
                </a:cubicBezTo>
                <a:cubicBezTo>
                  <a:pt x="151" y="4076"/>
                  <a:pt x="165" y="4084"/>
                  <a:pt x="181" y="4090"/>
                </a:cubicBezTo>
                <a:cubicBezTo>
                  <a:pt x="196" y="4097"/>
                  <a:pt x="212" y="4101"/>
                  <a:pt x="229" y="4105"/>
                </a:cubicBezTo>
                <a:cubicBezTo>
                  <a:pt x="245" y="4108"/>
                  <a:pt x="262" y="4110"/>
                  <a:pt x="279" y="4110"/>
                </a:cubicBezTo>
                <a:lnTo>
                  <a:pt x="5665" y="4110"/>
                </a:lnTo>
                <a:cubicBezTo>
                  <a:pt x="5682" y="4110"/>
                  <a:pt x="5698" y="4108"/>
                  <a:pt x="5715" y="4105"/>
                </a:cubicBezTo>
                <a:cubicBezTo>
                  <a:pt x="5731" y="4101"/>
                  <a:pt x="5747" y="4097"/>
                  <a:pt x="5763" y="4090"/>
                </a:cubicBezTo>
                <a:cubicBezTo>
                  <a:pt x="5778" y="4084"/>
                  <a:pt x="5793" y="4076"/>
                  <a:pt x="5807" y="4067"/>
                </a:cubicBezTo>
                <a:cubicBezTo>
                  <a:pt x="5821" y="4057"/>
                  <a:pt x="5834" y="4047"/>
                  <a:pt x="5846" y="4035"/>
                </a:cubicBezTo>
                <a:cubicBezTo>
                  <a:pt x="5857" y="4023"/>
                  <a:pt x="5868" y="4010"/>
                  <a:pt x="5877" y="3996"/>
                </a:cubicBezTo>
                <a:cubicBezTo>
                  <a:pt x="5887" y="3982"/>
                  <a:pt x="5895" y="3967"/>
                  <a:pt x="5901" y="3952"/>
                </a:cubicBezTo>
                <a:cubicBezTo>
                  <a:pt x="5907" y="3936"/>
                  <a:pt x="5912" y="3920"/>
                  <a:pt x="5916" y="3904"/>
                </a:cubicBezTo>
                <a:cubicBezTo>
                  <a:pt x="5919" y="3888"/>
                  <a:pt x="5920" y="3871"/>
                  <a:pt x="5920" y="3854"/>
                </a:cubicBezTo>
                <a:lnTo>
                  <a:pt x="5920" y="278"/>
                </a:lnTo>
                <a:cubicBezTo>
                  <a:pt x="5920" y="262"/>
                  <a:pt x="5919" y="245"/>
                  <a:pt x="5916" y="229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5"/>
                  <a:pt x="5887" y="150"/>
                  <a:pt x="5877" y="137"/>
                </a:cubicBezTo>
                <a:cubicBezTo>
                  <a:pt x="5868" y="123"/>
                  <a:pt x="5857" y="110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3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1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0"/>
                  <a:pt x="49" y="165"/>
                  <a:pt x="43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2" name="图片 661"/>
          <p:cNvPicPr/>
          <p:nvPr/>
        </p:nvPicPr>
        <p:blipFill>
          <a:blip r:embed="rId6"/>
          <a:stretch/>
        </p:blipFill>
        <p:spPr>
          <a:xfrm>
            <a:off x="6551640" y="360180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63" name="图片 662"/>
          <p:cNvPicPr/>
          <p:nvPr/>
        </p:nvPicPr>
        <p:blipFill>
          <a:blip r:embed="rId10"/>
          <a:stretch/>
        </p:blipFill>
        <p:spPr>
          <a:xfrm>
            <a:off x="6693840" y="37688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4" name="文本框 663"/>
          <p:cNvSpPr txBox="1"/>
          <p:nvPr/>
        </p:nvSpPr>
        <p:spPr>
          <a:xfrm>
            <a:off x="3142080" y="455112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定义功能模块与接口规范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6484680" y="42512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开发实现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6073560" y="4551120"/>
            <a:ext cx="13465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从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67" name="文本框 666"/>
          <p:cNvSpPr txBox="1"/>
          <p:nvPr/>
        </p:nvSpPr>
        <p:spPr>
          <a:xfrm>
            <a:off x="6207480" y="4555800"/>
            <a:ext cx="26129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 dirty="0">
                <a:effectLst/>
                <a:uFillTx/>
                <a:latin typeface="DejaVuSans"/>
                <a:ea typeface="DejaVuSans"/>
              </a:rPr>
              <a:t>MVP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68" name="任意多边形: 形状 667"/>
          <p:cNvSpPr/>
          <p:nvPr/>
        </p:nvSpPr>
        <p:spPr>
          <a:xfrm>
            <a:off x="5281200" y="5924880"/>
            <a:ext cx="134280" cy="200880"/>
          </a:xfrm>
          <a:custGeom>
            <a:avLst/>
            <a:gdLst/>
            <a:ahLst/>
            <a:cxnLst/>
            <a:rect l="0" t="0" r="r" b="b"/>
            <a:pathLst>
              <a:path w="373" h="558">
                <a:moveTo>
                  <a:pt x="0" y="0"/>
                </a:moveTo>
                <a:lnTo>
                  <a:pt x="0" y="558"/>
                </a:lnTo>
                <a:lnTo>
                  <a:pt x="373" y="278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任意多边形: 形状 668"/>
          <p:cNvSpPr/>
          <p:nvPr/>
        </p:nvSpPr>
        <p:spPr>
          <a:xfrm>
            <a:off x="2941200" y="4980240"/>
            <a:ext cx="201240" cy="134280"/>
          </a:xfrm>
          <a:custGeom>
            <a:avLst/>
            <a:gdLst/>
            <a:ahLst/>
            <a:cxnLst/>
            <a:rect l="0" t="0" r="r" b="b"/>
            <a:pathLst>
              <a:path w="559" h="373">
                <a:moveTo>
                  <a:pt x="279" y="0"/>
                </a:moveTo>
                <a:lnTo>
                  <a:pt x="0" y="373"/>
                </a:lnTo>
                <a:lnTo>
                  <a:pt x="559" y="373"/>
                </a:lnTo>
                <a:lnTo>
                  <a:pt x="279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任意多边形: 形状 669"/>
          <p:cNvSpPr/>
          <p:nvPr/>
        </p:nvSpPr>
        <p:spPr>
          <a:xfrm>
            <a:off x="1738080" y="6016680"/>
            <a:ext cx="7220520" cy="16920"/>
          </a:xfrm>
          <a:custGeom>
            <a:avLst/>
            <a:gdLst/>
            <a:ahLst/>
            <a:cxnLst/>
            <a:rect l="0" t="0" r="r" b="b"/>
            <a:pathLst>
              <a:path w="20057" h="47">
                <a:moveTo>
                  <a:pt x="0" y="0"/>
                </a:moveTo>
                <a:lnTo>
                  <a:pt x="20057" y="0"/>
                </a:lnTo>
                <a:lnTo>
                  <a:pt x="20057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任意多边形: 形状 670"/>
          <p:cNvSpPr/>
          <p:nvPr/>
        </p:nvSpPr>
        <p:spPr>
          <a:xfrm>
            <a:off x="2807640" y="5181120"/>
            <a:ext cx="2139840" cy="1688400"/>
          </a:xfrm>
          <a:custGeom>
            <a:avLst/>
            <a:gdLst/>
            <a:ahLst/>
            <a:cxnLst/>
            <a:rect l="0" t="0" r="r" b="b"/>
            <a:pathLst>
              <a:path w="5944" h="4690">
                <a:moveTo>
                  <a:pt x="21" y="172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4411"/>
                </a:lnTo>
                <a:cubicBezTo>
                  <a:pt x="5944" y="4448"/>
                  <a:pt x="5937" y="4484"/>
                  <a:pt x="5922" y="4518"/>
                </a:cubicBezTo>
                <a:cubicBezTo>
                  <a:pt x="5908" y="4552"/>
                  <a:pt x="5888" y="4582"/>
                  <a:pt x="5862" y="4608"/>
                </a:cubicBezTo>
                <a:cubicBezTo>
                  <a:pt x="5836" y="4634"/>
                  <a:pt x="5806" y="4654"/>
                  <a:pt x="5772" y="4668"/>
                </a:cubicBezTo>
                <a:cubicBezTo>
                  <a:pt x="5738" y="4683"/>
                  <a:pt x="5702" y="4690"/>
                  <a:pt x="5665" y="4690"/>
                </a:cubicBezTo>
                <a:lnTo>
                  <a:pt x="279" y="4690"/>
                </a:lnTo>
                <a:cubicBezTo>
                  <a:pt x="242" y="4690"/>
                  <a:pt x="206" y="4683"/>
                  <a:pt x="172" y="4668"/>
                </a:cubicBezTo>
                <a:cubicBezTo>
                  <a:pt x="138" y="4654"/>
                  <a:pt x="108" y="4634"/>
                  <a:pt x="82" y="4608"/>
                </a:cubicBezTo>
                <a:cubicBezTo>
                  <a:pt x="56" y="4582"/>
                  <a:pt x="35" y="4552"/>
                  <a:pt x="21" y="4518"/>
                </a:cubicBezTo>
                <a:cubicBezTo>
                  <a:pt x="7" y="4484"/>
                  <a:pt x="0" y="4448"/>
                  <a:pt x="0" y="4411"/>
                </a:cubicBez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任意多边形: 形状 671"/>
          <p:cNvSpPr/>
          <p:nvPr/>
        </p:nvSpPr>
        <p:spPr>
          <a:xfrm>
            <a:off x="2807640" y="5181120"/>
            <a:ext cx="2139840" cy="1688400"/>
          </a:xfrm>
          <a:custGeom>
            <a:avLst/>
            <a:gdLst/>
            <a:ahLst/>
            <a:cxnLst/>
            <a:rect l="0" t="0" r="r" b="b"/>
            <a:pathLst>
              <a:path w="5944" h="4690">
                <a:moveTo>
                  <a:pt x="0" y="4411"/>
                </a:moveTo>
                <a:lnTo>
                  <a:pt x="0" y="278"/>
                </a:lnTo>
                <a:cubicBezTo>
                  <a:pt x="0" y="241"/>
                  <a:pt x="7" y="206"/>
                  <a:pt x="21" y="172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5"/>
                  <a:pt x="5862" y="81"/>
                </a:cubicBezTo>
                <a:cubicBezTo>
                  <a:pt x="5888" y="107"/>
                  <a:pt x="5908" y="137"/>
                  <a:pt x="5922" y="172"/>
                </a:cubicBezTo>
                <a:cubicBezTo>
                  <a:pt x="5937" y="206"/>
                  <a:pt x="5944" y="241"/>
                  <a:pt x="5944" y="278"/>
                </a:cubicBezTo>
                <a:lnTo>
                  <a:pt x="5944" y="4411"/>
                </a:lnTo>
                <a:cubicBezTo>
                  <a:pt x="5944" y="4448"/>
                  <a:pt x="5937" y="4484"/>
                  <a:pt x="5922" y="4518"/>
                </a:cubicBezTo>
                <a:cubicBezTo>
                  <a:pt x="5908" y="4552"/>
                  <a:pt x="5888" y="4582"/>
                  <a:pt x="5862" y="4608"/>
                </a:cubicBezTo>
                <a:cubicBezTo>
                  <a:pt x="5836" y="4634"/>
                  <a:pt x="5806" y="4654"/>
                  <a:pt x="5772" y="4668"/>
                </a:cubicBezTo>
                <a:cubicBezTo>
                  <a:pt x="5738" y="4683"/>
                  <a:pt x="5702" y="4690"/>
                  <a:pt x="5665" y="4690"/>
                </a:cubicBezTo>
                <a:lnTo>
                  <a:pt x="279" y="4690"/>
                </a:lnTo>
                <a:cubicBezTo>
                  <a:pt x="242" y="4690"/>
                  <a:pt x="206" y="4683"/>
                  <a:pt x="172" y="4668"/>
                </a:cubicBezTo>
                <a:cubicBezTo>
                  <a:pt x="138" y="4654"/>
                  <a:pt x="108" y="4634"/>
                  <a:pt x="82" y="4608"/>
                </a:cubicBezTo>
                <a:cubicBezTo>
                  <a:pt x="56" y="4582"/>
                  <a:pt x="35" y="4552"/>
                  <a:pt x="21" y="4518"/>
                </a:cubicBezTo>
                <a:cubicBezTo>
                  <a:pt x="7" y="4484"/>
                  <a:pt x="0" y="4448"/>
                  <a:pt x="0" y="4411"/>
                </a:cubicBezTo>
                <a:moveTo>
                  <a:pt x="23" y="278"/>
                </a:moveTo>
                <a:lnTo>
                  <a:pt x="23" y="4411"/>
                </a:lnTo>
                <a:cubicBezTo>
                  <a:pt x="23" y="4428"/>
                  <a:pt x="25" y="4444"/>
                  <a:pt x="28" y="4461"/>
                </a:cubicBezTo>
                <a:cubicBezTo>
                  <a:pt x="31" y="4477"/>
                  <a:pt x="36" y="4493"/>
                  <a:pt x="43" y="4509"/>
                </a:cubicBezTo>
                <a:cubicBezTo>
                  <a:pt x="49" y="4524"/>
                  <a:pt x="57" y="4539"/>
                  <a:pt x="66" y="4553"/>
                </a:cubicBezTo>
                <a:cubicBezTo>
                  <a:pt x="76" y="4567"/>
                  <a:pt x="86" y="4580"/>
                  <a:pt x="98" y="4592"/>
                </a:cubicBezTo>
                <a:cubicBezTo>
                  <a:pt x="110" y="4603"/>
                  <a:pt x="123" y="4614"/>
                  <a:pt x="137" y="4623"/>
                </a:cubicBezTo>
                <a:cubicBezTo>
                  <a:pt x="151" y="4633"/>
                  <a:pt x="165" y="4641"/>
                  <a:pt x="181" y="4647"/>
                </a:cubicBezTo>
                <a:cubicBezTo>
                  <a:pt x="196" y="4653"/>
                  <a:pt x="212" y="4658"/>
                  <a:pt x="229" y="4662"/>
                </a:cubicBezTo>
                <a:cubicBezTo>
                  <a:pt x="245" y="4665"/>
                  <a:pt x="262" y="4666"/>
                  <a:pt x="279" y="4666"/>
                </a:cubicBezTo>
                <a:lnTo>
                  <a:pt x="5665" y="4666"/>
                </a:lnTo>
                <a:cubicBezTo>
                  <a:pt x="5682" y="4666"/>
                  <a:pt x="5698" y="4665"/>
                  <a:pt x="5715" y="4662"/>
                </a:cubicBezTo>
                <a:cubicBezTo>
                  <a:pt x="5731" y="4658"/>
                  <a:pt x="5747" y="4653"/>
                  <a:pt x="5763" y="4647"/>
                </a:cubicBezTo>
                <a:cubicBezTo>
                  <a:pt x="5778" y="4641"/>
                  <a:pt x="5793" y="4633"/>
                  <a:pt x="5807" y="4623"/>
                </a:cubicBezTo>
                <a:cubicBezTo>
                  <a:pt x="5821" y="4614"/>
                  <a:pt x="5834" y="4603"/>
                  <a:pt x="5846" y="4592"/>
                </a:cubicBezTo>
                <a:cubicBezTo>
                  <a:pt x="5857" y="4580"/>
                  <a:pt x="5868" y="4567"/>
                  <a:pt x="5877" y="4553"/>
                </a:cubicBezTo>
                <a:cubicBezTo>
                  <a:pt x="5887" y="4539"/>
                  <a:pt x="5895" y="4524"/>
                  <a:pt x="5901" y="4509"/>
                </a:cubicBezTo>
                <a:cubicBezTo>
                  <a:pt x="5907" y="4493"/>
                  <a:pt x="5912" y="4477"/>
                  <a:pt x="5916" y="4461"/>
                </a:cubicBezTo>
                <a:cubicBezTo>
                  <a:pt x="5919" y="4444"/>
                  <a:pt x="5920" y="4428"/>
                  <a:pt x="5920" y="4411"/>
                </a:cubicBezTo>
                <a:lnTo>
                  <a:pt x="5920" y="278"/>
                </a:lnTo>
                <a:cubicBezTo>
                  <a:pt x="5920" y="261"/>
                  <a:pt x="5919" y="245"/>
                  <a:pt x="5916" y="228"/>
                </a:cubicBezTo>
                <a:cubicBezTo>
                  <a:pt x="5912" y="212"/>
                  <a:pt x="5907" y="196"/>
                  <a:pt x="5901" y="180"/>
                </a:cubicBezTo>
                <a:cubicBezTo>
                  <a:pt x="5895" y="165"/>
                  <a:pt x="5887" y="150"/>
                  <a:pt x="5877" y="136"/>
                </a:cubicBezTo>
                <a:cubicBezTo>
                  <a:pt x="5868" y="122"/>
                  <a:pt x="5857" y="109"/>
                  <a:pt x="5846" y="98"/>
                </a:cubicBezTo>
                <a:cubicBezTo>
                  <a:pt x="5834" y="86"/>
                  <a:pt x="5821" y="75"/>
                  <a:pt x="5807" y="66"/>
                </a:cubicBezTo>
                <a:cubicBezTo>
                  <a:pt x="5793" y="57"/>
                  <a:pt x="5778" y="49"/>
                  <a:pt x="5763" y="42"/>
                </a:cubicBezTo>
                <a:cubicBezTo>
                  <a:pt x="5747" y="36"/>
                  <a:pt x="5731" y="31"/>
                  <a:pt x="5715" y="28"/>
                </a:cubicBezTo>
                <a:cubicBezTo>
                  <a:pt x="5698" y="24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1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3" name="图片 672"/>
          <p:cNvPicPr/>
          <p:nvPr/>
        </p:nvPicPr>
        <p:blipFill>
          <a:blip r:embed="rId6"/>
          <a:stretch/>
        </p:blipFill>
        <p:spPr>
          <a:xfrm>
            <a:off x="3610080" y="535680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74" name="图片 673"/>
          <p:cNvPicPr/>
          <p:nvPr/>
        </p:nvPicPr>
        <p:blipFill>
          <a:blip r:embed="rId11"/>
          <a:stretch/>
        </p:blipFill>
        <p:spPr>
          <a:xfrm>
            <a:off x="3777120" y="55238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5" name="文本框 674"/>
          <p:cNvSpPr txBox="1"/>
          <p:nvPr/>
        </p:nvSpPr>
        <p:spPr>
          <a:xfrm>
            <a:off x="6494760" y="4551120"/>
            <a:ext cx="1077218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开始逐步实现功能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3543120" y="6006240"/>
            <a:ext cx="67967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测试验证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3008520" y="630576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功能测试、集成测试与压力测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78" name="任意多边形: 形状 677"/>
          <p:cNvSpPr/>
          <p:nvPr/>
        </p:nvSpPr>
        <p:spPr>
          <a:xfrm>
            <a:off x="5749200" y="528120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2"/>
                  <a:pt x="5944" y="279"/>
                </a:cubicBezTo>
                <a:lnTo>
                  <a:pt x="5944" y="3854"/>
                </a:lnTo>
                <a:cubicBezTo>
                  <a:pt x="5944" y="3890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8"/>
                  <a:pt x="5806" y="4098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8"/>
                  <a:pt x="108" y="4078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1"/>
                  <a:pt x="0" y="3854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任意多边形: 形状 678"/>
          <p:cNvSpPr/>
          <p:nvPr/>
        </p:nvSpPr>
        <p:spPr>
          <a:xfrm>
            <a:off x="5749200" y="5281200"/>
            <a:ext cx="2139840" cy="1487880"/>
          </a:xfrm>
          <a:custGeom>
            <a:avLst/>
            <a:gdLst/>
            <a:ahLst/>
            <a:cxnLst/>
            <a:rect l="0" t="0" r="r" b="b"/>
            <a:pathLst>
              <a:path w="5944" h="4133">
                <a:moveTo>
                  <a:pt x="0" y="3854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5665" y="0"/>
                </a:lnTo>
                <a:cubicBezTo>
                  <a:pt x="5702" y="0"/>
                  <a:pt x="5738" y="7"/>
                  <a:pt x="5772" y="21"/>
                </a:cubicBezTo>
                <a:cubicBezTo>
                  <a:pt x="5806" y="35"/>
                  <a:pt x="5836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7" y="206"/>
                  <a:pt x="5944" y="242"/>
                  <a:pt x="5944" y="279"/>
                </a:cubicBezTo>
                <a:lnTo>
                  <a:pt x="5944" y="3854"/>
                </a:lnTo>
                <a:cubicBezTo>
                  <a:pt x="5944" y="3890"/>
                  <a:pt x="5937" y="3927"/>
                  <a:pt x="5922" y="3961"/>
                </a:cubicBezTo>
                <a:cubicBezTo>
                  <a:pt x="5908" y="3995"/>
                  <a:pt x="5888" y="4025"/>
                  <a:pt x="5862" y="4051"/>
                </a:cubicBezTo>
                <a:cubicBezTo>
                  <a:pt x="5836" y="4078"/>
                  <a:pt x="5806" y="4098"/>
                  <a:pt x="5772" y="4112"/>
                </a:cubicBezTo>
                <a:cubicBezTo>
                  <a:pt x="5738" y="4126"/>
                  <a:pt x="5702" y="4133"/>
                  <a:pt x="5665" y="4133"/>
                </a:cubicBezTo>
                <a:lnTo>
                  <a:pt x="279" y="4133"/>
                </a:lnTo>
                <a:cubicBezTo>
                  <a:pt x="242" y="4133"/>
                  <a:pt x="206" y="4126"/>
                  <a:pt x="172" y="4112"/>
                </a:cubicBezTo>
                <a:cubicBezTo>
                  <a:pt x="138" y="4098"/>
                  <a:pt x="108" y="4078"/>
                  <a:pt x="82" y="4051"/>
                </a:cubicBezTo>
                <a:cubicBezTo>
                  <a:pt x="56" y="4025"/>
                  <a:pt x="35" y="3995"/>
                  <a:pt x="21" y="3961"/>
                </a:cubicBezTo>
                <a:cubicBezTo>
                  <a:pt x="7" y="3927"/>
                  <a:pt x="0" y="3890"/>
                  <a:pt x="0" y="3854"/>
                </a:cubicBezTo>
                <a:moveTo>
                  <a:pt x="23" y="279"/>
                </a:moveTo>
                <a:lnTo>
                  <a:pt x="23" y="3854"/>
                </a:lnTo>
                <a:cubicBezTo>
                  <a:pt x="23" y="3870"/>
                  <a:pt x="25" y="3887"/>
                  <a:pt x="28" y="3903"/>
                </a:cubicBezTo>
                <a:cubicBezTo>
                  <a:pt x="31" y="3921"/>
                  <a:pt x="36" y="3937"/>
                  <a:pt x="43" y="3952"/>
                </a:cubicBezTo>
                <a:cubicBezTo>
                  <a:pt x="49" y="3968"/>
                  <a:pt x="57" y="3982"/>
                  <a:pt x="66" y="3996"/>
                </a:cubicBezTo>
                <a:cubicBezTo>
                  <a:pt x="76" y="4010"/>
                  <a:pt x="86" y="4023"/>
                  <a:pt x="98" y="4035"/>
                </a:cubicBezTo>
                <a:cubicBezTo>
                  <a:pt x="110" y="4047"/>
                  <a:pt x="123" y="4058"/>
                  <a:pt x="137" y="4067"/>
                </a:cubicBezTo>
                <a:cubicBezTo>
                  <a:pt x="151" y="4076"/>
                  <a:pt x="165" y="4084"/>
                  <a:pt x="181" y="4090"/>
                </a:cubicBezTo>
                <a:cubicBezTo>
                  <a:pt x="196" y="4097"/>
                  <a:pt x="212" y="4102"/>
                  <a:pt x="229" y="4105"/>
                </a:cubicBezTo>
                <a:cubicBezTo>
                  <a:pt x="245" y="4108"/>
                  <a:pt x="262" y="4110"/>
                  <a:pt x="279" y="4110"/>
                </a:cubicBezTo>
                <a:lnTo>
                  <a:pt x="5665" y="4110"/>
                </a:lnTo>
                <a:cubicBezTo>
                  <a:pt x="5682" y="4110"/>
                  <a:pt x="5698" y="4108"/>
                  <a:pt x="5715" y="4105"/>
                </a:cubicBezTo>
                <a:cubicBezTo>
                  <a:pt x="5731" y="4102"/>
                  <a:pt x="5747" y="4097"/>
                  <a:pt x="5763" y="4090"/>
                </a:cubicBezTo>
                <a:cubicBezTo>
                  <a:pt x="5778" y="4084"/>
                  <a:pt x="5793" y="4076"/>
                  <a:pt x="5807" y="4067"/>
                </a:cubicBezTo>
                <a:cubicBezTo>
                  <a:pt x="5821" y="4058"/>
                  <a:pt x="5834" y="4047"/>
                  <a:pt x="5846" y="4035"/>
                </a:cubicBezTo>
                <a:cubicBezTo>
                  <a:pt x="5857" y="4023"/>
                  <a:pt x="5868" y="4010"/>
                  <a:pt x="5877" y="3996"/>
                </a:cubicBezTo>
                <a:cubicBezTo>
                  <a:pt x="5887" y="3982"/>
                  <a:pt x="5895" y="3968"/>
                  <a:pt x="5901" y="3952"/>
                </a:cubicBezTo>
                <a:cubicBezTo>
                  <a:pt x="5907" y="3937"/>
                  <a:pt x="5912" y="3921"/>
                  <a:pt x="5916" y="3903"/>
                </a:cubicBezTo>
                <a:cubicBezTo>
                  <a:pt x="5919" y="3887"/>
                  <a:pt x="5920" y="3870"/>
                  <a:pt x="5920" y="3854"/>
                </a:cubicBezTo>
                <a:lnTo>
                  <a:pt x="5920" y="279"/>
                </a:lnTo>
                <a:cubicBezTo>
                  <a:pt x="5920" y="262"/>
                  <a:pt x="5919" y="245"/>
                  <a:pt x="5916" y="229"/>
                </a:cubicBezTo>
                <a:cubicBezTo>
                  <a:pt x="5912" y="212"/>
                  <a:pt x="5907" y="196"/>
                  <a:pt x="5901" y="181"/>
                </a:cubicBezTo>
                <a:cubicBezTo>
                  <a:pt x="5895" y="166"/>
                  <a:pt x="5887" y="151"/>
                  <a:pt x="5877" y="137"/>
                </a:cubicBezTo>
                <a:cubicBezTo>
                  <a:pt x="5868" y="123"/>
                  <a:pt x="5857" y="110"/>
                  <a:pt x="5846" y="98"/>
                </a:cubicBezTo>
                <a:cubicBezTo>
                  <a:pt x="5834" y="86"/>
                  <a:pt x="5821" y="76"/>
                  <a:pt x="5807" y="66"/>
                </a:cubicBezTo>
                <a:cubicBezTo>
                  <a:pt x="5793" y="57"/>
                  <a:pt x="5778" y="49"/>
                  <a:pt x="5763" y="43"/>
                </a:cubicBezTo>
                <a:cubicBezTo>
                  <a:pt x="5747" y="36"/>
                  <a:pt x="5731" y="32"/>
                  <a:pt x="5715" y="28"/>
                </a:cubicBezTo>
                <a:cubicBezTo>
                  <a:pt x="5698" y="25"/>
                  <a:pt x="5682" y="23"/>
                  <a:pt x="5665" y="23"/>
                </a:cubicBezTo>
                <a:lnTo>
                  <a:pt x="279" y="23"/>
                </a:lnTo>
                <a:cubicBezTo>
                  <a:pt x="262" y="23"/>
                  <a:pt x="245" y="25"/>
                  <a:pt x="229" y="28"/>
                </a:cubicBezTo>
                <a:cubicBezTo>
                  <a:pt x="212" y="32"/>
                  <a:pt x="196" y="36"/>
                  <a:pt x="181" y="43"/>
                </a:cubicBezTo>
                <a:cubicBezTo>
                  <a:pt x="165" y="49"/>
                  <a:pt x="151" y="57"/>
                  <a:pt x="137" y="66"/>
                </a:cubicBezTo>
                <a:cubicBezTo>
                  <a:pt x="123" y="76"/>
                  <a:pt x="110" y="86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6"/>
                  <a:pt x="31" y="212"/>
                  <a:pt x="28" y="229"/>
                </a:cubicBezTo>
                <a:cubicBezTo>
                  <a:pt x="25" y="245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0" name="图片 679"/>
          <p:cNvPicPr/>
          <p:nvPr/>
        </p:nvPicPr>
        <p:blipFill>
          <a:blip r:embed="rId6"/>
          <a:stretch/>
        </p:blipFill>
        <p:spPr>
          <a:xfrm>
            <a:off x="6551640" y="545688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81" name="图片 680"/>
          <p:cNvPicPr/>
          <p:nvPr/>
        </p:nvPicPr>
        <p:blipFill>
          <a:blip r:embed="rId12"/>
          <a:stretch/>
        </p:blipFill>
        <p:spPr>
          <a:xfrm>
            <a:off x="6718680" y="56239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2" name="文本框 681"/>
          <p:cNvSpPr txBox="1"/>
          <p:nvPr/>
        </p:nvSpPr>
        <p:spPr>
          <a:xfrm>
            <a:off x="3810600" y="6506280"/>
            <a:ext cx="13465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试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6484680" y="6106680"/>
            <a:ext cx="67967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优化迭代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84" name="任意多边形: 形状 683"/>
          <p:cNvSpPr/>
          <p:nvPr/>
        </p:nvSpPr>
        <p:spPr>
          <a:xfrm>
            <a:off x="7554240" y="5849640"/>
            <a:ext cx="200880" cy="133920"/>
          </a:xfrm>
          <a:custGeom>
            <a:avLst/>
            <a:gdLst/>
            <a:ahLst/>
            <a:cxnLst/>
            <a:rect l="0" t="0" r="r" b="b"/>
            <a:pathLst>
              <a:path w="558" h="372">
                <a:moveTo>
                  <a:pt x="0" y="0"/>
                </a:moveTo>
                <a:lnTo>
                  <a:pt x="279" y="372"/>
                </a:lnTo>
                <a:lnTo>
                  <a:pt x="55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EE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任意多边形: 形状 684"/>
          <p:cNvSpPr/>
          <p:nvPr/>
        </p:nvSpPr>
        <p:spPr>
          <a:xfrm>
            <a:off x="4278600" y="7136280"/>
            <a:ext cx="2139480" cy="1487880"/>
          </a:xfrm>
          <a:custGeom>
            <a:avLst/>
            <a:gdLst/>
            <a:ahLst/>
            <a:cxnLst/>
            <a:rect l="0" t="0" r="r" b="b"/>
            <a:pathLst>
              <a:path w="5943" h="4133">
                <a:moveTo>
                  <a:pt x="21" y="172"/>
                </a:move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8"/>
                  <a:pt x="5771" y="22"/>
                </a:cubicBezTo>
                <a:cubicBezTo>
                  <a:pt x="5805" y="36"/>
                  <a:pt x="5835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855"/>
                </a:lnTo>
                <a:cubicBezTo>
                  <a:pt x="5943" y="3892"/>
                  <a:pt x="5936" y="3927"/>
                  <a:pt x="5922" y="3961"/>
                </a:cubicBezTo>
                <a:cubicBezTo>
                  <a:pt x="5908" y="3996"/>
                  <a:pt x="5888" y="4026"/>
                  <a:pt x="5862" y="4052"/>
                </a:cubicBezTo>
                <a:cubicBezTo>
                  <a:pt x="5835" y="4078"/>
                  <a:pt x="5805" y="4098"/>
                  <a:pt x="5771" y="4112"/>
                </a:cubicBezTo>
                <a:cubicBezTo>
                  <a:pt x="5737" y="4126"/>
                  <a:pt x="5702" y="4133"/>
                  <a:pt x="5665" y="4133"/>
                </a:cubicBezTo>
                <a:lnTo>
                  <a:pt x="278" y="4133"/>
                </a:lnTo>
                <a:cubicBezTo>
                  <a:pt x="241" y="4133"/>
                  <a:pt x="206" y="4126"/>
                  <a:pt x="172" y="4112"/>
                </a:cubicBezTo>
                <a:cubicBezTo>
                  <a:pt x="137" y="4098"/>
                  <a:pt x="107" y="4078"/>
                  <a:pt x="81" y="4052"/>
                </a:cubicBezTo>
                <a:cubicBezTo>
                  <a:pt x="55" y="4026"/>
                  <a:pt x="35" y="3996"/>
                  <a:pt x="21" y="3961"/>
                </a:cubicBezTo>
                <a:cubicBezTo>
                  <a:pt x="7" y="3927"/>
                  <a:pt x="0" y="3892"/>
                  <a:pt x="0" y="3855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任意多边形: 形状 685"/>
          <p:cNvSpPr/>
          <p:nvPr/>
        </p:nvSpPr>
        <p:spPr>
          <a:xfrm>
            <a:off x="4278600" y="7136280"/>
            <a:ext cx="2139480" cy="1487880"/>
          </a:xfrm>
          <a:custGeom>
            <a:avLst/>
            <a:gdLst/>
            <a:ahLst/>
            <a:cxnLst/>
            <a:rect l="0" t="0" r="r" b="b"/>
            <a:pathLst>
              <a:path w="5943" h="4133">
                <a:moveTo>
                  <a:pt x="0" y="3855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5" y="108"/>
                  <a:pt x="81" y="82"/>
                </a:cubicBezTo>
                <a:cubicBezTo>
                  <a:pt x="107" y="56"/>
                  <a:pt x="137" y="36"/>
                  <a:pt x="172" y="22"/>
                </a:cubicBezTo>
                <a:cubicBezTo>
                  <a:pt x="206" y="8"/>
                  <a:pt x="241" y="0"/>
                  <a:pt x="278" y="0"/>
                </a:cubicBezTo>
                <a:lnTo>
                  <a:pt x="5665" y="0"/>
                </a:lnTo>
                <a:cubicBezTo>
                  <a:pt x="5702" y="0"/>
                  <a:pt x="5737" y="8"/>
                  <a:pt x="5771" y="22"/>
                </a:cubicBezTo>
                <a:cubicBezTo>
                  <a:pt x="5805" y="36"/>
                  <a:pt x="5835" y="56"/>
                  <a:pt x="5862" y="82"/>
                </a:cubicBezTo>
                <a:cubicBezTo>
                  <a:pt x="5888" y="108"/>
                  <a:pt x="5908" y="138"/>
                  <a:pt x="5922" y="172"/>
                </a:cubicBezTo>
                <a:cubicBezTo>
                  <a:pt x="5936" y="207"/>
                  <a:pt x="5943" y="242"/>
                  <a:pt x="5943" y="279"/>
                </a:cubicBezTo>
                <a:lnTo>
                  <a:pt x="5943" y="3855"/>
                </a:lnTo>
                <a:cubicBezTo>
                  <a:pt x="5943" y="3892"/>
                  <a:pt x="5936" y="3927"/>
                  <a:pt x="5922" y="3961"/>
                </a:cubicBezTo>
                <a:cubicBezTo>
                  <a:pt x="5908" y="3996"/>
                  <a:pt x="5888" y="4026"/>
                  <a:pt x="5862" y="4052"/>
                </a:cubicBezTo>
                <a:cubicBezTo>
                  <a:pt x="5835" y="4078"/>
                  <a:pt x="5805" y="4098"/>
                  <a:pt x="5771" y="4112"/>
                </a:cubicBezTo>
                <a:cubicBezTo>
                  <a:pt x="5737" y="4126"/>
                  <a:pt x="5702" y="4133"/>
                  <a:pt x="5665" y="4133"/>
                </a:cubicBezTo>
                <a:lnTo>
                  <a:pt x="278" y="4133"/>
                </a:lnTo>
                <a:cubicBezTo>
                  <a:pt x="241" y="4133"/>
                  <a:pt x="206" y="4126"/>
                  <a:pt x="172" y="4112"/>
                </a:cubicBezTo>
                <a:cubicBezTo>
                  <a:pt x="137" y="4098"/>
                  <a:pt x="107" y="4078"/>
                  <a:pt x="81" y="4052"/>
                </a:cubicBezTo>
                <a:cubicBezTo>
                  <a:pt x="55" y="4026"/>
                  <a:pt x="35" y="3996"/>
                  <a:pt x="21" y="3961"/>
                </a:cubicBezTo>
                <a:cubicBezTo>
                  <a:pt x="7" y="3927"/>
                  <a:pt x="0" y="3892"/>
                  <a:pt x="0" y="3855"/>
                </a:cubicBezTo>
                <a:moveTo>
                  <a:pt x="23" y="279"/>
                </a:moveTo>
                <a:lnTo>
                  <a:pt x="23" y="3855"/>
                </a:lnTo>
                <a:cubicBezTo>
                  <a:pt x="23" y="3872"/>
                  <a:pt x="24" y="3888"/>
                  <a:pt x="28" y="3905"/>
                </a:cubicBezTo>
                <a:cubicBezTo>
                  <a:pt x="31" y="3921"/>
                  <a:pt x="36" y="3937"/>
                  <a:pt x="42" y="3953"/>
                </a:cubicBezTo>
                <a:cubicBezTo>
                  <a:pt x="49" y="3968"/>
                  <a:pt x="57" y="3983"/>
                  <a:pt x="66" y="3997"/>
                </a:cubicBezTo>
                <a:cubicBezTo>
                  <a:pt x="75" y="4011"/>
                  <a:pt x="86" y="4024"/>
                  <a:pt x="98" y="4035"/>
                </a:cubicBezTo>
                <a:cubicBezTo>
                  <a:pt x="109" y="4047"/>
                  <a:pt x="122" y="4058"/>
                  <a:pt x="136" y="4067"/>
                </a:cubicBezTo>
                <a:cubicBezTo>
                  <a:pt x="150" y="4076"/>
                  <a:pt x="165" y="4084"/>
                  <a:pt x="180" y="4091"/>
                </a:cubicBezTo>
                <a:cubicBezTo>
                  <a:pt x="196" y="4097"/>
                  <a:pt x="212" y="4102"/>
                  <a:pt x="228" y="4105"/>
                </a:cubicBezTo>
                <a:cubicBezTo>
                  <a:pt x="245" y="4109"/>
                  <a:pt x="261" y="4110"/>
                  <a:pt x="278" y="4110"/>
                </a:cubicBezTo>
                <a:lnTo>
                  <a:pt x="5665" y="4110"/>
                </a:lnTo>
                <a:cubicBezTo>
                  <a:pt x="5681" y="4110"/>
                  <a:pt x="5698" y="4109"/>
                  <a:pt x="5714" y="4105"/>
                </a:cubicBezTo>
                <a:cubicBezTo>
                  <a:pt x="5731" y="4102"/>
                  <a:pt x="5747" y="4097"/>
                  <a:pt x="5762" y="4091"/>
                </a:cubicBezTo>
                <a:cubicBezTo>
                  <a:pt x="5778" y="4084"/>
                  <a:pt x="5792" y="4076"/>
                  <a:pt x="5806" y="4067"/>
                </a:cubicBezTo>
                <a:cubicBezTo>
                  <a:pt x="5820" y="4058"/>
                  <a:pt x="5833" y="4047"/>
                  <a:pt x="5845" y="4035"/>
                </a:cubicBezTo>
                <a:cubicBezTo>
                  <a:pt x="5857" y="4024"/>
                  <a:pt x="5868" y="4011"/>
                  <a:pt x="5877" y="3997"/>
                </a:cubicBezTo>
                <a:cubicBezTo>
                  <a:pt x="5886" y="3983"/>
                  <a:pt x="5894" y="3968"/>
                  <a:pt x="5900" y="3953"/>
                </a:cubicBezTo>
                <a:cubicBezTo>
                  <a:pt x="5907" y="3937"/>
                  <a:pt x="5912" y="3921"/>
                  <a:pt x="5915" y="3905"/>
                </a:cubicBezTo>
                <a:cubicBezTo>
                  <a:pt x="5918" y="3888"/>
                  <a:pt x="5920" y="3872"/>
                  <a:pt x="5920" y="3855"/>
                </a:cubicBezTo>
                <a:lnTo>
                  <a:pt x="5920" y="279"/>
                </a:lnTo>
                <a:cubicBezTo>
                  <a:pt x="5920" y="262"/>
                  <a:pt x="5918" y="246"/>
                  <a:pt x="5915" y="229"/>
                </a:cubicBezTo>
                <a:cubicBezTo>
                  <a:pt x="5912" y="213"/>
                  <a:pt x="5907" y="197"/>
                  <a:pt x="5900" y="181"/>
                </a:cubicBezTo>
                <a:cubicBezTo>
                  <a:pt x="5894" y="166"/>
                  <a:pt x="5886" y="151"/>
                  <a:pt x="5877" y="137"/>
                </a:cubicBezTo>
                <a:cubicBezTo>
                  <a:pt x="5868" y="123"/>
                  <a:pt x="5857" y="110"/>
                  <a:pt x="5845" y="98"/>
                </a:cubicBezTo>
                <a:cubicBezTo>
                  <a:pt x="5833" y="87"/>
                  <a:pt x="5820" y="76"/>
                  <a:pt x="5806" y="67"/>
                </a:cubicBezTo>
                <a:cubicBezTo>
                  <a:pt x="5792" y="57"/>
                  <a:pt x="5778" y="50"/>
                  <a:pt x="5762" y="43"/>
                </a:cubicBezTo>
                <a:cubicBezTo>
                  <a:pt x="5747" y="37"/>
                  <a:pt x="5731" y="32"/>
                  <a:pt x="5714" y="29"/>
                </a:cubicBezTo>
                <a:cubicBezTo>
                  <a:pt x="5698" y="25"/>
                  <a:pt x="5681" y="24"/>
                  <a:pt x="5665" y="24"/>
                </a:cubicBezTo>
                <a:lnTo>
                  <a:pt x="278" y="24"/>
                </a:lnTo>
                <a:cubicBezTo>
                  <a:pt x="261" y="24"/>
                  <a:pt x="245" y="25"/>
                  <a:pt x="228" y="29"/>
                </a:cubicBezTo>
                <a:cubicBezTo>
                  <a:pt x="212" y="32"/>
                  <a:pt x="196" y="37"/>
                  <a:pt x="180" y="43"/>
                </a:cubicBezTo>
                <a:cubicBezTo>
                  <a:pt x="165" y="50"/>
                  <a:pt x="150" y="57"/>
                  <a:pt x="136" y="67"/>
                </a:cubicBezTo>
                <a:cubicBezTo>
                  <a:pt x="122" y="76"/>
                  <a:pt x="109" y="87"/>
                  <a:pt x="98" y="98"/>
                </a:cubicBezTo>
                <a:cubicBezTo>
                  <a:pt x="86" y="110"/>
                  <a:pt x="75" y="123"/>
                  <a:pt x="66" y="137"/>
                </a:cubicBezTo>
                <a:cubicBezTo>
                  <a:pt x="57" y="151"/>
                  <a:pt x="49" y="166"/>
                  <a:pt x="42" y="181"/>
                </a:cubicBezTo>
                <a:cubicBezTo>
                  <a:pt x="36" y="197"/>
                  <a:pt x="31" y="213"/>
                  <a:pt x="28" y="229"/>
                </a:cubicBezTo>
                <a:cubicBezTo>
                  <a:pt x="24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7" name="图片 686"/>
          <p:cNvPicPr/>
          <p:nvPr/>
        </p:nvPicPr>
        <p:blipFill>
          <a:blip r:embed="rId6"/>
          <a:stretch/>
        </p:blipFill>
        <p:spPr>
          <a:xfrm>
            <a:off x="5081040" y="7311960"/>
            <a:ext cx="534600" cy="534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88" name="图片 687"/>
          <p:cNvPicPr/>
          <p:nvPr/>
        </p:nvPicPr>
        <p:blipFill>
          <a:blip r:embed="rId13"/>
          <a:stretch/>
        </p:blipFill>
        <p:spPr>
          <a:xfrm>
            <a:off x="5248080" y="74793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9" name="文本框 688"/>
          <p:cNvSpPr txBox="1"/>
          <p:nvPr/>
        </p:nvSpPr>
        <p:spPr>
          <a:xfrm>
            <a:off x="6016680" y="6406200"/>
            <a:ext cx="161582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根据测试反馈进行系统优化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5014080" y="7961760"/>
            <a:ext cx="679673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系统上线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4613040" y="8261280"/>
            <a:ext cx="1481175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 dirty="0">
                <a:effectLst/>
                <a:uFillTx/>
                <a:latin typeface="WenQuanYiZenHei"/>
                <a:ea typeface="WenQuanYiZenHei"/>
              </a:rPr>
              <a:t>部署发布与持续维护更新</a:t>
            </a:r>
            <a:endParaRPr lang="en-US" sz="105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524508-D652-D87C-67E7-866D3A54085D}"/>
              </a:ext>
            </a:extLst>
          </p:cNvPr>
          <p:cNvSpPr txBox="1"/>
          <p:nvPr/>
        </p:nvSpPr>
        <p:spPr>
          <a:xfrm>
            <a:off x="631980" y="145332"/>
            <a:ext cx="502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开发与测试流程图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任意多边形: 形状 691"/>
          <p:cNvSpPr/>
          <p:nvPr/>
        </p:nvSpPr>
        <p:spPr>
          <a:xfrm>
            <a:off x="0" y="0"/>
            <a:ext cx="10704600" cy="7479360"/>
          </a:xfrm>
          <a:custGeom>
            <a:avLst/>
            <a:gdLst/>
            <a:ahLst/>
            <a:cxnLst/>
            <a:rect l="0" t="0" r="r" b="b"/>
            <a:pathLst>
              <a:path w="29735" h="20776">
                <a:moveTo>
                  <a:pt x="0" y="0"/>
                </a:moveTo>
                <a:lnTo>
                  <a:pt x="29735" y="0"/>
                </a:lnTo>
                <a:lnTo>
                  <a:pt x="29735" y="20776"/>
                </a:lnTo>
                <a:lnTo>
                  <a:pt x="0" y="20776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tile tx="0" ty="0" sx="133334" sy="-2077900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93" name="图片 692"/>
          <p:cNvPicPr/>
          <p:nvPr/>
        </p:nvPicPr>
        <p:blipFill>
          <a:blip r:embed="rId3"/>
          <a:stretch/>
        </p:blipFill>
        <p:spPr>
          <a:xfrm>
            <a:off x="534960" y="267480"/>
            <a:ext cx="962640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94" name="图片 693"/>
          <p:cNvPicPr/>
          <p:nvPr/>
        </p:nvPicPr>
        <p:blipFill>
          <a:blip r:embed="rId4"/>
          <a:stretch/>
        </p:blipFill>
        <p:spPr>
          <a:xfrm>
            <a:off x="534960" y="768960"/>
            <a:ext cx="1604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5" name="文本框 694"/>
          <p:cNvSpPr txBox="1"/>
          <p:nvPr/>
        </p:nvSpPr>
        <p:spPr>
          <a:xfrm>
            <a:off x="534960" y="7149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668520" y="7154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文本框 696"/>
          <p:cNvSpPr txBox="1"/>
          <p:nvPr/>
        </p:nvSpPr>
        <p:spPr>
          <a:xfrm>
            <a:off x="753480" y="7149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文本框 697"/>
          <p:cNvSpPr txBox="1"/>
          <p:nvPr/>
        </p:nvSpPr>
        <p:spPr>
          <a:xfrm>
            <a:off x="887400" y="7154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929880" y="71499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快速上手智能体开发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任意多边形: 形状 699"/>
          <p:cNvSpPr/>
          <p:nvPr/>
        </p:nvSpPr>
        <p:spPr>
          <a:xfrm>
            <a:off x="534600" y="1109941"/>
            <a:ext cx="4713480" cy="1421280"/>
          </a:xfrm>
          <a:custGeom>
            <a:avLst/>
            <a:gdLst/>
            <a:ahLst/>
            <a:cxnLst/>
            <a:rect l="0" t="0" r="r" b="b"/>
            <a:pathLst>
              <a:path w="13093" h="3948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8"/>
                  <a:pt x="12921" y="22"/>
                </a:cubicBezTo>
                <a:cubicBezTo>
                  <a:pt x="12955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6" y="207"/>
                  <a:pt x="13093" y="242"/>
                  <a:pt x="13093" y="279"/>
                </a:cubicBezTo>
                <a:lnTo>
                  <a:pt x="13093" y="3669"/>
                </a:lnTo>
                <a:cubicBezTo>
                  <a:pt x="13093" y="3706"/>
                  <a:pt x="13086" y="3742"/>
                  <a:pt x="13072" y="3776"/>
                </a:cubicBezTo>
                <a:cubicBezTo>
                  <a:pt x="13058" y="3810"/>
                  <a:pt x="13038" y="3840"/>
                  <a:pt x="13012" y="3866"/>
                </a:cubicBezTo>
                <a:cubicBezTo>
                  <a:pt x="12986" y="3892"/>
                  <a:pt x="12955" y="3912"/>
                  <a:pt x="12921" y="3926"/>
                </a:cubicBezTo>
                <a:cubicBezTo>
                  <a:pt x="12887" y="3941"/>
                  <a:pt x="12852" y="3948"/>
                  <a:pt x="12815" y="3948"/>
                </a:cubicBezTo>
                <a:lnTo>
                  <a:pt x="279" y="3948"/>
                </a:lnTo>
                <a:cubicBezTo>
                  <a:pt x="242" y="3948"/>
                  <a:pt x="206" y="3941"/>
                  <a:pt x="172" y="3926"/>
                </a:cubicBezTo>
                <a:cubicBezTo>
                  <a:pt x="138" y="3912"/>
                  <a:pt x="108" y="3892"/>
                  <a:pt x="82" y="3866"/>
                </a:cubicBezTo>
                <a:cubicBezTo>
                  <a:pt x="56" y="3840"/>
                  <a:pt x="35" y="3810"/>
                  <a:pt x="21" y="3776"/>
                </a:cubicBezTo>
                <a:cubicBezTo>
                  <a:pt x="7" y="3742"/>
                  <a:pt x="0" y="3706"/>
                  <a:pt x="0" y="3669"/>
                </a:cubicBez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01" name="任意多边形: 形状 700"/>
          <p:cNvSpPr/>
          <p:nvPr/>
        </p:nvSpPr>
        <p:spPr>
          <a:xfrm>
            <a:off x="534600" y="1136160"/>
            <a:ext cx="4713480" cy="1421280"/>
          </a:xfrm>
          <a:custGeom>
            <a:avLst/>
            <a:gdLst/>
            <a:ahLst/>
            <a:cxnLst/>
            <a:rect l="0" t="0" r="r" b="b"/>
            <a:pathLst>
              <a:path w="13093" h="3948">
                <a:moveTo>
                  <a:pt x="0" y="3669"/>
                </a:moveTo>
                <a:lnTo>
                  <a:pt x="0" y="279"/>
                </a:lnTo>
                <a:cubicBezTo>
                  <a:pt x="0" y="242"/>
                  <a:pt x="7" y="207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8"/>
                  <a:pt x="12921" y="22"/>
                </a:cubicBezTo>
                <a:cubicBezTo>
                  <a:pt x="12955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6" y="207"/>
                  <a:pt x="13093" y="242"/>
                  <a:pt x="13093" y="279"/>
                </a:cubicBezTo>
                <a:lnTo>
                  <a:pt x="13093" y="3669"/>
                </a:lnTo>
                <a:cubicBezTo>
                  <a:pt x="13093" y="3706"/>
                  <a:pt x="13086" y="3742"/>
                  <a:pt x="13072" y="3776"/>
                </a:cubicBezTo>
                <a:cubicBezTo>
                  <a:pt x="13058" y="3810"/>
                  <a:pt x="13038" y="3840"/>
                  <a:pt x="13012" y="3866"/>
                </a:cubicBezTo>
                <a:cubicBezTo>
                  <a:pt x="12986" y="3892"/>
                  <a:pt x="12955" y="3912"/>
                  <a:pt x="12921" y="3926"/>
                </a:cubicBezTo>
                <a:cubicBezTo>
                  <a:pt x="12887" y="3941"/>
                  <a:pt x="12852" y="3948"/>
                  <a:pt x="12815" y="3948"/>
                </a:cubicBezTo>
                <a:lnTo>
                  <a:pt x="279" y="3948"/>
                </a:lnTo>
                <a:cubicBezTo>
                  <a:pt x="242" y="3948"/>
                  <a:pt x="206" y="3941"/>
                  <a:pt x="172" y="3926"/>
                </a:cubicBezTo>
                <a:cubicBezTo>
                  <a:pt x="138" y="3912"/>
                  <a:pt x="108" y="3892"/>
                  <a:pt x="82" y="3866"/>
                </a:cubicBezTo>
                <a:cubicBezTo>
                  <a:pt x="56" y="3840"/>
                  <a:pt x="35" y="3810"/>
                  <a:pt x="21" y="3776"/>
                </a:cubicBezTo>
                <a:cubicBezTo>
                  <a:pt x="7" y="3742"/>
                  <a:pt x="0" y="3706"/>
                  <a:pt x="0" y="3669"/>
                </a:cubicBezTo>
                <a:moveTo>
                  <a:pt x="23" y="279"/>
                </a:moveTo>
                <a:lnTo>
                  <a:pt x="23" y="3669"/>
                </a:lnTo>
                <a:cubicBezTo>
                  <a:pt x="23" y="3686"/>
                  <a:pt x="25" y="3703"/>
                  <a:pt x="28" y="3719"/>
                </a:cubicBezTo>
                <a:cubicBezTo>
                  <a:pt x="32" y="3735"/>
                  <a:pt x="36" y="3751"/>
                  <a:pt x="43" y="3767"/>
                </a:cubicBezTo>
                <a:cubicBezTo>
                  <a:pt x="49" y="3782"/>
                  <a:pt x="57" y="3797"/>
                  <a:pt x="66" y="3811"/>
                </a:cubicBezTo>
                <a:cubicBezTo>
                  <a:pt x="76" y="3825"/>
                  <a:pt x="86" y="3838"/>
                  <a:pt x="98" y="3850"/>
                </a:cubicBezTo>
                <a:cubicBezTo>
                  <a:pt x="110" y="3862"/>
                  <a:pt x="123" y="3872"/>
                  <a:pt x="137" y="3881"/>
                </a:cubicBezTo>
                <a:cubicBezTo>
                  <a:pt x="151" y="3891"/>
                  <a:pt x="165" y="3899"/>
                  <a:pt x="181" y="3905"/>
                </a:cubicBezTo>
                <a:cubicBezTo>
                  <a:pt x="196" y="3911"/>
                  <a:pt x="212" y="3916"/>
                  <a:pt x="229" y="3920"/>
                </a:cubicBezTo>
                <a:cubicBezTo>
                  <a:pt x="245" y="3923"/>
                  <a:pt x="262" y="3924"/>
                  <a:pt x="279" y="3924"/>
                </a:cubicBezTo>
                <a:lnTo>
                  <a:pt x="12815" y="3924"/>
                </a:lnTo>
                <a:cubicBezTo>
                  <a:pt x="12832" y="3924"/>
                  <a:pt x="12848" y="3923"/>
                  <a:pt x="12865" y="3920"/>
                </a:cubicBezTo>
                <a:cubicBezTo>
                  <a:pt x="12881" y="3916"/>
                  <a:pt x="12897" y="3911"/>
                  <a:pt x="12912" y="3905"/>
                </a:cubicBezTo>
                <a:cubicBezTo>
                  <a:pt x="12928" y="3899"/>
                  <a:pt x="12943" y="3891"/>
                  <a:pt x="12957" y="3881"/>
                </a:cubicBezTo>
                <a:cubicBezTo>
                  <a:pt x="12971" y="3872"/>
                  <a:pt x="12983" y="3862"/>
                  <a:pt x="12995" y="3850"/>
                </a:cubicBezTo>
                <a:cubicBezTo>
                  <a:pt x="13007" y="3838"/>
                  <a:pt x="13018" y="3825"/>
                  <a:pt x="13027" y="3811"/>
                </a:cubicBezTo>
                <a:cubicBezTo>
                  <a:pt x="13036" y="3797"/>
                  <a:pt x="13044" y="3782"/>
                  <a:pt x="13051" y="3767"/>
                </a:cubicBezTo>
                <a:cubicBezTo>
                  <a:pt x="13057" y="3751"/>
                  <a:pt x="13062" y="3735"/>
                  <a:pt x="13065" y="3719"/>
                </a:cubicBezTo>
                <a:cubicBezTo>
                  <a:pt x="13068" y="3703"/>
                  <a:pt x="13070" y="3686"/>
                  <a:pt x="13070" y="3669"/>
                </a:cubicBezTo>
                <a:lnTo>
                  <a:pt x="13070" y="279"/>
                </a:lnTo>
                <a:cubicBezTo>
                  <a:pt x="13070" y="262"/>
                  <a:pt x="13068" y="246"/>
                  <a:pt x="13065" y="229"/>
                </a:cubicBezTo>
                <a:cubicBezTo>
                  <a:pt x="13062" y="213"/>
                  <a:pt x="13057" y="197"/>
                  <a:pt x="13051" y="181"/>
                </a:cubicBezTo>
                <a:cubicBezTo>
                  <a:pt x="13044" y="166"/>
                  <a:pt x="13036" y="151"/>
                  <a:pt x="13027" y="137"/>
                </a:cubicBezTo>
                <a:cubicBezTo>
                  <a:pt x="13018" y="123"/>
                  <a:pt x="13007" y="110"/>
                  <a:pt x="12995" y="98"/>
                </a:cubicBezTo>
                <a:cubicBezTo>
                  <a:pt x="12983" y="87"/>
                  <a:pt x="12971" y="76"/>
                  <a:pt x="12957" y="67"/>
                </a:cubicBezTo>
                <a:cubicBezTo>
                  <a:pt x="12943" y="57"/>
                  <a:pt x="12928" y="50"/>
                  <a:pt x="12912" y="43"/>
                </a:cubicBezTo>
                <a:cubicBezTo>
                  <a:pt x="12897" y="37"/>
                  <a:pt x="12881" y="32"/>
                  <a:pt x="12865" y="29"/>
                </a:cubicBezTo>
                <a:cubicBezTo>
                  <a:pt x="12848" y="25"/>
                  <a:pt x="12832" y="24"/>
                  <a:pt x="12815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2" name="图片 701"/>
          <p:cNvPicPr/>
          <p:nvPr/>
        </p:nvPicPr>
        <p:blipFill>
          <a:blip r:embed="rId5"/>
          <a:stretch/>
        </p:blipFill>
        <p:spPr>
          <a:xfrm>
            <a:off x="743760" y="134532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3" name="图片 702"/>
          <p:cNvPicPr/>
          <p:nvPr/>
        </p:nvPicPr>
        <p:blipFill>
          <a:blip r:embed="rId6"/>
          <a:stretch/>
        </p:blipFill>
        <p:spPr>
          <a:xfrm>
            <a:off x="844200" y="144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4" name="文本框 703"/>
          <p:cNvSpPr txBox="1"/>
          <p:nvPr/>
        </p:nvSpPr>
        <p:spPr>
          <a:xfrm>
            <a:off x="9776520" y="715464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9 / 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文本框 704"/>
          <p:cNvSpPr txBox="1"/>
          <p:nvPr/>
        </p:nvSpPr>
        <p:spPr>
          <a:xfrm>
            <a:off x="1278720" y="1419840"/>
            <a:ext cx="1413849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快速开发与部署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06" name="文本框 705"/>
          <p:cNvSpPr txBox="1"/>
          <p:nvPr/>
        </p:nvSpPr>
        <p:spPr>
          <a:xfrm>
            <a:off x="743760" y="1902600"/>
            <a:ext cx="30136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借助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07" name="文本框 706"/>
          <p:cNvSpPr txBox="1"/>
          <p:nvPr/>
        </p:nvSpPr>
        <p:spPr>
          <a:xfrm>
            <a:off x="1044720" y="1907640"/>
            <a:ext cx="248466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GPT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1343880" y="1902600"/>
            <a:ext cx="3616375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在线平台，无需复杂编程即可快速构建智能体原型，大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09" name="任意多边形: 形状 708"/>
          <p:cNvSpPr/>
          <p:nvPr/>
        </p:nvSpPr>
        <p:spPr>
          <a:xfrm>
            <a:off x="5448240" y="1136160"/>
            <a:ext cx="4713840" cy="1421280"/>
          </a:xfrm>
          <a:custGeom>
            <a:avLst/>
            <a:gdLst/>
            <a:ahLst/>
            <a:cxnLst/>
            <a:rect l="0" t="0" r="r" b="b"/>
            <a:pathLst>
              <a:path w="13094" h="3948">
                <a:moveTo>
                  <a:pt x="22" y="172"/>
                </a:move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8"/>
                  <a:pt x="12922" y="22"/>
                </a:cubicBezTo>
                <a:cubicBezTo>
                  <a:pt x="12956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7" y="207"/>
                  <a:pt x="13094" y="242"/>
                  <a:pt x="13094" y="279"/>
                </a:cubicBezTo>
                <a:lnTo>
                  <a:pt x="13094" y="3669"/>
                </a:lnTo>
                <a:cubicBezTo>
                  <a:pt x="13094" y="3706"/>
                  <a:pt x="13087" y="3742"/>
                  <a:pt x="13072" y="3776"/>
                </a:cubicBezTo>
                <a:cubicBezTo>
                  <a:pt x="13058" y="3810"/>
                  <a:pt x="13038" y="3840"/>
                  <a:pt x="13012" y="3866"/>
                </a:cubicBezTo>
                <a:cubicBezTo>
                  <a:pt x="12986" y="3892"/>
                  <a:pt x="12956" y="3912"/>
                  <a:pt x="12922" y="3926"/>
                </a:cubicBezTo>
                <a:cubicBezTo>
                  <a:pt x="12887" y="3941"/>
                  <a:pt x="12852" y="3948"/>
                  <a:pt x="12815" y="3948"/>
                </a:cubicBezTo>
                <a:lnTo>
                  <a:pt x="279" y="3948"/>
                </a:lnTo>
                <a:cubicBezTo>
                  <a:pt x="242" y="3948"/>
                  <a:pt x="206" y="3941"/>
                  <a:pt x="172" y="3926"/>
                </a:cubicBezTo>
                <a:cubicBezTo>
                  <a:pt x="138" y="3912"/>
                  <a:pt x="108" y="3892"/>
                  <a:pt x="82" y="3866"/>
                </a:cubicBezTo>
                <a:cubicBezTo>
                  <a:pt x="56" y="3840"/>
                  <a:pt x="36" y="3810"/>
                  <a:pt x="22" y="3776"/>
                </a:cubicBezTo>
                <a:cubicBezTo>
                  <a:pt x="7" y="3742"/>
                  <a:pt x="0" y="3706"/>
                  <a:pt x="0" y="3669"/>
                </a:cubicBezTo>
                <a:lnTo>
                  <a:pt x="0" y="279"/>
                </a:lnTo>
                <a:cubicBezTo>
                  <a:pt x="0" y="242"/>
                  <a:pt x="7" y="207"/>
                  <a:pt x="22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任意多边形: 形状 709"/>
          <p:cNvSpPr/>
          <p:nvPr/>
        </p:nvSpPr>
        <p:spPr>
          <a:xfrm>
            <a:off x="5448240" y="1136160"/>
            <a:ext cx="4713840" cy="1421280"/>
          </a:xfrm>
          <a:custGeom>
            <a:avLst/>
            <a:gdLst/>
            <a:ahLst/>
            <a:cxnLst/>
            <a:rect l="0" t="0" r="r" b="b"/>
            <a:pathLst>
              <a:path w="13094" h="3948">
                <a:moveTo>
                  <a:pt x="0" y="3669"/>
                </a:moveTo>
                <a:lnTo>
                  <a:pt x="0" y="279"/>
                </a:lnTo>
                <a:cubicBezTo>
                  <a:pt x="0" y="242"/>
                  <a:pt x="7" y="207"/>
                  <a:pt x="22" y="172"/>
                </a:cubicBezTo>
                <a:cubicBezTo>
                  <a:pt x="36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8"/>
                  <a:pt x="242" y="0"/>
                  <a:pt x="279" y="0"/>
                </a:cubicBezTo>
                <a:lnTo>
                  <a:pt x="12815" y="0"/>
                </a:lnTo>
                <a:cubicBezTo>
                  <a:pt x="12852" y="0"/>
                  <a:pt x="12887" y="8"/>
                  <a:pt x="12922" y="22"/>
                </a:cubicBezTo>
                <a:cubicBezTo>
                  <a:pt x="12956" y="36"/>
                  <a:pt x="12986" y="56"/>
                  <a:pt x="13012" y="82"/>
                </a:cubicBezTo>
                <a:cubicBezTo>
                  <a:pt x="13038" y="108"/>
                  <a:pt x="13058" y="138"/>
                  <a:pt x="13072" y="172"/>
                </a:cubicBezTo>
                <a:cubicBezTo>
                  <a:pt x="13087" y="207"/>
                  <a:pt x="13094" y="242"/>
                  <a:pt x="13094" y="279"/>
                </a:cubicBezTo>
                <a:lnTo>
                  <a:pt x="13094" y="3669"/>
                </a:lnTo>
                <a:cubicBezTo>
                  <a:pt x="13094" y="3706"/>
                  <a:pt x="13087" y="3742"/>
                  <a:pt x="13072" y="3776"/>
                </a:cubicBezTo>
                <a:cubicBezTo>
                  <a:pt x="13058" y="3810"/>
                  <a:pt x="13038" y="3840"/>
                  <a:pt x="13012" y="3866"/>
                </a:cubicBezTo>
                <a:cubicBezTo>
                  <a:pt x="12986" y="3892"/>
                  <a:pt x="12956" y="3912"/>
                  <a:pt x="12922" y="3926"/>
                </a:cubicBezTo>
                <a:cubicBezTo>
                  <a:pt x="12887" y="3941"/>
                  <a:pt x="12852" y="3948"/>
                  <a:pt x="12815" y="3948"/>
                </a:cubicBezTo>
                <a:lnTo>
                  <a:pt x="279" y="3948"/>
                </a:lnTo>
                <a:cubicBezTo>
                  <a:pt x="242" y="3948"/>
                  <a:pt x="206" y="3941"/>
                  <a:pt x="172" y="3926"/>
                </a:cubicBezTo>
                <a:cubicBezTo>
                  <a:pt x="138" y="3912"/>
                  <a:pt x="108" y="3892"/>
                  <a:pt x="82" y="3866"/>
                </a:cubicBezTo>
                <a:cubicBezTo>
                  <a:pt x="56" y="3840"/>
                  <a:pt x="36" y="3810"/>
                  <a:pt x="22" y="3776"/>
                </a:cubicBezTo>
                <a:cubicBezTo>
                  <a:pt x="7" y="3742"/>
                  <a:pt x="0" y="3706"/>
                  <a:pt x="0" y="3669"/>
                </a:cubicBezTo>
                <a:moveTo>
                  <a:pt x="24" y="279"/>
                </a:moveTo>
                <a:lnTo>
                  <a:pt x="24" y="3669"/>
                </a:lnTo>
                <a:cubicBezTo>
                  <a:pt x="24" y="3686"/>
                  <a:pt x="25" y="3703"/>
                  <a:pt x="29" y="3719"/>
                </a:cubicBezTo>
                <a:cubicBezTo>
                  <a:pt x="32" y="3735"/>
                  <a:pt x="37" y="3751"/>
                  <a:pt x="43" y="3767"/>
                </a:cubicBezTo>
                <a:cubicBezTo>
                  <a:pt x="49" y="3782"/>
                  <a:pt x="57" y="3797"/>
                  <a:pt x="67" y="3811"/>
                </a:cubicBezTo>
                <a:cubicBezTo>
                  <a:pt x="76" y="3825"/>
                  <a:pt x="87" y="3838"/>
                  <a:pt x="98" y="3850"/>
                </a:cubicBezTo>
                <a:cubicBezTo>
                  <a:pt x="110" y="3862"/>
                  <a:pt x="123" y="3872"/>
                  <a:pt x="137" y="3881"/>
                </a:cubicBezTo>
                <a:cubicBezTo>
                  <a:pt x="151" y="3891"/>
                  <a:pt x="166" y="3899"/>
                  <a:pt x="181" y="3905"/>
                </a:cubicBezTo>
                <a:cubicBezTo>
                  <a:pt x="197" y="3911"/>
                  <a:pt x="213" y="3916"/>
                  <a:pt x="229" y="3920"/>
                </a:cubicBezTo>
                <a:cubicBezTo>
                  <a:pt x="246" y="3923"/>
                  <a:pt x="262" y="3924"/>
                  <a:pt x="279" y="3924"/>
                </a:cubicBezTo>
                <a:lnTo>
                  <a:pt x="12815" y="3924"/>
                </a:lnTo>
                <a:cubicBezTo>
                  <a:pt x="12832" y="3924"/>
                  <a:pt x="12848" y="3923"/>
                  <a:pt x="12865" y="3920"/>
                </a:cubicBezTo>
                <a:cubicBezTo>
                  <a:pt x="12881" y="3916"/>
                  <a:pt x="12897" y="3911"/>
                  <a:pt x="12913" y="3905"/>
                </a:cubicBezTo>
                <a:cubicBezTo>
                  <a:pt x="12928" y="3899"/>
                  <a:pt x="12943" y="3891"/>
                  <a:pt x="12957" y="3881"/>
                </a:cubicBezTo>
                <a:cubicBezTo>
                  <a:pt x="12971" y="3872"/>
                  <a:pt x="12984" y="3862"/>
                  <a:pt x="12996" y="3850"/>
                </a:cubicBezTo>
                <a:cubicBezTo>
                  <a:pt x="13007" y="3838"/>
                  <a:pt x="13018" y="3825"/>
                  <a:pt x="13027" y="3811"/>
                </a:cubicBezTo>
                <a:cubicBezTo>
                  <a:pt x="13037" y="3797"/>
                  <a:pt x="13045" y="3782"/>
                  <a:pt x="13051" y="3767"/>
                </a:cubicBezTo>
                <a:cubicBezTo>
                  <a:pt x="13057" y="3751"/>
                  <a:pt x="13062" y="3735"/>
                  <a:pt x="13065" y="3719"/>
                </a:cubicBezTo>
                <a:cubicBezTo>
                  <a:pt x="13069" y="3703"/>
                  <a:pt x="13070" y="3686"/>
                  <a:pt x="13070" y="3669"/>
                </a:cubicBezTo>
                <a:lnTo>
                  <a:pt x="13070" y="279"/>
                </a:lnTo>
                <a:cubicBezTo>
                  <a:pt x="13070" y="262"/>
                  <a:pt x="13069" y="246"/>
                  <a:pt x="13065" y="229"/>
                </a:cubicBezTo>
                <a:cubicBezTo>
                  <a:pt x="13062" y="213"/>
                  <a:pt x="13057" y="197"/>
                  <a:pt x="13051" y="181"/>
                </a:cubicBezTo>
                <a:cubicBezTo>
                  <a:pt x="13045" y="166"/>
                  <a:pt x="13037" y="151"/>
                  <a:pt x="13027" y="137"/>
                </a:cubicBezTo>
                <a:cubicBezTo>
                  <a:pt x="13018" y="123"/>
                  <a:pt x="13007" y="110"/>
                  <a:pt x="12996" y="98"/>
                </a:cubicBezTo>
                <a:cubicBezTo>
                  <a:pt x="12984" y="87"/>
                  <a:pt x="12971" y="76"/>
                  <a:pt x="12957" y="67"/>
                </a:cubicBezTo>
                <a:cubicBezTo>
                  <a:pt x="12943" y="57"/>
                  <a:pt x="12928" y="50"/>
                  <a:pt x="12913" y="43"/>
                </a:cubicBezTo>
                <a:cubicBezTo>
                  <a:pt x="12897" y="37"/>
                  <a:pt x="12881" y="32"/>
                  <a:pt x="12865" y="29"/>
                </a:cubicBezTo>
                <a:cubicBezTo>
                  <a:pt x="12848" y="25"/>
                  <a:pt x="12832" y="24"/>
                  <a:pt x="12815" y="24"/>
                </a:cubicBezTo>
                <a:lnTo>
                  <a:pt x="279" y="24"/>
                </a:lnTo>
                <a:cubicBezTo>
                  <a:pt x="262" y="24"/>
                  <a:pt x="246" y="25"/>
                  <a:pt x="229" y="29"/>
                </a:cubicBezTo>
                <a:cubicBezTo>
                  <a:pt x="213" y="32"/>
                  <a:pt x="197" y="37"/>
                  <a:pt x="181" y="43"/>
                </a:cubicBezTo>
                <a:cubicBezTo>
                  <a:pt x="166" y="50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7" y="110"/>
                  <a:pt x="76" y="123"/>
                  <a:pt x="67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7" y="197"/>
                  <a:pt x="32" y="213"/>
                  <a:pt x="29" y="229"/>
                </a:cubicBezTo>
                <a:cubicBezTo>
                  <a:pt x="25" y="246"/>
                  <a:pt x="24" y="262"/>
                  <a:pt x="24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1" name="图片 710"/>
          <p:cNvPicPr/>
          <p:nvPr/>
        </p:nvPicPr>
        <p:blipFill>
          <a:blip r:embed="rId5"/>
          <a:stretch/>
        </p:blipFill>
        <p:spPr>
          <a:xfrm>
            <a:off x="5657400" y="134532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2" name="图片 711"/>
          <p:cNvPicPr/>
          <p:nvPr/>
        </p:nvPicPr>
        <p:blipFill>
          <a:blip r:embed="rId7"/>
          <a:stretch/>
        </p:blipFill>
        <p:spPr>
          <a:xfrm>
            <a:off x="5757840" y="144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3" name="文本框 712"/>
          <p:cNvSpPr txBox="1"/>
          <p:nvPr/>
        </p:nvSpPr>
        <p:spPr>
          <a:xfrm>
            <a:off x="743760" y="2136600"/>
            <a:ext cx="1808187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 dirty="0">
                <a:effectLst/>
                <a:uFillTx/>
                <a:latin typeface="WenQuanYiZenHei"/>
                <a:ea typeface="WenQuanYiZenHei"/>
              </a:rPr>
              <a:t>幅缩短从概念到实现的时间</a:t>
            </a:r>
            <a:endParaRPr lang="en-US" sz="11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6192360" y="1419840"/>
            <a:ext cx="1817805" cy="24314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 dirty="0">
                <a:effectLst/>
                <a:uFillTx/>
                <a:latin typeface="WenQuanYiZenHei"/>
                <a:ea typeface="WenQuanYiZenHei"/>
              </a:rPr>
              <a:t>强大的语言理解能力</a:t>
            </a:r>
            <a:endParaRPr lang="en-US" sz="1580" b="0" u="none" strike="noStrike" dirty="0"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5657400" y="1907640"/>
            <a:ext cx="248466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effectLst/>
                <a:uFillTx/>
                <a:latin typeface="DejaVuSans"/>
                <a:ea typeface="DejaVuSans"/>
              </a:rPr>
              <a:t>GPT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5956560" y="1902600"/>
            <a:ext cx="3917739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模型具备卓越的自然语言理解和生成能力，能够处理复杂任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17" name="任意多边形: 形状 716"/>
          <p:cNvSpPr/>
          <p:nvPr/>
        </p:nvSpPr>
        <p:spPr>
          <a:xfrm>
            <a:off x="534600" y="2824560"/>
            <a:ext cx="9627480" cy="2356920"/>
          </a:xfrm>
          <a:custGeom>
            <a:avLst/>
            <a:gdLst/>
            <a:ahLst/>
            <a:cxnLst/>
            <a:rect l="0" t="0" r="r" b="b"/>
            <a:pathLst>
              <a:path w="26743" h="6547">
                <a:moveTo>
                  <a:pt x="21" y="171"/>
                </a:move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7" y="7"/>
                  <a:pt x="26571" y="21"/>
                </a:cubicBezTo>
                <a:cubicBezTo>
                  <a:pt x="26605" y="35"/>
                  <a:pt x="26635" y="55"/>
                  <a:pt x="26661" y="81"/>
                </a:cubicBezTo>
                <a:cubicBezTo>
                  <a:pt x="26687" y="107"/>
                  <a:pt x="26707" y="137"/>
                  <a:pt x="26721" y="171"/>
                </a:cubicBezTo>
                <a:cubicBezTo>
                  <a:pt x="26736" y="206"/>
                  <a:pt x="26743" y="241"/>
                  <a:pt x="26743" y="278"/>
                </a:cubicBezTo>
                <a:lnTo>
                  <a:pt x="26743" y="6268"/>
                </a:lnTo>
                <a:cubicBezTo>
                  <a:pt x="26743" y="6305"/>
                  <a:pt x="26736" y="6341"/>
                  <a:pt x="26721" y="6375"/>
                </a:cubicBezTo>
                <a:cubicBezTo>
                  <a:pt x="26707" y="6409"/>
                  <a:pt x="26687" y="6439"/>
                  <a:pt x="26661" y="6465"/>
                </a:cubicBezTo>
                <a:cubicBezTo>
                  <a:pt x="26635" y="6491"/>
                  <a:pt x="26605" y="6511"/>
                  <a:pt x="26571" y="6525"/>
                </a:cubicBezTo>
                <a:cubicBezTo>
                  <a:pt x="26536" y="6540"/>
                  <a:pt x="26501" y="6547"/>
                  <a:pt x="26464" y="6547"/>
                </a:cubicBezTo>
                <a:lnTo>
                  <a:pt x="279" y="6547"/>
                </a:lnTo>
                <a:cubicBezTo>
                  <a:pt x="242" y="6547"/>
                  <a:pt x="206" y="6540"/>
                  <a:pt x="172" y="6525"/>
                </a:cubicBezTo>
                <a:cubicBezTo>
                  <a:pt x="138" y="6511"/>
                  <a:pt x="108" y="6491"/>
                  <a:pt x="82" y="6465"/>
                </a:cubicBezTo>
                <a:cubicBezTo>
                  <a:pt x="56" y="6439"/>
                  <a:pt x="35" y="6409"/>
                  <a:pt x="21" y="6375"/>
                </a:cubicBezTo>
                <a:cubicBezTo>
                  <a:pt x="7" y="6341"/>
                  <a:pt x="0" y="6305"/>
                  <a:pt x="0" y="6268"/>
                </a:cubicBez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任意多边形: 形状 717"/>
          <p:cNvSpPr/>
          <p:nvPr/>
        </p:nvSpPr>
        <p:spPr>
          <a:xfrm>
            <a:off x="534600" y="2824560"/>
            <a:ext cx="9627480" cy="2356920"/>
          </a:xfrm>
          <a:custGeom>
            <a:avLst/>
            <a:gdLst/>
            <a:ahLst/>
            <a:cxnLst/>
            <a:rect l="0" t="0" r="r" b="b"/>
            <a:pathLst>
              <a:path w="26743" h="6547">
                <a:moveTo>
                  <a:pt x="0" y="6268"/>
                </a:moveTo>
                <a:lnTo>
                  <a:pt x="0" y="278"/>
                </a:lnTo>
                <a:cubicBezTo>
                  <a:pt x="0" y="241"/>
                  <a:pt x="7" y="206"/>
                  <a:pt x="21" y="171"/>
                </a:cubicBezTo>
                <a:cubicBezTo>
                  <a:pt x="35" y="137"/>
                  <a:pt x="56" y="107"/>
                  <a:pt x="82" y="81"/>
                </a:cubicBezTo>
                <a:cubicBezTo>
                  <a:pt x="108" y="55"/>
                  <a:pt x="138" y="35"/>
                  <a:pt x="172" y="21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1"/>
                </a:cubicBezTo>
                <a:cubicBezTo>
                  <a:pt x="26605" y="35"/>
                  <a:pt x="26635" y="55"/>
                  <a:pt x="26661" y="81"/>
                </a:cubicBezTo>
                <a:cubicBezTo>
                  <a:pt x="26687" y="107"/>
                  <a:pt x="26707" y="137"/>
                  <a:pt x="26721" y="171"/>
                </a:cubicBezTo>
                <a:cubicBezTo>
                  <a:pt x="26736" y="206"/>
                  <a:pt x="26743" y="241"/>
                  <a:pt x="26743" y="278"/>
                </a:cubicBezTo>
                <a:lnTo>
                  <a:pt x="26743" y="6268"/>
                </a:lnTo>
                <a:cubicBezTo>
                  <a:pt x="26743" y="6305"/>
                  <a:pt x="26736" y="6341"/>
                  <a:pt x="26721" y="6375"/>
                </a:cubicBezTo>
                <a:cubicBezTo>
                  <a:pt x="26707" y="6409"/>
                  <a:pt x="26687" y="6439"/>
                  <a:pt x="26661" y="6465"/>
                </a:cubicBezTo>
                <a:cubicBezTo>
                  <a:pt x="26635" y="6491"/>
                  <a:pt x="26605" y="6511"/>
                  <a:pt x="26571" y="6525"/>
                </a:cubicBezTo>
                <a:cubicBezTo>
                  <a:pt x="26536" y="6540"/>
                  <a:pt x="26501" y="6547"/>
                  <a:pt x="26464" y="6547"/>
                </a:cubicBezTo>
                <a:lnTo>
                  <a:pt x="279" y="6547"/>
                </a:lnTo>
                <a:cubicBezTo>
                  <a:pt x="242" y="6547"/>
                  <a:pt x="206" y="6540"/>
                  <a:pt x="172" y="6525"/>
                </a:cubicBezTo>
                <a:cubicBezTo>
                  <a:pt x="138" y="6511"/>
                  <a:pt x="108" y="6491"/>
                  <a:pt x="82" y="6465"/>
                </a:cubicBezTo>
                <a:cubicBezTo>
                  <a:pt x="56" y="6439"/>
                  <a:pt x="35" y="6409"/>
                  <a:pt x="21" y="6375"/>
                </a:cubicBezTo>
                <a:cubicBezTo>
                  <a:pt x="7" y="6341"/>
                  <a:pt x="0" y="6305"/>
                  <a:pt x="0" y="6268"/>
                </a:cubicBezTo>
                <a:moveTo>
                  <a:pt x="23" y="278"/>
                </a:moveTo>
                <a:lnTo>
                  <a:pt x="23" y="6268"/>
                </a:lnTo>
                <a:cubicBezTo>
                  <a:pt x="23" y="6285"/>
                  <a:pt x="25" y="6301"/>
                  <a:pt x="28" y="6318"/>
                </a:cubicBezTo>
                <a:cubicBezTo>
                  <a:pt x="32" y="6334"/>
                  <a:pt x="36" y="6350"/>
                  <a:pt x="43" y="6366"/>
                </a:cubicBezTo>
                <a:cubicBezTo>
                  <a:pt x="49" y="6381"/>
                  <a:pt x="57" y="6396"/>
                  <a:pt x="66" y="6410"/>
                </a:cubicBezTo>
                <a:cubicBezTo>
                  <a:pt x="76" y="6424"/>
                  <a:pt x="86" y="6437"/>
                  <a:pt x="98" y="6449"/>
                </a:cubicBezTo>
                <a:cubicBezTo>
                  <a:pt x="110" y="6460"/>
                  <a:pt x="123" y="6471"/>
                  <a:pt x="137" y="6480"/>
                </a:cubicBezTo>
                <a:cubicBezTo>
                  <a:pt x="151" y="6490"/>
                  <a:pt x="165" y="6498"/>
                  <a:pt x="181" y="6504"/>
                </a:cubicBezTo>
                <a:cubicBezTo>
                  <a:pt x="196" y="6510"/>
                  <a:pt x="212" y="6515"/>
                  <a:pt x="229" y="6518"/>
                </a:cubicBezTo>
                <a:cubicBezTo>
                  <a:pt x="245" y="6522"/>
                  <a:pt x="262" y="6523"/>
                  <a:pt x="279" y="6523"/>
                </a:cubicBezTo>
                <a:lnTo>
                  <a:pt x="26464" y="6523"/>
                </a:lnTo>
                <a:cubicBezTo>
                  <a:pt x="26481" y="6523"/>
                  <a:pt x="26497" y="6522"/>
                  <a:pt x="26514" y="6518"/>
                </a:cubicBezTo>
                <a:cubicBezTo>
                  <a:pt x="26530" y="6515"/>
                  <a:pt x="26546" y="6510"/>
                  <a:pt x="26562" y="6504"/>
                </a:cubicBezTo>
                <a:cubicBezTo>
                  <a:pt x="26577" y="6498"/>
                  <a:pt x="26592" y="6490"/>
                  <a:pt x="26606" y="6480"/>
                </a:cubicBezTo>
                <a:cubicBezTo>
                  <a:pt x="26620" y="6471"/>
                  <a:pt x="26633" y="6460"/>
                  <a:pt x="26645" y="6449"/>
                </a:cubicBezTo>
                <a:cubicBezTo>
                  <a:pt x="26656" y="6437"/>
                  <a:pt x="26667" y="6424"/>
                  <a:pt x="26676" y="6410"/>
                </a:cubicBezTo>
                <a:cubicBezTo>
                  <a:pt x="26686" y="6396"/>
                  <a:pt x="26694" y="6381"/>
                  <a:pt x="26700" y="6366"/>
                </a:cubicBezTo>
                <a:cubicBezTo>
                  <a:pt x="26706" y="6350"/>
                  <a:pt x="26711" y="6334"/>
                  <a:pt x="26714" y="6318"/>
                </a:cubicBezTo>
                <a:cubicBezTo>
                  <a:pt x="26718" y="6301"/>
                  <a:pt x="26719" y="6285"/>
                  <a:pt x="26719" y="6268"/>
                </a:cubicBezTo>
                <a:lnTo>
                  <a:pt x="26719" y="278"/>
                </a:lnTo>
                <a:cubicBezTo>
                  <a:pt x="26719" y="261"/>
                  <a:pt x="26718" y="245"/>
                  <a:pt x="26714" y="228"/>
                </a:cubicBezTo>
                <a:cubicBezTo>
                  <a:pt x="26711" y="212"/>
                  <a:pt x="26706" y="196"/>
                  <a:pt x="26700" y="180"/>
                </a:cubicBezTo>
                <a:cubicBezTo>
                  <a:pt x="26694" y="165"/>
                  <a:pt x="26686" y="150"/>
                  <a:pt x="26676" y="136"/>
                </a:cubicBezTo>
                <a:cubicBezTo>
                  <a:pt x="26667" y="122"/>
                  <a:pt x="26656" y="109"/>
                  <a:pt x="26645" y="98"/>
                </a:cubicBezTo>
                <a:cubicBezTo>
                  <a:pt x="26633" y="86"/>
                  <a:pt x="26620" y="75"/>
                  <a:pt x="26606" y="66"/>
                </a:cubicBezTo>
                <a:cubicBezTo>
                  <a:pt x="26592" y="56"/>
                  <a:pt x="26577" y="49"/>
                  <a:pt x="26562" y="42"/>
                </a:cubicBezTo>
                <a:cubicBezTo>
                  <a:pt x="26546" y="36"/>
                  <a:pt x="26530" y="31"/>
                  <a:pt x="26514" y="28"/>
                </a:cubicBezTo>
                <a:cubicBezTo>
                  <a:pt x="26497" y="24"/>
                  <a:pt x="26481" y="23"/>
                  <a:pt x="26464" y="23"/>
                </a:cubicBezTo>
                <a:lnTo>
                  <a:pt x="279" y="23"/>
                </a:lnTo>
                <a:cubicBezTo>
                  <a:pt x="262" y="23"/>
                  <a:pt x="245" y="24"/>
                  <a:pt x="229" y="28"/>
                </a:cubicBezTo>
                <a:cubicBezTo>
                  <a:pt x="212" y="31"/>
                  <a:pt x="196" y="36"/>
                  <a:pt x="181" y="42"/>
                </a:cubicBezTo>
                <a:cubicBezTo>
                  <a:pt x="165" y="49"/>
                  <a:pt x="151" y="56"/>
                  <a:pt x="137" y="66"/>
                </a:cubicBezTo>
                <a:cubicBezTo>
                  <a:pt x="123" y="75"/>
                  <a:pt x="110" y="86"/>
                  <a:pt x="98" y="98"/>
                </a:cubicBezTo>
                <a:cubicBezTo>
                  <a:pt x="86" y="109"/>
                  <a:pt x="76" y="122"/>
                  <a:pt x="66" y="136"/>
                </a:cubicBezTo>
                <a:cubicBezTo>
                  <a:pt x="57" y="150"/>
                  <a:pt x="49" y="165"/>
                  <a:pt x="43" y="180"/>
                </a:cubicBezTo>
                <a:cubicBezTo>
                  <a:pt x="36" y="196"/>
                  <a:pt x="32" y="212"/>
                  <a:pt x="28" y="228"/>
                </a:cubicBezTo>
                <a:cubicBezTo>
                  <a:pt x="25" y="245"/>
                  <a:pt x="23" y="261"/>
                  <a:pt x="23" y="27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5657400" y="2136600"/>
            <a:ext cx="1506823" cy="181588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effectLst/>
                <a:uFillTx/>
                <a:latin typeface="WenQuanYiZenHei"/>
                <a:ea typeface="WenQuanYiZenHei"/>
              </a:rPr>
              <a:t>务指令并给出相应响应</a:t>
            </a:r>
            <a:endParaRPr lang="en-US" sz="118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20" name="文本框 719"/>
          <p:cNvSpPr txBox="1"/>
          <p:nvPr/>
        </p:nvSpPr>
        <p:spPr>
          <a:xfrm>
            <a:off x="3828960" y="3114720"/>
            <a:ext cx="835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Prompt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1" name="任意多边形: 形状 720"/>
          <p:cNvSpPr/>
          <p:nvPr/>
        </p:nvSpPr>
        <p:spPr>
          <a:xfrm>
            <a:off x="1679400" y="35679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8"/>
                  <a:pt x="1486" y="792"/>
                  <a:pt x="1483" y="816"/>
                </a:cubicBezTo>
                <a:cubicBezTo>
                  <a:pt x="1481" y="840"/>
                  <a:pt x="1477" y="864"/>
                  <a:pt x="1473" y="888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2"/>
                  <a:pt x="1440" y="1005"/>
                  <a:pt x="1430" y="1028"/>
                </a:cubicBezTo>
                <a:cubicBezTo>
                  <a:pt x="1421" y="1050"/>
                  <a:pt x="1411" y="1072"/>
                  <a:pt x="1399" y="1093"/>
                </a:cubicBezTo>
                <a:cubicBezTo>
                  <a:pt x="1388" y="1115"/>
                  <a:pt x="1375" y="1136"/>
                  <a:pt x="1362" y="1156"/>
                </a:cubicBezTo>
                <a:cubicBezTo>
                  <a:pt x="1348" y="1176"/>
                  <a:pt x="1334" y="1196"/>
                  <a:pt x="1318" y="1215"/>
                </a:cubicBezTo>
                <a:cubicBezTo>
                  <a:pt x="1303" y="1234"/>
                  <a:pt x="1287" y="1252"/>
                  <a:pt x="1269" y="1270"/>
                </a:cubicBezTo>
                <a:cubicBezTo>
                  <a:pt x="1252" y="1287"/>
                  <a:pt x="1234" y="1303"/>
                  <a:pt x="1215" y="1318"/>
                </a:cubicBezTo>
                <a:cubicBezTo>
                  <a:pt x="1197" y="1334"/>
                  <a:pt x="1177" y="1348"/>
                  <a:pt x="1157" y="1362"/>
                </a:cubicBezTo>
                <a:cubicBezTo>
                  <a:pt x="1137" y="1375"/>
                  <a:pt x="1116" y="1388"/>
                  <a:pt x="1094" y="1399"/>
                </a:cubicBezTo>
                <a:cubicBezTo>
                  <a:pt x="1073" y="1411"/>
                  <a:pt x="1051" y="1421"/>
                  <a:pt x="1028" y="1431"/>
                </a:cubicBezTo>
                <a:cubicBezTo>
                  <a:pt x="1006" y="1440"/>
                  <a:pt x="983" y="1448"/>
                  <a:pt x="960" y="1455"/>
                </a:cubicBezTo>
                <a:cubicBezTo>
                  <a:pt x="936" y="1462"/>
                  <a:pt x="913" y="1468"/>
                  <a:pt x="889" y="1473"/>
                </a:cubicBezTo>
                <a:cubicBezTo>
                  <a:pt x="865" y="1478"/>
                  <a:pt x="841" y="1481"/>
                  <a:pt x="817" y="1484"/>
                </a:cubicBezTo>
                <a:cubicBezTo>
                  <a:pt x="793" y="1486"/>
                  <a:pt x="768" y="1487"/>
                  <a:pt x="744" y="1487"/>
                </a:cubicBezTo>
                <a:cubicBezTo>
                  <a:pt x="720" y="1487"/>
                  <a:pt x="696" y="1486"/>
                  <a:pt x="671" y="1484"/>
                </a:cubicBezTo>
                <a:cubicBezTo>
                  <a:pt x="647" y="1481"/>
                  <a:pt x="623" y="1478"/>
                  <a:pt x="599" y="1473"/>
                </a:cubicBezTo>
                <a:cubicBezTo>
                  <a:pt x="575" y="1468"/>
                  <a:pt x="552" y="1462"/>
                  <a:pt x="528" y="1455"/>
                </a:cubicBezTo>
                <a:cubicBezTo>
                  <a:pt x="504" y="1448"/>
                  <a:pt x="481" y="1440"/>
                  <a:pt x="459" y="1431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2" y="1388"/>
                  <a:pt x="351" y="1375"/>
                  <a:pt x="330" y="1362"/>
                </a:cubicBezTo>
                <a:cubicBezTo>
                  <a:pt x="310" y="1348"/>
                  <a:pt x="291" y="1334"/>
                  <a:pt x="272" y="1318"/>
                </a:cubicBezTo>
                <a:cubicBezTo>
                  <a:pt x="253" y="1303"/>
                  <a:pt x="235" y="1287"/>
                  <a:pt x="218" y="1270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4" y="1196"/>
                  <a:pt x="139" y="1176"/>
                  <a:pt x="126" y="1156"/>
                </a:cubicBezTo>
                <a:cubicBezTo>
                  <a:pt x="112" y="1136"/>
                  <a:pt x="100" y="1115"/>
                  <a:pt x="88" y="1093"/>
                </a:cubicBezTo>
                <a:cubicBezTo>
                  <a:pt x="77" y="1072"/>
                  <a:pt x="66" y="1050"/>
                  <a:pt x="57" y="1028"/>
                </a:cubicBezTo>
                <a:cubicBezTo>
                  <a:pt x="48" y="1005"/>
                  <a:pt x="39" y="982"/>
                  <a:pt x="32" y="959"/>
                </a:cubicBezTo>
                <a:cubicBezTo>
                  <a:pt x="25" y="936"/>
                  <a:pt x="19" y="912"/>
                  <a:pt x="15" y="888"/>
                </a:cubicBezTo>
                <a:cubicBezTo>
                  <a:pt x="10" y="864"/>
                  <a:pt x="6" y="840"/>
                  <a:pt x="4" y="816"/>
                </a:cubicBezTo>
                <a:cubicBezTo>
                  <a:pt x="2" y="792"/>
                  <a:pt x="0" y="768"/>
                  <a:pt x="0" y="743"/>
                </a:cubicBezTo>
                <a:cubicBezTo>
                  <a:pt x="0" y="719"/>
                  <a:pt x="2" y="695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19" y="575"/>
                  <a:pt x="25" y="551"/>
                  <a:pt x="32" y="528"/>
                </a:cubicBezTo>
                <a:cubicBezTo>
                  <a:pt x="39" y="504"/>
                  <a:pt x="48" y="482"/>
                  <a:pt x="57" y="459"/>
                </a:cubicBezTo>
                <a:cubicBezTo>
                  <a:pt x="66" y="437"/>
                  <a:pt x="77" y="415"/>
                  <a:pt x="88" y="393"/>
                </a:cubicBezTo>
                <a:cubicBezTo>
                  <a:pt x="100" y="372"/>
                  <a:pt x="112" y="351"/>
                  <a:pt x="126" y="331"/>
                </a:cubicBezTo>
                <a:cubicBezTo>
                  <a:pt x="139" y="310"/>
                  <a:pt x="154" y="291"/>
                  <a:pt x="169" y="272"/>
                </a:cubicBezTo>
                <a:cubicBezTo>
                  <a:pt x="184" y="253"/>
                  <a:pt x="201" y="235"/>
                  <a:pt x="218" y="218"/>
                </a:cubicBezTo>
                <a:cubicBezTo>
                  <a:pt x="235" y="201"/>
                  <a:pt x="253" y="185"/>
                  <a:pt x="272" y="169"/>
                </a:cubicBezTo>
                <a:cubicBezTo>
                  <a:pt x="291" y="154"/>
                  <a:pt x="310" y="139"/>
                  <a:pt x="330" y="126"/>
                </a:cubicBezTo>
                <a:cubicBezTo>
                  <a:pt x="351" y="112"/>
                  <a:pt x="372" y="100"/>
                  <a:pt x="393" y="88"/>
                </a:cubicBezTo>
                <a:cubicBezTo>
                  <a:pt x="414" y="77"/>
                  <a:pt x="436" y="66"/>
                  <a:pt x="459" y="57"/>
                </a:cubicBezTo>
                <a:cubicBezTo>
                  <a:pt x="481" y="48"/>
                  <a:pt x="504" y="40"/>
                  <a:pt x="528" y="32"/>
                </a:cubicBezTo>
                <a:cubicBezTo>
                  <a:pt x="552" y="25"/>
                  <a:pt x="575" y="19"/>
                  <a:pt x="599" y="15"/>
                </a:cubicBezTo>
                <a:cubicBezTo>
                  <a:pt x="623" y="10"/>
                  <a:pt x="647" y="6"/>
                  <a:pt x="671" y="4"/>
                </a:cubicBezTo>
                <a:cubicBezTo>
                  <a:pt x="696" y="2"/>
                  <a:pt x="720" y="0"/>
                  <a:pt x="744" y="0"/>
                </a:cubicBezTo>
                <a:cubicBezTo>
                  <a:pt x="768" y="0"/>
                  <a:pt x="793" y="2"/>
                  <a:pt x="817" y="4"/>
                </a:cubicBezTo>
                <a:cubicBezTo>
                  <a:pt x="841" y="6"/>
                  <a:pt x="865" y="10"/>
                  <a:pt x="889" y="15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40"/>
                  <a:pt x="1006" y="48"/>
                  <a:pt x="1028" y="57"/>
                </a:cubicBezTo>
                <a:cubicBezTo>
                  <a:pt x="1051" y="66"/>
                  <a:pt x="1073" y="77"/>
                  <a:pt x="1094" y="88"/>
                </a:cubicBezTo>
                <a:cubicBezTo>
                  <a:pt x="1116" y="100"/>
                  <a:pt x="1137" y="112"/>
                  <a:pt x="1157" y="126"/>
                </a:cubicBezTo>
                <a:cubicBezTo>
                  <a:pt x="1177" y="139"/>
                  <a:pt x="1197" y="154"/>
                  <a:pt x="1215" y="169"/>
                </a:cubicBezTo>
                <a:cubicBezTo>
                  <a:pt x="1234" y="185"/>
                  <a:pt x="1252" y="201"/>
                  <a:pt x="1269" y="218"/>
                </a:cubicBezTo>
                <a:cubicBezTo>
                  <a:pt x="1287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1"/>
                </a:cubicBezTo>
                <a:cubicBezTo>
                  <a:pt x="1375" y="351"/>
                  <a:pt x="1388" y="372"/>
                  <a:pt x="1399" y="393"/>
                </a:cubicBezTo>
                <a:cubicBezTo>
                  <a:pt x="1411" y="415"/>
                  <a:pt x="1421" y="437"/>
                  <a:pt x="1430" y="459"/>
                </a:cubicBezTo>
                <a:cubicBezTo>
                  <a:pt x="1440" y="482"/>
                  <a:pt x="1448" y="504"/>
                  <a:pt x="1455" y="528"/>
                </a:cubicBezTo>
                <a:cubicBezTo>
                  <a:pt x="1462" y="551"/>
                  <a:pt x="1468" y="575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5"/>
                  <a:pt x="1487" y="719"/>
                  <a:pt x="1487" y="743"/>
                </a:cubicBezTo>
                <a:close/>
              </a:path>
            </a:pathLst>
          </a:custGeom>
          <a:solidFill>
            <a:srgbClr val="60A5F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2" name="图片 721"/>
          <p:cNvPicPr/>
          <p:nvPr/>
        </p:nvPicPr>
        <p:blipFill>
          <a:blip r:embed="rId8"/>
          <a:stretch/>
        </p:blipFill>
        <p:spPr>
          <a:xfrm>
            <a:off x="1872000" y="3735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3" name="文本框 722"/>
          <p:cNvSpPr txBox="1"/>
          <p:nvPr/>
        </p:nvSpPr>
        <p:spPr>
          <a:xfrm>
            <a:off x="4661280" y="3107880"/>
            <a:ext cx="22136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设计：智能体开发的核心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文本框 723"/>
          <p:cNvSpPr txBox="1"/>
          <p:nvPr/>
        </p:nvSpPr>
        <p:spPr>
          <a:xfrm>
            <a:off x="1443600" y="4218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明确任务目标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文本框 724"/>
          <p:cNvSpPr txBox="1"/>
          <p:nvPr/>
        </p:nvSpPr>
        <p:spPr>
          <a:xfrm>
            <a:off x="875520" y="4517640"/>
            <a:ext cx="215443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定义智能体需要完成的具体任务和预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26" name="任意多边形: 形状 725"/>
          <p:cNvSpPr/>
          <p:nvPr/>
        </p:nvSpPr>
        <p:spPr>
          <a:xfrm>
            <a:off x="3559680" y="4111200"/>
            <a:ext cx="167760" cy="251280"/>
          </a:xfrm>
          <a:custGeom>
            <a:avLst/>
            <a:gdLst/>
            <a:ahLst/>
            <a:cxnLst/>
            <a:rect l="0" t="0" r="r" b="b"/>
            <a:pathLst>
              <a:path w="466" h="698">
                <a:moveTo>
                  <a:pt x="0" y="0"/>
                </a:moveTo>
                <a:lnTo>
                  <a:pt x="0" y="698"/>
                </a:lnTo>
                <a:lnTo>
                  <a:pt x="466" y="350"/>
                </a:lnTo>
                <a:lnTo>
                  <a:pt x="0" y="0"/>
                </a:lnTo>
                <a:close/>
              </a:path>
            </a:pathLst>
          </a:custGeom>
          <a:solidFill>
            <a:srgbClr val="00AEEF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任意多边形: 形状 726"/>
          <p:cNvSpPr/>
          <p:nvPr/>
        </p:nvSpPr>
        <p:spPr>
          <a:xfrm>
            <a:off x="5080680" y="35679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8"/>
                  <a:pt x="1485" y="792"/>
                  <a:pt x="1483" y="816"/>
                </a:cubicBezTo>
                <a:cubicBezTo>
                  <a:pt x="1481" y="840"/>
                  <a:pt x="1476" y="864"/>
                  <a:pt x="1471" y="888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2"/>
                  <a:pt x="1438" y="1005"/>
                  <a:pt x="1429" y="1028"/>
                </a:cubicBezTo>
                <a:cubicBezTo>
                  <a:pt x="1420" y="1050"/>
                  <a:pt x="1409" y="1072"/>
                  <a:pt x="1398" y="1093"/>
                </a:cubicBezTo>
                <a:cubicBezTo>
                  <a:pt x="1386" y="1115"/>
                  <a:pt x="1374" y="1136"/>
                  <a:pt x="1360" y="1156"/>
                </a:cubicBezTo>
                <a:cubicBezTo>
                  <a:pt x="1347" y="1176"/>
                  <a:pt x="1332" y="1196"/>
                  <a:pt x="1317" y="1215"/>
                </a:cubicBezTo>
                <a:cubicBezTo>
                  <a:pt x="1302" y="1234"/>
                  <a:pt x="1285" y="1252"/>
                  <a:pt x="1268" y="1270"/>
                </a:cubicBezTo>
                <a:cubicBezTo>
                  <a:pt x="1251" y="1287"/>
                  <a:pt x="1233" y="1303"/>
                  <a:pt x="1214" y="1318"/>
                </a:cubicBezTo>
                <a:cubicBezTo>
                  <a:pt x="1195" y="1334"/>
                  <a:pt x="1176" y="1348"/>
                  <a:pt x="1156" y="1362"/>
                </a:cubicBezTo>
                <a:cubicBezTo>
                  <a:pt x="1135" y="1375"/>
                  <a:pt x="1114" y="1388"/>
                  <a:pt x="1093" y="1399"/>
                </a:cubicBezTo>
                <a:cubicBezTo>
                  <a:pt x="1072" y="1411"/>
                  <a:pt x="1050" y="1421"/>
                  <a:pt x="1027" y="1431"/>
                </a:cubicBezTo>
                <a:cubicBezTo>
                  <a:pt x="1005" y="1440"/>
                  <a:pt x="982" y="1448"/>
                  <a:pt x="958" y="1455"/>
                </a:cubicBezTo>
                <a:cubicBezTo>
                  <a:pt x="935" y="1462"/>
                  <a:pt x="912" y="1468"/>
                  <a:pt x="888" y="1473"/>
                </a:cubicBezTo>
                <a:cubicBezTo>
                  <a:pt x="864" y="1478"/>
                  <a:pt x="840" y="1481"/>
                  <a:pt x="816" y="1484"/>
                </a:cubicBezTo>
                <a:cubicBezTo>
                  <a:pt x="791" y="1486"/>
                  <a:pt x="767" y="1487"/>
                  <a:pt x="743" y="1487"/>
                </a:cubicBezTo>
                <a:cubicBezTo>
                  <a:pt x="719" y="1487"/>
                  <a:pt x="694" y="1486"/>
                  <a:pt x="670" y="1484"/>
                </a:cubicBezTo>
                <a:cubicBezTo>
                  <a:pt x="646" y="1481"/>
                  <a:pt x="622" y="1478"/>
                  <a:pt x="598" y="1473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1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10" y="1348"/>
                  <a:pt x="290" y="1334"/>
                  <a:pt x="272" y="1318"/>
                </a:cubicBezTo>
                <a:cubicBezTo>
                  <a:pt x="253" y="1303"/>
                  <a:pt x="235" y="1287"/>
                  <a:pt x="218" y="1270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6"/>
                  <a:pt x="125" y="1156"/>
                </a:cubicBezTo>
                <a:cubicBezTo>
                  <a:pt x="112" y="1136"/>
                  <a:pt x="99" y="1115"/>
                  <a:pt x="88" y="1093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6"/>
                  <a:pt x="19" y="912"/>
                  <a:pt x="14" y="888"/>
                </a:cubicBezTo>
                <a:cubicBezTo>
                  <a:pt x="10" y="864"/>
                  <a:pt x="6" y="840"/>
                  <a:pt x="4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5"/>
                  <a:pt x="25" y="551"/>
                  <a:pt x="32" y="528"/>
                </a:cubicBezTo>
                <a:cubicBezTo>
                  <a:pt x="39" y="504"/>
                  <a:pt x="47" y="482"/>
                  <a:pt x="57" y="459"/>
                </a:cubicBezTo>
                <a:cubicBezTo>
                  <a:pt x="66" y="437"/>
                  <a:pt x="76" y="415"/>
                  <a:pt x="88" y="393"/>
                </a:cubicBezTo>
                <a:cubicBezTo>
                  <a:pt x="99" y="372"/>
                  <a:pt x="112" y="351"/>
                  <a:pt x="125" y="331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0" y="235"/>
                  <a:pt x="218" y="218"/>
                </a:cubicBezTo>
                <a:cubicBezTo>
                  <a:pt x="235" y="201"/>
                  <a:pt x="253" y="185"/>
                  <a:pt x="272" y="169"/>
                </a:cubicBezTo>
                <a:cubicBezTo>
                  <a:pt x="290" y="154"/>
                  <a:pt x="310" y="139"/>
                  <a:pt x="330" y="126"/>
                </a:cubicBezTo>
                <a:cubicBezTo>
                  <a:pt x="350" y="112"/>
                  <a:pt x="371" y="100"/>
                  <a:pt x="393" y="88"/>
                </a:cubicBezTo>
                <a:cubicBezTo>
                  <a:pt x="414" y="77"/>
                  <a:pt x="436" y="66"/>
                  <a:pt x="459" y="57"/>
                </a:cubicBezTo>
                <a:cubicBezTo>
                  <a:pt x="481" y="48"/>
                  <a:pt x="504" y="40"/>
                  <a:pt x="527" y="32"/>
                </a:cubicBezTo>
                <a:cubicBezTo>
                  <a:pt x="551" y="25"/>
                  <a:pt x="574" y="19"/>
                  <a:pt x="598" y="15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2"/>
                  <a:pt x="719" y="0"/>
                  <a:pt x="743" y="0"/>
                </a:cubicBezTo>
                <a:cubicBezTo>
                  <a:pt x="767" y="0"/>
                  <a:pt x="791" y="2"/>
                  <a:pt x="816" y="4"/>
                </a:cubicBezTo>
                <a:cubicBezTo>
                  <a:pt x="840" y="6"/>
                  <a:pt x="864" y="10"/>
                  <a:pt x="888" y="15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40"/>
                  <a:pt x="1005" y="48"/>
                  <a:pt x="1027" y="57"/>
                </a:cubicBezTo>
                <a:cubicBezTo>
                  <a:pt x="1050" y="66"/>
                  <a:pt x="1072" y="77"/>
                  <a:pt x="1093" y="88"/>
                </a:cubicBezTo>
                <a:cubicBezTo>
                  <a:pt x="1114" y="100"/>
                  <a:pt x="1135" y="112"/>
                  <a:pt x="1156" y="126"/>
                </a:cubicBezTo>
                <a:cubicBezTo>
                  <a:pt x="1176" y="139"/>
                  <a:pt x="1195" y="154"/>
                  <a:pt x="1214" y="169"/>
                </a:cubicBezTo>
                <a:cubicBezTo>
                  <a:pt x="1233" y="185"/>
                  <a:pt x="1251" y="201"/>
                  <a:pt x="1268" y="218"/>
                </a:cubicBezTo>
                <a:cubicBezTo>
                  <a:pt x="1285" y="235"/>
                  <a:pt x="1302" y="253"/>
                  <a:pt x="1317" y="272"/>
                </a:cubicBezTo>
                <a:cubicBezTo>
                  <a:pt x="1332" y="291"/>
                  <a:pt x="1347" y="310"/>
                  <a:pt x="1360" y="331"/>
                </a:cubicBezTo>
                <a:cubicBezTo>
                  <a:pt x="1374" y="351"/>
                  <a:pt x="1386" y="372"/>
                  <a:pt x="1398" y="393"/>
                </a:cubicBezTo>
                <a:cubicBezTo>
                  <a:pt x="1409" y="415"/>
                  <a:pt x="1420" y="437"/>
                  <a:pt x="1429" y="459"/>
                </a:cubicBezTo>
                <a:cubicBezTo>
                  <a:pt x="1438" y="482"/>
                  <a:pt x="1447" y="504"/>
                  <a:pt x="1454" y="528"/>
                </a:cubicBezTo>
                <a:cubicBezTo>
                  <a:pt x="1461" y="551"/>
                  <a:pt x="1467" y="575"/>
                  <a:pt x="1471" y="598"/>
                </a:cubicBezTo>
                <a:cubicBezTo>
                  <a:pt x="1476" y="622"/>
                  <a:pt x="1481" y="646"/>
                  <a:pt x="1483" y="670"/>
                </a:cubicBezTo>
                <a:cubicBezTo>
                  <a:pt x="1485" y="695"/>
                  <a:pt x="1487" y="719"/>
                  <a:pt x="1487" y="743"/>
                </a:cubicBezTo>
                <a:close/>
              </a:path>
            </a:pathLst>
          </a:custGeom>
          <a:solidFill>
            <a:srgbClr val="60A5F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8" name="图片 727"/>
          <p:cNvPicPr/>
          <p:nvPr/>
        </p:nvPicPr>
        <p:blipFill>
          <a:blip r:embed="rId9"/>
          <a:stretch/>
        </p:blipFill>
        <p:spPr>
          <a:xfrm>
            <a:off x="5239800" y="373536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9" name="文本框 728"/>
          <p:cNvSpPr txBox="1"/>
          <p:nvPr/>
        </p:nvSpPr>
        <p:spPr>
          <a:xfrm>
            <a:off x="1744560" y="471816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期结果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4847040" y="4218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设计指令结构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4279320" y="451764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组织指令的层次和逻辑，确保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6017400" y="4522320"/>
            <a:ext cx="21961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GPT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33" name="文本框 732"/>
          <p:cNvSpPr txBox="1"/>
          <p:nvPr/>
        </p:nvSpPr>
        <p:spPr>
          <a:xfrm>
            <a:off x="6283440" y="4517640"/>
            <a:ext cx="13465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能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34" name="任意多边形: 形状 733"/>
          <p:cNvSpPr/>
          <p:nvPr/>
        </p:nvSpPr>
        <p:spPr>
          <a:xfrm>
            <a:off x="6969240" y="4111200"/>
            <a:ext cx="167400" cy="251280"/>
          </a:xfrm>
          <a:custGeom>
            <a:avLst/>
            <a:gdLst/>
            <a:ahLst/>
            <a:cxnLst/>
            <a:rect l="0" t="0" r="r" b="b"/>
            <a:pathLst>
              <a:path w="465" h="698">
                <a:moveTo>
                  <a:pt x="0" y="0"/>
                </a:moveTo>
                <a:lnTo>
                  <a:pt x="0" y="698"/>
                </a:lnTo>
                <a:lnTo>
                  <a:pt x="465" y="350"/>
                </a:lnTo>
                <a:lnTo>
                  <a:pt x="0" y="0"/>
                </a:lnTo>
                <a:close/>
              </a:path>
            </a:pathLst>
          </a:custGeom>
          <a:solidFill>
            <a:srgbClr val="00AEEF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任意多边形: 形状 734"/>
          <p:cNvSpPr/>
          <p:nvPr/>
        </p:nvSpPr>
        <p:spPr>
          <a:xfrm>
            <a:off x="8481960" y="35679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8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2"/>
                  <a:pt x="1439" y="1005"/>
                  <a:pt x="1430" y="1028"/>
                </a:cubicBezTo>
                <a:cubicBezTo>
                  <a:pt x="1421" y="1050"/>
                  <a:pt x="1410" y="1072"/>
                  <a:pt x="1399" y="1093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8" y="1176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70"/>
                </a:cubicBezTo>
                <a:cubicBezTo>
                  <a:pt x="1252" y="1287"/>
                  <a:pt x="1234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4" y="1399"/>
                </a:cubicBezTo>
                <a:cubicBezTo>
                  <a:pt x="1072" y="1411"/>
                  <a:pt x="1050" y="1421"/>
                  <a:pt x="1028" y="1431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5" y="1462"/>
                  <a:pt x="911" y="1468"/>
                  <a:pt x="887" y="1473"/>
                </a:cubicBezTo>
                <a:cubicBezTo>
                  <a:pt x="864" y="1478"/>
                  <a:pt x="840" y="1481"/>
                  <a:pt x="815" y="1484"/>
                </a:cubicBezTo>
                <a:cubicBezTo>
                  <a:pt x="791" y="1486"/>
                  <a:pt x="767" y="1487"/>
                  <a:pt x="743" y="1487"/>
                </a:cubicBezTo>
                <a:cubicBezTo>
                  <a:pt x="718" y="1487"/>
                  <a:pt x="694" y="1486"/>
                  <a:pt x="670" y="1484"/>
                </a:cubicBezTo>
                <a:cubicBezTo>
                  <a:pt x="646" y="1481"/>
                  <a:pt x="622" y="1478"/>
                  <a:pt x="598" y="1473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40"/>
                  <a:pt x="458" y="1431"/>
                </a:cubicBezTo>
                <a:cubicBezTo>
                  <a:pt x="436" y="1421"/>
                  <a:pt x="414" y="1411"/>
                  <a:pt x="392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10" y="1348"/>
                  <a:pt x="290" y="1334"/>
                  <a:pt x="271" y="1318"/>
                </a:cubicBezTo>
                <a:cubicBezTo>
                  <a:pt x="253" y="1303"/>
                  <a:pt x="235" y="1287"/>
                  <a:pt x="217" y="1270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6"/>
                  <a:pt x="125" y="1156"/>
                </a:cubicBezTo>
                <a:cubicBezTo>
                  <a:pt x="111" y="1136"/>
                  <a:pt x="99" y="1115"/>
                  <a:pt x="87" y="1093"/>
                </a:cubicBezTo>
                <a:cubicBezTo>
                  <a:pt x="76" y="1072"/>
                  <a:pt x="66" y="1050"/>
                  <a:pt x="56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6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5"/>
                  <a:pt x="25" y="551"/>
                  <a:pt x="32" y="528"/>
                </a:cubicBezTo>
                <a:cubicBezTo>
                  <a:pt x="39" y="504"/>
                  <a:pt x="47" y="482"/>
                  <a:pt x="56" y="459"/>
                </a:cubicBezTo>
                <a:cubicBezTo>
                  <a:pt x="66" y="437"/>
                  <a:pt x="76" y="415"/>
                  <a:pt x="87" y="393"/>
                </a:cubicBezTo>
                <a:cubicBezTo>
                  <a:pt x="99" y="372"/>
                  <a:pt x="111" y="351"/>
                  <a:pt x="125" y="331"/>
                </a:cubicBezTo>
                <a:cubicBezTo>
                  <a:pt x="138" y="310"/>
                  <a:pt x="153" y="291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5" y="201"/>
                  <a:pt x="253" y="185"/>
                  <a:pt x="271" y="169"/>
                </a:cubicBezTo>
                <a:cubicBezTo>
                  <a:pt x="290" y="154"/>
                  <a:pt x="310" y="139"/>
                  <a:pt x="330" y="126"/>
                </a:cubicBezTo>
                <a:cubicBezTo>
                  <a:pt x="350" y="112"/>
                  <a:pt x="371" y="100"/>
                  <a:pt x="392" y="88"/>
                </a:cubicBezTo>
                <a:cubicBezTo>
                  <a:pt x="414" y="77"/>
                  <a:pt x="436" y="66"/>
                  <a:pt x="458" y="57"/>
                </a:cubicBezTo>
                <a:cubicBezTo>
                  <a:pt x="481" y="48"/>
                  <a:pt x="504" y="40"/>
                  <a:pt x="527" y="32"/>
                </a:cubicBezTo>
                <a:cubicBezTo>
                  <a:pt x="550" y="25"/>
                  <a:pt x="574" y="19"/>
                  <a:pt x="598" y="15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2"/>
                  <a:pt x="718" y="0"/>
                  <a:pt x="743" y="0"/>
                </a:cubicBezTo>
                <a:cubicBezTo>
                  <a:pt x="767" y="0"/>
                  <a:pt x="791" y="2"/>
                  <a:pt x="815" y="4"/>
                </a:cubicBezTo>
                <a:cubicBezTo>
                  <a:pt x="840" y="6"/>
                  <a:pt x="864" y="10"/>
                  <a:pt x="887" y="15"/>
                </a:cubicBezTo>
                <a:cubicBezTo>
                  <a:pt x="911" y="19"/>
                  <a:pt x="935" y="25"/>
                  <a:pt x="959" y="32"/>
                </a:cubicBezTo>
                <a:cubicBezTo>
                  <a:pt x="982" y="40"/>
                  <a:pt x="1005" y="48"/>
                  <a:pt x="1028" y="57"/>
                </a:cubicBezTo>
                <a:cubicBezTo>
                  <a:pt x="1050" y="66"/>
                  <a:pt x="1072" y="77"/>
                  <a:pt x="1094" y="88"/>
                </a:cubicBezTo>
                <a:cubicBezTo>
                  <a:pt x="1115" y="100"/>
                  <a:pt x="1136" y="112"/>
                  <a:pt x="1156" y="126"/>
                </a:cubicBezTo>
                <a:cubicBezTo>
                  <a:pt x="1176" y="139"/>
                  <a:pt x="1196" y="154"/>
                  <a:pt x="1215" y="169"/>
                </a:cubicBezTo>
                <a:cubicBezTo>
                  <a:pt x="1234" y="185"/>
                  <a:pt x="1252" y="201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1"/>
                  <a:pt x="1348" y="310"/>
                  <a:pt x="1361" y="331"/>
                </a:cubicBezTo>
                <a:cubicBezTo>
                  <a:pt x="1375" y="351"/>
                  <a:pt x="1387" y="372"/>
                  <a:pt x="1399" y="393"/>
                </a:cubicBezTo>
                <a:cubicBezTo>
                  <a:pt x="1410" y="415"/>
                  <a:pt x="1421" y="437"/>
                  <a:pt x="1430" y="459"/>
                </a:cubicBezTo>
                <a:cubicBezTo>
                  <a:pt x="1439" y="482"/>
                  <a:pt x="1447" y="504"/>
                  <a:pt x="1454" y="528"/>
                </a:cubicBezTo>
                <a:cubicBezTo>
                  <a:pt x="1461" y="551"/>
                  <a:pt x="1467" y="575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5"/>
                  <a:pt x="1486" y="719"/>
                  <a:pt x="1486" y="743"/>
                </a:cubicBezTo>
                <a:close/>
              </a:path>
            </a:pathLst>
          </a:custGeom>
          <a:solidFill>
            <a:srgbClr val="60A5F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6" name="图片 735"/>
          <p:cNvPicPr/>
          <p:nvPr/>
        </p:nvPicPr>
        <p:blipFill>
          <a:blip r:embed="rId10"/>
          <a:stretch/>
        </p:blipFill>
        <p:spPr>
          <a:xfrm>
            <a:off x="8649360" y="37353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7" name="文本框 736"/>
          <p:cNvSpPr txBox="1"/>
          <p:nvPr/>
        </p:nvSpPr>
        <p:spPr>
          <a:xfrm>
            <a:off x="5081040" y="4718160"/>
            <a:ext cx="53860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正确理解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38" name="文本框 737"/>
          <p:cNvSpPr txBox="1"/>
          <p:nvPr/>
        </p:nvSpPr>
        <p:spPr>
          <a:xfrm>
            <a:off x="8333640" y="42181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优化与迭代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7642440" y="4517640"/>
            <a:ext cx="1346522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通过测试反馈不断改进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8979840" y="4522320"/>
            <a:ext cx="40876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effectLst/>
                <a:uFillTx/>
                <a:latin typeface="DejaVuSans"/>
                <a:ea typeface="DejaVuSans"/>
              </a:rPr>
              <a:t>Prompt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9459360" y="4517640"/>
            <a:ext cx="403957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设计，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42" name="任意多边形: 形状 741"/>
          <p:cNvSpPr/>
          <p:nvPr/>
        </p:nvSpPr>
        <p:spPr>
          <a:xfrm>
            <a:off x="534600" y="5448240"/>
            <a:ext cx="9627480" cy="1287360"/>
          </a:xfrm>
          <a:custGeom>
            <a:avLst/>
            <a:gdLst/>
            <a:ahLst/>
            <a:cxnLst/>
            <a:rect l="0" t="0" r="r" b="b"/>
            <a:pathLst>
              <a:path w="26743" h="3576">
                <a:moveTo>
                  <a:pt x="21" y="172"/>
                </a:move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7" y="7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3298"/>
                </a:lnTo>
                <a:cubicBezTo>
                  <a:pt x="26743" y="3335"/>
                  <a:pt x="26736" y="3370"/>
                  <a:pt x="26721" y="3404"/>
                </a:cubicBezTo>
                <a:cubicBezTo>
                  <a:pt x="26707" y="3438"/>
                  <a:pt x="26687" y="3469"/>
                  <a:pt x="26661" y="3495"/>
                </a:cubicBezTo>
                <a:cubicBezTo>
                  <a:pt x="26635" y="3521"/>
                  <a:pt x="26605" y="3541"/>
                  <a:pt x="26571" y="3555"/>
                </a:cubicBezTo>
                <a:cubicBezTo>
                  <a:pt x="26537" y="3569"/>
                  <a:pt x="26501" y="3576"/>
                  <a:pt x="26464" y="3576"/>
                </a:cubicBezTo>
                <a:lnTo>
                  <a:pt x="279" y="3576"/>
                </a:lnTo>
                <a:cubicBezTo>
                  <a:pt x="242" y="3576"/>
                  <a:pt x="206" y="3569"/>
                  <a:pt x="172" y="3555"/>
                </a:cubicBezTo>
                <a:cubicBezTo>
                  <a:pt x="138" y="3541"/>
                  <a:pt x="108" y="3521"/>
                  <a:pt x="82" y="3495"/>
                </a:cubicBezTo>
                <a:cubicBezTo>
                  <a:pt x="56" y="3469"/>
                  <a:pt x="35" y="3438"/>
                  <a:pt x="21" y="3404"/>
                </a:cubicBezTo>
                <a:cubicBezTo>
                  <a:pt x="7" y="3370"/>
                  <a:pt x="0" y="3335"/>
                  <a:pt x="0" y="3298"/>
                </a:cubicBez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任意多边形: 形状 742"/>
          <p:cNvSpPr/>
          <p:nvPr/>
        </p:nvSpPr>
        <p:spPr>
          <a:xfrm>
            <a:off x="534600" y="5448240"/>
            <a:ext cx="9627480" cy="1287360"/>
          </a:xfrm>
          <a:custGeom>
            <a:avLst/>
            <a:gdLst/>
            <a:ahLst/>
            <a:cxnLst/>
            <a:rect l="0" t="0" r="r" b="b"/>
            <a:pathLst>
              <a:path w="26743" h="3576">
                <a:moveTo>
                  <a:pt x="0" y="3298"/>
                </a:moveTo>
                <a:lnTo>
                  <a:pt x="0" y="279"/>
                </a:lnTo>
                <a:cubicBezTo>
                  <a:pt x="0" y="242"/>
                  <a:pt x="7" y="206"/>
                  <a:pt x="21" y="172"/>
                </a:cubicBezTo>
                <a:cubicBezTo>
                  <a:pt x="35" y="138"/>
                  <a:pt x="56" y="108"/>
                  <a:pt x="82" y="82"/>
                </a:cubicBezTo>
                <a:cubicBezTo>
                  <a:pt x="108" y="56"/>
                  <a:pt x="138" y="36"/>
                  <a:pt x="172" y="22"/>
                </a:cubicBezTo>
                <a:cubicBezTo>
                  <a:pt x="206" y="7"/>
                  <a:pt x="242" y="0"/>
                  <a:pt x="279" y="0"/>
                </a:cubicBezTo>
                <a:lnTo>
                  <a:pt x="26464" y="0"/>
                </a:lnTo>
                <a:cubicBezTo>
                  <a:pt x="26501" y="0"/>
                  <a:pt x="26536" y="7"/>
                  <a:pt x="26571" y="22"/>
                </a:cubicBezTo>
                <a:cubicBezTo>
                  <a:pt x="26605" y="36"/>
                  <a:pt x="26635" y="56"/>
                  <a:pt x="26661" y="82"/>
                </a:cubicBezTo>
                <a:cubicBezTo>
                  <a:pt x="26687" y="108"/>
                  <a:pt x="26707" y="138"/>
                  <a:pt x="26721" y="172"/>
                </a:cubicBezTo>
                <a:cubicBezTo>
                  <a:pt x="26736" y="206"/>
                  <a:pt x="26743" y="242"/>
                  <a:pt x="26743" y="279"/>
                </a:cubicBezTo>
                <a:lnTo>
                  <a:pt x="26743" y="3298"/>
                </a:lnTo>
                <a:cubicBezTo>
                  <a:pt x="26743" y="3335"/>
                  <a:pt x="26736" y="3370"/>
                  <a:pt x="26721" y="3404"/>
                </a:cubicBezTo>
                <a:cubicBezTo>
                  <a:pt x="26707" y="3438"/>
                  <a:pt x="26687" y="3469"/>
                  <a:pt x="26661" y="3495"/>
                </a:cubicBezTo>
                <a:cubicBezTo>
                  <a:pt x="26635" y="3521"/>
                  <a:pt x="26605" y="3541"/>
                  <a:pt x="26571" y="3555"/>
                </a:cubicBezTo>
                <a:cubicBezTo>
                  <a:pt x="26536" y="3569"/>
                  <a:pt x="26501" y="3576"/>
                  <a:pt x="26464" y="3576"/>
                </a:cubicBezTo>
                <a:lnTo>
                  <a:pt x="279" y="3576"/>
                </a:lnTo>
                <a:cubicBezTo>
                  <a:pt x="242" y="3576"/>
                  <a:pt x="206" y="3569"/>
                  <a:pt x="172" y="3555"/>
                </a:cubicBezTo>
                <a:cubicBezTo>
                  <a:pt x="138" y="3541"/>
                  <a:pt x="108" y="3521"/>
                  <a:pt x="82" y="3495"/>
                </a:cubicBezTo>
                <a:cubicBezTo>
                  <a:pt x="56" y="3469"/>
                  <a:pt x="35" y="3438"/>
                  <a:pt x="21" y="3404"/>
                </a:cubicBezTo>
                <a:cubicBezTo>
                  <a:pt x="7" y="3370"/>
                  <a:pt x="0" y="3335"/>
                  <a:pt x="0" y="3298"/>
                </a:cubicBezTo>
                <a:moveTo>
                  <a:pt x="23" y="279"/>
                </a:moveTo>
                <a:lnTo>
                  <a:pt x="23" y="3298"/>
                </a:lnTo>
                <a:cubicBezTo>
                  <a:pt x="23" y="3314"/>
                  <a:pt x="25" y="3331"/>
                  <a:pt x="28" y="3347"/>
                </a:cubicBezTo>
                <a:cubicBezTo>
                  <a:pt x="32" y="3364"/>
                  <a:pt x="36" y="3380"/>
                  <a:pt x="43" y="3395"/>
                </a:cubicBezTo>
                <a:cubicBezTo>
                  <a:pt x="49" y="3411"/>
                  <a:pt x="57" y="3426"/>
                  <a:pt x="66" y="3440"/>
                </a:cubicBezTo>
                <a:cubicBezTo>
                  <a:pt x="76" y="3453"/>
                  <a:pt x="86" y="3466"/>
                  <a:pt x="98" y="3478"/>
                </a:cubicBezTo>
                <a:cubicBezTo>
                  <a:pt x="110" y="3490"/>
                  <a:pt x="123" y="3501"/>
                  <a:pt x="137" y="3510"/>
                </a:cubicBezTo>
                <a:cubicBezTo>
                  <a:pt x="151" y="3519"/>
                  <a:pt x="165" y="3527"/>
                  <a:pt x="181" y="3534"/>
                </a:cubicBezTo>
                <a:cubicBezTo>
                  <a:pt x="196" y="3540"/>
                  <a:pt x="212" y="3545"/>
                  <a:pt x="229" y="3548"/>
                </a:cubicBezTo>
                <a:cubicBezTo>
                  <a:pt x="245" y="3551"/>
                  <a:pt x="262" y="3553"/>
                  <a:pt x="279" y="3553"/>
                </a:cubicBezTo>
                <a:lnTo>
                  <a:pt x="26464" y="3553"/>
                </a:lnTo>
                <a:cubicBezTo>
                  <a:pt x="26481" y="3553"/>
                  <a:pt x="26497" y="3551"/>
                  <a:pt x="26514" y="3548"/>
                </a:cubicBezTo>
                <a:cubicBezTo>
                  <a:pt x="26530" y="3545"/>
                  <a:pt x="26546" y="3540"/>
                  <a:pt x="26562" y="3534"/>
                </a:cubicBezTo>
                <a:cubicBezTo>
                  <a:pt x="26577" y="3527"/>
                  <a:pt x="26592" y="3519"/>
                  <a:pt x="26606" y="3510"/>
                </a:cubicBezTo>
                <a:cubicBezTo>
                  <a:pt x="26620" y="3501"/>
                  <a:pt x="26633" y="3490"/>
                  <a:pt x="26645" y="3478"/>
                </a:cubicBezTo>
                <a:cubicBezTo>
                  <a:pt x="26656" y="3466"/>
                  <a:pt x="26667" y="3453"/>
                  <a:pt x="26676" y="3440"/>
                </a:cubicBezTo>
                <a:cubicBezTo>
                  <a:pt x="26686" y="3426"/>
                  <a:pt x="26694" y="3411"/>
                  <a:pt x="26700" y="3395"/>
                </a:cubicBezTo>
                <a:cubicBezTo>
                  <a:pt x="26706" y="3380"/>
                  <a:pt x="26711" y="3364"/>
                  <a:pt x="26714" y="3347"/>
                </a:cubicBezTo>
                <a:cubicBezTo>
                  <a:pt x="26718" y="3331"/>
                  <a:pt x="26719" y="3314"/>
                  <a:pt x="26719" y="3298"/>
                </a:cubicBezTo>
                <a:lnTo>
                  <a:pt x="26719" y="279"/>
                </a:lnTo>
                <a:cubicBezTo>
                  <a:pt x="26719" y="262"/>
                  <a:pt x="26718" y="246"/>
                  <a:pt x="26714" y="229"/>
                </a:cubicBezTo>
                <a:cubicBezTo>
                  <a:pt x="26711" y="213"/>
                  <a:pt x="26706" y="197"/>
                  <a:pt x="26700" y="181"/>
                </a:cubicBezTo>
                <a:cubicBezTo>
                  <a:pt x="26694" y="166"/>
                  <a:pt x="26686" y="151"/>
                  <a:pt x="26676" y="137"/>
                </a:cubicBezTo>
                <a:cubicBezTo>
                  <a:pt x="26667" y="123"/>
                  <a:pt x="26656" y="110"/>
                  <a:pt x="26645" y="98"/>
                </a:cubicBezTo>
                <a:cubicBezTo>
                  <a:pt x="26633" y="87"/>
                  <a:pt x="26620" y="76"/>
                  <a:pt x="26606" y="67"/>
                </a:cubicBezTo>
                <a:cubicBezTo>
                  <a:pt x="26592" y="57"/>
                  <a:pt x="26577" y="49"/>
                  <a:pt x="26562" y="43"/>
                </a:cubicBezTo>
                <a:cubicBezTo>
                  <a:pt x="26546" y="37"/>
                  <a:pt x="26530" y="32"/>
                  <a:pt x="26514" y="29"/>
                </a:cubicBezTo>
                <a:cubicBezTo>
                  <a:pt x="26497" y="25"/>
                  <a:pt x="26481" y="24"/>
                  <a:pt x="26464" y="24"/>
                </a:cubicBezTo>
                <a:lnTo>
                  <a:pt x="279" y="24"/>
                </a:lnTo>
                <a:cubicBezTo>
                  <a:pt x="262" y="24"/>
                  <a:pt x="245" y="25"/>
                  <a:pt x="229" y="29"/>
                </a:cubicBezTo>
                <a:cubicBezTo>
                  <a:pt x="212" y="32"/>
                  <a:pt x="196" y="37"/>
                  <a:pt x="181" y="43"/>
                </a:cubicBezTo>
                <a:cubicBezTo>
                  <a:pt x="165" y="49"/>
                  <a:pt x="151" y="57"/>
                  <a:pt x="137" y="67"/>
                </a:cubicBezTo>
                <a:cubicBezTo>
                  <a:pt x="123" y="76"/>
                  <a:pt x="110" y="87"/>
                  <a:pt x="98" y="98"/>
                </a:cubicBezTo>
                <a:cubicBezTo>
                  <a:pt x="86" y="110"/>
                  <a:pt x="76" y="123"/>
                  <a:pt x="66" y="137"/>
                </a:cubicBezTo>
                <a:cubicBezTo>
                  <a:pt x="57" y="151"/>
                  <a:pt x="49" y="166"/>
                  <a:pt x="43" y="181"/>
                </a:cubicBezTo>
                <a:cubicBezTo>
                  <a:pt x="36" y="197"/>
                  <a:pt x="32" y="213"/>
                  <a:pt x="28" y="229"/>
                </a:cubicBezTo>
                <a:cubicBezTo>
                  <a:pt x="25" y="246"/>
                  <a:pt x="23" y="262"/>
                  <a:pt x="23" y="2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文本框 743"/>
          <p:cNvSpPr txBox="1"/>
          <p:nvPr/>
        </p:nvSpPr>
        <p:spPr>
          <a:xfrm>
            <a:off x="8350560" y="4718160"/>
            <a:ext cx="807913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提高响应质量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743760" y="5671800"/>
            <a:ext cx="4503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6" name="图片 745"/>
          <p:cNvPicPr/>
          <p:nvPr/>
        </p:nvPicPr>
        <p:blipFill>
          <a:blip r:embed="rId11"/>
          <a:stretch/>
        </p:blipFill>
        <p:spPr>
          <a:xfrm>
            <a:off x="743760" y="60584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7" name="文本框 746"/>
          <p:cNvSpPr txBox="1"/>
          <p:nvPr/>
        </p:nvSpPr>
        <p:spPr>
          <a:xfrm>
            <a:off x="1192320" y="566496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智能体应用场景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文本框 747"/>
          <p:cNvSpPr txBox="1"/>
          <p:nvPr/>
        </p:nvSpPr>
        <p:spPr>
          <a:xfrm>
            <a:off x="1077840" y="6073200"/>
            <a:ext cx="1019510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 dirty="0">
                <a:effectLst/>
                <a:uFillTx/>
                <a:latin typeface="WenQuanYiZenHei"/>
                <a:ea typeface="WenQuanYiZenHei"/>
              </a:rPr>
              <a:t>论文润色专家</a:t>
            </a:r>
            <a:endParaRPr lang="en-US" sz="1320" b="0" u="none" strike="noStrike" dirty="0">
              <a:effectLst/>
              <a:uFillTx/>
              <a:latin typeface="Times New Roman"/>
            </a:endParaRPr>
          </a:p>
        </p:txBody>
      </p:sp>
      <p:pic>
        <p:nvPicPr>
          <p:cNvPr id="749" name="图片 748"/>
          <p:cNvPicPr/>
          <p:nvPr/>
        </p:nvPicPr>
        <p:blipFill>
          <a:blip r:embed="rId12"/>
          <a:stretch/>
        </p:blipFill>
        <p:spPr>
          <a:xfrm>
            <a:off x="3877560" y="60584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0" name="文本框 749"/>
          <p:cNvSpPr txBox="1"/>
          <p:nvPr/>
        </p:nvSpPr>
        <p:spPr>
          <a:xfrm>
            <a:off x="1077840" y="6339240"/>
            <a:ext cx="2154436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提供语法检查、风格优化和格式校准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51" name="文本框 750"/>
          <p:cNvSpPr txBox="1"/>
          <p:nvPr/>
        </p:nvSpPr>
        <p:spPr>
          <a:xfrm>
            <a:off x="4239720" y="6073200"/>
            <a:ext cx="1019510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effectLst/>
                <a:uFillTx/>
                <a:latin typeface="WenQuanYiZenHei"/>
                <a:ea typeface="WenQuanYiZenHei"/>
              </a:rPr>
              <a:t>旅行规划助手</a:t>
            </a:r>
            <a:endParaRPr lang="en-US" sz="1320" b="0" u="none" strike="noStrike">
              <a:effectLst/>
              <a:uFillTx/>
              <a:latin typeface="Times New Roman"/>
            </a:endParaRPr>
          </a:p>
        </p:txBody>
      </p:sp>
      <p:pic>
        <p:nvPicPr>
          <p:cNvPr id="752" name="图片 751"/>
          <p:cNvPicPr/>
          <p:nvPr/>
        </p:nvPicPr>
        <p:blipFill>
          <a:blip r:embed="rId13"/>
          <a:stretch/>
        </p:blipFill>
        <p:spPr>
          <a:xfrm>
            <a:off x="7019640" y="60584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3" name="文本框 752"/>
          <p:cNvSpPr txBox="1"/>
          <p:nvPr/>
        </p:nvSpPr>
        <p:spPr>
          <a:xfrm>
            <a:off x="4239720" y="6339240"/>
            <a:ext cx="1750479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制定旅行路线并提供相关建议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54" name="文本框 753"/>
          <p:cNvSpPr txBox="1"/>
          <p:nvPr/>
        </p:nvSpPr>
        <p:spPr>
          <a:xfrm>
            <a:off x="7401240" y="6073200"/>
            <a:ext cx="1019510" cy="20313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effectLst/>
                <a:uFillTx/>
                <a:latin typeface="WenQuanYiZenHei"/>
                <a:ea typeface="WenQuanYiZenHei"/>
              </a:rPr>
              <a:t>编程辅助工具</a:t>
            </a:r>
            <a:endParaRPr lang="en-US" sz="1320" b="0" u="none" strike="noStrike"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7401240" y="6339240"/>
            <a:ext cx="1211870" cy="161583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effectLst/>
                <a:uFillTx/>
                <a:latin typeface="WenQuanYiZenHei"/>
                <a:ea typeface="WenQuanYiZenHei"/>
              </a:rPr>
              <a:t>代码生成与问题排查</a:t>
            </a:r>
            <a:endParaRPr lang="en-US" sz="1050" b="0" u="none" strike="noStrike"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824A12-2EDF-A4BB-2808-326DF559D1D8}"/>
              </a:ext>
            </a:extLst>
          </p:cNvPr>
          <p:cNvSpPr txBox="1"/>
          <p:nvPr/>
        </p:nvSpPr>
        <p:spPr>
          <a:xfrm>
            <a:off x="418547" y="141651"/>
            <a:ext cx="6526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利用</a:t>
            </a:r>
            <a:r>
              <a:rPr lang="en-US" altLang="zh-CN" sz="3600" dirty="0"/>
              <a:t>GPT</a:t>
            </a:r>
            <a:r>
              <a:rPr lang="zh-CN" altLang="en-US" sz="3600" dirty="0"/>
              <a:t>在线开发智能体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3076</Words>
  <Application>Microsoft Office PowerPoint</Application>
  <PresentationFormat>自定义</PresentationFormat>
  <Paragraphs>724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DejaVuSans</vt:lpstr>
      <vt:lpstr>WenQuanYiZenHei</vt:lpstr>
      <vt:lpstr>等线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8</cp:revision>
  <dcterms:modified xsi:type="dcterms:W3CDTF">2025-06-24T05:47:23Z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