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0704513" cy="6016625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48" y="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508680"/>
            <a:ext cx="9633240" cy="1224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932480"/>
            <a:ext cx="9633240" cy="4254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508680"/>
            <a:ext cx="9633240" cy="1224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932480"/>
            <a:ext cx="9633240" cy="4254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508680"/>
            <a:ext cx="9633240" cy="1224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1932480"/>
            <a:ext cx="9633240" cy="4254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508680"/>
            <a:ext cx="9633240" cy="1224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1932480"/>
            <a:ext cx="9633240" cy="4254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508680"/>
            <a:ext cx="9633240" cy="1224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1932480"/>
            <a:ext cx="9633240" cy="4254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508680"/>
            <a:ext cx="9633240" cy="1224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1932480"/>
            <a:ext cx="9633240" cy="4254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508680"/>
            <a:ext cx="9633240" cy="1224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1932480"/>
            <a:ext cx="9633240" cy="4254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508680"/>
            <a:ext cx="9633240" cy="1224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1932480"/>
            <a:ext cx="9633240" cy="4254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0.png"/><Relationship Id="rId7" Type="http://schemas.openxmlformats.org/officeDocument/2006/relationships/image" Target="../media/image103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68.png"/><Relationship Id="rId9" Type="http://schemas.openxmlformats.org/officeDocument/2006/relationships/image" Target="../media/image10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7.png"/><Relationship Id="rId7" Type="http://schemas.openxmlformats.org/officeDocument/2006/relationships/image" Target="../media/image110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image" Target="../media/image68.png"/><Relationship Id="rId9" Type="http://schemas.openxmlformats.org/officeDocument/2006/relationships/image" Target="../media/image1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1.png"/><Relationship Id="rId3" Type="http://schemas.openxmlformats.org/officeDocument/2006/relationships/image" Target="../media/image115.png"/><Relationship Id="rId7" Type="http://schemas.openxmlformats.org/officeDocument/2006/relationships/image" Target="../media/image117.png"/><Relationship Id="rId12" Type="http://schemas.openxmlformats.org/officeDocument/2006/relationships/image" Target="../media/image20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120.png"/><Relationship Id="rId5" Type="http://schemas.openxmlformats.org/officeDocument/2006/relationships/image" Target="../media/image116.png"/><Relationship Id="rId10" Type="http://schemas.openxmlformats.org/officeDocument/2006/relationships/image" Target="../media/image119.png"/><Relationship Id="rId4" Type="http://schemas.openxmlformats.org/officeDocument/2006/relationships/image" Target="../media/image14.png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0.png"/><Relationship Id="rId3" Type="http://schemas.openxmlformats.org/officeDocument/2006/relationships/image" Target="../media/image123.png"/><Relationship Id="rId7" Type="http://schemas.openxmlformats.org/officeDocument/2006/relationships/image" Target="../media/image15.png"/><Relationship Id="rId12" Type="http://schemas.openxmlformats.org/officeDocument/2006/relationships/image" Target="../media/image111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image" Target="../media/image129.png"/><Relationship Id="rId5" Type="http://schemas.openxmlformats.org/officeDocument/2006/relationships/image" Target="../media/image57.png"/><Relationship Id="rId10" Type="http://schemas.openxmlformats.org/officeDocument/2006/relationships/image" Target="../media/image128.png"/><Relationship Id="rId4" Type="http://schemas.openxmlformats.org/officeDocument/2006/relationships/image" Target="../media/image124.png"/><Relationship Id="rId9" Type="http://schemas.openxmlformats.org/officeDocument/2006/relationships/image" Target="../media/image1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openxmlformats.org/officeDocument/2006/relationships/image" Target="../media/image139.png"/><Relationship Id="rId3" Type="http://schemas.openxmlformats.org/officeDocument/2006/relationships/image" Target="../media/image132.png"/><Relationship Id="rId7" Type="http://schemas.openxmlformats.org/officeDocument/2006/relationships/image" Target="../media/image135.png"/><Relationship Id="rId12" Type="http://schemas.openxmlformats.org/officeDocument/2006/relationships/image" Target="../media/image85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11" Type="http://schemas.openxmlformats.org/officeDocument/2006/relationships/image" Target="../media/image138.png"/><Relationship Id="rId5" Type="http://schemas.openxmlformats.org/officeDocument/2006/relationships/image" Target="../media/image14.png"/><Relationship Id="rId15" Type="http://schemas.openxmlformats.org/officeDocument/2006/relationships/image" Target="../media/image140.png"/><Relationship Id="rId10" Type="http://schemas.openxmlformats.org/officeDocument/2006/relationships/image" Target="../media/image16.png"/><Relationship Id="rId4" Type="http://schemas.openxmlformats.org/officeDocument/2006/relationships/image" Target="../media/image133.png"/><Relationship Id="rId9" Type="http://schemas.openxmlformats.org/officeDocument/2006/relationships/image" Target="../media/image137.png"/><Relationship Id="rId1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142.png"/><Relationship Id="rId7" Type="http://schemas.openxmlformats.org/officeDocument/2006/relationships/image" Target="../media/image145.png"/><Relationship Id="rId12" Type="http://schemas.openxmlformats.org/officeDocument/2006/relationships/image" Target="../media/image149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144.png"/><Relationship Id="rId10" Type="http://schemas.openxmlformats.org/officeDocument/2006/relationships/image" Target="../media/image148.png"/><Relationship Id="rId4" Type="http://schemas.openxmlformats.org/officeDocument/2006/relationships/image" Target="../media/image143.png"/><Relationship Id="rId9" Type="http://schemas.openxmlformats.org/officeDocument/2006/relationships/image" Target="../media/image1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13" Type="http://schemas.openxmlformats.org/officeDocument/2006/relationships/image" Target="../media/image156.png"/><Relationship Id="rId3" Type="http://schemas.openxmlformats.org/officeDocument/2006/relationships/image" Target="../media/image151.png"/><Relationship Id="rId7" Type="http://schemas.openxmlformats.org/officeDocument/2006/relationships/image" Target="../media/image17.png"/><Relationship Id="rId12" Type="http://schemas.openxmlformats.org/officeDocument/2006/relationships/image" Target="../media/image155.png"/><Relationship Id="rId2" Type="http://schemas.openxmlformats.org/officeDocument/2006/relationships/image" Target="../media/image150.png"/><Relationship Id="rId16" Type="http://schemas.openxmlformats.org/officeDocument/2006/relationships/image" Target="../media/image1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11" Type="http://schemas.openxmlformats.org/officeDocument/2006/relationships/image" Target="../media/image97.png"/><Relationship Id="rId5" Type="http://schemas.openxmlformats.org/officeDocument/2006/relationships/image" Target="../media/image115.png"/><Relationship Id="rId15" Type="http://schemas.openxmlformats.org/officeDocument/2006/relationships/image" Target="../media/image20.png"/><Relationship Id="rId10" Type="http://schemas.openxmlformats.org/officeDocument/2006/relationships/image" Target="../media/image67.png"/><Relationship Id="rId4" Type="http://schemas.openxmlformats.org/officeDocument/2006/relationships/image" Target="../media/image30.png"/><Relationship Id="rId9" Type="http://schemas.openxmlformats.org/officeDocument/2006/relationships/image" Target="../media/image154.png"/><Relationship Id="rId14" Type="http://schemas.openxmlformats.org/officeDocument/2006/relationships/image" Target="../media/image15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13" Type="http://schemas.openxmlformats.org/officeDocument/2006/relationships/image" Target="../media/image164.png"/><Relationship Id="rId3" Type="http://schemas.openxmlformats.org/officeDocument/2006/relationships/image" Target="../media/image50.png"/><Relationship Id="rId7" Type="http://schemas.openxmlformats.org/officeDocument/2006/relationships/image" Target="../media/image17.png"/><Relationship Id="rId12" Type="http://schemas.openxmlformats.org/officeDocument/2006/relationships/image" Target="../media/image2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png"/><Relationship Id="rId11" Type="http://schemas.openxmlformats.org/officeDocument/2006/relationships/image" Target="../media/image51.png"/><Relationship Id="rId5" Type="http://schemas.openxmlformats.org/officeDocument/2006/relationships/image" Target="../media/image76.png"/><Relationship Id="rId10" Type="http://schemas.openxmlformats.org/officeDocument/2006/relationships/image" Target="../media/image163.png"/><Relationship Id="rId4" Type="http://schemas.openxmlformats.org/officeDocument/2006/relationships/image" Target="../media/image160.png"/><Relationship Id="rId9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69.png"/><Relationship Id="rId18" Type="http://schemas.openxmlformats.org/officeDocument/2006/relationships/image" Target="../media/image173.png"/><Relationship Id="rId3" Type="http://schemas.openxmlformats.org/officeDocument/2006/relationships/image" Target="../media/image76.png"/><Relationship Id="rId7" Type="http://schemas.openxmlformats.org/officeDocument/2006/relationships/image" Target="../media/image161.png"/><Relationship Id="rId12" Type="http://schemas.openxmlformats.org/officeDocument/2006/relationships/image" Target="../media/image162.png"/><Relationship Id="rId17" Type="http://schemas.openxmlformats.org/officeDocument/2006/relationships/image" Target="../media/image20.png"/><Relationship Id="rId2" Type="http://schemas.openxmlformats.org/officeDocument/2006/relationships/image" Target="../media/image165.png"/><Relationship Id="rId16" Type="http://schemas.openxmlformats.org/officeDocument/2006/relationships/image" Target="../media/image1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26.png"/><Relationship Id="rId5" Type="http://schemas.openxmlformats.org/officeDocument/2006/relationships/image" Target="../media/image167.png"/><Relationship Id="rId15" Type="http://schemas.openxmlformats.org/officeDocument/2006/relationships/image" Target="../media/image171.png"/><Relationship Id="rId10" Type="http://schemas.openxmlformats.org/officeDocument/2006/relationships/image" Target="../media/image17.png"/><Relationship Id="rId4" Type="http://schemas.openxmlformats.org/officeDocument/2006/relationships/image" Target="../media/image166.png"/><Relationship Id="rId9" Type="http://schemas.openxmlformats.org/officeDocument/2006/relationships/image" Target="../media/image168.png"/><Relationship Id="rId14" Type="http://schemas.openxmlformats.org/officeDocument/2006/relationships/image" Target="../media/image17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18.png"/><Relationship Id="rId7" Type="http://schemas.openxmlformats.org/officeDocument/2006/relationships/image" Target="../media/image85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11" Type="http://schemas.openxmlformats.org/officeDocument/2006/relationships/image" Target="../media/image149.png"/><Relationship Id="rId5" Type="http://schemas.openxmlformats.org/officeDocument/2006/relationships/image" Target="../media/image176.png"/><Relationship Id="rId10" Type="http://schemas.openxmlformats.org/officeDocument/2006/relationships/image" Target="../media/image179.png"/><Relationship Id="rId4" Type="http://schemas.openxmlformats.org/officeDocument/2006/relationships/image" Target="../media/image175.png"/><Relationship Id="rId9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png"/><Relationship Id="rId13" Type="http://schemas.openxmlformats.org/officeDocument/2006/relationships/image" Target="../media/image190.png"/><Relationship Id="rId3" Type="http://schemas.openxmlformats.org/officeDocument/2006/relationships/image" Target="../media/image181.png"/><Relationship Id="rId7" Type="http://schemas.openxmlformats.org/officeDocument/2006/relationships/image" Target="../media/image185.png"/><Relationship Id="rId12" Type="http://schemas.openxmlformats.org/officeDocument/2006/relationships/image" Target="../media/image189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png"/><Relationship Id="rId11" Type="http://schemas.openxmlformats.org/officeDocument/2006/relationships/image" Target="../media/image188.png"/><Relationship Id="rId5" Type="http://schemas.openxmlformats.org/officeDocument/2006/relationships/image" Target="../media/image183.png"/><Relationship Id="rId15" Type="http://schemas.openxmlformats.org/officeDocument/2006/relationships/image" Target="../media/image192.png"/><Relationship Id="rId10" Type="http://schemas.openxmlformats.org/officeDocument/2006/relationships/image" Target="../media/image187.png"/><Relationship Id="rId4" Type="http://schemas.openxmlformats.org/officeDocument/2006/relationships/image" Target="../media/image182.png"/><Relationship Id="rId9" Type="http://schemas.openxmlformats.org/officeDocument/2006/relationships/image" Target="../media/image13.png"/><Relationship Id="rId14" Type="http://schemas.openxmlformats.org/officeDocument/2006/relationships/image" Target="../media/image19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2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11" Type="http://schemas.openxmlformats.org/officeDocument/2006/relationships/image" Target="../media/image51.png"/><Relationship Id="rId5" Type="http://schemas.openxmlformats.org/officeDocument/2006/relationships/image" Target="../media/image46.png"/><Relationship Id="rId15" Type="http://schemas.openxmlformats.org/officeDocument/2006/relationships/image" Target="../media/image53.png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25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1.png"/><Relationship Id="rId3" Type="http://schemas.openxmlformats.org/officeDocument/2006/relationships/image" Target="../media/image54.png"/><Relationship Id="rId7" Type="http://schemas.openxmlformats.org/officeDocument/2006/relationships/image" Target="../media/image17.png"/><Relationship Id="rId12" Type="http://schemas.openxmlformats.org/officeDocument/2006/relationships/image" Target="../media/image6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11" Type="http://schemas.openxmlformats.org/officeDocument/2006/relationships/image" Target="../media/image59.png"/><Relationship Id="rId5" Type="http://schemas.openxmlformats.org/officeDocument/2006/relationships/image" Target="../media/image56.png"/><Relationship Id="rId10" Type="http://schemas.openxmlformats.org/officeDocument/2006/relationships/image" Target="../media/image58.png"/><Relationship Id="rId4" Type="http://schemas.openxmlformats.org/officeDocument/2006/relationships/image" Target="../media/image55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69.png"/><Relationship Id="rId5" Type="http://schemas.openxmlformats.org/officeDocument/2006/relationships/image" Target="../media/image56.png"/><Relationship Id="rId10" Type="http://schemas.openxmlformats.org/officeDocument/2006/relationships/image" Target="../media/image68.png"/><Relationship Id="rId4" Type="http://schemas.openxmlformats.org/officeDocument/2006/relationships/image" Target="../media/image64.png"/><Relationship Id="rId9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8.png"/><Relationship Id="rId18" Type="http://schemas.openxmlformats.org/officeDocument/2006/relationships/image" Target="../media/image80.png"/><Relationship Id="rId3" Type="http://schemas.openxmlformats.org/officeDocument/2006/relationships/image" Target="../media/image72.png"/><Relationship Id="rId21" Type="http://schemas.openxmlformats.org/officeDocument/2006/relationships/image" Target="../media/image82.png"/><Relationship Id="rId7" Type="http://schemas.openxmlformats.org/officeDocument/2006/relationships/image" Target="../media/image73.png"/><Relationship Id="rId12" Type="http://schemas.openxmlformats.org/officeDocument/2006/relationships/image" Target="../media/image76.png"/><Relationship Id="rId17" Type="http://schemas.openxmlformats.org/officeDocument/2006/relationships/image" Target="../media/image79.png"/><Relationship Id="rId2" Type="http://schemas.openxmlformats.org/officeDocument/2006/relationships/image" Target="../media/image71.png"/><Relationship Id="rId16" Type="http://schemas.openxmlformats.org/officeDocument/2006/relationships/image" Target="../media/image78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11" Type="http://schemas.openxmlformats.org/officeDocument/2006/relationships/image" Target="../media/image75.png"/><Relationship Id="rId5" Type="http://schemas.openxmlformats.org/officeDocument/2006/relationships/image" Target="../media/image15.png"/><Relationship Id="rId15" Type="http://schemas.openxmlformats.org/officeDocument/2006/relationships/image" Target="../media/image77.png"/><Relationship Id="rId10" Type="http://schemas.openxmlformats.org/officeDocument/2006/relationships/image" Target="../media/image24.png"/><Relationship Id="rId19" Type="http://schemas.openxmlformats.org/officeDocument/2006/relationships/image" Target="../media/image81.png"/><Relationship Id="rId4" Type="http://schemas.openxmlformats.org/officeDocument/2006/relationships/image" Target="../media/image28.png"/><Relationship Id="rId9" Type="http://schemas.openxmlformats.org/officeDocument/2006/relationships/image" Target="../media/image74.png"/><Relationship Id="rId1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2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11" Type="http://schemas.openxmlformats.org/officeDocument/2006/relationships/image" Target="../media/image91.png"/><Relationship Id="rId5" Type="http://schemas.openxmlformats.org/officeDocument/2006/relationships/image" Target="../media/image86.png"/><Relationship Id="rId10" Type="http://schemas.openxmlformats.org/officeDocument/2006/relationships/image" Target="../media/image34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94.png"/><Relationship Id="rId7" Type="http://schemas.openxmlformats.org/officeDocument/2006/relationships/image" Target="../media/image15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98.png"/><Relationship Id="rId5" Type="http://schemas.openxmlformats.org/officeDocument/2006/relationships/image" Target="../media/image96.png"/><Relationship Id="rId10" Type="http://schemas.openxmlformats.org/officeDocument/2006/relationships/image" Target="../media/image34.png"/><Relationship Id="rId4" Type="http://schemas.openxmlformats.org/officeDocument/2006/relationships/image" Target="../media/image95.png"/><Relationship Id="rId9" Type="http://schemas.openxmlformats.org/officeDocument/2006/relationships/image" Target="../media/image9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图片 16"/>
          <p:cNvPicPr/>
          <p:nvPr/>
        </p:nvPicPr>
        <p:blipFill>
          <a:blip r:embed="rId3"/>
          <a:stretch/>
        </p:blipFill>
        <p:spPr>
          <a:xfrm>
            <a:off x="340833" y="-264017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" name="图片 17"/>
          <p:cNvPicPr/>
          <p:nvPr/>
        </p:nvPicPr>
        <p:blipFill>
          <a:blip r:embed="rId4"/>
          <a:stretch/>
        </p:blipFill>
        <p:spPr>
          <a:xfrm>
            <a:off x="1604520" y="601560"/>
            <a:ext cx="1336680" cy="110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" name="图片 18"/>
          <p:cNvPicPr/>
          <p:nvPr/>
        </p:nvPicPr>
        <p:blipFill>
          <a:blip r:embed="rId5"/>
          <a:stretch/>
        </p:blipFill>
        <p:spPr>
          <a:xfrm>
            <a:off x="8624160" y="4286880"/>
            <a:ext cx="1002600" cy="826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" name="图片 19"/>
          <p:cNvPicPr/>
          <p:nvPr/>
        </p:nvPicPr>
        <p:blipFill>
          <a:blip r:embed="rId6"/>
          <a:stretch/>
        </p:blipFill>
        <p:spPr>
          <a:xfrm>
            <a:off x="8030880" y="1203480"/>
            <a:ext cx="525960" cy="618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" name="图片 20"/>
          <p:cNvPicPr/>
          <p:nvPr/>
        </p:nvPicPr>
        <p:blipFill>
          <a:blip r:embed="rId7"/>
          <a:stretch/>
        </p:blipFill>
        <p:spPr>
          <a:xfrm>
            <a:off x="852480" y="3417840"/>
            <a:ext cx="935640" cy="109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" name="任意多边形: 形状 21"/>
          <p:cNvSpPr/>
          <p:nvPr/>
        </p:nvSpPr>
        <p:spPr>
          <a:xfrm>
            <a:off x="9676800" y="5415120"/>
            <a:ext cx="267840" cy="267480"/>
          </a:xfrm>
          <a:custGeom>
            <a:avLst/>
            <a:gdLst/>
            <a:ahLst/>
            <a:cxnLst/>
            <a:rect l="0" t="0" r="r" b="b"/>
            <a:pathLst>
              <a:path w="744" h="743">
                <a:moveTo>
                  <a:pt x="744" y="372"/>
                </a:moveTo>
                <a:cubicBezTo>
                  <a:pt x="744" y="396"/>
                  <a:pt x="742" y="421"/>
                  <a:pt x="737" y="444"/>
                </a:cubicBezTo>
                <a:cubicBezTo>
                  <a:pt x="732" y="468"/>
                  <a:pt x="725" y="492"/>
                  <a:pt x="716" y="514"/>
                </a:cubicBezTo>
                <a:cubicBezTo>
                  <a:pt x="706" y="537"/>
                  <a:pt x="695" y="558"/>
                  <a:pt x="681" y="578"/>
                </a:cubicBezTo>
                <a:cubicBezTo>
                  <a:pt x="668" y="599"/>
                  <a:pt x="652" y="617"/>
                  <a:pt x="635" y="635"/>
                </a:cubicBezTo>
                <a:cubicBezTo>
                  <a:pt x="618" y="652"/>
                  <a:pt x="599" y="667"/>
                  <a:pt x="579" y="681"/>
                </a:cubicBezTo>
                <a:cubicBezTo>
                  <a:pt x="559" y="694"/>
                  <a:pt x="537" y="706"/>
                  <a:pt x="515" y="715"/>
                </a:cubicBezTo>
                <a:cubicBezTo>
                  <a:pt x="492" y="724"/>
                  <a:pt x="469" y="731"/>
                  <a:pt x="445" y="736"/>
                </a:cubicBezTo>
                <a:cubicBezTo>
                  <a:pt x="421" y="741"/>
                  <a:pt x="397" y="743"/>
                  <a:pt x="373" y="743"/>
                </a:cubicBezTo>
                <a:cubicBezTo>
                  <a:pt x="348" y="743"/>
                  <a:pt x="324" y="741"/>
                  <a:pt x="300" y="736"/>
                </a:cubicBezTo>
                <a:cubicBezTo>
                  <a:pt x="276" y="731"/>
                  <a:pt x="253" y="724"/>
                  <a:pt x="230" y="715"/>
                </a:cubicBezTo>
                <a:cubicBezTo>
                  <a:pt x="208" y="706"/>
                  <a:pt x="186" y="694"/>
                  <a:pt x="165" y="681"/>
                </a:cubicBezTo>
                <a:cubicBezTo>
                  <a:pt x="145" y="667"/>
                  <a:pt x="126" y="652"/>
                  <a:pt x="109" y="635"/>
                </a:cubicBezTo>
                <a:cubicBezTo>
                  <a:pt x="92" y="617"/>
                  <a:pt x="76" y="599"/>
                  <a:pt x="63" y="578"/>
                </a:cubicBezTo>
                <a:cubicBezTo>
                  <a:pt x="49" y="558"/>
                  <a:pt x="38" y="537"/>
                  <a:pt x="28" y="514"/>
                </a:cubicBezTo>
                <a:cubicBezTo>
                  <a:pt x="19" y="492"/>
                  <a:pt x="12" y="468"/>
                  <a:pt x="7" y="444"/>
                </a:cubicBezTo>
                <a:cubicBezTo>
                  <a:pt x="3" y="421"/>
                  <a:pt x="0" y="396"/>
                  <a:pt x="0" y="372"/>
                </a:cubicBezTo>
                <a:cubicBezTo>
                  <a:pt x="0" y="348"/>
                  <a:pt x="3" y="323"/>
                  <a:pt x="7" y="300"/>
                </a:cubicBezTo>
                <a:cubicBezTo>
                  <a:pt x="12" y="276"/>
                  <a:pt x="19" y="252"/>
                  <a:pt x="28" y="230"/>
                </a:cubicBezTo>
                <a:cubicBezTo>
                  <a:pt x="38" y="207"/>
                  <a:pt x="49" y="186"/>
                  <a:pt x="63" y="165"/>
                </a:cubicBezTo>
                <a:cubicBezTo>
                  <a:pt x="76" y="144"/>
                  <a:pt x="92" y="126"/>
                  <a:pt x="109" y="108"/>
                </a:cubicBezTo>
                <a:cubicBezTo>
                  <a:pt x="126" y="91"/>
                  <a:pt x="145" y="76"/>
                  <a:pt x="165" y="62"/>
                </a:cubicBezTo>
                <a:cubicBezTo>
                  <a:pt x="186" y="49"/>
                  <a:pt x="208" y="37"/>
                  <a:pt x="230" y="28"/>
                </a:cubicBezTo>
                <a:cubicBezTo>
                  <a:pt x="253" y="18"/>
                  <a:pt x="276" y="11"/>
                  <a:pt x="300" y="7"/>
                </a:cubicBezTo>
                <a:cubicBezTo>
                  <a:pt x="324" y="2"/>
                  <a:pt x="348" y="0"/>
                  <a:pt x="373" y="0"/>
                </a:cubicBezTo>
                <a:cubicBezTo>
                  <a:pt x="397" y="0"/>
                  <a:pt x="421" y="2"/>
                  <a:pt x="445" y="7"/>
                </a:cubicBezTo>
                <a:cubicBezTo>
                  <a:pt x="469" y="11"/>
                  <a:pt x="492" y="18"/>
                  <a:pt x="515" y="28"/>
                </a:cubicBezTo>
                <a:cubicBezTo>
                  <a:pt x="537" y="37"/>
                  <a:pt x="559" y="49"/>
                  <a:pt x="579" y="62"/>
                </a:cubicBezTo>
                <a:cubicBezTo>
                  <a:pt x="599" y="76"/>
                  <a:pt x="618" y="91"/>
                  <a:pt x="635" y="108"/>
                </a:cubicBezTo>
                <a:cubicBezTo>
                  <a:pt x="652" y="126"/>
                  <a:pt x="668" y="144"/>
                  <a:pt x="681" y="165"/>
                </a:cubicBezTo>
                <a:cubicBezTo>
                  <a:pt x="695" y="186"/>
                  <a:pt x="706" y="207"/>
                  <a:pt x="716" y="230"/>
                </a:cubicBezTo>
                <a:cubicBezTo>
                  <a:pt x="725" y="252"/>
                  <a:pt x="732" y="276"/>
                  <a:pt x="737" y="300"/>
                </a:cubicBezTo>
                <a:cubicBezTo>
                  <a:pt x="742" y="323"/>
                  <a:pt x="744" y="348"/>
                  <a:pt x="744" y="372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" name="图片 22"/>
          <p:cNvPicPr/>
          <p:nvPr/>
        </p:nvPicPr>
        <p:blipFill>
          <a:blip r:embed="rId8"/>
          <a:stretch/>
        </p:blipFill>
        <p:spPr>
          <a:xfrm>
            <a:off x="9752400" y="548208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10009800" y="5461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143360" y="5466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4813200" y="2581920"/>
            <a:ext cx="1069920" cy="67320"/>
          </a:xfrm>
          <a:custGeom>
            <a:avLst/>
            <a:gdLst/>
            <a:ahLst/>
            <a:cxnLst/>
            <a:rect l="0" t="0" r="r" b="b"/>
            <a:pathLst>
              <a:path w="2972" h="187">
                <a:moveTo>
                  <a:pt x="0" y="93"/>
                </a:move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7" y="28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2879" y="0"/>
                </a:lnTo>
                <a:cubicBezTo>
                  <a:pt x="2891" y="0"/>
                  <a:pt x="2903" y="3"/>
                  <a:pt x="2914" y="7"/>
                </a:cubicBezTo>
                <a:cubicBezTo>
                  <a:pt x="2926" y="12"/>
                  <a:pt x="2936" y="19"/>
                  <a:pt x="2944" y="28"/>
                </a:cubicBezTo>
                <a:cubicBezTo>
                  <a:pt x="2953" y="36"/>
                  <a:pt x="2960" y="46"/>
                  <a:pt x="2964" y="58"/>
                </a:cubicBezTo>
                <a:cubicBezTo>
                  <a:pt x="2969" y="69"/>
                  <a:pt x="2972" y="81"/>
                  <a:pt x="2972" y="93"/>
                </a:cubicBezTo>
                <a:cubicBezTo>
                  <a:pt x="2972" y="105"/>
                  <a:pt x="2969" y="117"/>
                  <a:pt x="2964" y="129"/>
                </a:cubicBezTo>
                <a:cubicBezTo>
                  <a:pt x="2960" y="141"/>
                  <a:pt x="2953" y="151"/>
                  <a:pt x="2944" y="160"/>
                </a:cubicBezTo>
                <a:cubicBezTo>
                  <a:pt x="2936" y="169"/>
                  <a:pt x="2926" y="175"/>
                  <a:pt x="2914" y="180"/>
                </a:cubicBezTo>
                <a:cubicBezTo>
                  <a:pt x="2903" y="185"/>
                  <a:pt x="2891" y="187"/>
                  <a:pt x="2879" y="187"/>
                </a:cubicBezTo>
                <a:lnTo>
                  <a:pt x="93" y="187"/>
                </a:lnTo>
                <a:cubicBezTo>
                  <a:pt x="81" y="187"/>
                  <a:pt x="69" y="185"/>
                  <a:pt x="58" y="180"/>
                </a:cubicBezTo>
                <a:cubicBezTo>
                  <a:pt x="46" y="175"/>
                  <a:pt x="36" y="169"/>
                  <a:pt x="27" y="160"/>
                </a:cubicBezTo>
                <a:cubicBezTo>
                  <a:pt x="19" y="151"/>
                  <a:pt x="12" y="141"/>
                  <a:pt x="7" y="129"/>
                </a:cubicBezTo>
                <a:cubicBezTo>
                  <a:pt x="3" y="117"/>
                  <a:pt x="0" y="105"/>
                  <a:pt x="0" y="93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228680" y="5461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44104" y="1782360"/>
            <a:ext cx="502200" cy="632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95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</a:t>
            </a:r>
            <a:endParaRPr lang="en-US" sz="395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16720" y="1782360"/>
            <a:ext cx="2966400" cy="583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39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3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64720" y="1823760"/>
            <a:ext cx="3510360" cy="632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9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打造全能智能体</a:t>
            </a:r>
            <a:endParaRPr lang="en-US" sz="3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任意多边形: 形状 30"/>
          <p:cNvSpPr/>
          <p:nvPr/>
        </p:nvSpPr>
        <p:spPr>
          <a:xfrm>
            <a:off x="3643200" y="3684960"/>
            <a:ext cx="3409920" cy="451800"/>
          </a:xfrm>
          <a:custGeom>
            <a:avLst/>
            <a:gdLst/>
            <a:ahLst/>
            <a:cxnLst/>
            <a:rect l="0" t="0" r="r" b="b"/>
            <a:pathLst>
              <a:path w="9472" h="1255">
                <a:moveTo>
                  <a:pt x="0" y="1069"/>
                </a:moveTo>
                <a:lnTo>
                  <a:pt x="0" y="186"/>
                </a:lnTo>
                <a:cubicBezTo>
                  <a:pt x="0" y="162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9287" y="0"/>
                </a:lnTo>
                <a:cubicBezTo>
                  <a:pt x="9311" y="0"/>
                  <a:pt x="9335" y="5"/>
                  <a:pt x="9358" y="15"/>
                </a:cubicBezTo>
                <a:cubicBezTo>
                  <a:pt x="9380" y="24"/>
                  <a:pt x="9401" y="37"/>
                  <a:pt x="9418" y="55"/>
                </a:cubicBezTo>
                <a:cubicBezTo>
                  <a:pt x="9435" y="72"/>
                  <a:pt x="9449" y="92"/>
                  <a:pt x="9458" y="115"/>
                </a:cubicBezTo>
                <a:cubicBezTo>
                  <a:pt x="9468" y="138"/>
                  <a:pt x="9472" y="161"/>
                  <a:pt x="9472" y="186"/>
                </a:cubicBezTo>
                <a:lnTo>
                  <a:pt x="9472" y="1069"/>
                </a:lnTo>
                <a:cubicBezTo>
                  <a:pt x="9472" y="1094"/>
                  <a:pt x="9468" y="1118"/>
                  <a:pt x="9458" y="1140"/>
                </a:cubicBezTo>
                <a:cubicBezTo>
                  <a:pt x="9449" y="1163"/>
                  <a:pt x="9435" y="1183"/>
                  <a:pt x="9418" y="1201"/>
                </a:cubicBezTo>
                <a:cubicBezTo>
                  <a:pt x="9401" y="1218"/>
                  <a:pt x="9380" y="1231"/>
                  <a:pt x="9358" y="1241"/>
                </a:cubicBezTo>
                <a:cubicBezTo>
                  <a:pt x="9335" y="1250"/>
                  <a:pt x="9311" y="1255"/>
                  <a:pt x="9287" y="1255"/>
                </a:cubicBezTo>
                <a:lnTo>
                  <a:pt x="186" y="1255"/>
                </a:lnTo>
                <a:cubicBezTo>
                  <a:pt x="161" y="1255"/>
                  <a:pt x="138" y="1250"/>
                  <a:pt x="115" y="1241"/>
                </a:cubicBezTo>
                <a:cubicBezTo>
                  <a:pt x="92" y="1231"/>
                  <a:pt x="72" y="1218"/>
                  <a:pt x="55" y="1201"/>
                </a:cubicBezTo>
                <a:cubicBezTo>
                  <a:pt x="37" y="1183"/>
                  <a:pt x="24" y="1163"/>
                  <a:pt x="15" y="1140"/>
                </a:cubicBezTo>
                <a:cubicBezTo>
                  <a:pt x="5" y="1118"/>
                  <a:pt x="0" y="1094"/>
                  <a:pt x="0" y="10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任意多边形: 形状 31"/>
          <p:cNvSpPr/>
          <p:nvPr/>
        </p:nvSpPr>
        <p:spPr>
          <a:xfrm>
            <a:off x="3643200" y="3684960"/>
            <a:ext cx="3409920" cy="451800"/>
          </a:xfrm>
          <a:custGeom>
            <a:avLst/>
            <a:gdLst/>
            <a:ahLst/>
            <a:cxnLst/>
            <a:rect l="0" t="0" r="r" b="b"/>
            <a:pathLst>
              <a:path w="9472" h="1255">
                <a:moveTo>
                  <a:pt x="0" y="1069"/>
                </a:moveTo>
                <a:lnTo>
                  <a:pt x="0" y="186"/>
                </a:lnTo>
                <a:cubicBezTo>
                  <a:pt x="0" y="162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9287" y="0"/>
                </a:lnTo>
                <a:cubicBezTo>
                  <a:pt x="9311" y="0"/>
                  <a:pt x="9335" y="5"/>
                  <a:pt x="9358" y="15"/>
                </a:cubicBezTo>
                <a:cubicBezTo>
                  <a:pt x="9380" y="24"/>
                  <a:pt x="9401" y="37"/>
                  <a:pt x="9418" y="55"/>
                </a:cubicBezTo>
                <a:cubicBezTo>
                  <a:pt x="9435" y="72"/>
                  <a:pt x="9449" y="92"/>
                  <a:pt x="9458" y="115"/>
                </a:cubicBezTo>
                <a:cubicBezTo>
                  <a:pt x="9468" y="138"/>
                  <a:pt x="9472" y="162"/>
                  <a:pt x="9472" y="186"/>
                </a:cubicBezTo>
                <a:lnTo>
                  <a:pt x="9472" y="1069"/>
                </a:lnTo>
                <a:cubicBezTo>
                  <a:pt x="9472" y="1094"/>
                  <a:pt x="9468" y="1118"/>
                  <a:pt x="9458" y="1140"/>
                </a:cubicBezTo>
                <a:cubicBezTo>
                  <a:pt x="9449" y="1163"/>
                  <a:pt x="9435" y="1183"/>
                  <a:pt x="9418" y="1201"/>
                </a:cubicBezTo>
                <a:cubicBezTo>
                  <a:pt x="9401" y="1218"/>
                  <a:pt x="9380" y="1231"/>
                  <a:pt x="9358" y="1241"/>
                </a:cubicBezTo>
                <a:cubicBezTo>
                  <a:pt x="9335" y="1250"/>
                  <a:pt x="9311" y="1255"/>
                  <a:pt x="9287" y="1255"/>
                </a:cubicBezTo>
                <a:lnTo>
                  <a:pt x="186" y="1255"/>
                </a:lnTo>
                <a:cubicBezTo>
                  <a:pt x="161" y="1255"/>
                  <a:pt x="138" y="1250"/>
                  <a:pt x="115" y="1241"/>
                </a:cubicBezTo>
                <a:cubicBezTo>
                  <a:pt x="92" y="1231"/>
                  <a:pt x="72" y="1218"/>
                  <a:pt x="55" y="1201"/>
                </a:cubicBezTo>
                <a:cubicBezTo>
                  <a:pt x="37" y="1183"/>
                  <a:pt x="24" y="1163"/>
                  <a:pt x="15" y="1140"/>
                </a:cubicBezTo>
                <a:cubicBezTo>
                  <a:pt x="5" y="1118"/>
                  <a:pt x="0" y="1094"/>
                  <a:pt x="0" y="1069"/>
                </a:cubicBezTo>
                <a:moveTo>
                  <a:pt x="24" y="186"/>
                </a:moveTo>
                <a:lnTo>
                  <a:pt x="24" y="1069"/>
                </a:lnTo>
                <a:cubicBezTo>
                  <a:pt x="24" y="1080"/>
                  <a:pt x="25" y="1090"/>
                  <a:pt x="27" y="1101"/>
                </a:cubicBezTo>
                <a:cubicBezTo>
                  <a:pt x="29" y="1111"/>
                  <a:pt x="32" y="1122"/>
                  <a:pt x="36" y="1131"/>
                </a:cubicBezTo>
                <a:cubicBezTo>
                  <a:pt x="40" y="1141"/>
                  <a:pt x="45" y="1151"/>
                  <a:pt x="51" y="1160"/>
                </a:cubicBezTo>
                <a:cubicBezTo>
                  <a:pt x="57" y="1168"/>
                  <a:pt x="64" y="1177"/>
                  <a:pt x="71" y="1184"/>
                </a:cubicBezTo>
                <a:cubicBezTo>
                  <a:pt x="79" y="1192"/>
                  <a:pt x="87" y="1198"/>
                  <a:pt x="96" y="1204"/>
                </a:cubicBezTo>
                <a:cubicBezTo>
                  <a:pt x="105" y="1210"/>
                  <a:pt x="114" y="1215"/>
                  <a:pt x="124" y="1219"/>
                </a:cubicBezTo>
                <a:cubicBezTo>
                  <a:pt x="134" y="1223"/>
                  <a:pt x="144" y="1227"/>
                  <a:pt x="154" y="1229"/>
                </a:cubicBezTo>
                <a:cubicBezTo>
                  <a:pt x="165" y="1231"/>
                  <a:pt x="175" y="1232"/>
                  <a:pt x="186" y="1232"/>
                </a:cubicBezTo>
                <a:lnTo>
                  <a:pt x="9287" y="1232"/>
                </a:lnTo>
                <a:cubicBezTo>
                  <a:pt x="9297" y="1232"/>
                  <a:pt x="9308" y="1231"/>
                  <a:pt x="9318" y="1229"/>
                </a:cubicBezTo>
                <a:cubicBezTo>
                  <a:pt x="9329" y="1227"/>
                  <a:pt x="9339" y="1223"/>
                  <a:pt x="9349" y="1219"/>
                </a:cubicBezTo>
                <a:cubicBezTo>
                  <a:pt x="9359" y="1215"/>
                  <a:pt x="9368" y="1210"/>
                  <a:pt x="9377" y="1204"/>
                </a:cubicBezTo>
                <a:cubicBezTo>
                  <a:pt x="9386" y="1198"/>
                  <a:pt x="9394" y="1192"/>
                  <a:pt x="9402" y="1184"/>
                </a:cubicBezTo>
                <a:cubicBezTo>
                  <a:pt x="9409" y="1177"/>
                  <a:pt x="9416" y="1168"/>
                  <a:pt x="9422" y="1160"/>
                </a:cubicBezTo>
                <a:cubicBezTo>
                  <a:pt x="9428" y="1151"/>
                  <a:pt x="9433" y="1141"/>
                  <a:pt x="9437" y="1131"/>
                </a:cubicBezTo>
                <a:cubicBezTo>
                  <a:pt x="9441" y="1122"/>
                  <a:pt x="9444" y="1111"/>
                  <a:pt x="9446" y="1101"/>
                </a:cubicBezTo>
                <a:cubicBezTo>
                  <a:pt x="9448" y="1090"/>
                  <a:pt x="9449" y="1080"/>
                  <a:pt x="9449" y="1069"/>
                </a:cubicBezTo>
                <a:lnTo>
                  <a:pt x="9449" y="186"/>
                </a:lnTo>
                <a:cubicBezTo>
                  <a:pt x="9449" y="175"/>
                  <a:pt x="9448" y="165"/>
                  <a:pt x="9446" y="154"/>
                </a:cubicBezTo>
                <a:cubicBezTo>
                  <a:pt x="9444" y="144"/>
                  <a:pt x="9441" y="134"/>
                  <a:pt x="9437" y="124"/>
                </a:cubicBezTo>
                <a:cubicBezTo>
                  <a:pt x="9433" y="114"/>
                  <a:pt x="9428" y="105"/>
                  <a:pt x="9422" y="96"/>
                </a:cubicBezTo>
                <a:cubicBezTo>
                  <a:pt x="9416" y="87"/>
                  <a:pt x="9409" y="79"/>
                  <a:pt x="9402" y="71"/>
                </a:cubicBezTo>
                <a:cubicBezTo>
                  <a:pt x="9394" y="64"/>
                  <a:pt x="9386" y="57"/>
                  <a:pt x="9377" y="51"/>
                </a:cubicBezTo>
                <a:cubicBezTo>
                  <a:pt x="9368" y="45"/>
                  <a:pt x="9359" y="40"/>
                  <a:pt x="9349" y="36"/>
                </a:cubicBezTo>
                <a:cubicBezTo>
                  <a:pt x="9339" y="32"/>
                  <a:pt x="9329" y="29"/>
                  <a:pt x="9318" y="27"/>
                </a:cubicBezTo>
                <a:cubicBezTo>
                  <a:pt x="9308" y="25"/>
                  <a:pt x="9297" y="24"/>
                  <a:pt x="9287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" name="图片 32"/>
          <p:cNvPicPr/>
          <p:nvPr/>
        </p:nvPicPr>
        <p:blipFill>
          <a:blip r:embed="rId9"/>
          <a:stretch/>
        </p:blipFill>
        <p:spPr>
          <a:xfrm>
            <a:off x="3852360" y="385236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" name="文本框 33"/>
          <p:cNvSpPr txBox="1"/>
          <p:nvPr/>
        </p:nvSpPr>
        <p:spPr>
          <a:xfrm>
            <a:off x="3718800" y="2842200"/>
            <a:ext cx="3269880" cy="31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979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构建复杂智能系统的实用指南</a:t>
            </a:r>
            <a:endParaRPr lang="en-US" sz="197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123800" y="38455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66280" y="3808440"/>
            <a:ext cx="26830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基于大语言模型的自动化与智能决策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DF7932-39B8-2A87-3529-AE60BD5C216A}"/>
              </a:ext>
            </a:extLst>
          </p:cNvPr>
          <p:cNvSpPr txBox="1"/>
          <p:nvPr/>
        </p:nvSpPr>
        <p:spPr>
          <a:xfrm>
            <a:off x="3934551" y="632417"/>
            <a:ext cx="3102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第 </a:t>
            </a:r>
            <a:r>
              <a:rPr lang="en-US" altLang="zh-CN" sz="6000" dirty="0">
                <a:solidFill>
                  <a:schemeClr val="bg1"/>
                </a:solidFill>
              </a:rPr>
              <a:t>3 </a:t>
            </a:r>
            <a:r>
              <a:rPr lang="zh-CN" altLang="en-US" sz="6000" dirty="0">
                <a:solidFill>
                  <a:schemeClr val="bg1"/>
                </a:solidFill>
              </a:rPr>
              <a:t>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" name="图片 680"/>
          <p:cNvPicPr/>
          <p:nvPr/>
        </p:nvPicPr>
        <p:blipFill>
          <a:blip r:embed="rId2"/>
          <a:stretch/>
        </p:blipFill>
        <p:spPr>
          <a:xfrm>
            <a:off x="0" y="0"/>
            <a:ext cx="10696320" cy="6750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2" name="任意多边形: 形状 681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3" name="文本框 682"/>
          <p:cNvSpPr txBox="1"/>
          <p:nvPr/>
        </p:nvSpPr>
        <p:spPr>
          <a:xfrm>
            <a:off x="534960" y="24516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任务链的优化与性能提升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4" name="文本框 683"/>
          <p:cNvSpPr txBox="1"/>
          <p:nvPr/>
        </p:nvSpPr>
        <p:spPr>
          <a:xfrm>
            <a:off x="534960" y="991800"/>
            <a:ext cx="45270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在构建复杂系统时，性能优化是确保系统稳定性和响应速度的关键。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5" name="文本框 684"/>
          <p:cNvSpPr txBox="1"/>
          <p:nvPr/>
        </p:nvSpPr>
        <p:spPr>
          <a:xfrm>
            <a:off x="504756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任意多边形: 形状 685"/>
          <p:cNvSpPr/>
          <p:nvPr/>
        </p:nvSpPr>
        <p:spPr>
          <a:xfrm>
            <a:off x="534600" y="1337040"/>
            <a:ext cx="4713480" cy="1671480"/>
          </a:xfrm>
          <a:custGeom>
            <a:avLst/>
            <a:gdLst/>
            <a:ahLst/>
            <a:cxnLst/>
            <a:rect l="0" t="0" r="r" b="b"/>
            <a:pathLst>
              <a:path w="13093" h="4643">
                <a:moveTo>
                  <a:pt x="0" y="445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4457"/>
                </a:lnTo>
                <a:cubicBezTo>
                  <a:pt x="13093" y="4482"/>
                  <a:pt x="13089" y="4506"/>
                  <a:pt x="13079" y="4529"/>
                </a:cubicBezTo>
                <a:cubicBezTo>
                  <a:pt x="13070" y="4551"/>
                  <a:pt x="13056" y="4571"/>
                  <a:pt x="13039" y="4589"/>
                </a:cubicBezTo>
                <a:cubicBezTo>
                  <a:pt x="13021" y="4606"/>
                  <a:pt x="13001" y="4620"/>
                  <a:pt x="12979" y="4629"/>
                </a:cubicBezTo>
                <a:cubicBezTo>
                  <a:pt x="12956" y="4638"/>
                  <a:pt x="12932" y="4643"/>
                  <a:pt x="12908" y="4643"/>
                </a:cubicBezTo>
                <a:lnTo>
                  <a:pt x="186" y="4643"/>
                </a:lnTo>
                <a:cubicBezTo>
                  <a:pt x="161" y="4643"/>
                  <a:pt x="138" y="4638"/>
                  <a:pt x="115" y="4629"/>
                </a:cubicBezTo>
                <a:cubicBezTo>
                  <a:pt x="92" y="4620"/>
                  <a:pt x="72" y="4606"/>
                  <a:pt x="55" y="4589"/>
                </a:cubicBezTo>
                <a:cubicBezTo>
                  <a:pt x="37" y="4571"/>
                  <a:pt x="24" y="4551"/>
                  <a:pt x="14" y="4529"/>
                </a:cubicBezTo>
                <a:cubicBezTo>
                  <a:pt x="5" y="4506"/>
                  <a:pt x="0" y="4482"/>
                  <a:pt x="0" y="445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7" name="任意多边形: 形状 686"/>
          <p:cNvSpPr/>
          <p:nvPr/>
        </p:nvSpPr>
        <p:spPr>
          <a:xfrm>
            <a:off x="534600" y="1337040"/>
            <a:ext cx="4713480" cy="1671480"/>
          </a:xfrm>
          <a:custGeom>
            <a:avLst/>
            <a:gdLst/>
            <a:ahLst/>
            <a:cxnLst/>
            <a:rect l="0" t="0" r="r" b="b"/>
            <a:pathLst>
              <a:path w="13093" h="4643">
                <a:moveTo>
                  <a:pt x="0" y="445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4457"/>
                </a:lnTo>
                <a:cubicBezTo>
                  <a:pt x="13093" y="4482"/>
                  <a:pt x="13089" y="4506"/>
                  <a:pt x="13079" y="4529"/>
                </a:cubicBezTo>
                <a:cubicBezTo>
                  <a:pt x="13070" y="4551"/>
                  <a:pt x="13056" y="4571"/>
                  <a:pt x="13039" y="4589"/>
                </a:cubicBezTo>
                <a:cubicBezTo>
                  <a:pt x="13021" y="4606"/>
                  <a:pt x="13001" y="4620"/>
                  <a:pt x="12979" y="4629"/>
                </a:cubicBezTo>
                <a:cubicBezTo>
                  <a:pt x="12956" y="4638"/>
                  <a:pt x="12932" y="4643"/>
                  <a:pt x="12908" y="4643"/>
                </a:cubicBezTo>
                <a:lnTo>
                  <a:pt x="186" y="4643"/>
                </a:lnTo>
                <a:cubicBezTo>
                  <a:pt x="161" y="4643"/>
                  <a:pt x="138" y="4638"/>
                  <a:pt x="115" y="4629"/>
                </a:cubicBezTo>
                <a:cubicBezTo>
                  <a:pt x="92" y="4620"/>
                  <a:pt x="72" y="4606"/>
                  <a:pt x="55" y="4589"/>
                </a:cubicBezTo>
                <a:cubicBezTo>
                  <a:pt x="37" y="4571"/>
                  <a:pt x="24" y="4551"/>
                  <a:pt x="14" y="4529"/>
                </a:cubicBezTo>
                <a:cubicBezTo>
                  <a:pt x="5" y="4506"/>
                  <a:pt x="0" y="4482"/>
                  <a:pt x="0" y="4457"/>
                </a:cubicBezTo>
                <a:moveTo>
                  <a:pt x="23" y="185"/>
                </a:moveTo>
                <a:lnTo>
                  <a:pt x="23" y="4457"/>
                </a:lnTo>
                <a:cubicBezTo>
                  <a:pt x="23" y="4468"/>
                  <a:pt x="24" y="4479"/>
                  <a:pt x="26" y="4489"/>
                </a:cubicBezTo>
                <a:cubicBezTo>
                  <a:pt x="29" y="4500"/>
                  <a:pt x="32" y="4510"/>
                  <a:pt x="36" y="4520"/>
                </a:cubicBezTo>
                <a:cubicBezTo>
                  <a:pt x="40" y="4530"/>
                  <a:pt x="45" y="4539"/>
                  <a:pt x="51" y="4548"/>
                </a:cubicBezTo>
                <a:cubicBezTo>
                  <a:pt x="57" y="4557"/>
                  <a:pt x="63" y="4565"/>
                  <a:pt x="71" y="4572"/>
                </a:cubicBezTo>
                <a:cubicBezTo>
                  <a:pt x="78" y="4580"/>
                  <a:pt x="87" y="4587"/>
                  <a:pt x="96" y="4593"/>
                </a:cubicBezTo>
                <a:cubicBezTo>
                  <a:pt x="104" y="4599"/>
                  <a:pt x="114" y="4604"/>
                  <a:pt x="124" y="4608"/>
                </a:cubicBezTo>
                <a:cubicBezTo>
                  <a:pt x="134" y="4612"/>
                  <a:pt x="144" y="4615"/>
                  <a:pt x="154" y="4617"/>
                </a:cubicBezTo>
                <a:cubicBezTo>
                  <a:pt x="165" y="4619"/>
                  <a:pt x="175" y="4620"/>
                  <a:pt x="186" y="4620"/>
                </a:cubicBezTo>
                <a:lnTo>
                  <a:pt x="12908" y="4620"/>
                </a:lnTo>
                <a:cubicBezTo>
                  <a:pt x="12918" y="4620"/>
                  <a:pt x="12929" y="4619"/>
                  <a:pt x="12939" y="4617"/>
                </a:cubicBezTo>
                <a:cubicBezTo>
                  <a:pt x="12950" y="4615"/>
                  <a:pt x="12960" y="4612"/>
                  <a:pt x="12970" y="4608"/>
                </a:cubicBezTo>
                <a:cubicBezTo>
                  <a:pt x="12980" y="4604"/>
                  <a:pt x="12989" y="4599"/>
                  <a:pt x="12998" y="4593"/>
                </a:cubicBezTo>
                <a:cubicBezTo>
                  <a:pt x="13007" y="4587"/>
                  <a:pt x="13015" y="4580"/>
                  <a:pt x="13022" y="4572"/>
                </a:cubicBezTo>
                <a:cubicBezTo>
                  <a:pt x="13030" y="4565"/>
                  <a:pt x="13037" y="4557"/>
                  <a:pt x="13043" y="4548"/>
                </a:cubicBezTo>
                <a:cubicBezTo>
                  <a:pt x="13049" y="4539"/>
                  <a:pt x="13054" y="4530"/>
                  <a:pt x="13058" y="4520"/>
                </a:cubicBezTo>
                <a:cubicBezTo>
                  <a:pt x="13062" y="4510"/>
                  <a:pt x="13065" y="4500"/>
                  <a:pt x="13067" y="4489"/>
                </a:cubicBezTo>
                <a:cubicBezTo>
                  <a:pt x="13069" y="4479"/>
                  <a:pt x="13070" y="4468"/>
                  <a:pt x="13070" y="4457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8" name="任意多边形: 形状 687"/>
          <p:cNvSpPr/>
          <p:nvPr/>
        </p:nvSpPr>
        <p:spPr>
          <a:xfrm>
            <a:off x="710280" y="2515320"/>
            <a:ext cx="4362480" cy="317880"/>
          </a:xfrm>
          <a:custGeom>
            <a:avLst/>
            <a:gdLst/>
            <a:ahLst/>
            <a:cxnLst/>
            <a:rect l="0" t="0" r="r" b="b"/>
            <a:pathLst>
              <a:path w="12118" h="883">
                <a:moveTo>
                  <a:pt x="0" y="790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12025" y="0"/>
                </a:lnTo>
                <a:cubicBezTo>
                  <a:pt x="12037" y="0"/>
                  <a:pt x="12049" y="2"/>
                  <a:pt x="12061" y="7"/>
                </a:cubicBezTo>
                <a:cubicBezTo>
                  <a:pt x="12072" y="11"/>
                  <a:pt x="12082" y="18"/>
                  <a:pt x="12091" y="27"/>
                </a:cubicBezTo>
                <a:cubicBezTo>
                  <a:pt x="12099" y="36"/>
                  <a:pt x="12106" y="46"/>
                  <a:pt x="12111" y="57"/>
                </a:cubicBezTo>
                <a:cubicBezTo>
                  <a:pt x="12115" y="68"/>
                  <a:pt x="12118" y="80"/>
                  <a:pt x="12118" y="92"/>
                </a:cubicBezTo>
                <a:lnTo>
                  <a:pt x="12118" y="790"/>
                </a:lnTo>
                <a:cubicBezTo>
                  <a:pt x="12118" y="802"/>
                  <a:pt x="12115" y="814"/>
                  <a:pt x="12111" y="825"/>
                </a:cubicBezTo>
                <a:cubicBezTo>
                  <a:pt x="12106" y="837"/>
                  <a:pt x="12099" y="847"/>
                  <a:pt x="12091" y="856"/>
                </a:cubicBezTo>
                <a:cubicBezTo>
                  <a:pt x="12082" y="864"/>
                  <a:pt x="12072" y="871"/>
                  <a:pt x="12061" y="876"/>
                </a:cubicBezTo>
                <a:cubicBezTo>
                  <a:pt x="12049" y="880"/>
                  <a:pt x="12037" y="883"/>
                  <a:pt x="12025" y="883"/>
                </a:cubicBezTo>
                <a:lnTo>
                  <a:pt x="92" y="883"/>
                </a:lnTo>
                <a:cubicBezTo>
                  <a:pt x="80" y="883"/>
                  <a:pt x="68" y="880"/>
                  <a:pt x="57" y="876"/>
                </a:cubicBezTo>
                <a:cubicBezTo>
                  <a:pt x="46" y="871"/>
                  <a:pt x="36" y="864"/>
                  <a:pt x="27" y="856"/>
                </a:cubicBezTo>
                <a:cubicBezTo>
                  <a:pt x="18" y="847"/>
                  <a:pt x="11" y="837"/>
                  <a:pt x="7" y="825"/>
                </a:cubicBezTo>
                <a:cubicBezTo>
                  <a:pt x="2" y="814"/>
                  <a:pt x="0" y="802"/>
                  <a:pt x="0" y="79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任意多边形: 形状 688"/>
          <p:cNvSpPr/>
          <p:nvPr/>
        </p:nvSpPr>
        <p:spPr>
          <a:xfrm>
            <a:off x="710280" y="1512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4"/>
                  <a:pt x="1111" y="630"/>
                  <a:pt x="1104" y="666"/>
                </a:cubicBezTo>
                <a:cubicBezTo>
                  <a:pt x="1097" y="702"/>
                  <a:pt x="1086" y="737"/>
                  <a:pt x="1072" y="770"/>
                </a:cubicBezTo>
                <a:cubicBezTo>
                  <a:pt x="1058" y="804"/>
                  <a:pt x="1041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7" y="1021"/>
                </a:cubicBezTo>
                <a:cubicBezTo>
                  <a:pt x="837" y="1042"/>
                  <a:pt x="804" y="1059"/>
                  <a:pt x="770" y="1073"/>
                </a:cubicBezTo>
                <a:cubicBezTo>
                  <a:pt x="736" y="1087"/>
                  <a:pt x="701" y="1097"/>
                  <a:pt x="665" y="1105"/>
                </a:cubicBezTo>
                <a:cubicBezTo>
                  <a:pt x="630" y="1112"/>
                  <a:pt x="593" y="1115"/>
                  <a:pt x="557" y="1115"/>
                </a:cubicBezTo>
                <a:cubicBezTo>
                  <a:pt x="520" y="1115"/>
                  <a:pt x="484" y="1112"/>
                  <a:pt x="448" y="1105"/>
                </a:cubicBezTo>
                <a:cubicBezTo>
                  <a:pt x="412" y="1097"/>
                  <a:pt x="377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4"/>
                  <a:pt x="42" y="770"/>
                </a:cubicBezTo>
                <a:cubicBezTo>
                  <a:pt x="28" y="737"/>
                  <a:pt x="17" y="702"/>
                  <a:pt x="10" y="666"/>
                </a:cubicBezTo>
                <a:cubicBezTo>
                  <a:pt x="3" y="630"/>
                  <a:pt x="0" y="594"/>
                  <a:pt x="0" y="557"/>
                </a:cubicBezTo>
                <a:cubicBezTo>
                  <a:pt x="0" y="521"/>
                  <a:pt x="3" y="484"/>
                  <a:pt x="10" y="448"/>
                </a:cubicBezTo>
                <a:cubicBezTo>
                  <a:pt x="17" y="413"/>
                  <a:pt x="28" y="378"/>
                  <a:pt x="42" y="344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7" y="28"/>
                  <a:pt x="412" y="18"/>
                  <a:pt x="448" y="11"/>
                </a:cubicBezTo>
                <a:cubicBezTo>
                  <a:pt x="484" y="4"/>
                  <a:pt x="520" y="0"/>
                  <a:pt x="557" y="0"/>
                </a:cubicBezTo>
                <a:cubicBezTo>
                  <a:pt x="593" y="0"/>
                  <a:pt x="630" y="4"/>
                  <a:pt x="665" y="11"/>
                </a:cubicBezTo>
                <a:cubicBezTo>
                  <a:pt x="701" y="18"/>
                  <a:pt x="736" y="28"/>
                  <a:pt x="770" y="42"/>
                </a:cubicBezTo>
                <a:cubicBezTo>
                  <a:pt x="804" y="56"/>
                  <a:pt x="837" y="74"/>
                  <a:pt x="867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1" y="278"/>
                  <a:pt x="1058" y="310"/>
                  <a:pt x="1072" y="344"/>
                </a:cubicBezTo>
                <a:cubicBezTo>
                  <a:pt x="1086" y="378"/>
                  <a:pt x="1097" y="413"/>
                  <a:pt x="1104" y="448"/>
                </a:cubicBezTo>
                <a:cubicBezTo>
                  <a:pt x="1111" y="484"/>
                  <a:pt x="1115" y="521"/>
                  <a:pt x="1115" y="557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90" name="图片 689"/>
          <p:cNvPicPr/>
          <p:nvPr/>
        </p:nvPicPr>
        <p:blipFill>
          <a:blip r:embed="rId3"/>
          <a:stretch/>
        </p:blipFill>
        <p:spPr>
          <a:xfrm>
            <a:off x="827280" y="16297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1" name="文本框 690"/>
          <p:cNvSpPr txBox="1"/>
          <p:nvPr/>
        </p:nvSpPr>
        <p:spPr>
          <a:xfrm>
            <a:off x="5843880" y="991800"/>
            <a:ext cx="30182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提供了多种优化策略，确保任务链高效运行。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2" name="文本框 691"/>
          <p:cNvSpPr txBox="1"/>
          <p:nvPr/>
        </p:nvSpPr>
        <p:spPr>
          <a:xfrm>
            <a:off x="1211760" y="16106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异步处理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文本框 692"/>
          <p:cNvSpPr txBox="1"/>
          <p:nvPr/>
        </p:nvSpPr>
        <p:spPr>
          <a:xfrm>
            <a:off x="710280" y="202716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通过并行执行多个任务链，提高系统的吞吐量。在大规模任务场景中，如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710280" y="2227680"/>
            <a:ext cx="3621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处理海量用户请求，异步处理能够显著减少任务的等待时间。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5" name="任意多边形: 形状 694"/>
          <p:cNvSpPr/>
          <p:nvPr/>
        </p:nvSpPr>
        <p:spPr>
          <a:xfrm>
            <a:off x="5448240" y="1337040"/>
            <a:ext cx="4713840" cy="1671480"/>
          </a:xfrm>
          <a:custGeom>
            <a:avLst/>
            <a:gdLst/>
            <a:ahLst/>
            <a:cxnLst/>
            <a:rect l="0" t="0" r="r" b="b"/>
            <a:pathLst>
              <a:path w="13094" h="4643">
                <a:moveTo>
                  <a:pt x="15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3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4457"/>
                </a:lnTo>
                <a:cubicBezTo>
                  <a:pt x="13094" y="4482"/>
                  <a:pt x="13089" y="4506"/>
                  <a:pt x="13079" y="4529"/>
                </a:cubicBezTo>
                <a:cubicBezTo>
                  <a:pt x="13070" y="4551"/>
                  <a:pt x="13057" y="4571"/>
                  <a:pt x="13039" y="4589"/>
                </a:cubicBezTo>
                <a:cubicBezTo>
                  <a:pt x="13022" y="4606"/>
                  <a:pt x="13002" y="4620"/>
                  <a:pt x="12979" y="4629"/>
                </a:cubicBezTo>
                <a:cubicBezTo>
                  <a:pt x="12956" y="4638"/>
                  <a:pt x="12932" y="4643"/>
                  <a:pt x="12908" y="4643"/>
                </a:cubicBezTo>
                <a:lnTo>
                  <a:pt x="186" y="4643"/>
                </a:lnTo>
                <a:cubicBezTo>
                  <a:pt x="161" y="4643"/>
                  <a:pt x="138" y="4638"/>
                  <a:pt x="115" y="4629"/>
                </a:cubicBezTo>
                <a:cubicBezTo>
                  <a:pt x="92" y="4620"/>
                  <a:pt x="72" y="4606"/>
                  <a:pt x="55" y="4589"/>
                </a:cubicBezTo>
                <a:cubicBezTo>
                  <a:pt x="37" y="4571"/>
                  <a:pt x="24" y="4551"/>
                  <a:pt x="15" y="4529"/>
                </a:cubicBezTo>
                <a:cubicBezTo>
                  <a:pt x="5" y="4506"/>
                  <a:pt x="0" y="4482"/>
                  <a:pt x="0" y="4458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6" name="任意多边形: 形状 695"/>
          <p:cNvSpPr/>
          <p:nvPr/>
        </p:nvSpPr>
        <p:spPr>
          <a:xfrm>
            <a:off x="5448240" y="1337040"/>
            <a:ext cx="4713840" cy="1671480"/>
          </a:xfrm>
          <a:custGeom>
            <a:avLst/>
            <a:gdLst/>
            <a:ahLst/>
            <a:cxnLst/>
            <a:rect l="0" t="0" r="r" b="b"/>
            <a:pathLst>
              <a:path w="13094" h="4643">
                <a:moveTo>
                  <a:pt x="0" y="4457"/>
                </a:move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4457"/>
                </a:lnTo>
                <a:cubicBezTo>
                  <a:pt x="13094" y="4482"/>
                  <a:pt x="13089" y="4506"/>
                  <a:pt x="13079" y="4529"/>
                </a:cubicBezTo>
                <a:cubicBezTo>
                  <a:pt x="13070" y="4551"/>
                  <a:pt x="13057" y="4571"/>
                  <a:pt x="13039" y="4589"/>
                </a:cubicBezTo>
                <a:cubicBezTo>
                  <a:pt x="13022" y="4606"/>
                  <a:pt x="13002" y="4620"/>
                  <a:pt x="12979" y="4629"/>
                </a:cubicBezTo>
                <a:cubicBezTo>
                  <a:pt x="12956" y="4638"/>
                  <a:pt x="12932" y="4643"/>
                  <a:pt x="12908" y="4643"/>
                </a:cubicBezTo>
                <a:lnTo>
                  <a:pt x="186" y="4643"/>
                </a:lnTo>
                <a:cubicBezTo>
                  <a:pt x="161" y="4643"/>
                  <a:pt x="138" y="4638"/>
                  <a:pt x="115" y="4629"/>
                </a:cubicBezTo>
                <a:cubicBezTo>
                  <a:pt x="92" y="4620"/>
                  <a:pt x="72" y="4606"/>
                  <a:pt x="55" y="4589"/>
                </a:cubicBezTo>
                <a:cubicBezTo>
                  <a:pt x="37" y="4571"/>
                  <a:pt x="24" y="4551"/>
                  <a:pt x="15" y="4529"/>
                </a:cubicBezTo>
                <a:cubicBezTo>
                  <a:pt x="5" y="4506"/>
                  <a:pt x="0" y="4482"/>
                  <a:pt x="0" y="4457"/>
                </a:cubicBezTo>
                <a:moveTo>
                  <a:pt x="24" y="185"/>
                </a:moveTo>
                <a:lnTo>
                  <a:pt x="24" y="4457"/>
                </a:lnTo>
                <a:cubicBezTo>
                  <a:pt x="24" y="4468"/>
                  <a:pt x="25" y="4479"/>
                  <a:pt x="27" y="4489"/>
                </a:cubicBezTo>
                <a:cubicBezTo>
                  <a:pt x="29" y="4500"/>
                  <a:pt x="32" y="4510"/>
                  <a:pt x="36" y="4520"/>
                </a:cubicBezTo>
                <a:cubicBezTo>
                  <a:pt x="40" y="4530"/>
                  <a:pt x="45" y="4539"/>
                  <a:pt x="51" y="4548"/>
                </a:cubicBezTo>
                <a:cubicBezTo>
                  <a:pt x="57" y="4557"/>
                  <a:pt x="64" y="4565"/>
                  <a:pt x="71" y="4572"/>
                </a:cubicBezTo>
                <a:cubicBezTo>
                  <a:pt x="79" y="4580"/>
                  <a:pt x="87" y="4587"/>
                  <a:pt x="96" y="4593"/>
                </a:cubicBezTo>
                <a:cubicBezTo>
                  <a:pt x="105" y="4599"/>
                  <a:pt x="114" y="4604"/>
                  <a:pt x="124" y="4608"/>
                </a:cubicBezTo>
                <a:cubicBezTo>
                  <a:pt x="134" y="4612"/>
                  <a:pt x="144" y="4615"/>
                  <a:pt x="154" y="4617"/>
                </a:cubicBezTo>
                <a:cubicBezTo>
                  <a:pt x="165" y="4619"/>
                  <a:pt x="175" y="4620"/>
                  <a:pt x="186" y="4620"/>
                </a:cubicBezTo>
                <a:lnTo>
                  <a:pt x="12908" y="4620"/>
                </a:lnTo>
                <a:cubicBezTo>
                  <a:pt x="12919" y="4620"/>
                  <a:pt x="12929" y="4619"/>
                  <a:pt x="12940" y="4617"/>
                </a:cubicBezTo>
                <a:cubicBezTo>
                  <a:pt x="12950" y="4615"/>
                  <a:pt x="12960" y="4612"/>
                  <a:pt x="12970" y="4608"/>
                </a:cubicBezTo>
                <a:cubicBezTo>
                  <a:pt x="12980" y="4604"/>
                  <a:pt x="12989" y="4599"/>
                  <a:pt x="12998" y="4593"/>
                </a:cubicBezTo>
                <a:cubicBezTo>
                  <a:pt x="13007" y="4587"/>
                  <a:pt x="13015" y="4580"/>
                  <a:pt x="13023" y="4572"/>
                </a:cubicBezTo>
                <a:cubicBezTo>
                  <a:pt x="13030" y="4565"/>
                  <a:pt x="13037" y="4557"/>
                  <a:pt x="13043" y="4548"/>
                </a:cubicBezTo>
                <a:cubicBezTo>
                  <a:pt x="13049" y="4539"/>
                  <a:pt x="13054" y="4530"/>
                  <a:pt x="13058" y="4520"/>
                </a:cubicBezTo>
                <a:cubicBezTo>
                  <a:pt x="13062" y="4510"/>
                  <a:pt x="13065" y="4500"/>
                  <a:pt x="13067" y="4489"/>
                </a:cubicBezTo>
                <a:cubicBezTo>
                  <a:pt x="13069" y="4479"/>
                  <a:pt x="13070" y="4468"/>
                  <a:pt x="13070" y="4457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3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7" name="任意多边形: 形状 696"/>
          <p:cNvSpPr/>
          <p:nvPr/>
        </p:nvSpPr>
        <p:spPr>
          <a:xfrm>
            <a:off x="5623920" y="2515320"/>
            <a:ext cx="4362480" cy="317880"/>
          </a:xfrm>
          <a:custGeom>
            <a:avLst/>
            <a:gdLst/>
            <a:ahLst/>
            <a:cxnLst/>
            <a:rect l="0" t="0" r="r" b="b"/>
            <a:pathLst>
              <a:path w="12118" h="883">
                <a:moveTo>
                  <a:pt x="0" y="790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12025" y="0"/>
                </a:lnTo>
                <a:cubicBezTo>
                  <a:pt x="12038" y="0"/>
                  <a:pt x="12049" y="2"/>
                  <a:pt x="12061" y="7"/>
                </a:cubicBezTo>
                <a:cubicBezTo>
                  <a:pt x="12072" y="11"/>
                  <a:pt x="12082" y="18"/>
                  <a:pt x="12091" y="27"/>
                </a:cubicBezTo>
                <a:cubicBezTo>
                  <a:pt x="12100" y="36"/>
                  <a:pt x="12106" y="46"/>
                  <a:pt x="12111" y="57"/>
                </a:cubicBezTo>
                <a:cubicBezTo>
                  <a:pt x="12116" y="68"/>
                  <a:pt x="12118" y="80"/>
                  <a:pt x="12118" y="92"/>
                </a:cubicBezTo>
                <a:lnTo>
                  <a:pt x="12118" y="790"/>
                </a:lnTo>
                <a:cubicBezTo>
                  <a:pt x="12118" y="802"/>
                  <a:pt x="12116" y="814"/>
                  <a:pt x="12111" y="825"/>
                </a:cubicBezTo>
                <a:cubicBezTo>
                  <a:pt x="12106" y="837"/>
                  <a:pt x="12100" y="847"/>
                  <a:pt x="12091" y="856"/>
                </a:cubicBezTo>
                <a:cubicBezTo>
                  <a:pt x="12082" y="864"/>
                  <a:pt x="12072" y="871"/>
                  <a:pt x="12061" y="876"/>
                </a:cubicBezTo>
                <a:cubicBezTo>
                  <a:pt x="12049" y="880"/>
                  <a:pt x="12038" y="883"/>
                  <a:pt x="12025" y="883"/>
                </a:cubicBezTo>
                <a:lnTo>
                  <a:pt x="93" y="883"/>
                </a:lnTo>
                <a:cubicBezTo>
                  <a:pt x="80" y="883"/>
                  <a:pt x="69" y="880"/>
                  <a:pt x="57" y="876"/>
                </a:cubicBezTo>
                <a:cubicBezTo>
                  <a:pt x="46" y="871"/>
                  <a:pt x="36" y="864"/>
                  <a:pt x="27" y="856"/>
                </a:cubicBezTo>
                <a:cubicBezTo>
                  <a:pt x="18" y="847"/>
                  <a:pt x="12" y="837"/>
                  <a:pt x="7" y="825"/>
                </a:cubicBezTo>
                <a:cubicBezTo>
                  <a:pt x="2" y="814"/>
                  <a:pt x="0" y="802"/>
                  <a:pt x="0" y="79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98" name="任意多边形: 形状 697"/>
          <p:cNvSpPr/>
          <p:nvPr/>
        </p:nvSpPr>
        <p:spPr>
          <a:xfrm>
            <a:off x="5623920" y="1512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4"/>
                  <a:pt x="1112" y="630"/>
                  <a:pt x="1104" y="666"/>
                </a:cubicBezTo>
                <a:cubicBezTo>
                  <a:pt x="1097" y="702"/>
                  <a:pt x="1087" y="737"/>
                  <a:pt x="1073" y="770"/>
                </a:cubicBezTo>
                <a:cubicBezTo>
                  <a:pt x="1059" y="804"/>
                  <a:pt x="1042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3" y="1097"/>
                  <a:pt x="667" y="1105"/>
                </a:cubicBezTo>
                <a:cubicBezTo>
                  <a:pt x="631" y="1112"/>
                  <a:pt x="595" y="1115"/>
                  <a:pt x="558" y="1115"/>
                </a:cubicBezTo>
                <a:cubicBezTo>
                  <a:pt x="520" y="1115"/>
                  <a:pt x="484" y="1112"/>
                  <a:pt x="448" y="1105"/>
                </a:cubicBezTo>
                <a:cubicBezTo>
                  <a:pt x="412" y="1097"/>
                  <a:pt x="378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4"/>
                  <a:pt x="42" y="770"/>
                </a:cubicBezTo>
                <a:cubicBezTo>
                  <a:pt x="28" y="737"/>
                  <a:pt x="18" y="702"/>
                  <a:pt x="11" y="666"/>
                </a:cubicBezTo>
                <a:cubicBezTo>
                  <a:pt x="3" y="630"/>
                  <a:pt x="0" y="594"/>
                  <a:pt x="0" y="557"/>
                </a:cubicBezTo>
                <a:cubicBezTo>
                  <a:pt x="0" y="521"/>
                  <a:pt x="3" y="484"/>
                  <a:pt x="11" y="448"/>
                </a:cubicBezTo>
                <a:cubicBezTo>
                  <a:pt x="18" y="413"/>
                  <a:pt x="28" y="378"/>
                  <a:pt x="42" y="344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8" y="28"/>
                  <a:pt x="412" y="18"/>
                  <a:pt x="448" y="11"/>
                </a:cubicBezTo>
                <a:cubicBezTo>
                  <a:pt x="484" y="4"/>
                  <a:pt x="520" y="0"/>
                  <a:pt x="558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7" y="28"/>
                  <a:pt x="771" y="42"/>
                </a:cubicBezTo>
                <a:cubicBezTo>
                  <a:pt x="805" y="56"/>
                  <a:pt x="837" y="74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8"/>
                  <a:pt x="1097" y="413"/>
                  <a:pt x="1104" y="448"/>
                </a:cubicBezTo>
                <a:cubicBezTo>
                  <a:pt x="1112" y="484"/>
                  <a:pt x="1115" y="521"/>
                  <a:pt x="1115" y="557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99" name="图片 698"/>
          <p:cNvPicPr/>
          <p:nvPr/>
        </p:nvPicPr>
        <p:blipFill>
          <a:blip r:embed="rId4"/>
          <a:stretch/>
        </p:blipFill>
        <p:spPr>
          <a:xfrm>
            <a:off x="5749560" y="162972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0" name="文本框 699"/>
          <p:cNvSpPr txBox="1"/>
          <p:nvPr/>
        </p:nvSpPr>
        <p:spPr>
          <a:xfrm>
            <a:off x="777240" y="2598840"/>
            <a:ext cx="35409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0F7FA"/>
                </a:solidFill>
                <a:effectLst/>
                <a:uFillTx/>
                <a:latin typeface="Courier New"/>
                <a:ea typeface="Courier New"/>
              </a:rPr>
              <a:t>from langchain.chains import AsyncSequentialChain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1" name="文本框 700"/>
          <p:cNvSpPr txBox="1"/>
          <p:nvPr/>
        </p:nvSpPr>
        <p:spPr>
          <a:xfrm>
            <a:off x="6125400" y="16106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缓存机制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2" name="文本框 701"/>
          <p:cNvSpPr txBox="1"/>
          <p:nvPr/>
        </p:nvSpPr>
        <p:spPr>
          <a:xfrm>
            <a:off x="5623920" y="202716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用于减少重复计算的资源消耗。对于频繁调用的任务模块，将结果缓存起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3" name="文本框 702"/>
          <p:cNvSpPr txBox="1"/>
          <p:nvPr/>
        </p:nvSpPr>
        <p:spPr>
          <a:xfrm>
            <a:off x="5623920" y="222768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来，在后续调用时直接返回缓存结果，适用于多次查询同一数据的场景。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4" name="任意多边形: 形状 703"/>
          <p:cNvSpPr/>
          <p:nvPr/>
        </p:nvSpPr>
        <p:spPr>
          <a:xfrm>
            <a:off x="534600" y="3208680"/>
            <a:ext cx="4713480" cy="1864080"/>
          </a:xfrm>
          <a:custGeom>
            <a:avLst/>
            <a:gdLst/>
            <a:ahLst/>
            <a:cxnLst/>
            <a:rect l="0" t="0" r="r" b="b"/>
            <a:pathLst>
              <a:path w="13093" h="5178">
                <a:moveTo>
                  <a:pt x="0" y="499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1"/>
                  <a:pt x="13093" y="186"/>
                </a:cubicBezTo>
                <a:lnTo>
                  <a:pt x="13093" y="4992"/>
                </a:lnTo>
                <a:cubicBezTo>
                  <a:pt x="13093" y="5017"/>
                  <a:pt x="13089" y="5040"/>
                  <a:pt x="13079" y="5063"/>
                </a:cubicBezTo>
                <a:cubicBezTo>
                  <a:pt x="13070" y="5086"/>
                  <a:pt x="13056" y="5106"/>
                  <a:pt x="13039" y="5123"/>
                </a:cubicBezTo>
                <a:cubicBezTo>
                  <a:pt x="13021" y="5141"/>
                  <a:pt x="13001" y="5154"/>
                  <a:pt x="12979" y="5164"/>
                </a:cubicBezTo>
                <a:cubicBezTo>
                  <a:pt x="12956" y="5173"/>
                  <a:pt x="12932" y="5178"/>
                  <a:pt x="12908" y="5178"/>
                </a:cubicBezTo>
                <a:lnTo>
                  <a:pt x="186" y="5178"/>
                </a:lnTo>
                <a:cubicBezTo>
                  <a:pt x="161" y="5178"/>
                  <a:pt x="138" y="5173"/>
                  <a:pt x="115" y="5164"/>
                </a:cubicBezTo>
                <a:cubicBezTo>
                  <a:pt x="92" y="5154"/>
                  <a:pt x="72" y="5141"/>
                  <a:pt x="55" y="5123"/>
                </a:cubicBezTo>
                <a:cubicBezTo>
                  <a:pt x="37" y="5106"/>
                  <a:pt x="24" y="5086"/>
                  <a:pt x="14" y="5063"/>
                </a:cubicBezTo>
                <a:cubicBezTo>
                  <a:pt x="5" y="5040"/>
                  <a:pt x="0" y="5017"/>
                  <a:pt x="0" y="499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5" name="任意多边形: 形状 704"/>
          <p:cNvSpPr/>
          <p:nvPr/>
        </p:nvSpPr>
        <p:spPr>
          <a:xfrm>
            <a:off x="534600" y="3208680"/>
            <a:ext cx="4713480" cy="1864080"/>
          </a:xfrm>
          <a:custGeom>
            <a:avLst/>
            <a:gdLst/>
            <a:ahLst/>
            <a:cxnLst/>
            <a:rect l="0" t="0" r="r" b="b"/>
            <a:pathLst>
              <a:path w="13093" h="5178">
                <a:moveTo>
                  <a:pt x="0" y="499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1"/>
                  <a:pt x="13093" y="186"/>
                </a:cubicBezTo>
                <a:lnTo>
                  <a:pt x="13093" y="4992"/>
                </a:lnTo>
                <a:cubicBezTo>
                  <a:pt x="13093" y="5017"/>
                  <a:pt x="13089" y="5040"/>
                  <a:pt x="13079" y="5063"/>
                </a:cubicBezTo>
                <a:cubicBezTo>
                  <a:pt x="13070" y="5086"/>
                  <a:pt x="13056" y="5106"/>
                  <a:pt x="13039" y="5123"/>
                </a:cubicBezTo>
                <a:cubicBezTo>
                  <a:pt x="13021" y="5141"/>
                  <a:pt x="13001" y="5154"/>
                  <a:pt x="12979" y="5164"/>
                </a:cubicBezTo>
                <a:cubicBezTo>
                  <a:pt x="12956" y="5173"/>
                  <a:pt x="12932" y="5178"/>
                  <a:pt x="12908" y="5178"/>
                </a:cubicBezTo>
                <a:lnTo>
                  <a:pt x="186" y="5178"/>
                </a:lnTo>
                <a:cubicBezTo>
                  <a:pt x="161" y="5178"/>
                  <a:pt x="138" y="5173"/>
                  <a:pt x="115" y="5164"/>
                </a:cubicBezTo>
                <a:cubicBezTo>
                  <a:pt x="92" y="5154"/>
                  <a:pt x="72" y="5141"/>
                  <a:pt x="55" y="5123"/>
                </a:cubicBezTo>
                <a:cubicBezTo>
                  <a:pt x="37" y="5106"/>
                  <a:pt x="24" y="5086"/>
                  <a:pt x="14" y="5063"/>
                </a:cubicBezTo>
                <a:cubicBezTo>
                  <a:pt x="5" y="5040"/>
                  <a:pt x="0" y="5017"/>
                  <a:pt x="0" y="4992"/>
                </a:cubicBezTo>
                <a:moveTo>
                  <a:pt x="23" y="186"/>
                </a:moveTo>
                <a:lnTo>
                  <a:pt x="23" y="4992"/>
                </a:lnTo>
                <a:cubicBezTo>
                  <a:pt x="23" y="5003"/>
                  <a:pt x="24" y="5013"/>
                  <a:pt x="26" y="5024"/>
                </a:cubicBezTo>
                <a:cubicBezTo>
                  <a:pt x="29" y="5034"/>
                  <a:pt x="32" y="5044"/>
                  <a:pt x="36" y="5054"/>
                </a:cubicBezTo>
                <a:cubicBezTo>
                  <a:pt x="40" y="5064"/>
                  <a:pt x="45" y="5074"/>
                  <a:pt x="51" y="5082"/>
                </a:cubicBezTo>
                <a:cubicBezTo>
                  <a:pt x="57" y="5091"/>
                  <a:pt x="63" y="5099"/>
                  <a:pt x="71" y="5107"/>
                </a:cubicBezTo>
                <a:cubicBezTo>
                  <a:pt x="78" y="5115"/>
                  <a:pt x="87" y="5121"/>
                  <a:pt x="96" y="5127"/>
                </a:cubicBezTo>
                <a:cubicBezTo>
                  <a:pt x="104" y="5133"/>
                  <a:pt x="114" y="5138"/>
                  <a:pt x="124" y="5142"/>
                </a:cubicBezTo>
                <a:cubicBezTo>
                  <a:pt x="134" y="5146"/>
                  <a:pt x="144" y="5149"/>
                  <a:pt x="154" y="5151"/>
                </a:cubicBezTo>
                <a:cubicBezTo>
                  <a:pt x="165" y="5154"/>
                  <a:pt x="175" y="5155"/>
                  <a:pt x="186" y="5155"/>
                </a:cubicBezTo>
                <a:lnTo>
                  <a:pt x="12908" y="5155"/>
                </a:lnTo>
                <a:cubicBezTo>
                  <a:pt x="12918" y="5155"/>
                  <a:pt x="12929" y="5154"/>
                  <a:pt x="12939" y="5151"/>
                </a:cubicBezTo>
                <a:cubicBezTo>
                  <a:pt x="12950" y="5149"/>
                  <a:pt x="12960" y="5146"/>
                  <a:pt x="12970" y="5142"/>
                </a:cubicBezTo>
                <a:cubicBezTo>
                  <a:pt x="12980" y="5138"/>
                  <a:pt x="12989" y="5133"/>
                  <a:pt x="12998" y="5127"/>
                </a:cubicBezTo>
                <a:cubicBezTo>
                  <a:pt x="13007" y="5121"/>
                  <a:pt x="13015" y="5115"/>
                  <a:pt x="13022" y="5107"/>
                </a:cubicBezTo>
                <a:cubicBezTo>
                  <a:pt x="13030" y="5099"/>
                  <a:pt x="13037" y="5091"/>
                  <a:pt x="13043" y="5082"/>
                </a:cubicBezTo>
                <a:cubicBezTo>
                  <a:pt x="13049" y="5074"/>
                  <a:pt x="13054" y="5064"/>
                  <a:pt x="13058" y="5054"/>
                </a:cubicBezTo>
                <a:cubicBezTo>
                  <a:pt x="13062" y="5044"/>
                  <a:pt x="13065" y="5034"/>
                  <a:pt x="13067" y="5024"/>
                </a:cubicBezTo>
                <a:cubicBezTo>
                  <a:pt x="13069" y="5013"/>
                  <a:pt x="13070" y="5003"/>
                  <a:pt x="13070" y="4992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5"/>
                  <a:pt x="13043" y="96"/>
                </a:cubicBezTo>
                <a:cubicBezTo>
                  <a:pt x="13037" y="87"/>
                  <a:pt x="13030" y="79"/>
                  <a:pt x="13022" y="71"/>
                </a:cubicBezTo>
                <a:cubicBezTo>
                  <a:pt x="13015" y="64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39" y="27"/>
                </a:cubicBezTo>
                <a:cubicBezTo>
                  <a:pt x="12929" y="25"/>
                  <a:pt x="12918" y="24"/>
                  <a:pt x="12908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6" name="任意多边形: 形状 705"/>
          <p:cNvSpPr/>
          <p:nvPr/>
        </p:nvSpPr>
        <p:spPr>
          <a:xfrm>
            <a:off x="710280" y="4386960"/>
            <a:ext cx="4362480" cy="67320"/>
          </a:xfrm>
          <a:custGeom>
            <a:avLst/>
            <a:gdLst/>
            <a:ahLst/>
            <a:cxnLst/>
            <a:rect l="0" t="0" r="r" b="b"/>
            <a:pathLst>
              <a:path w="12118" h="187">
                <a:moveTo>
                  <a:pt x="0" y="93"/>
                </a:move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8" y="3"/>
                  <a:pt x="80" y="0"/>
                  <a:pt x="92" y="0"/>
                </a:cubicBezTo>
                <a:lnTo>
                  <a:pt x="12025" y="0"/>
                </a:lnTo>
                <a:cubicBezTo>
                  <a:pt x="12037" y="0"/>
                  <a:pt x="12049" y="3"/>
                  <a:pt x="12061" y="7"/>
                </a:cubicBezTo>
                <a:cubicBezTo>
                  <a:pt x="12072" y="12"/>
                  <a:pt x="12082" y="19"/>
                  <a:pt x="12091" y="28"/>
                </a:cubicBezTo>
                <a:cubicBezTo>
                  <a:pt x="12099" y="36"/>
                  <a:pt x="12106" y="46"/>
                  <a:pt x="12111" y="58"/>
                </a:cubicBezTo>
                <a:cubicBezTo>
                  <a:pt x="12115" y="69"/>
                  <a:pt x="12118" y="81"/>
                  <a:pt x="12118" y="93"/>
                </a:cubicBezTo>
                <a:cubicBezTo>
                  <a:pt x="12118" y="106"/>
                  <a:pt x="12115" y="118"/>
                  <a:pt x="12111" y="130"/>
                </a:cubicBezTo>
                <a:cubicBezTo>
                  <a:pt x="12106" y="141"/>
                  <a:pt x="12099" y="151"/>
                  <a:pt x="12091" y="160"/>
                </a:cubicBezTo>
                <a:cubicBezTo>
                  <a:pt x="12082" y="169"/>
                  <a:pt x="12072" y="175"/>
                  <a:pt x="12061" y="180"/>
                </a:cubicBezTo>
                <a:cubicBezTo>
                  <a:pt x="12049" y="185"/>
                  <a:pt x="12037" y="187"/>
                  <a:pt x="12025" y="187"/>
                </a:cubicBezTo>
                <a:lnTo>
                  <a:pt x="92" y="187"/>
                </a:lnTo>
                <a:cubicBezTo>
                  <a:pt x="80" y="187"/>
                  <a:pt x="68" y="185"/>
                  <a:pt x="57" y="180"/>
                </a:cubicBezTo>
                <a:cubicBezTo>
                  <a:pt x="46" y="175"/>
                  <a:pt x="36" y="169"/>
                  <a:pt x="27" y="160"/>
                </a:cubicBezTo>
                <a:cubicBezTo>
                  <a:pt x="18" y="151"/>
                  <a:pt x="11" y="141"/>
                  <a:pt x="7" y="130"/>
                </a:cubicBezTo>
                <a:cubicBezTo>
                  <a:pt x="2" y="118"/>
                  <a:pt x="0" y="106"/>
                  <a:pt x="0" y="9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7" name="任意多边形: 形状 706"/>
          <p:cNvSpPr/>
          <p:nvPr/>
        </p:nvSpPr>
        <p:spPr>
          <a:xfrm>
            <a:off x="710280" y="4386960"/>
            <a:ext cx="3276000" cy="67320"/>
          </a:xfrm>
          <a:custGeom>
            <a:avLst/>
            <a:gdLst/>
            <a:ahLst/>
            <a:cxnLst/>
            <a:rect l="0" t="0" r="r" b="b"/>
            <a:pathLst>
              <a:path w="9100" h="187">
                <a:moveTo>
                  <a:pt x="0" y="93"/>
                </a:move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8" y="3"/>
                  <a:pt x="80" y="0"/>
                  <a:pt x="92" y="0"/>
                </a:cubicBezTo>
                <a:lnTo>
                  <a:pt x="9007" y="0"/>
                </a:lnTo>
                <a:cubicBezTo>
                  <a:pt x="9020" y="0"/>
                  <a:pt x="9031" y="3"/>
                  <a:pt x="9043" y="7"/>
                </a:cubicBezTo>
                <a:cubicBezTo>
                  <a:pt x="9054" y="12"/>
                  <a:pt x="9064" y="19"/>
                  <a:pt x="9073" y="28"/>
                </a:cubicBezTo>
                <a:cubicBezTo>
                  <a:pt x="9082" y="36"/>
                  <a:pt x="9088" y="46"/>
                  <a:pt x="9093" y="58"/>
                </a:cubicBezTo>
                <a:cubicBezTo>
                  <a:pt x="9098" y="69"/>
                  <a:pt x="9100" y="81"/>
                  <a:pt x="9100" y="93"/>
                </a:cubicBezTo>
                <a:cubicBezTo>
                  <a:pt x="9100" y="106"/>
                  <a:pt x="9098" y="118"/>
                  <a:pt x="9093" y="130"/>
                </a:cubicBezTo>
                <a:cubicBezTo>
                  <a:pt x="9088" y="141"/>
                  <a:pt x="9082" y="151"/>
                  <a:pt x="9073" y="160"/>
                </a:cubicBezTo>
                <a:cubicBezTo>
                  <a:pt x="9064" y="169"/>
                  <a:pt x="9054" y="175"/>
                  <a:pt x="9043" y="180"/>
                </a:cubicBezTo>
                <a:cubicBezTo>
                  <a:pt x="9031" y="185"/>
                  <a:pt x="9020" y="187"/>
                  <a:pt x="9007" y="187"/>
                </a:cubicBezTo>
                <a:lnTo>
                  <a:pt x="92" y="187"/>
                </a:lnTo>
                <a:cubicBezTo>
                  <a:pt x="80" y="187"/>
                  <a:pt x="68" y="185"/>
                  <a:pt x="57" y="180"/>
                </a:cubicBezTo>
                <a:cubicBezTo>
                  <a:pt x="46" y="175"/>
                  <a:pt x="36" y="169"/>
                  <a:pt x="27" y="160"/>
                </a:cubicBezTo>
                <a:cubicBezTo>
                  <a:pt x="18" y="151"/>
                  <a:pt x="11" y="141"/>
                  <a:pt x="7" y="130"/>
                </a:cubicBezTo>
                <a:cubicBezTo>
                  <a:pt x="2" y="118"/>
                  <a:pt x="0" y="106"/>
                  <a:pt x="0" y="93"/>
                </a:cubicBezTo>
                <a:close/>
              </a:path>
            </a:pathLst>
          </a:custGeom>
          <a:solidFill>
            <a:srgbClr val="4FC3F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任意多边形: 形状 707"/>
          <p:cNvSpPr/>
          <p:nvPr/>
        </p:nvSpPr>
        <p:spPr>
          <a:xfrm>
            <a:off x="710280" y="3384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4"/>
                  <a:pt x="1111" y="631"/>
                  <a:pt x="1104" y="667"/>
                </a:cubicBezTo>
                <a:cubicBezTo>
                  <a:pt x="1097" y="702"/>
                  <a:pt x="1086" y="737"/>
                  <a:pt x="1072" y="771"/>
                </a:cubicBezTo>
                <a:cubicBezTo>
                  <a:pt x="1058" y="805"/>
                  <a:pt x="1041" y="837"/>
                  <a:pt x="1021" y="867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7" y="1021"/>
                </a:cubicBezTo>
                <a:cubicBezTo>
                  <a:pt x="837" y="1041"/>
                  <a:pt x="804" y="1059"/>
                  <a:pt x="770" y="1073"/>
                </a:cubicBezTo>
                <a:cubicBezTo>
                  <a:pt x="736" y="1087"/>
                  <a:pt x="701" y="1097"/>
                  <a:pt x="665" y="1104"/>
                </a:cubicBezTo>
                <a:cubicBezTo>
                  <a:pt x="630" y="1111"/>
                  <a:pt x="593" y="1115"/>
                  <a:pt x="557" y="1115"/>
                </a:cubicBezTo>
                <a:cubicBezTo>
                  <a:pt x="520" y="1115"/>
                  <a:pt x="484" y="1111"/>
                  <a:pt x="448" y="1104"/>
                </a:cubicBezTo>
                <a:cubicBezTo>
                  <a:pt x="412" y="1097"/>
                  <a:pt x="377" y="1087"/>
                  <a:pt x="344" y="1073"/>
                </a:cubicBezTo>
                <a:cubicBezTo>
                  <a:pt x="310" y="1059"/>
                  <a:pt x="278" y="1041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7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7"/>
                  <a:pt x="17" y="702"/>
                  <a:pt x="10" y="667"/>
                </a:cubicBezTo>
                <a:cubicBezTo>
                  <a:pt x="3" y="631"/>
                  <a:pt x="0" y="594"/>
                  <a:pt x="0" y="558"/>
                </a:cubicBezTo>
                <a:cubicBezTo>
                  <a:pt x="0" y="521"/>
                  <a:pt x="3" y="485"/>
                  <a:pt x="10" y="449"/>
                </a:cubicBezTo>
                <a:cubicBezTo>
                  <a:pt x="17" y="413"/>
                  <a:pt x="28" y="378"/>
                  <a:pt x="42" y="345"/>
                </a:cubicBezTo>
                <a:cubicBezTo>
                  <a:pt x="56" y="311"/>
                  <a:pt x="73" y="279"/>
                  <a:pt x="94" y="248"/>
                </a:cubicBezTo>
                <a:cubicBezTo>
                  <a:pt x="114" y="218"/>
                  <a:pt x="137" y="190"/>
                  <a:pt x="163" y="164"/>
                </a:cubicBezTo>
                <a:cubicBezTo>
                  <a:pt x="189" y="138"/>
                  <a:pt x="217" y="115"/>
                  <a:pt x="247" y="95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7" y="28"/>
                  <a:pt x="412" y="18"/>
                  <a:pt x="448" y="10"/>
                </a:cubicBezTo>
                <a:cubicBezTo>
                  <a:pt x="484" y="3"/>
                  <a:pt x="520" y="0"/>
                  <a:pt x="557" y="0"/>
                </a:cubicBezTo>
                <a:cubicBezTo>
                  <a:pt x="593" y="0"/>
                  <a:pt x="630" y="3"/>
                  <a:pt x="665" y="10"/>
                </a:cubicBezTo>
                <a:cubicBezTo>
                  <a:pt x="701" y="18"/>
                  <a:pt x="736" y="28"/>
                  <a:pt x="770" y="42"/>
                </a:cubicBezTo>
                <a:cubicBezTo>
                  <a:pt x="804" y="56"/>
                  <a:pt x="837" y="74"/>
                  <a:pt x="867" y="95"/>
                </a:cubicBezTo>
                <a:cubicBezTo>
                  <a:pt x="898" y="115"/>
                  <a:pt x="926" y="138"/>
                  <a:pt x="952" y="164"/>
                </a:cubicBezTo>
                <a:cubicBezTo>
                  <a:pt x="978" y="190"/>
                  <a:pt x="1001" y="218"/>
                  <a:pt x="1021" y="248"/>
                </a:cubicBezTo>
                <a:cubicBezTo>
                  <a:pt x="1041" y="279"/>
                  <a:pt x="1058" y="311"/>
                  <a:pt x="1072" y="345"/>
                </a:cubicBezTo>
                <a:cubicBezTo>
                  <a:pt x="1086" y="378"/>
                  <a:pt x="1097" y="413"/>
                  <a:pt x="1104" y="449"/>
                </a:cubicBezTo>
                <a:cubicBezTo>
                  <a:pt x="1111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09" name="图片 708"/>
          <p:cNvPicPr/>
          <p:nvPr/>
        </p:nvPicPr>
        <p:blipFill>
          <a:blip r:embed="rId5"/>
          <a:stretch/>
        </p:blipFill>
        <p:spPr>
          <a:xfrm>
            <a:off x="827280" y="35013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0" name="文本框 709"/>
          <p:cNvSpPr txBox="1"/>
          <p:nvPr/>
        </p:nvSpPr>
        <p:spPr>
          <a:xfrm>
            <a:off x="5690880" y="2598840"/>
            <a:ext cx="29628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0F7FA"/>
                </a:solidFill>
                <a:effectLst/>
                <a:uFillTx/>
                <a:latin typeface="Courier New"/>
                <a:ea typeface="Courier New"/>
              </a:rPr>
              <a:t>from langchain.cache import InMemoryCache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1" name="文本框 710"/>
          <p:cNvSpPr txBox="1"/>
          <p:nvPr/>
        </p:nvSpPr>
        <p:spPr>
          <a:xfrm>
            <a:off x="1211760" y="348264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错误处理与容错机制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710280" y="389916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确保任务链在出现故障时能够自动恢复。支持回滚机制，在模块发生错误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3" name="文本框 712"/>
          <p:cNvSpPr txBox="1"/>
          <p:nvPr/>
        </p:nvSpPr>
        <p:spPr>
          <a:xfrm>
            <a:off x="710280" y="409968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时，系统将任务状态回滚到上一步，并根据预定义策略重新执行。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710280" y="449136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错误发生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2691000" y="449136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自动重试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6" name="任意多边形: 形状 715"/>
          <p:cNvSpPr/>
          <p:nvPr/>
        </p:nvSpPr>
        <p:spPr>
          <a:xfrm>
            <a:off x="5448240" y="3208680"/>
            <a:ext cx="4713840" cy="1864080"/>
          </a:xfrm>
          <a:custGeom>
            <a:avLst/>
            <a:gdLst/>
            <a:ahLst/>
            <a:cxnLst/>
            <a:rect l="0" t="0" r="r" b="b"/>
            <a:pathLst>
              <a:path w="13094" h="5178">
                <a:moveTo>
                  <a:pt x="15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4992"/>
                </a:lnTo>
                <a:cubicBezTo>
                  <a:pt x="13094" y="5017"/>
                  <a:pt x="13089" y="5040"/>
                  <a:pt x="13079" y="5063"/>
                </a:cubicBezTo>
                <a:cubicBezTo>
                  <a:pt x="13070" y="5086"/>
                  <a:pt x="13057" y="5106"/>
                  <a:pt x="13039" y="5123"/>
                </a:cubicBezTo>
                <a:cubicBezTo>
                  <a:pt x="13022" y="5141"/>
                  <a:pt x="13002" y="5154"/>
                  <a:pt x="12979" y="5164"/>
                </a:cubicBezTo>
                <a:cubicBezTo>
                  <a:pt x="12956" y="5173"/>
                  <a:pt x="12932" y="5178"/>
                  <a:pt x="12908" y="5178"/>
                </a:cubicBezTo>
                <a:lnTo>
                  <a:pt x="186" y="5178"/>
                </a:lnTo>
                <a:cubicBezTo>
                  <a:pt x="161" y="5178"/>
                  <a:pt x="138" y="5173"/>
                  <a:pt x="115" y="5164"/>
                </a:cubicBezTo>
                <a:cubicBezTo>
                  <a:pt x="92" y="5154"/>
                  <a:pt x="72" y="5141"/>
                  <a:pt x="55" y="5123"/>
                </a:cubicBezTo>
                <a:cubicBezTo>
                  <a:pt x="37" y="5106"/>
                  <a:pt x="24" y="5086"/>
                  <a:pt x="15" y="5063"/>
                </a:cubicBezTo>
                <a:cubicBezTo>
                  <a:pt x="5" y="5040"/>
                  <a:pt x="0" y="5017"/>
                  <a:pt x="0" y="4992"/>
                </a:cubicBez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7" name="任意多边形: 形状 716"/>
          <p:cNvSpPr/>
          <p:nvPr/>
        </p:nvSpPr>
        <p:spPr>
          <a:xfrm>
            <a:off x="5448240" y="3208680"/>
            <a:ext cx="4713840" cy="1864080"/>
          </a:xfrm>
          <a:custGeom>
            <a:avLst/>
            <a:gdLst/>
            <a:ahLst/>
            <a:cxnLst/>
            <a:rect l="0" t="0" r="r" b="b"/>
            <a:pathLst>
              <a:path w="13094" h="5178">
                <a:moveTo>
                  <a:pt x="0" y="4992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4992"/>
                </a:lnTo>
                <a:cubicBezTo>
                  <a:pt x="13094" y="5017"/>
                  <a:pt x="13089" y="5040"/>
                  <a:pt x="13079" y="5063"/>
                </a:cubicBezTo>
                <a:cubicBezTo>
                  <a:pt x="13070" y="5086"/>
                  <a:pt x="13057" y="5106"/>
                  <a:pt x="13039" y="5123"/>
                </a:cubicBezTo>
                <a:cubicBezTo>
                  <a:pt x="13022" y="5141"/>
                  <a:pt x="13002" y="5154"/>
                  <a:pt x="12979" y="5164"/>
                </a:cubicBezTo>
                <a:cubicBezTo>
                  <a:pt x="12956" y="5173"/>
                  <a:pt x="12932" y="5178"/>
                  <a:pt x="12908" y="5178"/>
                </a:cubicBezTo>
                <a:lnTo>
                  <a:pt x="186" y="5178"/>
                </a:lnTo>
                <a:cubicBezTo>
                  <a:pt x="161" y="5178"/>
                  <a:pt x="138" y="5173"/>
                  <a:pt x="115" y="5164"/>
                </a:cubicBezTo>
                <a:cubicBezTo>
                  <a:pt x="92" y="5154"/>
                  <a:pt x="72" y="5141"/>
                  <a:pt x="55" y="5123"/>
                </a:cubicBezTo>
                <a:cubicBezTo>
                  <a:pt x="37" y="5106"/>
                  <a:pt x="24" y="5086"/>
                  <a:pt x="15" y="5063"/>
                </a:cubicBezTo>
                <a:cubicBezTo>
                  <a:pt x="5" y="5040"/>
                  <a:pt x="0" y="5017"/>
                  <a:pt x="0" y="4992"/>
                </a:cubicBezTo>
                <a:moveTo>
                  <a:pt x="24" y="186"/>
                </a:moveTo>
                <a:lnTo>
                  <a:pt x="24" y="4992"/>
                </a:lnTo>
                <a:cubicBezTo>
                  <a:pt x="24" y="5003"/>
                  <a:pt x="25" y="5013"/>
                  <a:pt x="27" y="5024"/>
                </a:cubicBezTo>
                <a:cubicBezTo>
                  <a:pt x="29" y="5034"/>
                  <a:pt x="32" y="5044"/>
                  <a:pt x="36" y="5054"/>
                </a:cubicBezTo>
                <a:cubicBezTo>
                  <a:pt x="40" y="5064"/>
                  <a:pt x="45" y="5074"/>
                  <a:pt x="51" y="5082"/>
                </a:cubicBezTo>
                <a:cubicBezTo>
                  <a:pt x="57" y="5091"/>
                  <a:pt x="64" y="5099"/>
                  <a:pt x="71" y="5107"/>
                </a:cubicBezTo>
                <a:cubicBezTo>
                  <a:pt x="79" y="5115"/>
                  <a:pt x="87" y="5121"/>
                  <a:pt x="96" y="5127"/>
                </a:cubicBezTo>
                <a:cubicBezTo>
                  <a:pt x="105" y="5133"/>
                  <a:pt x="114" y="5138"/>
                  <a:pt x="124" y="5142"/>
                </a:cubicBezTo>
                <a:cubicBezTo>
                  <a:pt x="134" y="5146"/>
                  <a:pt x="144" y="5149"/>
                  <a:pt x="154" y="5151"/>
                </a:cubicBezTo>
                <a:cubicBezTo>
                  <a:pt x="165" y="5154"/>
                  <a:pt x="175" y="5155"/>
                  <a:pt x="186" y="5155"/>
                </a:cubicBezTo>
                <a:lnTo>
                  <a:pt x="12908" y="5155"/>
                </a:lnTo>
                <a:cubicBezTo>
                  <a:pt x="12919" y="5155"/>
                  <a:pt x="12929" y="5154"/>
                  <a:pt x="12940" y="5151"/>
                </a:cubicBezTo>
                <a:cubicBezTo>
                  <a:pt x="12950" y="5149"/>
                  <a:pt x="12960" y="5146"/>
                  <a:pt x="12970" y="5142"/>
                </a:cubicBezTo>
                <a:cubicBezTo>
                  <a:pt x="12980" y="5138"/>
                  <a:pt x="12989" y="5133"/>
                  <a:pt x="12998" y="5127"/>
                </a:cubicBezTo>
                <a:cubicBezTo>
                  <a:pt x="13007" y="5121"/>
                  <a:pt x="13015" y="5115"/>
                  <a:pt x="13023" y="5107"/>
                </a:cubicBezTo>
                <a:cubicBezTo>
                  <a:pt x="13030" y="5099"/>
                  <a:pt x="13037" y="5091"/>
                  <a:pt x="13043" y="5082"/>
                </a:cubicBezTo>
                <a:cubicBezTo>
                  <a:pt x="13049" y="5074"/>
                  <a:pt x="13054" y="5064"/>
                  <a:pt x="13058" y="5054"/>
                </a:cubicBezTo>
                <a:cubicBezTo>
                  <a:pt x="13062" y="5044"/>
                  <a:pt x="13065" y="5034"/>
                  <a:pt x="13067" y="5024"/>
                </a:cubicBezTo>
                <a:cubicBezTo>
                  <a:pt x="13069" y="5013"/>
                  <a:pt x="13070" y="5003"/>
                  <a:pt x="13070" y="4992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5"/>
                  <a:pt x="13043" y="96"/>
                </a:cubicBezTo>
                <a:cubicBezTo>
                  <a:pt x="13037" y="87"/>
                  <a:pt x="13030" y="79"/>
                  <a:pt x="13023" y="71"/>
                </a:cubicBezTo>
                <a:cubicBezTo>
                  <a:pt x="13015" y="64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40" y="27"/>
                </a:cubicBezTo>
                <a:cubicBezTo>
                  <a:pt x="12929" y="25"/>
                  <a:pt x="12919" y="24"/>
                  <a:pt x="12908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任意多边形: 形状 717"/>
          <p:cNvSpPr/>
          <p:nvPr/>
        </p:nvSpPr>
        <p:spPr>
          <a:xfrm>
            <a:off x="5623920" y="4587480"/>
            <a:ext cx="4362480" cy="309600"/>
          </a:xfrm>
          <a:custGeom>
            <a:avLst/>
            <a:gdLst/>
            <a:ahLst/>
            <a:cxnLst/>
            <a:rect l="0" t="0" r="r" b="b"/>
            <a:pathLst>
              <a:path w="12118" h="860">
                <a:moveTo>
                  <a:pt x="0" y="767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8"/>
                </a:cubicBezTo>
                <a:cubicBezTo>
                  <a:pt x="36" y="19"/>
                  <a:pt x="46" y="12"/>
                  <a:pt x="57" y="8"/>
                </a:cubicBezTo>
                <a:cubicBezTo>
                  <a:pt x="69" y="3"/>
                  <a:pt x="80" y="0"/>
                  <a:pt x="93" y="0"/>
                </a:cubicBezTo>
                <a:lnTo>
                  <a:pt x="12025" y="0"/>
                </a:lnTo>
                <a:cubicBezTo>
                  <a:pt x="12038" y="0"/>
                  <a:pt x="12049" y="3"/>
                  <a:pt x="12061" y="8"/>
                </a:cubicBezTo>
                <a:cubicBezTo>
                  <a:pt x="12072" y="12"/>
                  <a:pt x="12082" y="19"/>
                  <a:pt x="12091" y="28"/>
                </a:cubicBezTo>
                <a:cubicBezTo>
                  <a:pt x="12100" y="36"/>
                  <a:pt x="12106" y="46"/>
                  <a:pt x="12111" y="58"/>
                </a:cubicBezTo>
                <a:cubicBezTo>
                  <a:pt x="12116" y="69"/>
                  <a:pt x="12118" y="81"/>
                  <a:pt x="12118" y="93"/>
                </a:cubicBezTo>
                <a:lnTo>
                  <a:pt x="12118" y="767"/>
                </a:lnTo>
                <a:cubicBezTo>
                  <a:pt x="12118" y="780"/>
                  <a:pt x="12116" y="792"/>
                  <a:pt x="12111" y="803"/>
                </a:cubicBezTo>
                <a:cubicBezTo>
                  <a:pt x="12106" y="814"/>
                  <a:pt x="12100" y="824"/>
                  <a:pt x="12091" y="833"/>
                </a:cubicBezTo>
                <a:cubicBezTo>
                  <a:pt x="12082" y="842"/>
                  <a:pt x="12072" y="849"/>
                  <a:pt x="12061" y="853"/>
                </a:cubicBezTo>
                <a:cubicBezTo>
                  <a:pt x="12049" y="858"/>
                  <a:pt x="12038" y="860"/>
                  <a:pt x="12025" y="860"/>
                </a:cubicBezTo>
                <a:lnTo>
                  <a:pt x="93" y="860"/>
                </a:lnTo>
                <a:cubicBezTo>
                  <a:pt x="80" y="860"/>
                  <a:pt x="69" y="858"/>
                  <a:pt x="57" y="853"/>
                </a:cubicBezTo>
                <a:cubicBezTo>
                  <a:pt x="46" y="849"/>
                  <a:pt x="36" y="842"/>
                  <a:pt x="27" y="833"/>
                </a:cubicBezTo>
                <a:cubicBezTo>
                  <a:pt x="18" y="824"/>
                  <a:pt x="12" y="814"/>
                  <a:pt x="7" y="803"/>
                </a:cubicBezTo>
                <a:cubicBezTo>
                  <a:pt x="2" y="792"/>
                  <a:pt x="0" y="780"/>
                  <a:pt x="0" y="76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19" name="任意多边形: 形状 718"/>
          <p:cNvSpPr/>
          <p:nvPr/>
        </p:nvSpPr>
        <p:spPr>
          <a:xfrm>
            <a:off x="5623920" y="3384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4"/>
                  <a:pt x="1112" y="631"/>
                  <a:pt x="1104" y="667"/>
                </a:cubicBezTo>
                <a:cubicBezTo>
                  <a:pt x="1097" y="702"/>
                  <a:pt x="1087" y="737"/>
                  <a:pt x="1073" y="771"/>
                </a:cubicBezTo>
                <a:cubicBezTo>
                  <a:pt x="1059" y="805"/>
                  <a:pt x="1042" y="837"/>
                  <a:pt x="1021" y="867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1"/>
                  <a:pt x="805" y="1059"/>
                  <a:pt x="771" y="1073"/>
                </a:cubicBezTo>
                <a:cubicBezTo>
                  <a:pt x="737" y="1087"/>
                  <a:pt x="703" y="1097"/>
                  <a:pt x="667" y="1104"/>
                </a:cubicBezTo>
                <a:cubicBezTo>
                  <a:pt x="631" y="1111"/>
                  <a:pt x="595" y="1115"/>
                  <a:pt x="558" y="1115"/>
                </a:cubicBezTo>
                <a:cubicBezTo>
                  <a:pt x="520" y="1115"/>
                  <a:pt x="484" y="1111"/>
                  <a:pt x="448" y="1104"/>
                </a:cubicBezTo>
                <a:cubicBezTo>
                  <a:pt x="412" y="1097"/>
                  <a:pt x="378" y="1087"/>
                  <a:pt x="344" y="1073"/>
                </a:cubicBezTo>
                <a:cubicBezTo>
                  <a:pt x="310" y="1059"/>
                  <a:pt x="278" y="1041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7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7"/>
                  <a:pt x="18" y="702"/>
                  <a:pt x="11" y="667"/>
                </a:cubicBezTo>
                <a:cubicBezTo>
                  <a:pt x="3" y="631"/>
                  <a:pt x="0" y="594"/>
                  <a:pt x="0" y="558"/>
                </a:cubicBezTo>
                <a:cubicBezTo>
                  <a:pt x="0" y="521"/>
                  <a:pt x="3" y="485"/>
                  <a:pt x="11" y="449"/>
                </a:cubicBezTo>
                <a:cubicBezTo>
                  <a:pt x="18" y="413"/>
                  <a:pt x="28" y="378"/>
                  <a:pt x="42" y="345"/>
                </a:cubicBezTo>
                <a:cubicBezTo>
                  <a:pt x="56" y="311"/>
                  <a:pt x="73" y="279"/>
                  <a:pt x="94" y="248"/>
                </a:cubicBezTo>
                <a:cubicBezTo>
                  <a:pt x="114" y="218"/>
                  <a:pt x="137" y="190"/>
                  <a:pt x="163" y="164"/>
                </a:cubicBezTo>
                <a:cubicBezTo>
                  <a:pt x="189" y="138"/>
                  <a:pt x="217" y="115"/>
                  <a:pt x="247" y="95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8" y="28"/>
                  <a:pt x="412" y="18"/>
                  <a:pt x="448" y="10"/>
                </a:cubicBezTo>
                <a:cubicBezTo>
                  <a:pt x="484" y="3"/>
                  <a:pt x="520" y="0"/>
                  <a:pt x="558" y="0"/>
                </a:cubicBezTo>
                <a:cubicBezTo>
                  <a:pt x="595" y="0"/>
                  <a:pt x="631" y="3"/>
                  <a:pt x="667" y="10"/>
                </a:cubicBezTo>
                <a:cubicBezTo>
                  <a:pt x="703" y="18"/>
                  <a:pt x="737" y="28"/>
                  <a:pt x="771" y="42"/>
                </a:cubicBezTo>
                <a:cubicBezTo>
                  <a:pt x="805" y="56"/>
                  <a:pt x="837" y="74"/>
                  <a:pt x="868" y="95"/>
                </a:cubicBezTo>
                <a:cubicBezTo>
                  <a:pt x="898" y="115"/>
                  <a:pt x="926" y="138"/>
                  <a:pt x="952" y="164"/>
                </a:cubicBezTo>
                <a:cubicBezTo>
                  <a:pt x="978" y="190"/>
                  <a:pt x="1001" y="218"/>
                  <a:pt x="1021" y="248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8"/>
                  <a:pt x="1097" y="413"/>
                  <a:pt x="1104" y="449"/>
                </a:cubicBezTo>
                <a:cubicBezTo>
                  <a:pt x="1112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20" name="图片 719"/>
          <p:cNvPicPr/>
          <p:nvPr/>
        </p:nvPicPr>
        <p:blipFill>
          <a:blip r:embed="rId6"/>
          <a:stretch/>
        </p:blipFill>
        <p:spPr>
          <a:xfrm>
            <a:off x="5740920" y="35013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1" name="文本框 720"/>
          <p:cNvSpPr txBox="1"/>
          <p:nvPr/>
        </p:nvSpPr>
        <p:spPr>
          <a:xfrm>
            <a:off x="4671360" y="449136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恢复执行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2" name="文本框 721"/>
          <p:cNvSpPr txBox="1"/>
          <p:nvPr/>
        </p:nvSpPr>
        <p:spPr>
          <a:xfrm>
            <a:off x="6125400" y="348264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实时监控与性能分析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3" name="文本框 722"/>
          <p:cNvSpPr txBox="1"/>
          <p:nvPr/>
        </p:nvSpPr>
        <p:spPr>
          <a:xfrm>
            <a:off x="5623920" y="389916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对任务链的执行情况进行实时监控和性能分析。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4" name="文本框 723"/>
          <p:cNvSpPr txBox="1"/>
          <p:nvPr/>
        </p:nvSpPr>
        <p:spPr>
          <a:xfrm>
            <a:off x="8431920" y="3903840"/>
            <a:ext cx="711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5" name="文本框 724"/>
          <p:cNvSpPr txBox="1"/>
          <p:nvPr/>
        </p:nvSpPr>
        <p:spPr>
          <a:xfrm>
            <a:off x="9140040" y="38991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支持回调机制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6" name="文本框 725"/>
          <p:cNvSpPr txBox="1"/>
          <p:nvPr/>
        </p:nvSpPr>
        <p:spPr>
          <a:xfrm>
            <a:off x="5623920" y="4099680"/>
            <a:ext cx="41583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和日志记录，帮助开发者跟踪每个模块的执行时间和状态，识别性能瓶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7" name="文本框 726"/>
          <p:cNvSpPr txBox="1"/>
          <p:nvPr/>
        </p:nvSpPr>
        <p:spPr>
          <a:xfrm>
            <a:off x="5623920" y="43002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颈。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8" name="任意多边形: 形状 727"/>
          <p:cNvSpPr/>
          <p:nvPr/>
        </p:nvSpPr>
        <p:spPr>
          <a:xfrm>
            <a:off x="534600" y="5239440"/>
            <a:ext cx="9627480" cy="869400"/>
          </a:xfrm>
          <a:custGeom>
            <a:avLst/>
            <a:gdLst/>
            <a:ahLst/>
            <a:cxnLst/>
            <a:rect l="0" t="0" r="r" b="b"/>
            <a:pathLst>
              <a:path w="26743" h="2415">
                <a:moveTo>
                  <a:pt x="0" y="2230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3"/>
                  <a:pt x="25" y="93"/>
                  <a:pt x="31" y="83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4"/>
                </a:cubicBezTo>
                <a:cubicBezTo>
                  <a:pt x="26605" y="6"/>
                  <a:pt x="26617" y="10"/>
                  <a:pt x="26628" y="14"/>
                </a:cubicBezTo>
                <a:cubicBezTo>
                  <a:pt x="26639" y="19"/>
                  <a:pt x="26650" y="25"/>
                  <a:pt x="26660" y="31"/>
                </a:cubicBezTo>
                <a:cubicBezTo>
                  <a:pt x="26670" y="38"/>
                  <a:pt x="26680" y="46"/>
                  <a:pt x="26688" y="54"/>
                </a:cubicBezTo>
                <a:cubicBezTo>
                  <a:pt x="26697" y="63"/>
                  <a:pt x="26704" y="72"/>
                  <a:pt x="26711" y="83"/>
                </a:cubicBezTo>
                <a:cubicBezTo>
                  <a:pt x="26718" y="93"/>
                  <a:pt x="26724" y="103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2230"/>
                </a:lnTo>
                <a:cubicBezTo>
                  <a:pt x="26743" y="2242"/>
                  <a:pt x="26741" y="2254"/>
                  <a:pt x="26739" y="2266"/>
                </a:cubicBezTo>
                <a:cubicBezTo>
                  <a:pt x="26737" y="2278"/>
                  <a:pt x="26733" y="2289"/>
                  <a:pt x="26728" y="2301"/>
                </a:cubicBezTo>
                <a:cubicBezTo>
                  <a:pt x="26724" y="2312"/>
                  <a:pt x="26718" y="2323"/>
                  <a:pt x="26711" y="2333"/>
                </a:cubicBezTo>
                <a:cubicBezTo>
                  <a:pt x="26704" y="2343"/>
                  <a:pt x="26697" y="2352"/>
                  <a:pt x="26688" y="2361"/>
                </a:cubicBezTo>
                <a:cubicBezTo>
                  <a:pt x="26680" y="2369"/>
                  <a:pt x="26670" y="2377"/>
                  <a:pt x="26660" y="2384"/>
                </a:cubicBezTo>
                <a:cubicBezTo>
                  <a:pt x="26650" y="2391"/>
                  <a:pt x="26639" y="2396"/>
                  <a:pt x="26628" y="2401"/>
                </a:cubicBezTo>
                <a:cubicBezTo>
                  <a:pt x="26617" y="2406"/>
                  <a:pt x="26605" y="2409"/>
                  <a:pt x="26593" y="2412"/>
                </a:cubicBezTo>
                <a:cubicBezTo>
                  <a:pt x="26581" y="2414"/>
                  <a:pt x="26569" y="2415"/>
                  <a:pt x="26557" y="2415"/>
                </a:cubicBezTo>
                <a:lnTo>
                  <a:pt x="186" y="2415"/>
                </a:lnTo>
                <a:cubicBezTo>
                  <a:pt x="174" y="2415"/>
                  <a:pt x="162" y="2414"/>
                  <a:pt x="150" y="2412"/>
                </a:cubicBezTo>
                <a:cubicBezTo>
                  <a:pt x="138" y="2409"/>
                  <a:pt x="126" y="2406"/>
                  <a:pt x="115" y="2401"/>
                </a:cubicBezTo>
                <a:cubicBezTo>
                  <a:pt x="104" y="2396"/>
                  <a:pt x="93" y="2391"/>
                  <a:pt x="83" y="2384"/>
                </a:cubicBezTo>
                <a:cubicBezTo>
                  <a:pt x="73" y="2377"/>
                  <a:pt x="63" y="2369"/>
                  <a:pt x="55" y="2361"/>
                </a:cubicBezTo>
                <a:cubicBezTo>
                  <a:pt x="46" y="2352"/>
                  <a:pt x="38" y="2343"/>
                  <a:pt x="31" y="2333"/>
                </a:cubicBezTo>
                <a:cubicBezTo>
                  <a:pt x="25" y="2323"/>
                  <a:pt x="19" y="2312"/>
                  <a:pt x="14" y="2301"/>
                </a:cubicBezTo>
                <a:cubicBezTo>
                  <a:pt x="10" y="2289"/>
                  <a:pt x="6" y="2278"/>
                  <a:pt x="4" y="2266"/>
                </a:cubicBezTo>
                <a:cubicBezTo>
                  <a:pt x="1" y="2254"/>
                  <a:pt x="0" y="2242"/>
                  <a:pt x="0" y="223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9" name="图片 728"/>
          <p:cNvPicPr/>
          <p:nvPr/>
        </p:nvPicPr>
        <p:blipFill>
          <a:blip r:embed="rId7"/>
          <a:stretch/>
        </p:blipFill>
        <p:spPr>
          <a:xfrm>
            <a:off x="668520" y="53985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0" name="文本框 729"/>
          <p:cNvSpPr txBox="1"/>
          <p:nvPr/>
        </p:nvSpPr>
        <p:spPr>
          <a:xfrm>
            <a:off x="5690880" y="4671360"/>
            <a:ext cx="38300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0F7FA"/>
                </a:solidFill>
                <a:effectLst/>
                <a:uFillTx/>
                <a:latin typeface="Courier New"/>
                <a:ea typeface="Courier New"/>
              </a:rPr>
              <a:t>from langchain.callbacks import StdOutCallbackHandler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1" name="文本框 730"/>
          <p:cNvSpPr txBox="1"/>
          <p:nvPr/>
        </p:nvSpPr>
        <p:spPr>
          <a:xfrm>
            <a:off x="835560" y="538668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优化案例：金融智能体的投资分析任务链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2" name="文本框 731"/>
          <p:cNvSpPr txBox="1"/>
          <p:nvPr/>
        </p:nvSpPr>
        <p:spPr>
          <a:xfrm>
            <a:off x="668520" y="5653440"/>
            <a:ext cx="9388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在金融智能体中，投资报告生成涉及市场数据抓取、客户偏好分析、策略推荐等多个步骤。通过异步处理并行执行独立任务、缓存客户数据减少查询、动态任务路径选择和错误自动重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3" name="图片 732"/>
          <p:cNvPicPr/>
          <p:nvPr/>
        </p:nvPicPr>
        <p:blipFill>
          <a:blip r:embed="rId8"/>
          <a:stretch/>
        </p:blipFill>
        <p:spPr>
          <a:xfrm>
            <a:off x="534960" y="64512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4" name="文本框 733"/>
          <p:cNvSpPr txBox="1"/>
          <p:nvPr/>
        </p:nvSpPr>
        <p:spPr>
          <a:xfrm>
            <a:off x="668520" y="582048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试，显著提升了系统性能和稳定性。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5" name="文本框 734"/>
          <p:cNvSpPr txBox="1"/>
          <p:nvPr/>
        </p:nvSpPr>
        <p:spPr>
          <a:xfrm>
            <a:off x="718560" y="643896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提升系统响应速度与稳定性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6" name="图片 735"/>
          <p:cNvPicPr/>
          <p:nvPr/>
        </p:nvPicPr>
        <p:blipFill>
          <a:blip r:embed="rId9"/>
          <a:stretch/>
        </p:blipFill>
        <p:spPr>
          <a:xfrm>
            <a:off x="0" y="0"/>
            <a:ext cx="10696320" cy="6743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7" name="文本框 736"/>
          <p:cNvSpPr txBox="1"/>
          <p:nvPr/>
        </p:nvSpPr>
        <p:spPr>
          <a:xfrm>
            <a:off x="9691560" y="642744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10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" name="图片 737"/>
          <p:cNvPicPr/>
          <p:nvPr/>
        </p:nvPicPr>
        <p:blipFill>
          <a:blip r:embed="rId2"/>
          <a:stretch/>
        </p:blipFill>
        <p:spPr>
          <a:xfrm>
            <a:off x="0" y="0"/>
            <a:ext cx="10696320" cy="7654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9" name="任意多边形: 形状 738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0" name="文本框 739"/>
          <p:cNvSpPr txBox="1"/>
          <p:nvPr/>
        </p:nvSpPr>
        <p:spPr>
          <a:xfrm>
            <a:off x="534960" y="24516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集成外部数据源与工具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1" name="文本框 740"/>
          <p:cNvSpPr txBox="1"/>
          <p:nvPr/>
        </p:nvSpPr>
        <p:spPr>
          <a:xfrm>
            <a:off x="534960" y="991800"/>
            <a:ext cx="33199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智能体的高效运行需要获取并处理大量外部数据。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2" name="文本框 741"/>
          <p:cNvSpPr txBox="1"/>
          <p:nvPr/>
        </p:nvSpPr>
        <p:spPr>
          <a:xfrm>
            <a:off x="384408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3" name="文本框 742"/>
          <p:cNvSpPr txBox="1"/>
          <p:nvPr/>
        </p:nvSpPr>
        <p:spPr>
          <a:xfrm>
            <a:off x="4640400" y="991800"/>
            <a:ext cx="543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提供了丰富的集成方案，使开发者能够灵活连接各种数据源与工具，确保智能体具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4" name="任意多边形: 形状 743"/>
          <p:cNvSpPr/>
          <p:nvPr/>
        </p:nvSpPr>
        <p:spPr>
          <a:xfrm>
            <a:off x="4947120" y="1637640"/>
            <a:ext cx="802440" cy="802800"/>
          </a:xfrm>
          <a:custGeom>
            <a:avLst/>
            <a:gdLst/>
            <a:ahLst/>
            <a:cxnLst/>
            <a:rect l="0" t="0" r="r" b="b"/>
            <a:pathLst>
              <a:path w="2229" h="2230">
                <a:moveTo>
                  <a:pt x="2229" y="1115"/>
                </a:moveTo>
                <a:cubicBezTo>
                  <a:pt x="2229" y="1152"/>
                  <a:pt x="2227" y="1188"/>
                  <a:pt x="2224" y="1225"/>
                </a:cubicBezTo>
                <a:cubicBezTo>
                  <a:pt x="2220" y="1261"/>
                  <a:pt x="2215" y="1297"/>
                  <a:pt x="2208" y="1333"/>
                </a:cubicBezTo>
                <a:cubicBezTo>
                  <a:pt x="2201" y="1369"/>
                  <a:pt x="2192" y="1404"/>
                  <a:pt x="2181" y="1439"/>
                </a:cubicBezTo>
                <a:cubicBezTo>
                  <a:pt x="2171" y="1474"/>
                  <a:pt x="2158" y="1508"/>
                  <a:pt x="2144" y="1542"/>
                </a:cubicBezTo>
                <a:cubicBezTo>
                  <a:pt x="2130" y="1576"/>
                  <a:pt x="2115" y="1609"/>
                  <a:pt x="2098" y="1641"/>
                </a:cubicBezTo>
                <a:cubicBezTo>
                  <a:pt x="2080" y="1673"/>
                  <a:pt x="2062" y="1704"/>
                  <a:pt x="2041" y="1735"/>
                </a:cubicBezTo>
                <a:cubicBezTo>
                  <a:pt x="2021" y="1765"/>
                  <a:pt x="1999" y="1794"/>
                  <a:pt x="1976" y="1822"/>
                </a:cubicBezTo>
                <a:cubicBezTo>
                  <a:pt x="1953" y="1851"/>
                  <a:pt x="1929" y="1878"/>
                  <a:pt x="1903" y="1903"/>
                </a:cubicBezTo>
                <a:cubicBezTo>
                  <a:pt x="1877" y="1929"/>
                  <a:pt x="1850" y="1954"/>
                  <a:pt x="1822" y="1977"/>
                </a:cubicBezTo>
                <a:cubicBezTo>
                  <a:pt x="1794" y="2000"/>
                  <a:pt x="1764" y="2022"/>
                  <a:pt x="1734" y="2042"/>
                </a:cubicBezTo>
                <a:cubicBezTo>
                  <a:pt x="1704" y="2062"/>
                  <a:pt x="1672" y="2081"/>
                  <a:pt x="1640" y="2098"/>
                </a:cubicBezTo>
                <a:cubicBezTo>
                  <a:pt x="1608" y="2115"/>
                  <a:pt x="1575" y="2131"/>
                  <a:pt x="1541" y="2145"/>
                </a:cubicBezTo>
                <a:cubicBezTo>
                  <a:pt x="1508" y="2159"/>
                  <a:pt x="1473" y="2171"/>
                  <a:pt x="1438" y="2182"/>
                </a:cubicBezTo>
                <a:cubicBezTo>
                  <a:pt x="1403" y="2192"/>
                  <a:pt x="1368" y="2201"/>
                  <a:pt x="1332" y="2208"/>
                </a:cubicBezTo>
                <a:cubicBezTo>
                  <a:pt x="1296" y="2215"/>
                  <a:pt x="1260" y="2221"/>
                  <a:pt x="1224" y="2224"/>
                </a:cubicBezTo>
                <a:cubicBezTo>
                  <a:pt x="1188" y="2228"/>
                  <a:pt x="1151" y="2230"/>
                  <a:pt x="1115" y="2230"/>
                </a:cubicBezTo>
                <a:cubicBezTo>
                  <a:pt x="1078" y="2230"/>
                  <a:pt x="1042" y="2228"/>
                  <a:pt x="1006" y="2224"/>
                </a:cubicBezTo>
                <a:cubicBezTo>
                  <a:pt x="969" y="2221"/>
                  <a:pt x="933" y="2215"/>
                  <a:pt x="897" y="2208"/>
                </a:cubicBezTo>
                <a:cubicBezTo>
                  <a:pt x="862" y="2201"/>
                  <a:pt x="826" y="2192"/>
                  <a:pt x="791" y="2182"/>
                </a:cubicBezTo>
                <a:cubicBezTo>
                  <a:pt x="756" y="2171"/>
                  <a:pt x="721" y="2159"/>
                  <a:pt x="687" y="2145"/>
                </a:cubicBezTo>
                <a:cubicBezTo>
                  <a:pt x="654" y="2131"/>
                  <a:pt x="621" y="2115"/>
                  <a:pt x="589" y="2098"/>
                </a:cubicBezTo>
                <a:cubicBezTo>
                  <a:pt x="556" y="2081"/>
                  <a:pt x="525" y="2062"/>
                  <a:pt x="495" y="2042"/>
                </a:cubicBezTo>
                <a:cubicBezTo>
                  <a:pt x="464" y="2022"/>
                  <a:pt x="435" y="2000"/>
                  <a:pt x="407" y="1977"/>
                </a:cubicBezTo>
                <a:cubicBezTo>
                  <a:pt x="379" y="1954"/>
                  <a:pt x="352" y="1929"/>
                  <a:pt x="326" y="1903"/>
                </a:cubicBezTo>
                <a:cubicBezTo>
                  <a:pt x="300" y="1878"/>
                  <a:pt x="276" y="1851"/>
                  <a:pt x="253" y="1822"/>
                </a:cubicBezTo>
                <a:cubicBezTo>
                  <a:pt x="229" y="1794"/>
                  <a:pt x="208" y="1765"/>
                  <a:pt x="187" y="1735"/>
                </a:cubicBezTo>
                <a:cubicBezTo>
                  <a:pt x="167" y="1704"/>
                  <a:pt x="148" y="1673"/>
                  <a:pt x="131" y="1641"/>
                </a:cubicBezTo>
                <a:cubicBezTo>
                  <a:pt x="114" y="1609"/>
                  <a:pt x="98" y="1576"/>
                  <a:pt x="84" y="1542"/>
                </a:cubicBezTo>
                <a:cubicBezTo>
                  <a:pt x="70" y="1508"/>
                  <a:pt x="58" y="1474"/>
                  <a:pt x="48" y="1439"/>
                </a:cubicBezTo>
                <a:cubicBezTo>
                  <a:pt x="37" y="1404"/>
                  <a:pt x="28" y="1369"/>
                  <a:pt x="21" y="1333"/>
                </a:cubicBezTo>
                <a:cubicBezTo>
                  <a:pt x="14" y="1297"/>
                  <a:pt x="9" y="1261"/>
                  <a:pt x="5" y="1225"/>
                </a:cubicBezTo>
                <a:cubicBezTo>
                  <a:pt x="1" y="1188"/>
                  <a:pt x="0" y="1152"/>
                  <a:pt x="0" y="1115"/>
                </a:cubicBezTo>
                <a:cubicBezTo>
                  <a:pt x="0" y="1079"/>
                  <a:pt x="1" y="1043"/>
                  <a:pt x="5" y="1005"/>
                </a:cubicBezTo>
                <a:cubicBezTo>
                  <a:pt x="9" y="969"/>
                  <a:pt x="14" y="933"/>
                  <a:pt x="21" y="897"/>
                </a:cubicBezTo>
                <a:cubicBezTo>
                  <a:pt x="28" y="861"/>
                  <a:pt x="37" y="826"/>
                  <a:pt x="48" y="791"/>
                </a:cubicBezTo>
                <a:cubicBezTo>
                  <a:pt x="58" y="756"/>
                  <a:pt x="70" y="722"/>
                  <a:pt x="84" y="688"/>
                </a:cubicBezTo>
                <a:cubicBezTo>
                  <a:pt x="98" y="654"/>
                  <a:pt x="114" y="621"/>
                  <a:pt x="131" y="589"/>
                </a:cubicBezTo>
                <a:cubicBezTo>
                  <a:pt x="148" y="557"/>
                  <a:pt x="167" y="526"/>
                  <a:pt x="187" y="495"/>
                </a:cubicBezTo>
                <a:cubicBezTo>
                  <a:pt x="208" y="465"/>
                  <a:pt x="229" y="436"/>
                  <a:pt x="253" y="408"/>
                </a:cubicBezTo>
                <a:cubicBezTo>
                  <a:pt x="276" y="379"/>
                  <a:pt x="300" y="352"/>
                  <a:pt x="326" y="327"/>
                </a:cubicBezTo>
                <a:cubicBezTo>
                  <a:pt x="352" y="301"/>
                  <a:pt x="379" y="276"/>
                  <a:pt x="407" y="253"/>
                </a:cubicBezTo>
                <a:cubicBezTo>
                  <a:pt x="435" y="230"/>
                  <a:pt x="464" y="208"/>
                  <a:pt x="495" y="188"/>
                </a:cubicBezTo>
                <a:cubicBezTo>
                  <a:pt x="525" y="168"/>
                  <a:pt x="556" y="149"/>
                  <a:pt x="589" y="132"/>
                </a:cubicBezTo>
                <a:cubicBezTo>
                  <a:pt x="621" y="115"/>
                  <a:pt x="654" y="99"/>
                  <a:pt x="687" y="85"/>
                </a:cubicBezTo>
                <a:cubicBezTo>
                  <a:pt x="721" y="71"/>
                  <a:pt x="756" y="59"/>
                  <a:pt x="791" y="48"/>
                </a:cubicBezTo>
                <a:cubicBezTo>
                  <a:pt x="826" y="38"/>
                  <a:pt x="862" y="29"/>
                  <a:pt x="897" y="22"/>
                </a:cubicBezTo>
                <a:cubicBezTo>
                  <a:pt x="933" y="15"/>
                  <a:pt x="969" y="9"/>
                  <a:pt x="1006" y="6"/>
                </a:cubicBezTo>
                <a:cubicBezTo>
                  <a:pt x="1042" y="2"/>
                  <a:pt x="1078" y="0"/>
                  <a:pt x="1115" y="0"/>
                </a:cubicBezTo>
                <a:cubicBezTo>
                  <a:pt x="1151" y="0"/>
                  <a:pt x="1188" y="2"/>
                  <a:pt x="1224" y="6"/>
                </a:cubicBezTo>
                <a:cubicBezTo>
                  <a:pt x="1260" y="9"/>
                  <a:pt x="1296" y="15"/>
                  <a:pt x="1332" y="22"/>
                </a:cubicBezTo>
                <a:cubicBezTo>
                  <a:pt x="1368" y="29"/>
                  <a:pt x="1403" y="38"/>
                  <a:pt x="1438" y="48"/>
                </a:cubicBezTo>
                <a:cubicBezTo>
                  <a:pt x="1473" y="59"/>
                  <a:pt x="1508" y="71"/>
                  <a:pt x="1541" y="85"/>
                </a:cubicBezTo>
                <a:cubicBezTo>
                  <a:pt x="1575" y="99"/>
                  <a:pt x="1608" y="115"/>
                  <a:pt x="1640" y="132"/>
                </a:cubicBezTo>
                <a:cubicBezTo>
                  <a:pt x="1672" y="149"/>
                  <a:pt x="1704" y="168"/>
                  <a:pt x="1734" y="188"/>
                </a:cubicBezTo>
                <a:cubicBezTo>
                  <a:pt x="1764" y="208"/>
                  <a:pt x="1794" y="230"/>
                  <a:pt x="1822" y="253"/>
                </a:cubicBezTo>
                <a:cubicBezTo>
                  <a:pt x="1850" y="276"/>
                  <a:pt x="1877" y="301"/>
                  <a:pt x="1903" y="327"/>
                </a:cubicBezTo>
                <a:cubicBezTo>
                  <a:pt x="1929" y="352"/>
                  <a:pt x="1953" y="379"/>
                  <a:pt x="1976" y="408"/>
                </a:cubicBezTo>
                <a:cubicBezTo>
                  <a:pt x="1999" y="436"/>
                  <a:pt x="2021" y="465"/>
                  <a:pt x="2041" y="495"/>
                </a:cubicBezTo>
                <a:cubicBezTo>
                  <a:pt x="2062" y="526"/>
                  <a:pt x="2080" y="557"/>
                  <a:pt x="2098" y="589"/>
                </a:cubicBezTo>
                <a:cubicBezTo>
                  <a:pt x="2115" y="621"/>
                  <a:pt x="2130" y="654"/>
                  <a:pt x="2144" y="688"/>
                </a:cubicBezTo>
                <a:cubicBezTo>
                  <a:pt x="2158" y="722"/>
                  <a:pt x="2171" y="756"/>
                  <a:pt x="2181" y="791"/>
                </a:cubicBezTo>
                <a:cubicBezTo>
                  <a:pt x="2192" y="826"/>
                  <a:pt x="2201" y="861"/>
                  <a:pt x="2208" y="897"/>
                </a:cubicBezTo>
                <a:cubicBezTo>
                  <a:pt x="2215" y="933"/>
                  <a:pt x="2220" y="969"/>
                  <a:pt x="2224" y="1005"/>
                </a:cubicBezTo>
                <a:cubicBezTo>
                  <a:pt x="2227" y="1043"/>
                  <a:pt x="2229" y="1079"/>
                  <a:pt x="2229" y="111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5" name="图片 744"/>
          <p:cNvPicPr/>
          <p:nvPr/>
        </p:nvPicPr>
        <p:blipFill>
          <a:blip r:embed="rId3"/>
          <a:stretch/>
        </p:blipFill>
        <p:spPr>
          <a:xfrm>
            <a:off x="5181120" y="1888560"/>
            <a:ext cx="34236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6" name="任意多边形: 形状 745"/>
          <p:cNvSpPr/>
          <p:nvPr/>
        </p:nvSpPr>
        <p:spPr>
          <a:xfrm>
            <a:off x="534600" y="2707560"/>
            <a:ext cx="4713480" cy="1855440"/>
          </a:xfrm>
          <a:custGeom>
            <a:avLst/>
            <a:gdLst/>
            <a:ahLst/>
            <a:cxnLst/>
            <a:rect l="0" t="0" r="r" b="b"/>
            <a:pathLst>
              <a:path w="13093" h="5154">
                <a:moveTo>
                  <a:pt x="0" y="4968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4968"/>
                </a:lnTo>
                <a:cubicBezTo>
                  <a:pt x="13093" y="4993"/>
                  <a:pt x="13089" y="5016"/>
                  <a:pt x="13079" y="5039"/>
                </a:cubicBezTo>
                <a:cubicBezTo>
                  <a:pt x="13070" y="5062"/>
                  <a:pt x="13056" y="5082"/>
                  <a:pt x="13039" y="5099"/>
                </a:cubicBezTo>
                <a:cubicBezTo>
                  <a:pt x="13021" y="5117"/>
                  <a:pt x="13001" y="5130"/>
                  <a:pt x="12979" y="5140"/>
                </a:cubicBezTo>
                <a:cubicBezTo>
                  <a:pt x="12956" y="5149"/>
                  <a:pt x="12932" y="5154"/>
                  <a:pt x="12908" y="5154"/>
                </a:cubicBezTo>
                <a:lnTo>
                  <a:pt x="186" y="5154"/>
                </a:lnTo>
                <a:cubicBezTo>
                  <a:pt x="161" y="5154"/>
                  <a:pt x="138" y="5149"/>
                  <a:pt x="115" y="5140"/>
                </a:cubicBezTo>
                <a:cubicBezTo>
                  <a:pt x="92" y="5130"/>
                  <a:pt x="72" y="5117"/>
                  <a:pt x="55" y="5099"/>
                </a:cubicBezTo>
                <a:cubicBezTo>
                  <a:pt x="37" y="5082"/>
                  <a:pt x="24" y="5062"/>
                  <a:pt x="14" y="5039"/>
                </a:cubicBezTo>
                <a:cubicBezTo>
                  <a:pt x="5" y="5016"/>
                  <a:pt x="0" y="4993"/>
                  <a:pt x="0" y="496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7" name="任意多边形: 形状 746"/>
          <p:cNvSpPr/>
          <p:nvPr/>
        </p:nvSpPr>
        <p:spPr>
          <a:xfrm>
            <a:off x="534600" y="2707560"/>
            <a:ext cx="4713480" cy="1855440"/>
          </a:xfrm>
          <a:custGeom>
            <a:avLst/>
            <a:gdLst/>
            <a:ahLst/>
            <a:cxnLst/>
            <a:rect l="0" t="0" r="r" b="b"/>
            <a:pathLst>
              <a:path w="13093" h="5154">
                <a:moveTo>
                  <a:pt x="0" y="4968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4968"/>
                </a:lnTo>
                <a:cubicBezTo>
                  <a:pt x="13093" y="4993"/>
                  <a:pt x="13089" y="5016"/>
                  <a:pt x="13079" y="5039"/>
                </a:cubicBezTo>
                <a:cubicBezTo>
                  <a:pt x="13070" y="5062"/>
                  <a:pt x="13056" y="5082"/>
                  <a:pt x="13039" y="5099"/>
                </a:cubicBezTo>
                <a:cubicBezTo>
                  <a:pt x="13021" y="5117"/>
                  <a:pt x="13001" y="5130"/>
                  <a:pt x="12979" y="5140"/>
                </a:cubicBezTo>
                <a:cubicBezTo>
                  <a:pt x="12956" y="5149"/>
                  <a:pt x="12932" y="5154"/>
                  <a:pt x="12908" y="5154"/>
                </a:cubicBezTo>
                <a:lnTo>
                  <a:pt x="186" y="5154"/>
                </a:lnTo>
                <a:cubicBezTo>
                  <a:pt x="161" y="5154"/>
                  <a:pt x="138" y="5149"/>
                  <a:pt x="115" y="5140"/>
                </a:cubicBezTo>
                <a:cubicBezTo>
                  <a:pt x="92" y="5130"/>
                  <a:pt x="72" y="5117"/>
                  <a:pt x="55" y="5099"/>
                </a:cubicBezTo>
                <a:cubicBezTo>
                  <a:pt x="37" y="5082"/>
                  <a:pt x="24" y="5062"/>
                  <a:pt x="14" y="5039"/>
                </a:cubicBezTo>
                <a:cubicBezTo>
                  <a:pt x="5" y="5016"/>
                  <a:pt x="0" y="4993"/>
                  <a:pt x="0" y="4968"/>
                </a:cubicBezTo>
                <a:moveTo>
                  <a:pt x="23" y="185"/>
                </a:moveTo>
                <a:lnTo>
                  <a:pt x="23" y="4968"/>
                </a:lnTo>
                <a:cubicBezTo>
                  <a:pt x="23" y="4979"/>
                  <a:pt x="24" y="4989"/>
                  <a:pt x="26" y="5000"/>
                </a:cubicBezTo>
                <a:cubicBezTo>
                  <a:pt x="29" y="5010"/>
                  <a:pt x="32" y="5020"/>
                  <a:pt x="36" y="5030"/>
                </a:cubicBezTo>
                <a:cubicBezTo>
                  <a:pt x="40" y="5040"/>
                  <a:pt x="45" y="5050"/>
                  <a:pt x="51" y="5058"/>
                </a:cubicBezTo>
                <a:cubicBezTo>
                  <a:pt x="57" y="5067"/>
                  <a:pt x="63" y="5075"/>
                  <a:pt x="71" y="5083"/>
                </a:cubicBezTo>
                <a:cubicBezTo>
                  <a:pt x="78" y="5091"/>
                  <a:pt x="87" y="5097"/>
                  <a:pt x="96" y="5103"/>
                </a:cubicBezTo>
                <a:cubicBezTo>
                  <a:pt x="104" y="5109"/>
                  <a:pt x="114" y="5114"/>
                  <a:pt x="124" y="5118"/>
                </a:cubicBezTo>
                <a:cubicBezTo>
                  <a:pt x="134" y="5122"/>
                  <a:pt x="144" y="5125"/>
                  <a:pt x="154" y="5127"/>
                </a:cubicBezTo>
                <a:cubicBezTo>
                  <a:pt x="165" y="5130"/>
                  <a:pt x="175" y="5131"/>
                  <a:pt x="186" y="5131"/>
                </a:cubicBezTo>
                <a:lnTo>
                  <a:pt x="12908" y="5131"/>
                </a:lnTo>
                <a:cubicBezTo>
                  <a:pt x="12918" y="5131"/>
                  <a:pt x="12929" y="5130"/>
                  <a:pt x="12939" y="5127"/>
                </a:cubicBezTo>
                <a:cubicBezTo>
                  <a:pt x="12950" y="5125"/>
                  <a:pt x="12960" y="5122"/>
                  <a:pt x="12970" y="5118"/>
                </a:cubicBezTo>
                <a:cubicBezTo>
                  <a:pt x="12980" y="5114"/>
                  <a:pt x="12989" y="5109"/>
                  <a:pt x="12998" y="5103"/>
                </a:cubicBezTo>
                <a:cubicBezTo>
                  <a:pt x="13007" y="5097"/>
                  <a:pt x="13015" y="5091"/>
                  <a:pt x="13022" y="5083"/>
                </a:cubicBezTo>
                <a:cubicBezTo>
                  <a:pt x="13030" y="5075"/>
                  <a:pt x="13037" y="5067"/>
                  <a:pt x="13043" y="5058"/>
                </a:cubicBezTo>
                <a:cubicBezTo>
                  <a:pt x="13049" y="5050"/>
                  <a:pt x="13054" y="5040"/>
                  <a:pt x="13058" y="5030"/>
                </a:cubicBezTo>
                <a:cubicBezTo>
                  <a:pt x="13062" y="5020"/>
                  <a:pt x="13065" y="5010"/>
                  <a:pt x="13067" y="5000"/>
                </a:cubicBezTo>
                <a:cubicBezTo>
                  <a:pt x="13069" y="4989"/>
                  <a:pt x="13070" y="4979"/>
                  <a:pt x="13070" y="4968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8" name="任意多边形: 形状 747"/>
          <p:cNvSpPr/>
          <p:nvPr/>
        </p:nvSpPr>
        <p:spPr>
          <a:xfrm>
            <a:off x="710280" y="288288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1" y="631"/>
                  <a:pt x="1104" y="667"/>
                </a:cubicBezTo>
                <a:cubicBezTo>
                  <a:pt x="1097" y="703"/>
                  <a:pt x="1086" y="738"/>
                  <a:pt x="1072" y="771"/>
                </a:cubicBezTo>
                <a:cubicBezTo>
                  <a:pt x="1058" y="805"/>
                  <a:pt x="1041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7" y="1021"/>
                </a:cubicBezTo>
                <a:cubicBezTo>
                  <a:pt x="837" y="1042"/>
                  <a:pt x="804" y="1059"/>
                  <a:pt x="770" y="1073"/>
                </a:cubicBezTo>
                <a:cubicBezTo>
                  <a:pt x="736" y="1087"/>
                  <a:pt x="701" y="1097"/>
                  <a:pt x="665" y="1105"/>
                </a:cubicBezTo>
                <a:cubicBezTo>
                  <a:pt x="630" y="1112"/>
                  <a:pt x="593" y="1115"/>
                  <a:pt x="557" y="1115"/>
                </a:cubicBezTo>
                <a:cubicBezTo>
                  <a:pt x="520" y="1115"/>
                  <a:pt x="484" y="1112"/>
                  <a:pt x="448" y="1105"/>
                </a:cubicBezTo>
                <a:cubicBezTo>
                  <a:pt x="412" y="1097"/>
                  <a:pt x="377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8"/>
                  <a:pt x="17" y="703"/>
                  <a:pt x="10" y="667"/>
                </a:cubicBezTo>
                <a:cubicBezTo>
                  <a:pt x="3" y="631"/>
                  <a:pt x="0" y="595"/>
                  <a:pt x="0" y="558"/>
                </a:cubicBezTo>
                <a:cubicBezTo>
                  <a:pt x="0" y="522"/>
                  <a:pt x="3" y="485"/>
                  <a:pt x="10" y="449"/>
                </a:cubicBezTo>
                <a:cubicBezTo>
                  <a:pt x="17" y="414"/>
                  <a:pt x="28" y="379"/>
                  <a:pt x="42" y="344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7" y="28"/>
                  <a:pt x="412" y="18"/>
                  <a:pt x="448" y="11"/>
                </a:cubicBezTo>
                <a:cubicBezTo>
                  <a:pt x="484" y="4"/>
                  <a:pt x="520" y="0"/>
                  <a:pt x="557" y="0"/>
                </a:cubicBezTo>
                <a:cubicBezTo>
                  <a:pt x="593" y="0"/>
                  <a:pt x="630" y="4"/>
                  <a:pt x="665" y="11"/>
                </a:cubicBezTo>
                <a:cubicBezTo>
                  <a:pt x="701" y="18"/>
                  <a:pt x="736" y="28"/>
                  <a:pt x="770" y="42"/>
                </a:cubicBezTo>
                <a:cubicBezTo>
                  <a:pt x="804" y="56"/>
                  <a:pt x="837" y="74"/>
                  <a:pt x="867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1" y="278"/>
                  <a:pt x="1058" y="310"/>
                  <a:pt x="1072" y="344"/>
                </a:cubicBezTo>
                <a:cubicBezTo>
                  <a:pt x="1086" y="379"/>
                  <a:pt x="1097" y="414"/>
                  <a:pt x="1104" y="449"/>
                </a:cubicBezTo>
                <a:cubicBezTo>
                  <a:pt x="1111" y="485"/>
                  <a:pt x="1115" y="522"/>
                  <a:pt x="1115" y="558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49" name="图片 748"/>
          <p:cNvPicPr/>
          <p:nvPr/>
        </p:nvPicPr>
        <p:blipFill>
          <a:blip r:embed="rId4"/>
          <a:stretch/>
        </p:blipFill>
        <p:spPr>
          <a:xfrm>
            <a:off x="835560" y="29998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0" name="文本框 749"/>
          <p:cNvSpPr txBox="1"/>
          <p:nvPr/>
        </p:nvSpPr>
        <p:spPr>
          <a:xfrm>
            <a:off x="534960" y="1225800"/>
            <a:ext cx="2112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备强大的数据处理和交互能力。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1" name="任意多边形: 形状 750"/>
          <p:cNvSpPr/>
          <p:nvPr/>
        </p:nvSpPr>
        <p:spPr>
          <a:xfrm>
            <a:off x="710280" y="3459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6" y="117"/>
                  <a:pt x="59" y="117"/>
                </a:cubicBezTo>
                <a:cubicBezTo>
                  <a:pt x="50" y="117"/>
                  <a:pt x="43" y="115"/>
                  <a:pt x="35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5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2" name="文本框 751"/>
          <p:cNvSpPr txBox="1"/>
          <p:nvPr/>
        </p:nvSpPr>
        <p:spPr>
          <a:xfrm>
            <a:off x="1211760" y="298116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数据库与向量存储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3" name="文本框 752"/>
          <p:cNvSpPr txBox="1"/>
          <p:nvPr/>
        </p:nvSpPr>
        <p:spPr>
          <a:xfrm>
            <a:off x="894240" y="33976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关系数据库集成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4" name="任意多边形: 形状 753"/>
          <p:cNvSpPr/>
          <p:nvPr/>
        </p:nvSpPr>
        <p:spPr>
          <a:xfrm>
            <a:off x="710280" y="37270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6"/>
                  <a:pt x="115" y="74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6" y="117"/>
                  <a:pt x="59" y="117"/>
                </a:cubicBezTo>
                <a:cubicBezTo>
                  <a:pt x="50" y="117"/>
                  <a:pt x="43" y="115"/>
                  <a:pt x="35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6"/>
                  <a:pt x="0" y="59"/>
                </a:cubicBezTo>
                <a:cubicBezTo>
                  <a:pt x="0" y="51"/>
                  <a:pt x="1" y="43"/>
                  <a:pt x="4" y="36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5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6"/>
                </a:cubicBezTo>
                <a:cubicBezTo>
                  <a:pt x="115" y="43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5" name="文本框 754"/>
          <p:cNvSpPr txBox="1"/>
          <p:nvPr/>
        </p:nvSpPr>
        <p:spPr>
          <a:xfrm>
            <a:off x="1830240" y="3402360"/>
            <a:ext cx="1467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(MySQL, PostgreSQL)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6" name="文本框 755"/>
          <p:cNvSpPr txBox="1"/>
          <p:nvPr/>
        </p:nvSpPr>
        <p:spPr>
          <a:xfrm>
            <a:off x="894240" y="36651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向量数据库支持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7" name="任意多边形: 形状 756"/>
          <p:cNvSpPr/>
          <p:nvPr/>
        </p:nvSpPr>
        <p:spPr>
          <a:xfrm>
            <a:off x="710280" y="39942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5" y="73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6"/>
                  <a:pt x="88" y="110"/>
                  <a:pt x="81" y="113"/>
                </a:cubicBezTo>
                <a:cubicBezTo>
                  <a:pt x="74" y="116"/>
                  <a:pt x="66" y="117"/>
                  <a:pt x="59" y="117"/>
                </a:cubicBezTo>
                <a:cubicBezTo>
                  <a:pt x="50" y="117"/>
                  <a:pt x="43" y="116"/>
                  <a:pt x="35" y="113"/>
                </a:cubicBezTo>
                <a:cubicBezTo>
                  <a:pt x="28" y="110"/>
                  <a:pt x="22" y="106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6"/>
                  <a:pt x="0" y="58"/>
                </a:cubicBezTo>
                <a:cubicBezTo>
                  <a:pt x="0" y="51"/>
                  <a:pt x="1" y="43"/>
                  <a:pt x="4" y="36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8" y="8"/>
                  <a:pt x="35" y="5"/>
                </a:cubicBezTo>
                <a:cubicBezTo>
                  <a:pt x="43" y="2"/>
                  <a:pt x="50" y="0"/>
                  <a:pt x="59" y="0"/>
                </a:cubicBezTo>
                <a:cubicBezTo>
                  <a:pt x="66" y="0"/>
                  <a:pt x="74" y="2"/>
                  <a:pt x="81" y="5"/>
                </a:cubicBezTo>
                <a:cubicBezTo>
                  <a:pt x="88" y="8"/>
                  <a:pt x="94" y="12"/>
                  <a:pt x="100" y="17"/>
                </a:cubicBezTo>
                <a:cubicBezTo>
                  <a:pt x="105" y="23"/>
                  <a:pt x="109" y="29"/>
                  <a:pt x="112" y="36"/>
                </a:cubicBezTo>
                <a:cubicBezTo>
                  <a:pt x="115" y="43"/>
                  <a:pt x="117" y="51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8" name="文本框 757"/>
          <p:cNvSpPr txBox="1"/>
          <p:nvPr/>
        </p:nvSpPr>
        <p:spPr>
          <a:xfrm>
            <a:off x="1830240" y="3669840"/>
            <a:ext cx="1220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(FAISS, Pinecone)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9" name="任意多边形: 形状 758"/>
          <p:cNvSpPr/>
          <p:nvPr/>
        </p:nvSpPr>
        <p:spPr>
          <a:xfrm>
            <a:off x="710280" y="42616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9"/>
                  <a:pt x="105" y="95"/>
                  <a:pt x="100" y="100"/>
                </a:cubicBezTo>
                <a:cubicBezTo>
                  <a:pt x="94" y="106"/>
                  <a:pt x="88" y="110"/>
                  <a:pt x="81" y="113"/>
                </a:cubicBezTo>
                <a:cubicBezTo>
                  <a:pt x="74" y="116"/>
                  <a:pt x="66" y="117"/>
                  <a:pt x="59" y="117"/>
                </a:cubicBezTo>
                <a:cubicBezTo>
                  <a:pt x="50" y="117"/>
                  <a:pt x="43" y="116"/>
                  <a:pt x="35" y="113"/>
                </a:cubicBezTo>
                <a:cubicBezTo>
                  <a:pt x="28" y="110"/>
                  <a:pt x="22" y="106"/>
                  <a:pt x="17" y="100"/>
                </a:cubicBezTo>
                <a:cubicBezTo>
                  <a:pt x="11" y="95"/>
                  <a:pt x="7" y="89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8" y="8"/>
                  <a:pt x="35" y="5"/>
                </a:cubicBezTo>
                <a:cubicBezTo>
                  <a:pt x="43" y="2"/>
                  <a:pt x="50" y="0"/>
                  <a:pt x="59" y="0"/>
                </a:cubicBezTo>
                <a:cubicBezTo>
                  <a:pt x="66" y="0"/>
                  <a:pt x="74" y="2"/>
                  <a:pt x="81" y="5"/>
                </a:cubicBezTo>
                <a:cubicBezTo>
                  <a:pt x="88" y="8"/>
                  <a:pt x="94" y="12"/>
                  <a:pt x="100" y="17"/>
                </a:cubicBezTo>
                <a:cubicBezTo>
                  <a:pt x="105" y="23"/>
                  <a:pt x="109" y="29"/>
                  <a:pt x="112" y="36"/>
                </a:cubicBezTo>
                <a:cubicBezTo>
                  <a:pt x="115" y="43"/>
                  <a:pt x="117" y="50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0" name="文本框 759"/>
          <p:cNvSpPr txBox="1"/>
          <p:nvPr/>
        </p:nvSpPr>
        <p:spPr>
          <a:xfrm>
            <a:off x="894240" y="393264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实现结构化与非结构化数据处理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1" name="任意多边形: 形状 760"/>
          <p:cNvSpPr/>
          <p:nvPr/>
        </p:nvSpPr>
        <p:spPr>
          <a:xfrm>
            <a:off x="5448240" y="2707560"/>
            <a:ext cx="4713840" cy="1855440"/>
          </a:xfrm>
          <a:custGeom>
            <a:avLst/>
            <a:gdLst/>
            <a:ahLst/>
            <a:cxnLst/>
            <a:rect l="0" t="0" r="r" b="b"/>
            <a:pathLst>
              <a:path w="13094" h="5154">
                <a:moveTo>
                  <a:pt x="15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3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4968"/>
                </a:lnTo>
                <a:cubicBezTo>
                  <a:pt x="13094" y="4993"/>
                  <a:pt x="13089" y="5016"/>
                  <a:pt x="13079" y="5039"/>
                </a:cubicBezTo>
                <a:cubicBezTo>
                  <a:pt x="13070" y="5062"/>
                  <a:pt x="13057" y="5082"/>
                  <a:pt x="13039" y="5099"/>
                </a:cubicBezTo>
                <a:cubicBezTo>
                  <a:pt x="13022" y="5117"/>
                  <a:pt x="13002" y="5130"/>
                  <a:pt x="12979" y="5140"/>
                </a:cubicBezTo>
                <a:cubicBezTo>
                  <a:pt x="12956" y="5149"/>
                  <a:pt x="12932" y="5154"/>
                  <a:pt x="12908" y="5154"/>
                </a:cubicBezTo>
                <a:lnTo>
                  <a:pt x="186" y="5154"/>
                </a:lnTo>
                <a:cubicBezTo>
                  <a:pt x="161" y="5154"/>
                  <a:pt x="138" y="5149"/>
                  <a:pt x="115" y="5140"/>
                </a:cubicBezTo>
                <a:cubicBezTo>
                  <a:pt x="92" y="5130"/>
                  <a:pt x="72" y="5117"/>
                  <a:pt x="55" y="5099"/>
                </a:cubicBezTo>
                <a:cubicBezTo>
                  <a:pt x="37" y="5082"/>
                  <a:pt x="24" y="5062"/>
                  <a:pt x="15" y="5039"/>
                </a:cubicBezTo>
                <a:cubicBezTo>
                  <a:pt x="5" y="5016"/>
                  <a:pt x="0" y="4993"/>
                  <a:pt x="0" y="4968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2" name="任意多边形: 形状 761"/>
          <p:cNvSpPr/>
          <p:nvPr/>
        </p:nvSpPr>
        <p:spPr>
          <a:xfrm>
            <a:off x="5448240" y="2707560"/>
            <a:ext cx="4713840" cy="1855440"/>
          </a:xfrm>
          <a:custGeom>
            <a:avLst/>
            <a:gdLst/>
            <a:ahLst/>
            <a:cxnLst/>
            <a:rect l="0" t="0" r="r" b="b"/>
            <a:pathLst>
              <a:path w="13094" h="5154">
                <a:moveTo>
                  <a:pt x="0" y="4968"/>
                </a:move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4968"/>
                </a:lnTo>
                <a:cubicBezTo>
                  <a:pt x="13094" y="4993"/>
                  <a:pt x="13089" y="5016"/>
                  <a:pt x="13079" y="5039"/>
                </a:cubicBezTo>
                <a:cubicBezTo>
                  <a:pt x="13070" y="5062"/>
                  <a:pt x="13057" y="5082"/>
                  <a:pt x="13039" y="5099"/>
                </a:cubicBezTo>
                <a:cubicBezTo>
                  <a:pt x="13022" y="5117"/>
                  <a:pt x="13002" y="5130"/>
                  <a:pt x="12979" y="5140"/>
                </a:cubicBezTo>
                <a:cubicBezTo>
                  <a:pt x="12956" y="5149"/>
                  <a:pt x="12932" y="5154"/>
                  <a:pt x="12908" y="5154"/>
                </a:cubicBezTo>
                <a:lnTo>
                  <a:pt x="186" y="5154"/>
                </a:lnTo>
                <a:cubicBezTo>
                  <a:pt x="161" y="5154"/>
                  <a:pt x="138" y="5149"/>
                  <a:pt x="115" y="5140"/>
                </a:cubicBezTo>
                <a:cubicBezTo>
                  <a:pt x="92" y="5130"/>
                  <a:pt x="72" y="5117"/>
                  <a:pt x="55" y="5099"/>
                </a:cubicBezTo>
                <a:cubicBezTo>
                  <a:pt x="37" y="5082"/>
                  <a:pt x="24" y="5062"/>
                  <a:pt x="15" y="5039"/>
                </a:cubicBezTo>
                <a:cubicBezTo>
                  <a:pt x="5" y="5016"/>
                  <a:pt x="0" y="4993"/>
                  <a:pt x="0" y="4968"/>
                </a:cubicBezTo>
                <a:moveTo>
                  <a:pt x="24" y="185"/>
                </a:moveTo>
                <a:lnTo>
                  <a:pt x="24" y="4968"/>
                </a:lnTo>
                <a:cubicBezTo>
                  <a:pt x="24" y="4979"/>
                  <a:pt x="25" y="4989"/>
                  <a:pt x="27" y="5000"/>
                </a:cubicBezTo>
                <a:cubicBezTo>
                  <a:pt x="29" y="5010"/>
                  <a:pt x="32" y="5020"/>
                  <a:pt x="36" y="5030"/>
                </a:cubicBezTo>
                <a:cubicBezTo>
                  <a:pt x="40" y="5040"/>
                  <a:pt x="45" y="5050"/>
                  <a:pt x="51" y="5058"/>
                </a:cubicBezTo>
                <a:cubicBezTo>
                  <a:pt x="57" y="5067"/>
                  <a:pt x="64" y="5075"/>
                  <a:pt x="71" y="5083"/>
                </a:cubicBezTo>
                <a:cubicBezTo>
                  <a:pt x="79" y="5091"/>
                  <a:pt x="87" y="5097"/>
                  <a:pt x="96" y="5103"/>
                </a:cubicBezTo>
                <a:cubicBezTo>
                  <a:pt x="105" y="5109"/>
                  <a:pt x="114" y="5114"/>
                  <a:pt x="124" y="5118"/>
                </a:cubicBezTo>
                <a:cubicBezTo>
                  <a:pt x="134" y="5122"/>
                  <a:pt x="144" y="5125"/>
                  <a:pt x="154" y="5127"/>
                </a:cubicBezTo>
                <a:cubicBezTo>
                  <a:pt x="165" y="5130"/>
                  <a:pt x="175" y="5131"/>
                  <a:pt x="186" y="5131"/>
                </a:cubicBezTo>
                <a:lnTo>
                  <a:pt x="12908" y="5131"/>
                </a:lnTo>
                <a:cubicBezTo>
                  <a:pt x="12919" y="5131"/>
                  <a:pt x="12929" y="5130"/>
                  <a:pt x="12940" y="5127"/>
                </a:cubicBezTo>
                <a:cubicBezTo>
                  <a:pt x="12950" y="5125"/>
                  <a:pt x="12960" y="5122"/>
                  <a:pt x="12970" y="5118"/>
                </a:cubicBezTo>
                <a:cubicBezTo>
                  <a:pt x="12980" y="5114"/>
                  <a:pt x="12989" y="5109"/>
                  <a:pt x="12998" y="5103"/>
                </a:cubicBezTo>
                <a:cubicBezTo>
                  <a:pt x="13007" y="5097"/>
                  <a:pt x="13015" y="5091"/>
                  <a:pt x="13023" y="5083"/>
                </a:cubicBezTo>
                <a:cubicBezTo>
                  <a:pt x="13030" y="5075"/>
                  <a:pt x="13037" y="5067"/>
                  <a:pt x="13043" y="5058"/>
                </a:cubicBezTo>
                <a:cubicBezTo>
                  <a:pt x="13049" y="5050"/>
                  <a:pt x="13054" y="5040"/>
                  <a:pt x="13058" y="5030"/>
                </a:cubicBezTo>
                <a:cubicBezTo>
                  <a:pt x="13062" y="5020"/>
                  <a:pt x="13065" y="5010"/>
                  <a:pt x="13067" y="5000"/>
                </a:cubicBezTo>
                <a:cubicBezTo>
                  <a:pt x="13069" y="4989"/>
                  <a:pt x="13070" y="4979"/>
                  <a:pt x="13070" y="4968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3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3" name="任意多边形: 形状 762"/>
          <p:cNvSpPr/>
          <p:nvPr/>
        </p:nvSpPr>
        <p:spPr>
          <a:xfrm>
            <a:off x="5623920" y="288288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2" y="631"/>
                  <a:pt x="1104" y="667"/>
                </a:cubicBezTo>
                <a:cubicBezTo>
                  <a:pt x="1097" y="703"/>
                  <a:pt x="1087" y="738"/>
                  <a:pt x="1073" y="771"/>
                </a:cubicBezTo>
                <a:cubicBezTo>
                  <a:pt x="1059" y="805"/>
                  <a:pt x="1042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3" y="1097"/>
                  <a:pt x="667" y="1105"/>
                </a:cubicBezTo>
                <a:cubicBezTo>
                  <a:pt x="631" y="1112"/>
                  <a:pt x="595" y="1115"/>
                  <a:pt x="558" y="1115"/>
                </a:cubicBezTo>
                <a:cubicBezTo>
                  <a:pt x="520" y="1115"/>
                  <a:pt x="484" y="1112"/>
                  <a:pt x="448" y="1105"/>
                </a:cubicBezTo>
                <a:cubicBezTo>
                  <a:pt x="412" y="1097"/>
                  <a:pt x="378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8"/>
                  <a:pt x="18" y="703"/>
                  <a:pt x="11" y="667"/>
                </a:cubicBezTo>
                <a:cubicBezTo>
                  <a:pt x="3" y="631"/>
                  <a:pt x="0" y="595"/>
                  <a:pt x="0" y="558"/>
                </a:cubicBezTo>
                <a:cubicBezTo>
                  <a:pt x="0" y="522"/>
                  <a:pt x="3" y="485"/>
                  <a:pt x="11" y="449"/>
                </a:cubicBezTo>
                <a:cubicBezTo>
                  <a:pt x="18" y="414"/>
                  <a:pt x="28" y="379"/>
                  <a:pt x="42" y="344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8" y="28"/>
                  <a:pt x="412" y="18"/>
                  <a:pt x="448" y="11"/>
                </a:cubicBezTo>
                <a:cubicBezTo>
                  <a:pt x="484" y="4"/>
                  <a:pt x="520" y="0"/>
                  <a:pt x="558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7" y="28"/>
                  <a:pt x="771" y="42"/>
                </a:cubicBezTo>
                <a:cubicBezTo>
                  <a:pt x="805" y="56"/>
                  <a:pt x="837" y="74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9"/>
                  <a:pt x="1097" y="414"/>
                  <a:pt x="1104" y="449"/>
                </a:cubicBezTo>
                <a:cubicBezTo>
                  <a:pt x="1112" y="485"/>
                  <a:pt x="1115" y="522"/>
                  <a:pt x="1115" y="558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64" name="图片 763"/>
          <p:cNvPicPr/>
          <p:nvPr/>
        </p:nvPicPr>
        <p:blipFill>
          <a:blip r:embed="rId5"/>
          <a:stretch/>
        </p:blipFill>
        <p:spPr>
          <a:xfrm>
            <a:off x="5724360" y="29998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5" name="文本框 764"/>
          <p:cNvSpPr txBox="1"/>
          <p:nvPr/>
        </p:nvSpPr>
        <p:spPr>
          <a:xfrm>
            <a:off x="894240" y="42001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支持语义检索与相似度匹配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6" name="文本框 765"/>
          <p:cNvSpPr txBox="1"/>
          <p:nvPr/>
        </p:nvSpPr>
        <p:spPr>
          <a:xfrm>
            <a:off x="6125400" y="2986920"/>
            <a:ext cx="3157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7" name="任意多边形: 形状 766"/>
          <p:cNvSpPr/>
          <p:nvPr/>
        </p:nvSpPr>
        <p:spPr>
          <a:xfrm>
            <a:off x="5623920" y="3459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3" y="81"/>
                </a:cubicBezTo>
                <a:cubicBezTo>
                  <a:pt x="110" y="88"/>
                  <a:pt x="105" y="94"/>
                  <a:pt x="100" y="100"/>
                </a:cubicBezTo>
                <a:cubicBezTo>
                  <a:pt x="94" y="105"/>
                  <a:pt x="87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7" y="7"/>
                  <a:pt x="94" y="11"/>
                  <a:pt x="100" y="17"/>
                </a:cubicBezTo>
                <a:cubicBezTo>
                  <a:pt x="105" y="22"/>
                  <a:pt x="110" y="28"/>
                  <a:pt x="113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8" name="文本框 767"/>
          <p:cNvSpPr txBox="1"/>
          <p:nvPr/>
        </p:nvSpPr>
        <p:spPr>
          <a:xfrm>
            <a:off x="6439320" y="29811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调用与外部系统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9" name="文本框 768"/>
          <p:cNvSpPr txBox="1"/>
          <p:nvPr/>
        </p:nvSpPr>
        <p:spPr>
          <a:xfrm>
            <a:off x="5807880" y="3402360"/>
            <a:ext cx="7700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RESTful 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0" name="任意多边形: 形状 769"/>
          <p:cNvSpPr/>
          <p:nvPr/>
        </p:nvSpPr>
        <p:spPr>
          <a:xfrm>
            <a:off x="5623920" y="37270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6"/>
                  <a:pt x="115" y="74"/>
                  <a:pt x="113" y="81"/>
                </a:cubicBezTo>
                <a:cubicBezTo>
                  <a:pt x="110" y="88"/>
                  <a:pt x="105" y="94"/>
                  <a:pt x="100" y="100"/>
                </a:cubicBezTo>
                <a:cubicBezTo>
                  <a:pt x="94" y="105"/>
                  <a:pt x="87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6"/>
                  <a:pt x="0" y="59"/>
                </a:cubicBezTo>
                <a:cubicBezTo>
                  <a:pt x="0" y="51"/>
                  <a:pt x="1" y="43"/>
                  <a:pt x="4" y="36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7" y="7"/>
                  <a:pt x="94" y="11"/>
                  <a:pt x="100" y="17"/>
                </a:cubicBezTo>
                <a:cubicBezTo>
                  <a:pt x="105" y="22"/>
                  <a:pt x="110" y="28"/>
                  <a:pt x="113" y="36"/>
                </a:cubicBezTo>
                <a:cubicBezTo>
                  <a:pt x="115" y="43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1" name="文本框 770"/>
          <p:cNvSpPr txBox="1"/>
          <p:nvPr/>
        </p:nvSpPr>
        <p:spPr>
          <a:xfrm>
            <a:off x="6574680" y="339768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集成获取实时数据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5807880" y="3669840"/>
            <a:ext cx="592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GraphQL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3" name="任意多边形: 形状 772"/>
          <p:cNvSpPr/>
          <p:nvPr/>
        </p:nvSpPr>
        <p:spPr>
          <a:xfrm>
            <a:off x="5623920" y="39942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5" y="73"/>
                  <a:pt x="113" y="81"/>
                </a:cubicBezTo>
                <a:cubicBezTo>
                  <a:pt x="110" y="88"/>
                  <a:pt x="105" y="94"/>
                  <a:pt x="100" y="100"/>
                </a:cubicBezTo>
                <a:cubicBezTo>
                  <a:pt x="94" y="106"/>
                  <a:pt x="87" y="110"/>
                  <a:pt x="80" y="113"/>
                </a:cubicBezTo>
                <a:cubicBezTo>
                  <a:pt x="73" y="116"/>
                  <a:pt x="66" y="117"/>
                  <a:pt x="58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6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6"/>
                  <a:pt x="0" y="58"/>
                </a:cubicBezTo>
                <a:cubicBezTo>
                  <a:pt x="0" y="51"/>
                  <a:pt x="1" y="43"/>
                  <a:pt x="4" y="36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9" y="8"/>
                  <a:pt x="36" y="5"/>
                </a:cubicBezTo>
                <a:cubicBezTo>
                  <a:pt x="43" y="2"/>
                  <a:pt x="50" y="0"/>
                  <a:pt x="58" y="0"/>
                </a:cubicBezTo>
                <a:cubicBezTo>
                  <a:pt x="66" y="0"/>
                  <a:pt x="73" y="2"/>
                  <a:pt x="80" y="5"/>
                </a:cubicBezTo>
                <a:cubicBezTo>
                  <a:pt x="87" y="8"/>
                  <a:pt x="94" y="12"/>
                  <a:pt x="100" y="17"/>
                </a:cubicBezTo>
                <a:cubicBezTo>
                  <a:pt x="105" y="23"/>
                  <a:pt x="110" y="29"/>
                  <a:pt x="113" y="36"/>
                </a:cubicBezTo>
                <a:cubicBezTo>
                  <a:pt x="115" y="43"/>
                  <a:pt x="117" y="51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4" name="文本框 773"/>
          <p:cNvSpPr txBox="1"/>
          <p:nvPr/>
        </p:nvSpPr>
        <p:spPr>
          <a:xfrm>
            <a:off x="6397920" y="36651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支持查询复杂数据结构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5" name="任意多边形: 形状 774"/>
          <p:cNvSpPr/>
          <p:nvPr/>
        </p:nvSpPr>
        <p:spPr>
          <a:xfrm>
            <a:off x="5623920" y="42616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3" y="81"/>
                </a:cubicBezTo>
                <a:cubicBezTo>
                  <a:pt x="110" y="89"/>
                  <a:pt x="105" y="95"/>
                  <a:pt x="100" y="100"/>
                </a:cubicBezTo>
                <a:cubicBezTo>
                  <a:pt x="94" y="106"/>
                  <a:pt x="87" y="110"/>
                  <a:pt x="80" y="113"/>
                </a:cubicBezTo>
                <a:cubicBezTo>
                  <a:pt x="73" y="116"/>
                  <a:pt x="66" y="117"/>
                  <a:pt x="58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6"/>
                  <a:pt x="17" y="100"/>
                </a:cubicBezTo>
                <a:cubicBezTo>
                  <a:pt x="11" y="95"/>
                  <a:pt x="7" y="89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9" y="8"/>
                  <a:pt x="36" y="5"/>
                </a:cubicBezTo>
                <a:cubicBezTo>
                  <a:pt x="43" y="2"/>
                  <a:pt x="50" y="0"/>
                  <a:pt x="58" y="0"/>
                </a:cubicBezTo>
                <a:cubicBezTo>
                  <a:pt x="66" y="0"/>
                  <a:pt x="73" y="2"/>
                  <a:pt x="80" y="5"/>
                </a:cubicBezTo>
                <a:cubicBezTo>
                  <a:pt x="87" y="8"/>
                  <a:pt x="94" y="12"/>
                  <a:pt x="100" y="17"/>
                </a:cubicBezTo>
                <a:cubicBezTo>
                  <a:pt x="105" y="23"/>
                  <a:pt x="110" y="29"/>
                  <a:pt x="113" y="36"/>
                </a:cubicBezTo>
                <a:cubicBezTo>
                  <a:pt x="115" y="43"/>
                  <a:pt x="117" y="50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5807880" y="39326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提高系统响应能力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7" name="任意多边形: 形状 776"/>
          <p:cNvSpPr/>
          <p:nvPr/>
        </p:nvSpPr>
        <p:spPr>
          <a:xfrm>
            <a:off x="534600" y="4763160"/>
            <a:ext cx="4713480" cy="1855440"/>
          </a:xfrm>
          <a:custGeom>
            <a:avLst/>
            <a:gdLst/>
            <a:ahLst/>
            <a:cxnLst/>
            <a:rect l="0" t="0" r="r" b="b"/>
            <a:pathLst>
              <a:path w="13093" h="5154">
                <a:moveTo>
                  <a:pt x="0" y="4969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4969"/>
                </a:lnTo>
                <a:cubicBezTo>
                  <a:pt x="13093" y="4993"/>
                  <a:pt x="13089" y="5017"/>
                  <a:pt x="13079" y="5040"/>
                </a:cubicBezTo>
                <a:cubicBezTo>
                  <a:pt x="13070" y="5062"/>
                  <a:pt x="13056" y="5082"/>
                  <a:pt x="13039" y="5100"/>
                </a:cubicBezTo>
                <a:cubicBezTo>
                  <a:pt x="13021" y="5117"/>
                  <a:pt x="13001" y="5131"/>
                  <a:pt x="12979" y="5140"/>
                </a:cubicBezTo>
                <a:cubicBezTo>
                  <a:pt x="12956" y="5150"/>
                  <a:pt x="12932" y="5154"/>
                  <a:pt x="12908" y="5154"/>
                </a:cubicBezTo>
                <a:lnTo>
                  <a:pt x="186" y="5154"/>
                </a:lnTo>
                <a:cubicBezTo>
                  <a:pt x="161" y="5154"/>
                  <a:pt x="138" y="5150"/>
                  <a:pt x="115" y="5140"/>
                </a:cubicBezTo>
                <a:cubicBezTo>
                  <a:pt x="92" y="5131"/>
                  <a:pt x="72" y="5117"/>
                  <a:pt x="55" y="5100"/>
                </a:cubicBezTo>
                <a:cubicBezTo>
                  <a:pt x="37" y="5082"/>
                  <a:pt x="24" y="5062"/>
                  <a:pt x="14" y="5040"/>
                </a:cubicBezTo>
                <a:cubicBezTo>
                  <a:pt x="5" y="5017"/>
                  <a:pt x="0" y="4993"/>
                  <a:pt x="0" y="49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8" name="任意多边形: 形状 777"/>
          <p:cNvSpPr/>
          <p:nvPr/>
        </p:nvSpPr>
        <p:spPr>
          <a:xfrm>
            <a:off x="534600" y="4763160"/>
            <a:ext cx="4713480" cy="1855440"/>
          </a:xfrm>
          <a:custGeom>
            <a:avLst/>
            <a:gdLst/>
            <a:ahLst/>
            <a:cxnLst/>
            <a:rect l="0" t="0" r="r" b="b"/>
            <a:pathLst>
              <a:path w="13093" h="5154">
                <a:moveTo>
                  <a:pt x="0" y="4969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4969"/>
                </a:lnTo>
                <a:cubicBezTo>
                  <a:pt x="13093" y="4993"/>
                  <a:pt x="13089" y="5017"/>
                  <a:pt x="13079" y="5040"/>
                </a:cubicBezTo>
                <a:cubicBezTo>
                  <a:pt x="13070" y="5062"/>
                  <a:pt x="13056" y="5082"/>
                  <a:pt x="13039" y="5100"/>
                </a:cubicBezTo>
                <a:cubicBezTo>
                  <a:pt x="13021" y="5117"/>
                  <a:pt x="13001" y="5131"/>
                  <a:pt x="12979" y="5140"/>
                </a:cubicBezTo>
                <a:cubicBezTo>
                  <a:pt x="12956" y="5150"/>
                  <a:pt x="12932" y="5154"/>
                  <a:pt x="12908" y="5154"/>
                </a:cubicBezTo>
                <a:lnTo>
                  <a:pt x="186" y="5154"/>
                </a:lnTo>
                <a:cubicBezTo>
                  <a:pt x="161" y="5154"/>
                  <a:pt x="138" y="5150"/>
                  <a:pt x="115" y="5140"/>
                </a:cubicBezTo>
                <a:cubicBezTo>
                  <a:pt x="92" y="5131"/>
                  <a:pt x="72" y="5117"/>
                  <a:pt x="55" y="5100"/>
                </a:cubicBezTo>
                <a:cubicBezTo>
                  <a:pt x="37" y="5082"/>
                  <a:pt x="24" y="5062"/>
                  <a:pt x="14" y="5040"/>
                </a:cubicBezTo>
                <a:cubicBezTo>
                  <a:pt x="5" y="5017"/>
                  <a:pt x="0" y="4993"/>
                  <a:pt x="0" y="4969"/>
                </a:cubicBezTo>
                <a:moveTo>
                  <a:pt x="23" y="186"/>
                </a:moveTo>
                <a:lnTo>
                  <a:pt x="23" y="4969"/>
                </a:lnTo>
                <a:cubicBezTo>
                  <a:pt x="23" y="4979"/>
                  <a:pt x="24" y="4990"/>
                  <a:pt x="26" y="5000"/>
                </a:cubicBezTo>
                <a:cubicBezTo>
                  <a:pt x="29" y="5011"/>
                  <a:pt x="32" y="5021"/>
                  <a:pt x="36" y="5031"/>
                </a:cubicBezTo>
                <a:cubicBezTo>
                  <a:pt x="40" y="5041"/>
                  <a:pt x="45" y="5050"/>
                  <a:pt x="51" y="5059"/>
                </a:cubicBezTo>
                <a:cubicBezTo>
                  <a:pt x="57" y="5068"/>
                  <a:pt x="63" y="5076"/>
                  <a:pt x="71" y="5083"/>
                </a:cubicBezTo>
                <a:cubicBezTo>
                  <a:pt x="78" y="5091"/>
                  <a:pt x="87" y="5098"/>
                  <a:pt x="96" y="5104"/>
                </a:cubicBezTo>
                <a:cubicBezTo>
                  <a:pt x="104" y="5110"/>
                  <a:pt x="114" y="5115"/>
                  <a:pt x="124" y="5119"/>
                </a:cubicBezTo>
                <a:cubicBezTo>
                  <a:pt x="134" y="5123"/>
                  <a:pt x="144" y="5126"/>
                  <a:pt x="154" y="5128"/>
                </a:cubicBezTo>
                <a:cubicBezTo>
                  <a:pt x="165" y="5130"/>
                  <a:pt x="175" y="5131"/>
                  <a:pt x="186" y="5131"/>
                </a:cubicBezTo>
                <a:lnTo>
                  <a:pt x="12908" y="5131"/>
                </a:lnTo>
                <a:cubicBezTo>
                  <a:pt x="12918" y="5131"/>
                  <a:pt x="12929" y="5130"/>
                  <a:pt x="12939" y="5128"/>
                </a:cubicBezTo>
                <a:cubicBezTo>
                  <a:pt x="12950" y="5126"/>
                  <a:pt x="12960" y="5123"/>
                  <a:pt x="12970" y="5119"/>
                </a:cubicBezTo>
                <a:cubicBezTo>
                  <a:pt x="12980" y="5115"/>
                  <a:pt x="12989" y="5110"/>
                  <a:pt x="12998" y="5104"/>
                </a:cubicBezTo>
                <a:cubicBezTo>
                  <a:pt x="13007" y="5098"/>
                  <a:pt x="13015" y="5091"/>
                  <a:pt x="13022" y="5083"/>
                </a:cubicBezTo>
                <a:cubicBezTo>
                  <a:pt x="13030" y="5076"/>
                  <a:pt x="13037" y="5068"/>
                  <a:pt x="13043" y="5059"/>
                </a:cubicBezTo>
                <a:cubicBezTo>
                  <a:pt x="13049" y="5050"/>
                  <a:pt x="13054" y="5041"/>
                  <a:pt x="13058" y="5031"/>
                </a:cubicBezTo>
                <a:cubicBezTo>
                  <a:pt x="13062" y="5021"/>
                  <a:pt x="13065" y="5011"/>
                  <a:pt x="13067" y="5000"/>
                </a:cubicBezTo>
                <a:cubicBezTo>
                  <a:pt x="13069" y="4990"/>
                  <a:pt x="13070" y="4979"/>
                  <a:pt x="13070" y="4969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6"/>
                  <a:pt x="13030" y="78"/>
                  <a:pt x="13022" y="71"/>
                </a:cubicBezTo>
                <a:cubicBezTo>
                  <a:pt x="13015" y="63"/>
                  <a:pt x="13007" y="56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9" name="任意多边形: 形状 778"/>
          <p:cNvSpPr/>
          <p:nvPr/>
        </p:nvSpPr>
        <p:spPr>
          <a:xfrm>
            <a:off x="710280" y="4938480"/>
            <a:ext cx="401400" cy="401760"/>
          </a:xfrm>
          <a:custGeom>
            <a:avLst/>
            <a:gdLst/>
            <a:ahLst/>
            <a:cxnLst/>
            <a:rect l="0" t="0" r="r" b="b"/>
            <a:pathLst>
              <a:path w="1115" h="1116">
                <a:moveTo>
                  <a:pt x="1115" y="559"/>
                </a:moveTo>
                <a:cubicBezTo>
                  <a:pt x="1115" y="595"/>
                  <a:pt x="1111" y="631"/>
                  <a:pt x="1104" y="667"/>
                </a:cubicBezTo>
                <a:cubicBezTo>
                  <a:pt x="1097" y="703"/>
                  <a:pt x="1086" y="738"/>
                  <a:pt x="1072" y="772"/>
                </a:cubicBezTo>
                <a:cubicBezTo>
                  <a:pt x="1058" y="806"/>
                  <a:pt x="1041" y="838"/>
                  <a:pt x="1021" y="868"/>
                </a:cubicBezTo>
                <a:cubicBezTo>
                  <a:pt x="1001" y="898"/>
                  <a:pt x="978" y="927"/>
                  <a:pt x="952" y="952"/>
                </a:cubicBezTo>
                <a:cubicBezTo>
                  <a:pt x="926" y="978"/>
                  <a:pt x="898" y="1001"/>
                  <a:pt x="867" y="1022"/>
                </a:cubicBezTo>
                <a:cubicBezTo>
                  <a:pt x="837" y="1042"/>
                  <a:pt x="804" y="1059"/>
                  <a:pt x="770" y="1073"/>
                </a:cubicBezTo>
                <a:cubicBezTo>
                  <a:pt x="736" y="1087"/>
                  <a:pt x="701" y="1098"/>
                  <a:pt x="665" y="1105"/>
                </a:cubicBezTo>
                <a:cubicBezTo>
                  <a:pt x="630" y="1112"/>
                  <a:pt x="593" y="1116"/>
                  <a:pt x="557" y="1116"/>
                </a:cubicBezTo>
                <a:cubicBezTo>
                  <a:pt x="520" y="1116"/>
                  <a:pt x="484" y="1112"/>
                  <a:pt x="448" y="1105"/>
                </a:cubicBezTo>
                <a:cubicBezTo>
                  <a:pt x="412" y="1098"/>
                  <a:pt x="377" y="1087"/>
                  <a:pt x="344" y="1073"/>
                </a:cubicBezTo>
                <a:cubicBezTo>
                  <a:pt x="310" y="1059"/>
                  <a:pt x="278" y="1042"/>
                  <a:pt x="247" y="1022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7"/>
                  <a:pt x="114" y="898"/>
                  <a:pt x="94" y="868"/>
                </a:cubicBezTo>
                <a:cubicBezTo>
                  <a:pt x="73" y="838"/>
                  <a:pt x="56" y="806"/>
                  <a:pt x="42" y="772"/>
                </a:cubicBezTo>
                <a:cubicBezTo>
                  <a:pt x="28" y="738"/>
                  <a:pt x="17" y="703"/>
                  <a:pt x="10" y="667"/>
                </a:cubicBezTo>
                <a:cubicBezTo>
                  <a:pt x="3" y="631"/>
                  <a:pt x="0" y="595"/>
                  <a:pt x="0" y="559"/>
                </a:cubicBezTo>
                <a:cubicBezTo>
                  <a:pt x="0" y="522"/>
                  <a:pt x="3" y="486"/>
                  <a:pt x="10" y="450"/>
                </a:cubicBezTo>
                <a:cubicBezTo>
                  <a:pt x="17" y="414"/>
                  <a:pt x="28" y="379"/>
                  <a:pt x="42" y="345"/>
                </a:cubicBezTo>
                <a:cubicBezTo>
                  <a:pt x="56" y="312"/>
                  <a:pt x="73" y="279"/>
                  <a:pt x="94" y="249"/>
                </a:cubicBezTo>
                <a:cubicBezTo>
                  <a:pt x="114" y="219"/>
                  <a:pt x="137" y="189"/>
                  <a:pt x="163" y="164"/>
                </a:cubicBezTo>
                <a:cubicBezTo>
                  <a:pt x="189" y="138"/>
                  <a:pt x="217" y="115"/>
                  <a:pt x="247" y="94"/>
                </a:cubicBezTo>
                <a:cubicBezTo>
                  <a:pt x="278" y="74"/>
                  <a:pt x="310" y="57"/>
                  <a:pt x="344" y="43"/>
                </a:cubicBezTo>
                <a:cubicBezTo>
                  <a:pt x="377" y="29"/>
                  <a:pt x="412" y="18"/>
                  <a:pt x="448" y="11"/>
                </a:cubicBezTo>
                <a:cubicBezTo>
                  <a:pt x="484" y="4"/>
                  <a:pt x="520" y="0"/>
                  <a:pt x="557" y="0"/>
                </a:cubicBezTo>
                <a:cubicBezTo>
                  <a:pt x="593" y="0"/>
                  <a:pt x="630" y="4"/>
                  <a:pt x="665" y="11"/>
                </a:cubicBezTo>
                <a:cubicBezTo>
                  <a:pt x="701" y="18"/>
                  <a:pt x="736" y="29"/>
                  <a:pt x="770" y="43"/>
                </a:cubicBezTo>
                <a:cubicBezTo>
                  <a:pt x="804" y="57"/>
                  <a:pt x="837" y="74"/>
                  <a:pt x="867" y="94"/>
                </a:cubicBezTo>
                <a:cubicBezTo>
                  <a:pt x="898" y="115"/>
                  <a:pt x="926" y="138"/>
                  <a:pt x="952" y="164"/>
                </a:cubicBezTo>
                <a:cubicBezTo>
                  <a:pt x="978" y="189"/>
                  <a:pt x="1001" y="219"/>
                  <a:pt x="1021" y="249"/>
                </a:cubicBezTo>
                <a:cubicBezTo>
                  <a:pt x="1041" y="279"/>
                  <a:pt x="1058" y="312"/>
                  <a:pt x="1072" y="345"/>
                </a:cubicBezTo>
                <a:cubicBezTo>
                  <a:pt x="1086" y="379"/>
                  <a:pt x="1097" y="414"/>
                  <a:pt x="1104" y="450"/>
                </a:cubicBezTo>
                <a:cubicBezTo>
                  <a:pt x="1111" y="486"/>
                  <a:pt x="1115" y="522"/>
                  <a:pt x="1115" y="559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80" name="图片 779"/>
          <p:cNvPicPr/>
          <p:nvPr/>
        </p:nvPicPr>
        <p:blipFill>
          <a:blip r:embed="rId6"/>
          <a:stretch/>
        </p:blipFill>
        <p:spPr>
          <a:xfrm>
            <a:off x="852480" y="505584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1" name="文本框 780"/>
          <p:cNvSpPr txBox="1"/>
          <p:nvPr/>
        </p:nvSpPr>
        <p:spPr>
          <a:xfrm>
            <a:off x="5807880" y="42001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支持多种业务场景应用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2" name="任意多边形: 形状 781"/>
          <p:cNvSpPr/>
          <p:nvPr/>
        </p:nvSpPr>
        <p:spPr>
          <a:xfrm>
            <a:off x="710280" y="55152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5"/>
                  <a:pt x="100" y="100"/>
                </a:cubicBezTo>
                <a:cubicBezTo>
                  <a:pt x="94" y="106"/>
                  <a:pt x="88" y="110"/>
                  <a:pt x="81" y="113"/>
                </a:cubicBezTo>
                <a:cubicBezTo>
                  <a:pt x="74" y="116"/>
                  <a:pt x="66" y="117"/>
                  <a:pt x="59" y="117"/>
                </a:cubicBezTo>
                <a:cubicBezTo>
                  <a:pt x="50" y="117"/>
                  <a:pt x="43" y="116"/>
                  <a:pt x="35" y="113"/>
                </a:cubicBezTo>
                <a:cubicBezTo>
                  <a:pt x="28" y="110"/>
                  <a:pt x="22" y="106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3"/>
                  <a:pt x="4" y="36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8" y="7"/>
                  <a:pt x="35" y="5"/>
                </a:cubicBezTo>
                <a:cubicBezTo>
                  <a:pt x="43" y="2"/>
                  <a:pt x="50" y="0"/>
                  <a:pt x="59" y="0"/>
                </a:cubicBezTo>
                <a:cubicBezTo>
                  <a:pt x="66" y="0"/>
                  <a:pt x="74" y="2"/>
                  <a:pt x="81" y="5"/>
                </a:cubicBezTo>
                <a:cubicBezTo>
                  <a:pt x="88" y="7"/>
                  <a:pt x="94" y="12"/>
                  <a:pt x="100" y="17"/>
                </a:cubicBezTo>
                <a:cubicBezTo>
                  <a:pt x="105" y="23"/>
                  <a:pt x="109" y="29"/>
                  <a:pt x="112" y="36"/>
                </a:cubicBezTo>
                <a:cubicBezTo>
                  <a:pt x="115" y="43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3" name="文本框 782"/>
          <p:cNvSpPr txBox="1"/>
          <p:nvPr/>
        </p:nvSpPr>
        <p:spPr>
          <a:xfrm>
            <a:off x="1211760" y="50367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文件与文档处理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4" name="文本框 783"/>
          <p:cNvSpPr txBox="1"/>
          <p:nvPr/>
        </p:nvSpPr>
        <p:spPr>
          <a:xfrm>
            <a:off x="894240" y="54536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处理多种文件格式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5" name="任意多边形: 形状 784"/>
          <p:cNvSpPr/>
          <p:nvPr/>
        </p:nvSpPr>
        <p:spPr>
          <a:xfrm>
            <a:off x="710280" y="57826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5"/>
                  <a:pt x="100" y="100"/>
                </a:cubicBezTo>
                <a:cubicBezTo>
                  <a:pt x="94" y="105"/>
                  <a:pt x="88" y="110"/>
                  <a:pt x="81" y="113"/>
                </a:cubicBezTo>
                <a:cubicBezTo>
                  <a:pt x="74" y="116"/>
                  <a:pt x="66" y="117"/>
                  <a:pt x="59" y="117"/>
                </a:cubicBezTo>
                <a:cubicBezTo>
                  <a:pt x="50" y="117"/>
                  <a:pt x="43" y="116"/>
                  <a:pt x="35" y="113"/>
                </a:cubicBezTo>
                <a:cubicBezTo>
                  <a:pt x="28" y="110"/>
                  <a:pt x="22" y="105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30"/>
                  <a:pt x="11" y="23"/>
                  <a:pt x="17" y="18"/>
                </a:cubicBezTo>
                <a:cubicBezTo>
                  <a:pt x="22" y="12"/>
                  <a:pt x="28" y="8"/>
                  <a:pt x="35" y="5"/>
                </a:cubicBezTo>
                <a:cubicBezTo>
                  <a:pt x="43" y="1"/>
                  <a:pt x="50" y="0"/>
                  <a:pt x="59" y="0"/>
                </a:cubicBezTo>
                <a:cubicBezTo>
                  <a:pt x="66" y="0"/>
                  <a:pt x="74" y="1"/>
                  <a:pt x="81" y="5"/>
                </a:cubicBezTo>
                <a:cubicBezTo>
                  <a:pt x="88" y="8"/>
                  <a:pt x="94" y="12"/>
                  <a:pt x="100" y="18"/>
                </a:cubicBezTo>
                <a:cubicBezTo>
                  <a:pt x="105" y="23"/>
                  <a:pt x="109" y="30"/>
                  <a:pt x="112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6" name="文本框 785"/>
          <p:cNvSpPr txBox="1"/>
          <p:nvPr/>
        </p:nvSpPr>
        <p:spPr>
          <a:xfrm>
            <a:off x="1963800" y="5458320"/>
            <a:ext cx="12679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(PDF, Excel, JSON)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7" name="任意多边形: 形状 786"/>
          <p:cNvSpPr/>
          <p:nvPr/>
        </p:nvSpPr>
        <p:spPr>
          <a:xfrm>
            <a:off x="710280" y="60501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4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6" y="117"/>
                  <a:pt x="59" y="117"/>
                </a:cubicBezTo>
                <a:cubicBezTo>
                  <a:pt x="50" y="117"/>
                  <a:pt x="43" y="115"/>
                  <a:pt x="35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5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5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8" name="文本框 787"/>
          <p:cNvSpPr txBox="1"/>
          <p:nvPr/>
        </p:nvSpPr>
        <p:spPr>
          <a:xfrm>
            <a:off x="894240" y="57207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文本提取与内容解析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9" name="任意多边形: 形状 788"/>
          <p:cNvSpPr/>
          <p:nvPr/>
        </p:nvSpPr>
        <p:spPr>
          <a:xfrm>
            <a:off x="710280" y="63176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6"/>
                  <a:pt x="115" y="74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6" y="117"/>
                  <a:pt x="59" y="117"/>
                </a:cubicBezTo>
                <a:cubicBezTo>
                  <a:pt x="50" y="117"/>
                  <a:pt x="43" y="115"/>
                  <a:pt x="35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6"/>
                  <a:pt x="0" y="59"/>
                </a:cubicBezTo>
                <a:cubicBezTo>
                  <a:pt x="0" y="51"/>
                  <a:pt x="1" y="44"/>
                  <a:pt x="4" y="36"/>
                </a:cubicBezTo>
                <a:cubicBezTo>
                  <a:pt x="7" y="29"/>
                  <a:pt x="11" y="22"/>
                  <a:pt x="17" y="17"/>
                </a:cubicBezTo>
                <a:cubicBezTo>
                  <a:pt x="22" y="11"/>
                  <a:pt x="28" y="7"/>
                  <a:pt x="35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9"/>
                  <a:pt x="112" y="36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0" name="文本框 789"/>
          <p:cNvSpPr txBox="1"/>
          <p:nvPr/>
        </p:nvSpPr>
        <p:spPr>
          <a:xfrm>
            <a:off x="894240" y="598824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适用于法律、金融等文档密集领域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1" name="任意多边形: 形状 790"/>
          <p:cNvSpPr/>
          <p:nvPr/>
        </p:nvSpPr>
        <p:spPr>
          <a:xfrm>
            <a:off x="5448240" y="4763160"/>
            <a:ext cx="4713840" cy="1855440"/>
          </a:xfrm>
          <a:custGeom>
            <a:avLst/>
            <a:gdLst/>
            <a:ahLst/>
            <a:cxnLst/>
            <a:rect l="0" t="0" r="r" b="b"/>
            <a:pathLst>
              <a:path w="13094" h="5154">
                <a:moveTo>
                  <a:pt x="15" y="115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3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4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7"/>
                  <a:pt x="13094" y="161"/>
                  <a:pt x="13094" y="186"/>
                </a:cubicBezTo>
                <a:lnTo>
                  <a:pt x="13094" y="4969"/>
                </a:lnTo>
                <a:cubicBezTo>
                  <a:pt x="13094" y="4993"/>
                  <a:pt x="13089" y="5017"/>
                  <a:pt x="13079" y="5040"/>
                </a:cubicBezTo>
                <a:cubicBezTo>
                  <a:pt x="13070" y="5062"/>
                  <a:pt x="13057" y="5082"/>
                  <a:pt x="13039" y="5100"/>
                </a:cubicBezTo>
                <a:cubicBezTo>
                  <a:pt x="13022" y="5117"/>
                  <a:pt x="13002" y="5131"/>
                  <a:pt x="12979" y="5140"/>
                </a:cubicBezTo>
                <a:cubicBezTo>
                  <a:pt x="12956" y="5150"/>
                  <a:pt x="12933" y="5154"/>
                  <a:pt x="12908" y="5154"/>
                </a:cubicBezTo>
                <a:lnTo>
                  <a:pt x="186" y="5154"/>
                </a:lnTo>
                <a:cubicBezTo>
                  <a:pt x="161" y="5154"/>
                  <a:pt x="138" y="5150"/>
                  <a:pt x="115" y="5140"/>
                </a:cubicBezTo>
                <a:cubicBezTo>
                  <a:pt x="92" y="5131"/>
                  <a:pt x="72" y="5117"/>
                  <a:pt x="55" y="5100"/>
                </a:cubicBezTo>
                <a:cubicBezTo>
                  <a:pt x="37" y="5082"/>
                  <a:pt x="24" y="5062"/>
                  <a:pt x="15" y="5040"/>
                </a:cubicBezTo>
                <a:cubicBezTo>
                  <a:pt x="5" y="5017"/>
                  <a:pt x="0" y="4993"/>
                  <a:pt x="0" y="4969"/>
                </a:cubicBezTo>
                <a:lnTo>
                  <a:pt x="0" y="185"/>
                </a:lnTo>
                <a:cubicBezTo>
                  <a:pt x="0" y="161"/>
                  <a:pt x="5" y="137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2" name="任意多边形: 形状 791"/>
          <p:cNvSpPr/>
          <p:nvPr/>
        </p:nvSpPr>
        <p:spPr>
          <a:xfrm>
            <a:off x="5448240" y="4763160"/>
            <a:ext cx="4713840" cy="1855440"/>
          </a:xfrm>
          <a:custGeom>
            <a:avLst/>
            <a:gdLst/>
            <a:ahLst/>
            <a:cxnLst/>
            <a:rect l="0" t="0" r="r" b="b"/>
            <a:pathLst>
              <a:path w="13094" h="5154">
                <a:moveTo>
                  <a:pt x="0" y="4969"/>
                </a:move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4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7"/>
                  <a:pt x="13094" y="161"/>
                  <a:pt x="13094" y="186"/>
                </a:cubicBezTo>
                <a:lnTo>
                  <a:pt x="13094" y="4969"/>
                </a:lnTo>
                <a:cubicBezTo>
                  <a:pt x="13094" y="4993"/>
                  <a:pt x="13089" y="5017"/>
                  <a:pt x="13079" y="5040"/>
                </a:cubicBezTo>
                <a:cubicBezTo>
                  <a:pt x="13070" y="5062"/>
                  <a:pt x="13057" y="5082"/>
                  <a:pt x="13039" y="5100"/>
                </a:cubicBezTo>
                <a:cubicBezTo>
                  <a:pt x="13022" y="5117"/>
                  <a:pt x="13002" y="5131"/>
                  <a:pt x="12979" y="5140"/>
                </a:cubicBezTo>
                <a:cubicBezTo>
                  <a:pt x="12956" y="5150"/>
                  <a:pt x="12932" y="5154"/>
                  <a:pt x="12908" y="5154"/>
                </a:cubicBezTo>
                <a:lnTo>
                  <a:pt x="186" y="5154"/>
                </a:lnTo>
                <a:cubicBezTo>
                  <a:pt x="161" y="5154"/>
                  <a:pt x="138" y="5150"/>
                  <a:pt x="115" y="5140"/>
                </a:cubicBezTo>
                <a:cubicBezTo>
                  <a:pt x="92" y="5131"/>
                  <a:pt x="72" y="5117"/>
                  <a:pt x="55" y="5100"/>
                </a:cubicBezTo>
                <a:cubicBezTo>
                  <a:pt x="37" y="5082"/>
                  <a:pt x="24" y="5062"/>
                  <a:pt x="15" y="5040"/>
                </a:cubicBezTo>
                <a:cubicBezTo>
                  <a:pt x="5" y="5017"/>
                  <a:pt x="0" y="4993"/>
                  <a:pt x="0" y="4969"/>
                </a:cubicBezTo>
                <a:moveTo>
                  <a:pt x="24" y="186"/>
                </a:moveTo>
                <a:lnTo>
                  <a:pt x="24" y="4969"/>
                </a:lnTo>
                <a:cubicBezTo>
                  <a:pt x="24" y="4979"/>
                  <a:pt x="25" y="4990"/>
                  <a:pt x="27" y="5000"/>
                </a:cubicBezTo>
                <a:cubicBezTo>
                  <a:pt x="29" y="5011"/>
                  <a:pt x="32" y="5021"/>
                  <a:pt x="36" y="5031"/>
                </a:cubicBezTo>
                <a:cubicBezTo>
                  <a:pt x="40" y="5041"/>
                  <a:pt x="45" y="5050"/>
                  <a:pt x="51" y="5059"/>
                </a:cubicBezTo>
                <a:cubicBezTo>
                  <a:pt x="57" y="5068"/>
                  <a:pt x="64" y="5076"/>
                  <a:pt x="71" y="5083"/>
                </a:cubicBezTo>
                <a:cubicBezTo>
                  <a:pt x="79" y="5091"/>
                  <a:pt x="87" y="5098"/>
                  <a:pt x="96" y="5104"/>
                </a:cubicBezTo>
                <a:cubicBezTo>
                  <a:pt x="105" y="5110"/>
                  <a:pt x="114" y="5115"/>
                  <a:pt x="124" y="5119"/>
                </a:cubicBezTo>
                <a:cubicBezTo>
                  <a:pt x="134" y="5123"/>
                  <a:pt x="144" y="5126"/>
                  <a:pt x="154" y="5128"/>
                </a:cubicBezTo>
                <a:cubicBezTo>
                  <a:pt x="165" y="5130"/>
                  <a:pt x="175" y="5131"/>
                  <a:pt x="186" y="5131"/>
                </a:cubicBezTo>
                <a:lnTo>
                  <a:pt x="12908" y="5131"/>
                </a:lnTo>
                <a:cubicBezTo>
                  <a:pt x="12919" y="5131"/>
                  <a:pt x="12929" y="5130"/>
                  <a:pt x="12940" y="5128"/>
                </a:cubicBezTo>
                <a:cubicBezTo>
                  <a:pt x="12950" y="5126"/>
                  <a:pt x="12960" y="5123"/>
                  <a:pt x="12970" y="5119"/>
                </a:cubicBezTo>
                <a:cubicBezTo>
                  <a:pt x="12980" y="5115"/>
                  <a:pt x="12989" y="5110"/>
                  <a:pt x="12998" y="5104"/>
                </a:cubicBezTo>
                <a:cubicBezTo>
                  <a:pt x="13007" y="5098"/>
                  <a:pt x="13015" y="5091"/>
                  <a:pt x="13023" y="5083"/>
                </a:cubicBezTo>
                <a:cubicBezTo>
                  <a:pt x="13030" y="5076"/>
                  <a:pt x="13037" y="5068"/>
                  <a:pt x="13043" y="5059"/>
                </a:cubicBezTo>
                <a:cubicBezTo>
                  <a:pt x="13049" y="5050"/>
                  <a:pt x="13054" y="5041"/>
                  <a:pt x="13058" y="5031"/>
                </a:cubicBezTo>
                <a:cubicBezTo>
                  <a:pt x="13062" y="5021"/>
                  <a:pt x="13065" y="5011"/>
                  <a:pt x="13067" y="5000"/>
                </a:cubicBezTo>
                <a:cubicBezTo>
                  <a:pt x="13069" y="4990"/>
                  <a:pt x="13070" y="4979"/>
                  <a:pt x="13070" y="4969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6"/>
                  <a:pt x="13030" y="78"/>
                  <a:pt x="13023" y="71"/>
                </a:cubicBezTo>
                <a:cubicBezTo>
                  <a:pt x="13015" y="63"/>
                  <a:pt x="13007" y="56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1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6"/>
                  <a:pt x="79" y="63"/>
                  <a:pt x="71" y="71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3" name="任意多边形: 形状 792"/>
          <p:cNvSpPr/>
          <p:nvPr/>
        </p:nvSpPr>
        <p:spPr>
          <a:xfrm>
            <a:off x="5623920" y="4938480"/>
            <a:ext cx="401400" cy="401760"/>
          </a:xfrm>
          <a:custGeom>
            <a:avLst/>
            <a:gdLst/>
            <a:ahLst/>
            <a:cxnLst/>
            <a:rect l="0" t="0" r="r" b="b"/>
            <a:pathLst>
              <a:path w="1115" h="1116">
                <a:moveTo>
                  <a:pt x="1115" y="559"/>
                </a:moveTo>
                <a:cubicBezTo>
                  <a:pt x="1115" y="595"/>
                  <a:pt x="1112" y="631"/>
                  <a:pt x="1104" y="667"/>
                </a:cubicBezTo>
                <a:cubicBezTo>
                  <a:pt x="1097" y="703"/>
                  <a:pt x="1087" y="738"/>
                  <a:pt x="1073" y="772"/>
                </a:cubicBezTo>
                <a:cubicBezTo>
                  <a:pt x="1059" y="806"/>
                  <a:pt x="1042" y="838"/>
                  <a:pt x="1021" y="868"/>
                </a:cubicBezTo>
                <a:cubicBezTo>
                  <a:pt x="1001" y="898"/>
                  <a:pt x="978" y="927"/>
                  <a:pt x="952" y="952"/>
                </a:cubicBezTo>
                <a:cubicBezTo>
                  <a:pt x="926" y="978"/>
                  <a:pt x="898" y="1001"/>
                  <a:pt x="868" y="1022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3" y="1098"/>
                  <a:pt x="667" y="1105"/>
                </a:cubicBezTo>
                <a:cubicBezTo>
                  <a:pt x="631" y="1112"/>
                  <a:pt x="595" y="1116"/>
                  <a:pt x="558" y="1116"/>
                </a:cubicBezTo>
                <a:cubicBezTo>
                  <a:pt x="520" y="1116"/>
                  <a:pt x="484" y="1112"/>
                  <a:pt x="448" y="1105"/>
                </a:cubicBezTo>
                <a:cubicBezTo>
                  <a:pt x="412" y="1098"/>
                  <a:pt x="378" y="1087"/>
                  <a:pt x="344" y="1073"/>
                </a:cubicBezTo>
                <a:cubicBezTo>
                  <a:pt x="310" y="1059"/>
                  <a:pt x="278" y="1042"/>
                  <a:pt x="247" y="1022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7"/>
                  <a:pt x="114" y="898"/>
                  <a:pt x="94" y="868"/>
                </a:cubicBezTo>
                <a:cubicBezTo>
                  <a:pt x="73" y="838"/>
                  <a:pt x="56" y="806"/>
                  <a:pt x="42" y="772"/>
                </a:cubicBezTo>
                <a:cubicBezTo>
                  <a:pt x="28" y="738"/>
                  <a:pt x="18" y="703"/>
                  <a:pt x="11" y="667"/>
                </a:cubicBezTo>
                <a:cubicBezTo>
                  <a:pt x="3" y="631"/>
                  <a:pt x="0" y="595"/>
                  <a:pt x="0" y="559"/>
                </a:cubicBezTo>
                <a:cubicBezTo>
                  <a:pt x="0" y="522"/>
                  <a:pt x="3" y="486"/>
                  <a:pt x="11" y="450"/>
                </a:cubicBezTo>
                <a:cubicBezTo>
                  <a:pt x="18" y="414"/>
                  <a:pt x="28" y="379"/>
                  <a:pt x="42" y="345"/>
                </a:cubicBezTo>
                <a:cubicBezTo>
                  <a:pt x="56" y="312"/>
                  <a:pt x="73" y="279"/>
                  <a:pt x="94" y="249"/>
                </a:cubicBezTo>
                <a:cubicBezTo>
                  <a:pt x="114" y="219"/>
                  <a:pt x="137" y="189"/>
                  <a:pt x="163" y="164"/>
                </a:cubicBezTo>
                <a:cubicBezTo>
                  <a:pt x="189" y="138"/>
                  <a:pt x="217" y="115"/>
                  <a:pt x="247" y="94"/>
                </a:cubicBezTo>
                <a:cubicBezTo>
                  <a:pt x="278" y="74"/>
                  <a:pt x="310" y="57"/>
                  <a:pt x="344" y="43"/>
                </a:cubicBezTo>
                <a:cubicBezTo>
                  <a:pt x="378" y="29"/>
                  <a:pt x="412" y="18"/>
                  <a:pt x="448" y="11"/>
                </a:cubicBezTo>
                <a:cubicBezTo>
                  <a:pt x="484" y="4"/>
                  <a:pt x="520" y="0"/>
                  <a:pt x="558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7" y="29"/>
                  <a:pt x="771" y="43"/>
                </a:cubicBezTo>
                <a:cubicBezTo>
                  <a:pt x="805" y="57"/>
                  <a:pt x="837" y="74"/>
                  <a:pt x="868" y="94"/>
                </a:cubicBezTo>
                <a:cubicBezTo>
                  <a:pt x="898" y="115"/>
                  <a:pt x="926" y="138"/>
                  <a:pt x="952" y="164"/>
                </a:cubicBezTo>
                <a:cubicBezTo>
                  <a:pt x="978" y="189"/>
                  <a:pt x="1001" y="219"/>
                  <a:pt x="1021" y="249"/>
                </a:cubicBezTo>
                <a:cubicBezTo>
                  <a:pt x="1042" y="279"/>
                  <a:pt x="1059" y="312"/>
                  <a:pt x="1073" y="345"/>
                </a:cubicBezTo>
                <a:cubicBezTo>
                  <a:pt x="1087" y="379"/>
                  <a:pt x="1097" y="414"/>
                  <a:pt x="1104" y="450"/>
                </a:cubicBezTo>
                <a:cubicBezTo>
                  <a:pt x="1112" y="486"/>
                  <a:pt x="1115" y="522"/>
                  <a:pt x="1115" y="559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94" name="图片 793"/>
          <p:cNvPicPr/>
          <p:nvPr/>
        </p:nvPicPr>
        <p:blipFill>
          <a:blip r:embed="rId7"/>
          <a:stretch/>
        </p:blipFill>
        <p:spPr>
          <a:xfrm>
            <a:off x="5740920" y="50558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5" name="文本框 794"/>
          <p:cNvSpPr txBox="1"/>
          <p:nvPr/>
        </p:nvSpPr>
        <p:spPr>
          <a:xfrm>
            <a:off x="894240" y="62557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数据分析与可视化报告生成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6" name="任意多边形: 形状 795"/>
          <p:cNvSpPr/>
          <p:nvPr/>
        </p:nvSpPr>
        <p:spPr>
          <a:xfrm>
            <a:off x="5623920" y="55152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3" y="81"/>
                </a:cubicBezTo>
                <a:cubicBezTo>
                  <a:pt x="110" y="88"/>
                  <a:pt x="105" y="95"/>
                  <a:pt x="100" y="100"/>
                </a:cubicBezTo>
                <a:cubicBezTo>
                  <a:pt x="94" y="106"/>
                  <a:pt x="87" y="110"/>
                  <a:pt x="80" y="113"/>
                </a:cubicBezTo>
                <a:cubicBezTo>
                  <a:pt x="73" y="116"/>
                  <a:pt x="66" y="117"/>
                  <a:pt x="58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6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3"/>
                  <a:pt x="4" y="36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9" y="7"/>
                  <a:pt x="36" y="5"/>
                </a:cubicBezTo>
                <a:cubicBezTo>
                  <a:pt x="43" y="2"/>
                  <a:pt x="50" y="0"/>
                  <a:pt x="58" y="0"/>
                </a:cubicBezTo>
                <a:cubicBezTo>
                  <a:pt x="66" y="0"/>
                  <a:pt x="73" y="2"/>
                  <a:pt x="80" y="5"/>
                </a:cubicBezTo>
                <a:cubicBezTo>
                  <a:pt x="87" y="7"/>
                  <a:pt x="94" y="12"/>
                  <a:pt x="100" y="17"/>
                </a:cubicBezTo>
                <a:cubicBezTo>
                  <a:pt x="105" y="23"/>
                  <a:pt x="110" y="29"/>
                  <a:pt x="113" y="36"/>
                </a:cubicBezTo>
                <a:cubicBezTo>
                  <a:pt x="115" y="43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7" name="文本框 796"/>
          <p:cNvSpPr txBox="1"/>
          <p:nvPr/>
        </p:nvSpPr>
        <p:spPr>
          <a:xfrm>
            <a:off x="6125400" y="503676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物联网与边缘设备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8" name="文本框 797"/>
          <p:cNvSpPr txBox="1"/>
          <p:nvPr/>
        </p:nvSpPr>
        <p:spPr>
          <a:xfrm>
            <a:off x="5807880" y="5458320"/>
            <a:ext cx="2041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IoT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任意多边形: 形状 798"/>
          <p:cNvSpPr/>
          <p:nvPr/>
        </p:nvSpPr>
        <p:spPr>
          <a:xfrm>
            <a:off x="5623920" y="57826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3" y="81"/>
                </a:cubicBezTo>
                <a:cubicBezTo>
                  <a:pt x="110" y="88"/>
                  <a:pt x="105" y="95"/>
                  <a:pt x="100" y="100"/>
                </a:cubicBezTo>
                <a:cubicBezTo>
                  <a:pt x="94" y="105"/>
                  <a:pt x="87" y="110"/>
                  <a:pt x="80" y="113"/>
                </a:cubicBezTo>
                <a:cubicBezTo>
                  <a:pt x="73" y="116"/>
                  <a:pt x="66" y="117"/>
                  <a:pt x="58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5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30"/>
                  <a:pt x="11" y="23"/>
                  <a:pt x="17" y="18"/>
                </a:cubicBezTo>
                <a:cubicBezTo>
                  <a:pt x="22" y="12"/>
                  <a:pt x="29" y="8"/>
                  <a:pt x="36" y="5"/>
                </a:cubicBezTo>
                <a:cubicBezTo>
                  <a:pt x="43" y="1"/>
                  <a:pt x="50" y="0"/>
                  <a:pt x="58" y="0"/>
                </a:cubicBezTo>
                <a:cubicBezTo>
                  <a:pt x="66" y="0"/>
                  <a:pt x="73" y="1"/>
                  <a:pt x="80" y="5"/>
                </a:cubicBezTo>
                <a:cubicBezTo>
                  <a:pt x="87" y="8"/>
                  <a:pt x="94" y="12"/>
                  <a:pt x="100" y="18"/>
                </a:cubicBezTo>
                <a:cubicBezTo>
                  <a:pt x="105" y="23"/>
                  <a:pt x="110" y="30"/>
                  <a:pt x="113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0" name="文本框 799"/>
          <p:cNvSpPr txBox="1"/>
          <p:nvPr/>
        </p:nvSpPr>
        <p:spPr>
          <a:xfrm>
            <a:off x="6010920" y="545364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平台集成获取传感器数据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1" name="任意多边形: 形状 800"/>
          <p:cNvSpPr/>
          <p:nvPr/>
        </p:nvSpPr>
        <p:spPr>
          <a:xfrm>
            <a:off x="5623920" y="60501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4"/>
                  <a:pt x="113" y="81"/>
                </a:cubicBezTo>
                <a:cubicBezTo>
                  <a:pt x="110" y="88"/>
                  <a:pt x="105" y="94"/>
                  <a:pt x="100" y="100"/>
                </a:cubicBezTo>
                <a:cubicBezTo>
                  <a:pt x="94" y="105"/>
                  <a:pt x="87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5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7" y="7"/>
                  <a:pt x="94" y="11"/>
                  <a:pt x="100" y="17"/>
                </a:cubicBezTo>
                <a:cubicBezTo>
                  <a:pt x="105" y="22"/>
                  <a:pt x="110" y="28"/>
                  <a:pt x="113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2" name="文本框 801"/>
          <p:cNvSpPr txBox="1"/>
          <p:nvPr/>
        </p:nvSpPr>
        <p:spPr>
          <a:xfrm>
            <a:off x="5807880" y="57207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边缘计算与任务分配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3" name="任意多边形: 形状 802"/>
          <p:cNvSpPr/>
          <p:nvPr/>
        </p:nvSpPr>
        <p:spPr>
          <a:xfrm>
            <a:off x="5623920" y="63176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6"/>
                  <a:pt x="115" y="74"/>
                  <a:pt x="113" y="81"/>
                </a:cubicBezTo>
                <a:cubicBezTo>
                  <a:pt x="110" y="88"/>
                  <a:pt x="105" y="94"/>
                  <a:pt x="100" y="100"/>
                </a:cubicBezTo>
                <a:cubicBezTo>
                  <a:pt x="94" y="105"/>
                  <a:pt x="87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6"/>
                  <a:pt x="0" y="59"/>
                </a:cubicBezTo>
                <a:cubicBezTo>
                  <a:pt x="0" y="51"/>
                  <a:pt x="1" y="44"/>
                  <a:pt x="4" y="36"/>
                </a:cubicBezTo>
                <a:cubicBezTo>
                  <a:pt x="7" y="29"/>
                  <a:pt x="11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7" y="7"/>
                  <a:pt x="94" y="11"/>
                  <a:pt x="100" y="17"/>
                </a:cubicBezTo>
                <a:cubicBezTo>
                  <a:pt x="105" y="22"/>
                  <a:pt x="110" y="29"/>
                  <a:pt x="113" y="36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4" name="文本框 803"/>
          <p:cNvSpPr txBox="1"/>
          <p:nvPr/>
        </p:nvSpPr>
        <p:spPr>
          <a:xfrm>
            <a:off x="5807880" y="59882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实时响应环境变化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5" name="任意多边形: 形状 804"/>
          <p:cNvSpPr/>
          <p:nvPr/>
        </p:nvSpPr>
        <p:spPr>
          <a:xfrm>
            <a:off x="551520" y="6818760"/>
            <a:ext cx="9610560" cy="368280"/>
          </a:xfrm>
          <a:custGeom>
            <a:avLst/>
            <a:gdLst/>
            <a:ahLst/>
            <a:cxnLst/>
            <a:rect l="0" t="0" r="r" b="b"/>
            <a:pathLst>
              <a:path w="26696" h="1023">
                <a:moveTo>
                  <a:pt x="0" y="882"/>
                </a:moveTo>
                <a:lnTo>
                  <a:pt x="0" y="140"/>
                </a:lnTo>
                <a:cubicBezTo>
                  <a:pt x="0" y="121"/>
                  <a:pt x="2" y="103"/>
                  <a:pt x="7" y="86"/>
                </a:cubicBezTo>
                <a:cubicBezTo>
                  <a:pt x="11" y="69"/>
                  <a:pt x="18" y="54"/>
                  <a:pt x="27" y="41"/>
                </a:cubicBezTo>
                <a:cubicBezTo>
                  <a:pt x="35" y="28"/>
                  <a:pt x="46" y="18"/>
                  <a:pt x="57" y="11"/>
                </a:cubicBezTo>
                <a:cubicBezTo>
                  <a:pt x="68" y="4"/>
                  <a:pt x="80" y="0"/>
                  <a:pt x="92" y="0"/>
                </a:cubicBezTo>
                <a:lnTo>
                  <a:pt x="26556" y="0"/>
                </a:lnTo>
                <a:cubicBezTo>
                  <a:pt x="26575" y="0"/>
                  <a:pt x="26593" y="4"/>
                  <a:pt x="26610" y="11"/>
                </a:cubicBezTo>
                <a:cubicBezTo>
                  <a:pt x="26627" y="18"/>
                  <a:pt x="26642" y="28"/>
                  <a:pt x="26655" y="41"/>
                </a:cubicBezTo>
                <a:cubicBezTo>
                  <a:pt x="26668" y="54"/>
                  <a:pt x="26678" y="69"/>
                  <a:pt x="26685" y="86"/>
                </a:cubicBezTo>
                <a:cubicBezTo>
                  <a:pt x="26692" y="103"/>
                  <a:pt x="26696" y="121"/>
                  <a:pt x="26696" y="140"/>
                </a:cubicBezTo>
                <a:lnTo>
                  <a:pt x="26696" y="882"/>
                </a:lnTo>
                <a:cubicBezTo>
                  <a:pt x="26696" y="901"/>
                  <a:pt x="26692" y="919"/>
                  <a:pt x="26685" y="936"/>
                </a:cubicBezTo>
                <a:cubicBezTo>
                  <a:pt x="26678" y="953"/>
                  <a:pt x="26668" y="968"/>
                  <a:pt x="26655" y="982"/>
                </a:cubicBezTo>
                <a:cubicBezTo>
                  <a:pt x="26642" y="995"/>
                  <a:pt x="26627" y="1005"/>
                  <a:pt x="26610" y="1012"/>
                </a:cubicBezTo>
                <a:cubicBezTo>
                  <a:pt x="26593" y="1019"/>
                  <a:pt x="26575" y="1023"/>
                  <a:pt x="26556" y="1023"/>
                </a:cubicBezTo>
                <a:lnTo>
                  <a:pt x="92" y="1023"/>
                </a:lnTo>
                <a:cubicBezTo>
                  <a:pt x="80" y="1023"/>
                  <a:pt x="68" y="1019"/>
                  <a:pt x="57" y="1012"/>
                </a:cubicBezTo>
                <a:cubicBezTo>
                  <a:pt x="46" y="1005"/>
                  <a:pt x="35" y="995"/>
                  <a:pt x="27" y="982"/>
                </a:cubicBezTo>
                <a:cubicBezTo>
                  <a:pt x="18" y="968"/>
                  <a:pt x="11" y="953"/>
                  <a:pt x="7" y="936"/>
                </a:cubicBezTo>
                <a:cubicBezTo>
                  <a:pt x="2" y="919"/>
                  <a:pt x="0" y="901"/>
                  <a:pt x="0" y="882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6" name="任意多边形: 形状 805"/>
          <p:cNvSpPr/>
          <p:nvPr/>
        </p:nvSpPr>
        <p:spPr>
          <a:xfrm>
            <a:off x="534600" y="6818760"/>
            <a:ext cx="50400" cy="368280"/>
          </a:xfrm>
          <a:custGeom>
            <a:avLst/>
            <a:gdLst/>
            <a:ahLst/>
            <a:cxnLst/>
            <a:rect l="0" t="0" r="r" b="b"/>
            <a:pathLst>
              <a:path w="140" h="1023">
                <a:moveTo>
                  <a:pt x="0" y="0"/>
                </a:moveTo>
                <a:lnTo>
                  <a:pt x="140" y="0"/>
                </a:lnTo>
                <a:lnTo>
                  <a:pt x="140" y="1023"/>
                </a:lnTo>
                <a:lnTo>
                  <a:pt x="0" y="1023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7" name="图片 806"/>
          <p:cNvPicPr/>
          <p:nvPr/>
        </p:nvPicPr>
        <p:blipFill>
          <a:blip r:embed="rId8"/>
          <a:stretch/>
        </p:blipFill>
        <p:spPr>
          <a:xfrm>
            <a:off x="668520" y="6936120"/>
            <a:ext cx="15012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8" name="文本框 807"/>
          <p:cNvSpPr txBox="1"/>
          <p:nvPr/>
        </p:nvSpPr>
        <p:spPr>
          <a:xfrm>
            <a:off x="5807880" y="625572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支持分布式设备管理与自动化操作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9" name="文本框 808"/>
          <p:cNvSpPr txBox="1"/>
          <p:nvPr/>
        </p:nvSpPr>
        <p:spPr>
          <a:xfrm>
            <a:off x="885960" y="693900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LangChain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0" name="文本框 809"/>
          <p:cNvSpPr txBox="1"/>
          <p:nvPr/>
        </p:nvSpPr>
        <p:spPr>
          <a:xfrm>
            <a:off x="1587960" y="692352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提供了简洁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1" name="文本框 810"/>
          <p:cNvSpPr txBox="1"/>
          <p:nvPr/>
        </p:nvSpPr>
        <p:spPr>
          <a:xfrm>
            <a:off x="2172960" y="693900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2" name="图片 811"/>
          <p:cNvPicPr/>
          <p:nvPr/>
        </p:nvPicPr>
        <p:blipFill>
          <a:blip r:embed="rId9"/>
          <a:stretch/>
        </p:blipFill>
        <p:spPr>
          <a:xfrm>
            <a:off x="534960" y="736236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3" name="文本框 812"/>
          <p:cNvSpPr txBox="1"/>
          <p:nvPr/>
        </p:nvSpPr>
        <p:spPr>
          <a:xfrm>
            <a:off x="2383560" y="6923520"/>
            <a:ext cx="3638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接口，支持各类外部数据源与工具的无缝集成，简化复杂系统开发过程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4" name="文本框 813"/>
          <p:cNvSpPr txBox="1"/>
          <p:nvPr/>
        </p:nvSpPr>
        <p:spPr>
          <a:xfrm>
            <a:off x="693720" y="7349760"/>
            <a:ext cx="21128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外部数据源集成是智能体系统的关键能力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5" name="图片 814"/>
          <p:cNvPicPr/>
          <p:nvPr/>
        </p:nvPicPr>
        <p:blipFill>
          <a:blip r:embed="rId10"/>
          <a:stretch/>
        </p:blipFill>
        <p:spPr>
          <a:xfrm>
            <a:off x="0" y="0"/>
            <a:ext cx="10696320" cy="7654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6" name="文本框 815"/>
          <p:cNvSpPr txBox="1"/>
          <p:nvPr/>
        </p:nvSpPr>
        <p:spPr>
          <a:xfrm>
            <a:off x="9691560" y="733860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11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7" name="图片 816"/>
          <p:cNvPicPr/>
          <p:nvPr/>
        </p:nvPicPr>
        <p:blipFill>
          <a:blip r:embed="rId2"/>
          <a:stretch/>
        </p:blipFill>
        <p:spPr>
          <a:xfrm>
            <a:off x="0" y="0"/>
            <a:ext cx="10696320" cy="7462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8" name="任意多边形: 形状 817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9" name="文本框 818"/>
          <p:cNvSpPr txBox="1"/>
          <p:nvPr/>
        </p:nvSpPr>
        <p:spPr>
          <a:xfrm>
            <a:off x="534960" y="24516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数据库与向量存储集成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0" name="文本框 819"/>
          <p:cNvSpPr txBox="1"/>
          <p:nvPr/>
        </p:nvSpPr>
        <p:spPr>
          <a:xfrm>
            <a:off x="534960" y="86328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1" name="任意多边形: 形状 820"/>
          <p:cNvSpPr/>
          <p:nvPr/>
        </p:nvSpPr>
        <p:spPr>
          <a:xfrm>
            <a:off x="534600" y="1203120"/>
            <a:ext cx="4680000" cy="4320720"/>
          </a:xfrm>
          <a:custGeom>
            <a:avLst/>
            <a:gdLst/>
            <a:ahLst/>
            <a:cxnLst/>
            <a:rect l="0" t="0" r="r" b="b"/>
            <a:pathLst>
              <a:path w="13000" h="12002">
                <a:moveTo>
                  <a:pt x="0" y="11817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815" y="0"/>
                </a:lnTo>
                <a:cubicBezTo>
                  <a:pt x="12839" y="0"/>
                  <a:pt x="12863" y="5"/>
                  <a:pt x="12886" y="14"/>
                </a:cubicBezTo>
                <a:cubicBezTo>
                  <a:pt x="12909" y="24"/>
                  <a:pt x="12929" y="37"/>
                  <a:pt x="12946" y="55"/>
                </a:cubicBezTo>
                <a:cubicBezTo>
                  <a:pt x="12963" y="72"/>
                  <a:pt x="12977" y="92"/>
                  <a:pt x="12986" y="115"/>
                </a:cubicBezTo>
                <a:cubicBezTo>
                  <a:pt x="12996" y="138"/>
                  <a:pt x="13000" y="161"/>
                  <a:pt x="13000" y="186"/>
                </a:cubicBezTo>
                <a:lnTo>
                  <a:pt x="13000" y="11817"/>
                </a:lnTo>
                <a:cubicBezTo>
                  <a:pt x="13000" y="11841"/>
                  <a:pt x="12996" y="11865"/>
                  <a:pt x="12986" y="11888"/>
                </a:cubicBezTo>
                <a:cubicBezTo>
                  <a:pt x="12977" y="11910"/>
                  <a:pt x="12963" y="11931"/>
                  <a:pt x="12946" y="11948"/>
                </a:cubicBezTo>
                <a:cubicBezTo>
                  <a:pt x="12929" y="11965"/>
                  <a:pt x="12909" y="11979"/>
                  <a:pt x="12886" y="11988"/>
                </a:cubicBezTo>
                <a:cubicBezTo>
                  <a:pt x="12863" y="11998"/>
                  <a:pt x="12839" y="12002"/>
                  <a:pt x="12815" y="12002"/>
                </a:cubicBezTo>
                <a:lnTo>
                  <a:pt x="186" y="12002"/>
                </a:lnTo>
                <a:cubicBezTo>
                  <a:pt x="161" y="12002"/>
                  <a:pt x="138" y="11998"/>
                  <a:pt x="115" y="11988"/>
                </a:cubicBezTo>
                <a:cubicBezTo>
                  <a:pt x="92" y="11979"/>
                  <a:pt x="72" y="11965"/>
                  <a:pt x="55" y="11948"/>
                </a:cubicBezTo>
                <a:cubicBezTo>
                  <a:pt x="37" y="11931"/>
                  <a:pt x="24" y="11910"/>
                  <a:pt x="14" y="11888"/>
                </a:cubicBezTo>
                <a:cubicBezTo>
                  <a:pt x="5" y="11865"/>
                  <a:pt x="0" y="11841"/>
                  <a:pt x="0" y="1181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2" name="任意多边形: 形状 821"/>
          <p:cNvSpPr/>
          <p:nvPr/>
        </p:nvSpPr>
        <p:spPr>
          <a:xfrm>
            <a:off x="534600" y="1203120"/>
            <a:ext cx="4680000" cy="4320720"/>
          </a:xfrm>
          <a:custGeom>
            <a:avLst/>
            <a:gdLst/>
            <a:ahLst/>
            <a:cxnLst/>
            <a:rect l="0" t="0" r="r" b="b"/>
            <a:pathLst>
              <a:path w="13000" h="12002">
                <a:moveTo>
                  <a:pt x="0" y="11817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815" y="0"/>
                </a:lnTo>
                <a:cubicBezTo>
                  <a:pt x="12839" y="0"/>
                  <a:pt x="12863" y="5"/>
                  <a:pt x="12886" y="14"/>
                </a:cubicBezTo>
                <a:cubicBezTo>
                  <a:pt x="12909" y="24"/>
                  <a:pt x="12929" y="37"/>
                  <a:pt x="12946" y="55"/>
                </a:cubicBezTo>
                <a:cubicBezTo>
                  <a:pt x="12963" y="72"/>
                  <a:pt x="12977" y="92"/>
                  <a:pt x="12986" y="115"/>
                </a:cubicBezTo>
                <a:cubicBezTo>
                  <a:pt x="12996" y="138"/>
                  <a:pt x="13000" y="161"/>
                  <a:pt x="13000" y="186"/>
                </a:cubicBezTo>
                <a:lnTo>
                  <a:pt x="13000" y="11817"/>
                </a:lnTo>
                <a:cubicBezTo>
                  <a:pt x="13000" y="11841"/>
                  <a:pt x="12996" y="11865"/>
                  <a:pt x="12986" y="11888"/>
                </a:cubicBezTo>
                <a:cubicBezTo>
                  <a:pt x="12977" y="11910"/>
                  <a:pt x="12963" y="11931"/>
                  <a:pt x="12946" y="11948"/>
                </a:cubicBezTo>
                <a:cubicBezTo>
                  <a:pt x="12929" y="11965"/>
                  <a:pt x="12909" y="11979"/>
                  <a:pt x="12886" y="11988"/>
                </a:cubicBezTo>
                <a:cubicBezTo>
                  <a:pt x="12863" y="11998"/>
                  <a:pt x="12839" y="12002"/>
                  <a:pt x="12815" y="12002"/>
                </a:cubicBezTo>
                <a:lnTo>
                  <a:pt x="186" y="12002"/>
                </a:lnTo>
                <a:cubicBezTo>
                  <a:pt x="161" y="12002"/>
                  <a:pt x="138" y="11998"/>
                  <a:pt x="115" y="11988"/>
                </a:cubicBezTo>
                <a:cubicBezTo>
                  <a:pt x="92" y="11979"/>
                  <a:pt x="72" y="11965"/>
                  <a:pt x="55" y="11948"/>
                </a:cubicBezTo>
                <a:cubicBezTo>
                  <a:pt x="37" y="11931"/>
                  <a:pt x="24" y="11910"/>
                  <a:pt x="14" y="11888"/>
                </a:cubicBezTo>
                <a:cubicBezTo>
                  <a:pt x="5" y="11865"/>
                  <a:pt x="0" y="11841"/>
                  <a:pt x="0" y="11817"/>
                </a:cubicBezTo>
                <a:moveTo>
                  <a:pt x="23" y="186"/>
                </a:moveTo>
                <a:lnTo>
                  <a:pt x="23" y="11817"/>
                </a:lnTo>
                <a:cubicBezTo>
                  <a:pt x="23" y="11827"/>
                  <a:pt x="24" y="11838"/>
                  <a:pt x="26" y="11848"/>
                </a:cubicBezTo>
                <a:cubicBezTo>
                  <a:pt x="29" y="11859"/>
                  <a:pt x="32" y="11869"/>
                  <a:pt x="36" y="11879"/>
                </a:cubicBezTo>
                <a:cubicBezTo>
                  <a:pt x="40" y="11889"/>
                  <a:pt x="45" y="11898"/>
                  <a:pt x="51" y="11907"/>
                </a:cubicBezTo>
                <a:cubicBezTo>
                  <a:pt x="57" y="11916"/>
                  <a:pt x="63" y="11924"/>
                  <a:pt x="71" y="11932"/>
                </a:cubicBezTo>
                <a:cubicBezTo>
                  <a:pt x="78" y="11939"/>
                  <a:pt x="87" y="11946"/>
                  <a:pt x="96" y="11952"/>
                </a:cubicBezTo>
                <a:cubicBezTo>
                  <a:pt x="104" y="11958"/>
                  <a:pt x="114" y="11963"/>
                  <a:pt x="124" y="11967"/>
                </a:cubicBezTo>
                <a:cubicBezTo>
                  <a:pt x="134" y="11971"/>
                  <a:pt x="144" y="11974"/>
                  <a:pt x="154" y="11976"/>
                </a:cubicBezTo>
                <a:cubicBezTo>
                  <a:pt x="165" y="11978"/>
                  <a:pt x="175" y="11979"/>
                  <a:pt x="186" y="11979"/>
                </a:cubicBezTo>
                <a:lnTo>
                  <a:pt x="12815" y="11979"/>
                </a:lnTo>
                <a:cubicBezTo>
                  <a:pt x="12825" y="11979"/>
                  <a:pt x="12836" y="11978"/>
                  <a:pt x="12846" y="11976"/>
                </a:cubicBezTo>
                <a:cubicBezTo>
                  <a:pt x="12857" y="11974"/>
                  <a:pt x="12867" y="11971"/>
                  <a:pt x="12877" y="11967"/>
                </a:cubicBezTo>
                <a:cubicBezTo>
                  <a:pt x="12887" y="11963"/>
                  <a:pt x="12896" y="11958"/>
                  <a:pt x="12905" y="11952"/>
                </a:cubicBezTo>
                <a:cubicBezTo>
                  <a:pt x="12914" y="11946"/>
                  <a:pt x="12922" y="11939"/>
                  <a:pt x="12930" y="11932"/>
                </a:cubicBezTo>
                <a:cubicBezTo>
                  <a:pt x="12937" y="11924"/>
                  <a:pt x="12944" y="11916"/>
                  <a:pt x="12950" y="11907"/>
                </a:cubicBezTo>
                <a:cubicBezTo>
                  <a:pt x="12956" y="11898"/>
                  <a:pt x="12961" y="11889"/>
                  <a:pt x="12965" y="11879"/>
                </a:cubicBezTo>
                <a:cubicBezTo>
                  <a:pt x="12969" y="11869"/>
                  <a:pt x="12972" y="11859"/>
                  <a:pt x="12974" y="11848"/>
                </a:cubicBezTo>
                <a:cubicBezTo>
                  <a:pt x="12976" y="11838"/>
                  <a:pt x="12977" y="11827"/>
                  <a:pt x="12977" y="11817"/>
                </a:cubicBezTo>
                <a:lnTo>
                  <a:pt x="12977" y="186"/>
                </a:lnTo>
                <a:cubicBezTo>
                  <a:pt x="12977" y="175"/>
                  <a:pt x="12976" y="165"/>
                  <a:pt x="12974" y="154"/>
                </a:cubicBezTo>
                <a:cubicBezTo>
                  <a:pt x="12972" y="144"/>
                  <a:pt x="12969" y="134"/>
                  <a:pt x="12965" y="124"/>
                </a:cubicBezTo>
                <a:cubicBezTo>
                  <a:pt x="12961" y="114"/>
                  <a:pt x="12956" y="104"/>
                  <a:pt x="12950" y="96"/>
                </a:cubicBezTo>
                <a:cubicBezTo>
                  <a:pt x="12944" y="87"/>
                  <a:pt x="12937" y="79"/>
                  <a:pt x="12930" y="71"/>
                </a:cubicBezTo>
                <a:cubicBezTo>
                  <a:pt x="12922" y="63"/>
                  <a:pt x="12914" y="57"/>
                  <a:pt x="12905" y="51"/>
                </a:cubicBezTo>
                <a:cubicBezTo>
                  <a:pt x="12896" y="45"/>
                  <a:pt x="12887" y="40"/>
                  <a:pt x="12877" y="36"/>
                </a:cubicBezTo>
                <a:cubicBezTo>
                  <a:pt x="12867" y="32"/>
                  <a:pt x="12857" y="29"/>
                  <a:pt x="12846" y="27"/>
                </a:cubicBezTo>
                <a:cubicBezTo>
                  <a:pt x="12836" y="24"/>
                  <a:pt x="12825" y="23"/>
                  <a:pt x="12815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3" name="任意多边形: 形状 822"/>
          <p:cNvSpPr/>
          <p:nvPr/>
        </p:nvSpPr>
        <p:spPr>
          <a:xfrm>
            <a:off x="743400" y="1412280"/>
            <a:ext cx="401760" cy="401400"/>
          </a:xfrm>
          <a:custGeom>
            <a:avLst/>
            <a:gdLst/>
            <a:ahLst/>
            <a:cxnLst/>
            <a:rect l="0" t="0" r="r" b="b"/>
            <a:pathLst>
              <a:path w="1116" h="1115">
                <a:moveTo>
                  <a:pt x="1116" y="557"/>
                </a:moveTo>
                <a:cubicBezTo>
                  <a:pt x="1116" y="593"/>
                  <a:pt x="1112" y="629"/>
                  <a:pt x="1105" y="665"/>
                </a:cubicBezTo>
                <a:cubicBezTo>
                  <a:pt x="1098" y="701"/>
                  <a:pt x="1087" y="736"/>
                  <a:pt x="1073" y="770"/>
                </a:cubicBezTo>
                <a:cubicBezTo>
                  <a:pt x="1059" y="804"/>
                  <a:pt x="1042" y="836"/>
                  <a:pt x="1022" y="866"/>
                </a:cubicBezTo>
                <a:cubicBezTo>
                  <a:pt x="1001" y="897"/>
                  <a:pt x="978" y="925"/>
                  <a:pt x="953" y="951"/>
                </a:cubicBezTo>
                <a:cubicBezTo>
                  <a:pt x="927" y="976"/>
                  <a:pt x="899" y="1000"/>
                  <a:pt x="868" y="1020"/>
                </a:cubicBezTo>
                <a:cubicBezTo>
                  <a:pt x="838" y="1040"/>
                  <a:pt x="806" y="1057"/>
                  <a:pt x="772" y="1071"/>
                </a:cubicBezTo>
                <a:cubicBezTo>
                  <a:pt x="738" y="1085"/>
                  <a:pt x="702" y="1097"/>
                  <a:pt x="666" y="1104"/>
                </a:cubicBezTo>
                <a:cubicBezTo>
                  <a:pt x="630" y="1111"/>
                  <a:pt x="594" y="1115"/>
                  <a:pt x="558" y="1115"/>
                </a:cubicBezTo>
                <a:cubicBezTo>
                  <a:pt x="521" y="1115"/>
                  <a:pt x="485" y="1111"/>
                  <a:pt x="449" y="1104"/>
                </a:cubicBezTo>
                <a:cubicBezTo>
                  <a:pt x="413" y="1097"/>
                  <a:pt x="378" y="1085"/>
                  <a:pt x="344" y="1071"/>
                </a:cubicBezTo>
                <a:cubicBezTo>
                  <a:pt x="311" y="1057"/>
                  <a:pt x="278" y="1040"/>
                  <a:pt x="248" y="1020"/>
                </a:cubicBezTo>
                <a:cubicBezTo>
                  <a:pt x="218" y="1000"/>
                  <a:pt x="190" y="976"/>
                  <a:pt x="164" y="951"/>
                </a:cubicBezTo>
                <a:cubicBezTo>
                  <a:pt x="138" y="925"/>
                  <a:pt x="115" y="897"/>
                  <a:pt x="94" y="866"/>
                </a:cubicBezTo>
                <a:cubicBezTo>
                  <a:pt x="74" y="836"/>
                  <a:pt x="57" y="804"/>
                  <a:pt x="43" y="770"/>
                </a:cubicBezTo>
                <a:cubicBezTo>
                  <a:pt x="29" y="736"/>
                  <a:pt x="18" y="701"/>
                  <a:pt x="11" y="665"/>
                </a:cubicBezTo>
                <a:cubicBezTo>
                  <a:pt x="4" y="629"/>
                  <a:pt x="0" y="593"/>
                  <a:pt x="0" y="557"/>
                </a:cubicBezTo>
                <a:cubicBezTo>
                  <a:pt x="0" y="520"/>
                  <a:pt x="4" y="484"/>
                  <a:pt x="11" y="448"/>
                </a:cubicBezTo>
                <a:cubicBezTo>
                  <a:pt x="18" y="412"/>
                  <a:pt x="29" y="377"/>
                  <a:pt x="43" y="343"/>
                </a:cubicBezTo>
                <a:cubicBezTo>
                  <a:pt x="57" y="310"/>
                  <a:pt x="74" y="278"/>
                  <a:pt x="94" y="247"/>
                </a:cubicBezTo>
                <a:cubicBezTo>
                  <a:pt x="115" y="217"/>
                  <a:pt x="138" y="189"/>
                  <a:pt x="164" y="163"/>
                </a:cubicBezTo>
                <a:cubicBezTo>
                  <a:pt x="190" y="137"/>
                  <a:pt x="218" y="114"/>
                  <a:pt x="248" y="93"/>
                </a:cubicBezTo>
                <a:cubicBezTo>
                  <a:pt x="278" y="73"/>
                  <a:pt x="311" y="56"/>
                  <a:pt x="344" y="42"/>
                </a:cubicBezTo>
                <a:cubicBezTo>
                  <a:pt x="378" y="28"/>
                  <a:pt x="413" y="17"/>
                  <a:pt x="449" y="10"/>
                </a:cubicBezTo>
                <a:cubicBezTo>
                  <a:pt x="485" y="3"/>
                  <a:pt x="521" y="0"/>
                  <a:pt x="558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7"/>
                  <a:pt x="738" y="28"/>
                  <a:pt x="772" y="42"/>
                </a:cubicBezTo>
                <a:cubicBezTo>
                  <a:pt x="806" y="56"/>
                  <a:pt x="838" y="73"/>
                  <a:pt x="868" y="93"/>
                </a:cubicBezTo>
                <a:cubicBezTo>
                  <a:pt x="899" y="114"/>
                  <a:pt x="927" y="137"/>
                  <a:pt x="953" y="163"/>
                </a:cubicBezTo>
                <a:cubicBezTo>
                  <a:pt x="978" y="189"/>
                  <a:pt x="1001" y="217"/>
                  <a:pt x="1022" y="247"/>
                </a:cubicBezTo>
                <a:cubicBezTo>
                  <a:pt x="1042" y="278"/>
                  <a:pt x="1059" y="310"/>
                  <a:pt x="1073" y="343"/>
                </a:cubicBezTo>
                <a:cubicBezTo>
                  <a:pt x="1087" y="377"/>
                  <a:pt x="1098" y="412"/>
                  <a:pt x="1105" y="448"/>
                </a:cubicBezTo>
                <a:cubicBezTo>
                  <a:pt x="1112" y="484"/>
                  <a:pt x="1116" y="520"/>
                  <a:pt x="1116" y="557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24" name="图片 823"/>
          <p:cNvPicPr/>
          <p:nvPr/>
        </p:nvPicPr>
        <p:blipFill>
          <a:blip r:embed="rId3"/>
          <a:stretch/>
        </p:blipFill>
        <p:spPr>
          <a:xfrm>
            <a:off x="860760" y="151272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5" name="文本框 824"/>
          <p:cNvSpPr txBox="1"/>
          <p:nvPr/>
        </p:nvSpPr>
        <p:spPr>
          <a:xfrm>
            <a:off x="1331280" y="857880"/>
            <a:ext cx="6941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提供与主流数据库和向量存储系统的集成支持，确保智能体能够高效访问和处理结构化与非结构化数据。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6" name="文本框 825"/>
          <p:cNvSpPr txBox="1"/>
          <p:nvPr/>
        </p:nvSpPr>
        <p:spPr>
          <a:xfrm>
            <a:off x="1278720" y="148644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关系数据库集成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7" name="文本框 826"/>
          <p:cNvSpPr txBox="1"/>
          <p:nvPr/>
        </p:nvSpPr>
        <p:spPr>
          <a:xfrm>
            <a:off x="743760" y="1965240"/>
            <a:ext cx="711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8" name="文本框 827"/>
          <p:cNvSpPr txBox="1"/>
          <p:nvPr/>
        </p:nvSpPr>
        <p:spPr>
          <a:xfrm>
            <a:off x="1451880" y="196056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可通过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9" name="文本框 828"/>
          <p:cNvSpPr txBox="1"/>
          <p:nvPr/>
        </p:nvSpPr>
        <p:spPr>
          <a:xfrm>
            <a:off x="1852920" y="1965240"/>
            <a:ext cx="2660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SQL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0" name="文本框 829"/>
          <p:cNvSpPr txBox="1"/>
          <p:nvPr/>
        </p:nvSpPr>
        <p:spPr>
          <a:xfrm>
            <a:off x="2117520" y="19605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查询访问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1" name="文本框 830"/>
          <p:cNvSpPr txBox="1"/>
          <p:nvPr/>
        </p:nvSpPr>
        <p:spPr>
          <a:xfrm>
            <a:off x="2652120" y="1965240"/>
            <a:ext cx="4611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MySQL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2" name="文本框 831"/>
          <p:cNvSpPr txBox="1"/>
          <p:nvPr/>
        </p:nvSpPr>
        <p:spPr>
          <a:xfrm>
            <a:off x="3111480" y="19605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3" name="文本框 832"/>
          <p:cNvSpPr txBox="1"/>
          <p:nvPr/>
        </p:nvSpPr>
        <p:spPr>
          <a:xfrm>
            <a:off x="3245040" y="1965240"/>
            <a:ext cx="774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PostgreSQL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4" name="文本框 833"/>
          <p:cNvSpPr txBox="1"/>
          <p:nvPr/>
        </p:nvSpPr>
        <p:spPr>
          <a:xfrm>
            <a:off x="4008600" y="19605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等关系数据库，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5" name="任意多边形: 形状 834"/>
          <p:cNvSpPr/>
          <p:nvPr/>
        </p:nvSpPr>
        <p:spPr>
          <a:xfrm>
            <a:off x="743400" y="2481840"/>
            <a:ext cx="4262400" cy="2833200"/>
          </a:xfrm>
          <a:custGeom>
            <a:avLst/>
            <a:gdLst/>
            <a:ahLst/>
            <a:cxnLst/>
            <a:rect l="0" t="0" r="r" b="b"/>
            <a:pathLst>
              <a:path w="11840" h="7870">
                <a:moveTo>
                  <a:pt x="0" y="7731"/>
                </a:moveTo>
                <a:lnTo>
                  <a:pt x="0" y="139"/>
                </a:ln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7"/>
                  <a:pt x="86" y="10"/>
                </a:cubicBezTo>
                <a:cubicBezTo>
                  <a:pt x="104" y="3"/>
                  <a:pt x="121" y="0"/>
                  <a:pt x="140" y="0"/>
                </a:cubicBezTo>
                <a:lnTo>
                  <a:pt x="11701" y="0"/>
                </a:lnTo>
                <a:cubicBezTo>
                  <a:pt x="11719" y="0"/>
                  <a:pt x="11737" y="3"/>
                  <a:pt x="11754" y="10"/>
                </a:cubicBezTo>
                <a:cubicBezTo>
                  <a:pt x="11771" y="17"/>
                  <a:pt x="11786" y="28"/>
                  <a:pt x="11799" y="41"/>
                </a:cubicBezTo>
                <a:cubicBezTo>
                  <a:pt x="11812" y="54"/>
                  <a:pt x="11822" y="69"/>
                  <a:pt x="11830" y="86"/>
                </a:cubicBezTo>
                <a:cubicBezTo>
                  <a:pt x="11837" y="103"/>
                  <a:pt x="11840" y="121"/>
                  <a:pt x="11840" y="139"/>
                </a:cubicBezTo>
                <a:lnTo>
                  <a:pt x="11840" y="7731"/>
                </a:lnTo>
                <a:cubicBezTo>
                  <a:pt x="11840" y="7749"/>
                  <a:pt x="11837" y="7767"/>
                  <a:pt x="11830" y="7784"/>
                </a:cubicBezTo>
                <a:cubicBezTo>
                  <a:pt x="11822" y="7801"/>
                  <a:pt x="11812" y="7816"/>
                  <a:pt x="11799" y="7829"/>
                </a:cubicBezTo>
                <a:cubicBezTo>
                  <a:pt x="11786" y="7842"/>
                  <a:pt x="11771" y="7852"/>
                  <a:pt x="11754" y="7859"/>
                </a:cubicBezTo>
                <a:cubicBezTo>
                  <a:pt x="11737" y="7866"/>
                  <a:pt x="11719" y="7870"/>
                  <a:pt x="11701" y="7870"/>
                </a:cubicBezTo>
                <a:lnTo>
                  <a:pt x="140" y="7870"/>
                </a:lnTo>
                <a:cubicBezTo>
                  <a:pt x="121" y="7870"/>
                  <a:pt x="104" y="7866"/>
                  <a:pt x="86" y="7859"/>
                </a:cubicBezTo>
                <a:cubicBezTo>
                  <a:pt x="69" y="7852"/>
                  <a:pt x="54" y="7842"/>
                  <a:pt x="41" y="7829"/>
                </a:cubicBezTo>
                <a:cubicBezTo>
                  <a:pt x="28" y="7816"/>
                  <a:pt x="18" y="7801"/>
                  <a:pt x="11" y="7784"/>
                </a:cubicBezTo>
                <a:cubicBezTo>
                  <a:pt x="4" y="7767"/>
                  <a:pt x="0" y="7749"/>
                  <a:pt x="0" y="773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6" name="文本框 835"/>
          <p:cNvSpPr txBox="1"/>
          <p:nvPr/>
        </p:nvSpPr>
        <p:spPr>
          <a:xfrm>
            <a:off x="743760" y="2161080"/>
            <a:ext cx="3353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实现业务数据的存储与检索，如客户信息、订单记录等。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7" name="文本框 836"/>
          <p:cNvSpPr txBox="1"/>
          <p:nvPr/>
        </p:nvSpPr>
        <p:spPr>
          <a:xfrm>
            <a:off x="844200" y="2601720"/>
            <a:ext cx="1550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mysql.connector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8" name="文本框 837"/>
          <p:cNvSpPr txBox="1"/>
          <p:nvPr/>
        </p:nvSpPr>
        <p:spPr>
          <a:xfrm>
            <a:off x="844200" y="277740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9" name="文本框 838"/>
          <p:cNvSpPr txBox="1"/>
          <p:nvPr/>
        </p:nvSpPr>
        <p:spPr>
          <a:xfrm>
            <a:off x="984600" y="27619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连接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0" name="文本框 839"/>
          <p:cNvSpPr txBox="1"/>
          <p:nvPr/>
        </p:nvSpPr>
        <p:spPr>
          <a:xfrm>
            <a:off x="1218600" y="277740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MySQL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1" name="文本框 840"/>
          <p:cNvSpPr txBox="1"/>
          <p:nvPr/>
        </p:nvSpPr>
        <p:spPr>
          <a:xfrm>
            <a:off x="1569600" y="276192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数据库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2" name="文本框 841"/>
          <p:cNvSpPr txBox="1"/>
          <p:nvPr/>
        </p:nvSpPr>
        <p:spPr>
          <a:xfrm>
            <a:off x="844200" y="295272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db = mysql.connector.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connect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3" name="文本框 842"/>
          <p:cNvSpPr txBox="1"/>
          <p:nvPr/>
        </p:nvSpPr>
        <p:spPr>
          <a:xfrm>
            <a:off x="844200" y="312840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host=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"localhost"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4" name="文本框 843"/>
          <p:cNvSpPr txBox="1"/>
          <p:nvPr/>
        </p:nvSpPr>
        <p:spPr>
          <a:xfrm>
            <a:off x="844200" y="330372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user=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"root"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5" name="文本框 844"/>
          <p:cNvSpPr txBox="1"/>
          <p:nvPr/>
        </p:nvSpPr>
        <p:spPr>
          <a:xfrm>
            <a:off x="844200" y="3479040"/>
            <a:ext cx="1550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password=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"password"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6" name="文本框 845"/>
          <p:cNvSpPr txBox="1"/>
          <p:nvPr/>
        </p:nvSpPr>
        <p:spPr>
          <a:xfrm>
            <a:off x="844200" y="3654720"/>
            <a:ext cx="1550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database=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"ecommerce"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7" name="文本框 846"/>
          <p:cNvSpPr txBox="1"/>
          <p:nvPr/>
        </p:nvSpPr>
        <p:spPr>
          <a:xfrm>
            <a:off x="844200" y="383004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8" name="文本框 847"/>
          <p:cNvSpPr txBox="1"/>
          <p:nvPr/>
        </p:nvSpPr>
        <p:spPr>
          <a:xfrm>
            <a:off x="844200" y="400572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9" name="文本框 848"/>
          <p:cNvSpPr txBox="1"/>
          <p:nvPr/>
        </p:nvSpPr>
        <p:spPr>
          <a:xfrm>
            <a:off x="984600" y="39906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查询订单状态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0" name="文本框 849"/>
          <p:cNvSpPr txBox="1"/>
          <p:nvPr/>
        </p:nvSpPr>
        <p:spPr>
          <a:xfrm>
            <a:off x="844200" y="4181040"/>
            <a:ext cx="232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query_order_status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(order_id):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1" name="文本框 850"/>
          <p:cNvSpPr txBox="1"/>
          <p:nvPr/>
        </p:nvSpPr>
        <p:spPr>
          <a:xfrm>
            <a:off x="844200" y="4356720"/>
            <a:ext cx="1550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cursor = db.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cursor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2" name="文本框 851"/>
          <p:cNvSpPr txBox="1"/>
          <p:nvPr/>
        </p:nvSpPr>
        <p:spPr>
          <a:xfrm>
            <a:off x="844200" y="4532040"/>
            <a:ext cx="3873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cursor.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execute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(f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"SELECT status FROM orders WHERE id =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3" name="文本框 852"/>
          <p:cNvSpPr txBox="1"/>
          <p:nvPr/>
        </p:nvSpPr>
        <p:spPr>
          <a:xfrm>
            <a:off x="844200" y="4707720"/>
            <a:ext cx="846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{order_id}"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4" name="文本框 853"/>
          <p:cNvSpPr txBox="1"/>
          <p:nvPr/>
        </p:nvSpPr>
        <p:spPr>
          <a:xfrm>
            <a:off x="844200" y="488304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result = cursor.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fetchone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5" name="任意多边形: 形状 854"/>
          <p:cNvSpPr/>
          <p:nvPr/>
        </p:nvSpPr>
        <p:spPr>
          <a:xfrm>
            <a:off x="5481720" y="1203120"/>
            <a:ext cx="4680360" cy="4320720"/>
          </a:xfrm>
          <a:custGeom>
            <a:avLst/>
            <a:gdLst/>
            <a:ahLst/>
            <a:cxnLst/>
            <a:rect l="0" t="0" r="r" b="b"/>
            <a:pathLst>
              <a:path w="13001" h="12002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815" y="0"/>
                </a:lnTo>
                <a:cubicBezTo>
                  <a:pt x="12840" y="0"/>
                  <a:pt x="12863" y="5"/>
                  <a:pt x="12886" y="14"/>
                </a:cubicBezTo>
                <a:cubicBezTo>
                  <a:pt x="12909" y="24"/>
                  <a:pt x="12929" y="37"/>
                  <a:pt x="12946" y="55"/>
                </a:cubicBezTo>
                <a:cubicBezTo>
                  <a:pt x="12964" y="72"/>
                  <a:pt x="12977" y="92"/>
                  <a:pt x="12986" y="115"/>
                </a:cubicBezTo>
                <a:cubicBezTo>
                  <a:pt x="12996" y="138"/>
                  <a:pt x="13001" y="161"/>
                  <a:pt x="13001" y="186"/>
                </a:cubicBezTo>
                <a:lnTo>
                  <a:pt x="13001" y="11817"/>
                </a:lnTo>
                <a:cubicBezTo>
                  <a:pt x="13001" y="11841"/>
                  <a:pt x="12996" y="11865"/>
                  <a:pt x="12986" y="11888"/>
                </a:cubicBezTo>
                <a:cubicBezTo>
                  <a:pt x="12977" y="11910"/>
                  <a:pt x="12964" y="11931"/>
                  <a:pt x="12946" y="11948"/>
                </a:cubicBezTo>
                <a:cubicBezTo>
                  <a:pt x="12929" y="11965"/>
                  <a:pt x="12909" y="11979"/>
                  <a:pt x="12886" y="11988"/>
                </a:cubicBezTo>
                <a:cubicBezTo>
                  <a:pt x="12863" y="11998"/>
                  <a:pt x="12839" y="12002"/>
                  <a:pt x="12815" y="12002"/>
                </a:cubicBezTo>
                <a:lnTo>
                  <a:pt x="186" y="12002"/>
                </a:lnTo>
                <a:cubicBezTo>
                  <a:pt x="161" y="12002"/>
                  <a:pt x="138" y="11998"/>
                  <a:pt x="115" y="11988"/>
                </a:cubicBezTo>
                <a:cubicBezTo>
                  <a:pt x="92" y="11979"/>
                  <a:pt x="72" y="11965"/>
                  <a:pt x="55" y="11948"/>
                </a:cubicBezTo>
                <a:cubicBezTo>
                  <a:pt x="37" y="11931"/>
                  <a:pt x="24" y="11910"/>
                  <a:pt x="14" y="11888"/>
                </a:cubicBezTo>
                <a:cubicBezTo>
                  <a:pt x="5" y="11865"/>
                  <a:pt x="0" y="11841"/>
                  <a:pt x="0" y="11817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6" name="任意多边形: 形状 855"/>
          <p:cNvSpPr/>
          <p:nvPr/>
        </p:nvSpPr>
        <p:spPr>
          <a:xfrm>
            <a:off x="5481720" y="1203120"/>
            <a:ext cx="4680360" cy="4320720"/>
          </a:xfrm>
          <a:custGeom>
            <a:avLst/>
            <a:gdLst/>
            <a:ahLst/>
            <a:cxnLst/>
            <a:rect l="0" t="0" r="r" b="b"/>
            <a:pathLst>
              <a:path w="13001" h="12002">
                <a:moveTo>
                  <a:pt x="0" y="11817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815" y="0"/>
                </a:lnTo>
                <a:cubicBezTo>
                  <a:pt x="12839" y="0"/>
                  <a:pt x="12863" y="5"/>
                  <a:pt x="12886" y="14"/>
                </a:cubicBezTo>
                <a:cubicBezTo>
                  <a:pt x="12909" y="24"/>
                  <a:pt x="12929" y="37"/>
                  <a:pt x="12946" y="55"/>
                </a:cubicBezTo>
                <a:cubicBezTo>
                  <a:pt x="12964" y="72"/>
                  <a:pt x="12977" y="92"/>
                  <a:pt x="12986" y="115"/>
                </a:cubicBezTo>
                <a:cubicBezTo>
                  <a:pt x="12996" y="138"/>
                  <a:pt x="13001" y="161"/>
                  <a:pt x="13001" y="186"/>
                </a:cubicBezTo>
                <a:lnTo>
                  <a:pt x="13001" y="11817"/>
                </a:lnTo>
                <a:cubicBezTo>
                  <a:pt x="13001" y="11841"/>
                  <a:pt x="12996" y="11865"/>
                  <a:pt x="12986" y="11888"/>
                </a:cubicBezTo>
                <a:cubicBezTo>
                  <a:pt x="12977" y="11910"/>
                  <a:pt x="12964" y="11931"/>
                  <a:pt x="12946" y="11948"/>
                </a:cubicBezTo>
                <a:cubicBezTo>
                  <a:pt x="12929" y="11965"/>
                  <a:pt x="12909" y="11979"/>
                  <a:pt x="12886" y="11988"/>
                </a:cubicBezTo>
                <a:cubicBezTo>
                  <a:pt x="12863" y="11998"/>
                  <a:pt x="12839" y="12002"/>
                  <a:pt x="12815" y="12002"/>
                </a:cubicBezTo>
                <a:lnTo>
                  <a:pt x="186" y="12002"/>
                </a:lnTo>
                <a:cubicBezTo>
                  <a:pt x="161" y="12002"/>
                  <a:pt x="138" y="11998"/>
                  <a:pt x="115" y="11988"/>
                </a:cubicBezTo>
                <a:cubicBezTo>
                  <a:pt x="92" y="11979"/>
                  <a:pt x="72" y="11965"/>
                  <a:pt x="55" y="11948"/>
                </a:cubicBezTo>
                <a:cubicBezTo>
                  <a:pt x="37" y="11931"/>
                  <a:pt x="24" y="11910"/>
                  <a:pt x="14" y="11888"/>
                </a:cubicBezTo>
                <a:cubicBezTo>
                  <a:pt x="5" y="11865"/>
                  <a:pt x="0" y="11841"/>
                  <a:pt x="0" y="11817"/>
                </a:cubicBezTo>
                <a:moveTo>
                  <a:pt x="23" y="186"/>
                </a:moveTo>
                <a:lnTo>
                  <a:pt x="23" y="11817"/>
                </a:lnTo>
                <a:cubicBezTo>
                  <a:pt x="23" y="11827"/>
                  <a:pt x="25" y="11838"/>
                  <a:pt x="27" y="11848"/>
                </a:cubicBezTo>
                <a:cubicBezTo>
                  <a:pt x="29" y="11859"/>
                  <a:pt x="32" y="11869"/>
                  <a:pt x="36" y="11879"/>
                </a:cubicBezTo>
                <a:cubicBezTo>
                  <a:pt x="40" y="11889"/>
                  <a:pt x="45" y="11898"/>
                  <a:pt x="51" y="11907"/>
                </a:cubicBezTo>
                <a:cubicBezTo>
                  <a:pt x="57" y="11916"/>
                  <a:pt x="64" y="11924"/>
                  <a:pt x="71" y="11932"/>
                </a:cubicBezTo>
                <a:cubicBezTo>
                  <a:pt x="79" y="11939"/>
                  <a:pt x="87" y="11946"/>
                  <a:pt x="96" y="11952"/>
                </a:cubicBezTo>
                <a:cubicBezTo>
                  <a:pt x="105" y="11958"/>
                  <a:pt x="114" y="11963"/>
                  <a:pt x="124" y="11967"/>
                </a:cubicBezTo>
                <a:cubicBezTo>
                  <a:pt x="134" y="11971"/>
                  <a:pt x="144" y="11974"/>
                  <a:pt x="154" y="11976"/>
                </a:cubicBezTo>
                <a:cubicBezTo>
                  <a:pt x="165" y="11978"/>
                  <a:pt x="175" y="11979"/>
                  <a:pt x="186" y="11979"/>
                </a:cubicBezTo>
                <a:lnTo>
                  <a:pt x="12815" y="11979"/>
                </a:lnTo>
                <a:cubicBezTo>
                  <a:pt x="12826" y="11979"/>
                  <a:pt x="12836" y="11978"/>
                  <a:pt x="12847" y="11976"/>
                </a:cubicBezTo>
                <a:cubicBezTo>
                  <a:pt x="12857" y="11974"/>
                  <a:pt x="12867" y="11971"/>
                  <a:pt x="12877" y="11967"/>
                </a:cubicBezTo>
                <a:cubicBezTo>
                  <a:pt x="12887" y="11963"/>
                  <a:pt x="12896" y="11958"/>
                  <a:pt x="12905" y="11952"/>
                </a:cubicBezTo>
                <a:cubicBezTo>
                  <a:pt x="12914" y="11946"/>
                  <a:pt x="12922" y="11939"/>
                  <a:pt x="12930" y="11932"/>
                </a:cubicBezTo>
                <a:cubicBezTo>
                  <a:pt x="12937" y="11924"/>
                  <a:pt x="12944" y="11916"/>
                  <a:pt x="12950" y="11907"/>
                </a:cubicBezTo>
                <a:cubicBezTo>
                  <a:pt x="12956" y="11898"/>
                  <a:pt x="12961" y="11889"/>
                  <a:pt x="12965" y="11879"/>
                </a:cubicBezTo>
                <a:cubicBezTo>
                  <a:pt x="12969" y="11869"/>
                  <a:pt x="12972" y="11859"/>
                  <a:pt x="12974" y="11848"/>
                </a:cubicBezTo>
                <a:cubicBezTo>
                  <a:pt x="12976" y="11838"/>
                  <a:pt x="12977" y="11827"/>
                  <a:pt x="12977" y="11817"/>
                </a:cubicBezTo>
                <a:lnTo>
                  <a:pt x="12977" y="186"/>
                </a:lnTo>
                <a:cubicBezTo>
                  <a:pt x="12977" y="175"/>
                  <a:pt x="12976" y="165"/>
                  <a:pt x="12974" y="154"/>
                </a:cubicBezTo>
                <a:cubicBezTo>
                  <a:pt x="12972" y="144"/>
                  <a:pt x="12969" y="134"/>
                  <a:pt x="12965" y="124"/>
                </a:cubicBezTo>
                <a:cubicBezTo>
                  <a:pt x="12961" y="114"/>
                  <a:pt x="12956" y="104"/>
                  <a:pt x="12950" y="96"/>
                </a:cubicBezTo>
                <a:cubicBezTo>
                  <a:pt x="12944" y="87"/>
                  <a:pt x="12937" y="79"/>
                  <a:pt x="12930" y="71"/>
                </a:cubicBezTo>
                <a:cubicBezTo>
                  <a:pt x="12922" y="63"/>
                  <a:pt x="12914" y="57"/>
                  <a:pt x="12905" y="51"/>
                </a:cubicBezTo>
                <a:cubicBezTo>
                  <a:pt x="12896" y="45"/>
                  <a:pt x="12887" y="40"/>
                  <a:pt x="12877" y="36"/>
                </a:cubicBezTo>
                <a:cubicBezTo>
                  <a:pt x="12867" y="32"/>
                  <a:pt x="12857" y="29"/>
                  <a:pt x="12847" y="27"/>
                </a:cubicBezTo>
                <a:cubicBezTo>
                  <a:pt x="12836" y="24"/>
                  <a:pt x="12826" y="23"/>
                  <a:pt x="12815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7" name="任意多边形: 形状 856"/>
          <p:cNvSpPr/>
          <p:nvPr/>
        </p:nvSpPr>
        <p:spPr>
          <a:xfrm>
            <a:off x="5690880" y="141228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3"/>
                  <a:pt x="1111" y="629"/>
                  <a:pt x="1104" y="665"/>
                </a:cubicBezTo>
                <a:cubicBezTo>
                  <a:pt x="1097" y="701"/>
                  <a:pt x="1086" y="736"/>
                  <a:pt x="1072" y="770"/>
                </a:cubicBezTo>
                <a:cubicBezTo>
                  <a:pt x="1058" y="804"/>
                  <a:pt x="1041" y="836"/>
                  <a:pt x="1021" y="866"/>
                </a:cubicBezTo>
                <a:cubicBezTo>
                  <a:pt x="1001" y="897"/>
                  <a:pt x="978" y="925"/>
                  <a:pt x="952" y="951"/>
                </a:cubicBezTo>
                <a:cubicBezTo>
                  <a:pt x="926" y="976"/>
                  <a:pt x="898" y="1000"/>
                  <a:pt x="867" y="1020"/>
                </a:cubicBezTo>
                <a:cubicBezTo>
                  <a:pt x="837" y="1040"/>
                  <a:pt x="805" y="1057"/>
                  <a:pt x="771" y="1071"/>
                </a:cubicBezTo>
                <a:cubicBezTo>
                  <a:pt x="737" y="1085"/>
                  <a:pt x="702" y="1097"/>
                  <a:pt x="666" y="1104"/>
                </a:cubicBezTo>
                <a:cubicBezTo>
                  <a:pt x="631" y="1111"/>
                  <a:pt x="594" y="1115"/>
                  <a:pt x="558" y="1115"/>
                </a:cubicBezTo>
                <a:cubicBezTo>
                  <a:pt x="521" y="1115"/>
                  <a:pt x="485" y="1111"/>
                  <a:pt x="449" y="1104"/>
                </a:cubicBezTo>
                <a:cubicBezTo>
                  <a:pt x="413" y="1097"/>
                  <a:pt x="378" y="1085"/>
                  <a:pt x="344" y="1071"/>
                </a:cubicBezTo>
                <a:cubicBezTo>
                  <a:pt x="310" y="1057"/>
                  <a:pt x="278" y="1040"/>
                  <a:pt x="247" y="1020"/>
                </a:cubicBezTo>
                <a:cubicBezTo>
                  <a:pt x="217" y="1000"/>
                  <a:pt x="189" y="976"/>
                  <a:pt x="163" y="951"/>
                </a:cubicBezTo>
                <a:cubicBezTo>
                  <a:pt x="137" y="925"/>
                  <a:pt x="114" y="897"/>
                  <a:pt x="93" y="866"/>
                </a:cubicBezTo>
                <a:cubicBezTo>
                  <a:pt x="73" y="836"/>
                  <a:pt x="56" y="804"/>
                  <a:pt x="42" y="770"/>
                </a:cubicBezTo>
                <a:cubicBezTo>
                  <a:pt x="28" y="736"/>
                  <a:pt x="17" y="701"/>
                  <a:pt x="10" y="665"/>
                </a:cubicBezTo>
                <a:cubicBezTo>
                  <a:pt x="3" y="629"/>
                  <a:pt x="0" y="593"/>
                  <a:pt x="0" y="557"/>
                </a:cubicBezTo>
                <a:cubicBezTo>
                  <a:pt x="0" y="520"/>
                  <a:pt x="3" y="484"/>
                  <a:pt x="10" y="448"/>
                </a:cubicBezTo>
                <a:cubicBezTo>
                  <a:pt x="17" y="412"/>
                  <a:pt x="28" y="377"/>
                  <a:pt x="42" y="343"/>
                </a:cubicBezTo>
                <a:cubicBezTo>
                  <a:pt x="56" y="310"/>
                  <a:pt x="73" y="278"/>
                  <a:pt x="93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3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3" y="17"/>
                  <a:pt x="449" y="10"/>
                </a:cubicBezTo>
                <a:cubicBezTo>
                  <a:pt x="485" y="3"/>
                  <a:pt x="521" y="0"/>
                  <a:pt x="558" y="0"/>
                </a:cubicBezTo>
                <a:cubicBezTo>
                  <a:pt x="594" y="0"/>
                  <a:pt x="631" y="3"/>
                  <a:pt x="666" y="10"/>
                </a:cubicBezTo>
                <a:cubicBezTo>
                  <a:pt x="702" y="17"/>
                  <a:pt x="737" y="28"/>
                  <a:pt x="771" y="42"/>
                </a:cubicBezTo>
                <a:cubicBezTo>
                  <a:pt x="805" y="56"/>
                  <a:pt x="837" y="73"/>
                  <a:pt x="867" y="93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1" y="278"/>
                  <a:pt x="1058" y="310"/>
                  <a:pt x="1072" y="343"/>
                </a:cubicBezTo>
                <a:cubicBezTo>
                  <a:pt x="1086" y="377"/>
                  <a:pt x="1097" y="412"/>
                  <a:pt x="1104" y="448"/>
                </a:cubicBezTo>
                <a:cubicBezTo>
                  <a:pt x="1111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58" name="图片 857"/>
          <p:cNvPicPr/>
          <p:nvPr/>
        </p:nvPicPr>
        <p:blipFill>
          <a:blip r:embed="rId4"/>
          <a:stretch/>
        </p:blipFill>
        <p:spPr>
          <a:xfrm>
            <a:off x="5782680" y="151272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9" name="文本框 858"/>
          <p:cNvSpPr txBox="1"/>
          <p:nvPr/>
        </p:nvSpPr>
        <p:spPr>
          <a:xfrm>
            <a:off x="844200" y="5058720"/>
            <a:ext cx="1056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result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0" name="文本框 859"/>
          <p:cNvSpPr txBox="1"/>
          <p:nvPr/>
        </p:nvSpPr>
        <p:spPr>
          <a:xfrm>
            <a:off x="6225840" y="148644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向量存储集成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1" name="文本框 860"/>
          <p:cNvSpPr txBox="1"/>
          <p:nvPr/>
        </p:nvSpPr>
        <p:spPr>
          <a:xfrm>
            <a:off x="5690880" y="196056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处理非结构化数据时，向量数据库（如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2" name="文本框 861"/>
          <p:cNvSpPr txBox="1"/>
          <p:nvPr/>
        </p:nvSpPr>
        <p:spPr>
          <a:xfrm>
            <a:off x="7963920" y="196524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3" name="文本框 862"/>
          <p:cNvSpPr txBox="1"/>
          <p:nvPr/>
        </p:nvSpPr>
        <p:spPr>
          <a:xfrm>
            <a:off x="8329320" y="19605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4" name="文本框 863"/>
          <p:cNvSpPr txBox="1"/>
          <p:nvPr/>
        </p:nvSpPr>
        <p:spPr>
          <a:xfrm>
            <a:off x="8462880" y="1965240"/>
            <a:ext cx="609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Pinecone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5" name="文本框 864"/>
          <p:cNvSpPr txBox="1"/>
          <p:nvPr/>
        </p:nvSpPr>
        <p:spPr>
          <a:xfrm>
            <a:off x="9066960" y="19605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）能提升语义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6" name="文本框 865"/>
          <p:cNvSpPr txBox="1"/>
          <p:nvPr/>
        </p:nvSpPr>
        <p:spPr>
          <a:xfrm>
            <a:off x="5690880" y="216108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检索效率。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7" name="文本框 866"/>
          <p:cNvSpPr txBox="1"/>
          <p:nvPr/>
        </p:nvSpPr>
        <p:spPr>
          <a:xfrm>
            <a:off x="6359400" y="2165760"/>
            <a:ext cx="711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8" name="文本框 867"/>
          <p:cNvSpPr txBox="1"/>
          <p:nvPr/>
        </p:nvSpPr>
        <p:spPr>
          <a:xfrm>
            <a:off x="7067520" y="216108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支持将文本转换为向量并存储，实现相似度匹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9" name="任意多边形: 形状 868"/>
          <p:cNvSpPr/>
          <p:nvPr/>
        </p:nvSpPr>
        <p:spPr>
          <a:xfrm>
            <a:off x="5690880" y="3710160"/>
            <a:ext cx="4262040" cy="1604880"/>
          </a:xfrm>
          <a:custGeom>
            <a:avLst/>
            <a:gdLst/>
            <a:ahLst/>
            <a:cxnLst/>
            <a:rect l="0" t="0" r="r" b="b"/>
            <a:pathLst>
              <a:path w="11839" h="4458">
                <a:moveTo>
                  <a:pt x="0" y="4319"/>
                </a:moveTo>
                <a:lnTo>
                  <a:pt x="0" y="139"/>
                </a:ln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7" y="54"/>
                  <a:pt x="40" y="41"/>
                </a:cubicBezTo>
                <a:cubicBezTo>
                  <a:pt x="53" y="28"/>
                  <a:pt x="69" y="18"/>
                  <a:pt x="86" y="11"/>
                </a:cubicBezTo>
                <a:cubicBezTo>
                  <a:pt x="103" y="4"/>
                  <a:pt x="120" y="0"/>
                  <a:pt x="139" y="0"/>
                </a:cubicBezTo>
                <a:lnTo>
                  <a:pt x="11700" y="0"/>
                </a:lnTo>
                <a:cubicBezTo>
                  <a:pt x="11718" y="0"/>
                  <a:pt x="11736" y="4"/>
                  <a:pt x="11753" y="11"/>
                </a:cubicBezTo>
                <a:cubicBezTo>
                  <a:pt x="11770" y="18"/>
                  <a:pt x="11785" y="28"/>
                  <a:pt x="11798" y="41"/>
                </a:cubicBezTo>
                <a:cubicBezTo>
                  <a:pt x="11812" y="54"/>
                  <a:pt x="11822" y="69"/>
                  <a:pt x="11829" y="86"/>
                </a:cubicBezTo>
                <a:cubicBezTo>
                  <a:pt x="11836" y="103"/>
                  <a:pt x="11839" y="121"/>
                  <a:pt x="11839" y="139"/>
                </a:cubicBezTo>
                <a:lnTo>
                  <a:pt x="11839" y="4319"/>
                </a:lnTo>
                <a:cubicBezTo>
                  <a:pt x="11839" y="4337"/>
                  <a:pt x="11836" y="4355"/>
                  <a:pt x="11829" y="4372"/>
                </a:cubicBezTo>
                <a:cubicBezTo>
                  <a:pt x="11822" y="4389"/>
                  <a:pt x="11812" y="4404"/>
                  <a:pt x="11798" y="4417"/>
                </a:cubicBezTo>
                <a:cubicBezTo>
                  <a:pt x="11785" y="4430"/>
                  <a:pt x="11770" y="4440"/>
                  <a:pt x="11753" y="4447"/>
                </a:cubicBezTo>
                <a:cubicBezTo>
                  <a:pt x="11736" y="4454"/>
                  <a:pt x="11718" y="4458"/>
                  <a:pt x="11700" y="4458"/>
                </a:cubicBezTo>
                <a:lnTo>
                  <a:pt x="139" y="4458"/>
                </a:lnTo>
                <a:cubicBezTo>
                  <a:pt x="120" y="4458"/>
                  <a:pt x="103" y="4454"/>
                  <a:pt x="86" y="4447"/>
                </a:cubicBezTo>
                <a:cubicBezTo>
                  <a:pt x="69" y="4440"/>
                  <a:pt x="53" y="4430"/>
                  <a:pt x="40" y="4417"/>
                </a:cubicBezTo>
                <a:cubicBezTo>
                  <a:pt x="27" y="4404"/>
                  <a:pt x="17" y="4389"/>
                  <a:pt x="10" y="4372"/>
                </a:cubicBezTo>
                <a:cubicBezTo>
                  <a:pt x="3" y="4355"/>
                  <a:pt x="0" y="4337"/>
                  <a:pt x="0" y="4319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0" name="文本框 869"/>
          <p:cNvSpPr txBox="1"/>
          <p:nvPr/>
        </p:nvSpPr>
        <p:spPr>
          <a:xfrm>
            <a:off x="5690880" y="23616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配。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1" name="文本框 870"/>
          <p:cNvSpPr txBox="1"/>
          <p:nvPr/>
        </p:nvSpPr>
        <p:spPr>
          <a:xfrm>
            <a:off x="5791320" y="3830040"/>
            <a:ext cx="28177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langchain.vectorstores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FAISS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2" name="文本框 871"/>
          <p:cNvSpPr txBox="1"/>
          <p:nvPr/>
        </p:nvSpPr>
        <p:spPr>
          <a:xfrm>
            <a:off x="5791320" y="4005720"/>
            <a:ext cx="3450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langchain.embeddings </a:t>
            </a:r>
            <a:r>
              <a:rPr lang="en-US" sz="92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OpenAIEmbeddings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3" name="文本框 872"/>
          <p:cNvSpPr txBox="1"/>
          <p:nvPr/>
        </p:nvSpPr>
        <p:spPr>
          <a:xfrm>
            <a:off x="5791320" y="41810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4" name="文本框 873"/>
          <p:cNvSpPr txBox="1"/>
          <p:nvPr/>
        </p:nvSpPr>
        <p:spPr>
          <a:xfrm>
            <a:off x="5931720" y="416592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初始化向量数据库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5" name="文本框 874"/>
          <p:cNvSpPr txBox="1"/>
          <p:nvPr/>
        </p:nvSpPr>
        <p:spPr>
          <a:xfrm>
            <a:off x="5791320" y="4356720"/>
            <a:ext cx="338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vector_store = FAISS.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load_local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"path/to/index"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6" name="文本框 875"/>
          <p:cNvSpPr txBox="1"/>
          <p:nvPr/>
        </p:nvSpPr>
        <p:spPr>
          <a:xfrm>
            <a:off x="5791320" y="453204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OpenAIEmbeddings())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7" name="文本框 876"/>
          <p:cNvSpPr txBox="1"/>
          <p:nvPr/>
        </p:nvSpPr>
        <p:spPr>
          <a:xfrm>
            <a:off x="5791320" y="470772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8" name="文本框 877"/>
          <p:cNvSpPr txBox="1"/>
          <p:nvPr/>
        </p:nvSpPr>
        <p:spPr>
          <a:xfrm>
            <a:off x="5931720" y="469260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根据查询内容检索相似文档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9" name="文本框 878"/>
          <p:cNvSpPr txBox="1"/>
          <p:nvPr/>
        </p:nvSpPr>
        <p:spPr>
          <a:xfrm>
            <a:off x="5791320" y="488304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results = vector_store.</a:t>
            </a:r>
            <a:r>
              <a:rPr lang="en-US" sz="92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similarity_search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0" name="文本框 879"/>
          <p:cNvSpPr txBox="1"/>
          <p:nvPr/>
        </p:nvSpPr>
        <p:spPr>
          <a:xfrm>
            <a:off x="8740080" y="48679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9178"/>
                </a:solidFill>
                <a:effectLst/>
                <a:uFillTx/>
                <a:latin typeface="WenQuanYiZenHei"/>
                <a:ea typeface="WenQuanYiZenHei"/>
              </a:rPr>
              <a:t>查询物流信息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1" name="文本框 880"/>
          <p:cNvSpPr txBox="1"/>
          <p:nvPr/>
        </p:nvSpPr>
        <p:spPr>
          <a:xfrm>
            <a:off x="9442080" y="4883040"/>
            <a:ext cx="141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2" name="任意多边形: 形状 881"/>
          <p:cNvSpPr/>
          <p:nvPr/>
        </p:nvSpPr>
        <p:spPr>
          <a:xfrm>
            <a:off x="534600" y="5724000"/>
            <a:ext cx="9627480" cy="1070280"/>
          </a:xfrm>
          <a:custGeom>
            <a:avLst/>
            <a:gdLst/>
            <a:ahLst/>
            <a:cxnLst/>
            <a:rect l="0" t="0" r="r" b="b"/>
            <a:pathLst>
              <a:path w="26743" h="2973">
                <a:moveTo>
                  <a:pt x="0" y="2787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9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2"/>
                  <a:pt x="26593" y="4"/>
                </a:cubicBezTo>
                <a:cubicBezTo>
                  <a:pt x="26605" y="6"/>
                  <a:pt x="26617" y="10"/>
                  <a:pt x="26628" y="15"/>
                </a:cubicBezTo>
                <a:cubicBezTo>
                  <a:pt x="26639" y="19"/>
                  <a:pt x="26650" y="25"/>
                  <a:pt x="26660" y="32"/>
                </a:cubicBezTo>
                <a:cubicBezTo>
                  <a:pt x="26670" y="39"/>
                  <a:pt x="26680" y="46"/>
                  <a:pt x="26688" y="55"/>
                </a:cubicBezTo>
                <a:cubicBezTo>
                  <a:pt x="26697" y="63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2787"/>
                </a:lnTo>
                <a:cubicBezTo>
                  <a:pt x="26743" y="2799"/>
                  <a:pt x="26741" y="2811"/>
                  <a:pt x="26739" y="2823"/>
                </a:cubicBezTo>
                <a:cubicBezTo>
                  <a:pt x="26737" y="2835"/>
                  <a:pt x="26733" y="2847"/>
                  <a:pt x="26728" y="2858"/>
                </a:cubicBezTo>
                <a:cubicBezTo>
                  <a:pt x="26724" y="2869"/>
                  <a:pt x="26718" y="2880"/>
                  <a:pt x="26711" y="2890"/>
                </a:cubicBezTo>
                <a:cubicBezTo>
                  <a:pt x="26704" y="2900"/>
                  <a:pt x="26697" y="2910"/>
                  <a:pt x="26688" y="2918"/>
                </a:cubicBezTo>
                <a:cubicBezTo>
                  <a:pt x="26680" y="2927"/>
                  <a:pt x="26670" y="2935"/>
                  <a:pt x="26660" y="2941"/>
                </a:cubicBezTo>
                <a:cubicBezTo>
                  <a:pt x="26650" y="2948"/>
                  <a:pt x="26639" y="2954"/>
                  <a:pt x="26628" y="2959"/>
                </a:cubicBezTo>
                <a:cubicBezTo>
                  <a:pt x="26617" y="2963"/>
                  <a:pt x="26605" y="2967"/>
                  <a:pt x="26593" y="2969"/>
                </a:cubicBezTo>
                <a:cubicBezTo>
                  <a:pt x="26581" y="2972"/>
                  <a:pt x="26569" y="2973"/>
                  <a:pt x="26557" y="2973"/>
                </a:cubicBezTo>
                <a:lnTo>
                  <a:pt x="186" y="2973"/>
                </a:lnTo>
                <a:cubicBezTo>
                  <a:pt x="174" y="2973"/>
                  <a:pt x="162" y="2972"/>
                  <a:pt x="150" y="2969"/>
                </a:cubicBezTo>
                <a:cubicBezTo>
                  <a:pt x="138" y="2967"/>
                  <a:pt x="126" y="2963"/>
                  <a:pt x="115" y="2959"/>
                </a:cubicBezTo>
                <a:cubicBezTo>
                  <a:pt x="104" y="2954"/>
                  <a:pt x="93" y="2948"/>
                  <a:pt x="83" y="2941"/>
                </a:cubicBezTo>
                <a:cubicBezTo>
                  <a:pt x="73" y="2935"/>
                  <a:pt x="63" y="2927"/>
                  <a:pt x="55" y="2918"/>
                </a:cubicBezTo>
                <a:cubicBezTo>
                  <a:pt x="46" y="2910"/>
                  <a:pt x="38" y="2900"/>
                  <a:pt x="31" y="2890"/>
                </a:cubicBezTo>
                <a:cubicBezTo>
                  <a:pt x="25" y="2880"/>
                  <a:pt x="19" y="2869"/>
                  <a:pt x="14" y="2858"/>
                </a:cubicBezTo>
                <a:cubicBezTo>
                  <a:pt x="10" y="2847"/>
                  <a:pt x="6" y="2835"/>
                  <a:pt x="4" y="2823"/>
                </a:cubicBezTo>
                <a:cubicBezTo>
                  <a:pt x="1" y="2811"/>
                  <a:pt x="0" y="2799"/>
                  <a:pt x="0" y="278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3" name="任意多边形: 形状 882"/>
          <p:cNvSpPr/>
          <p:nvPr/>
        </p:nvSpPr>
        <p:spPr>
          <a:xfrm>
            <a:off x="1478880" y="585792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1487" y="743"/>
                </a:moveTo>
                <a:cubicBezTo>
                  <a:pt x="1487" y="767"/>
                  <a:pt x="1486" y="791"/>
                  <a:pt x="1483" y="816"/>
                </a:cubicBezTo>
                <a:cubicBezTo>
                  <a:pt x="1481" y="841"/>
                  <a:pt x="1477" y="865"/>
                  <a:pt x="1473" y="889"/>
                </a:cubicBezTo>
                <a:cubicBezTo>
                  <a:pt x="1468" y="912"/>
                  <a:pt x="1462" y="936"/>
                  <a:pt x="1455" y="959"/>
                </a:cubicBezTo>
                <a:cubicBezTo>
                  <a:pt x="1448" y="983"/>
                  <a:pt x="1440" y="1005"/>
                  <a:pt x="1430" y="1028"/>
                </a:cubicBezTo>
                <a:cubicBezTo>
                  <a:pt x="1421" y="1050"/>
                  <a:pt x="1411" y="1072"/>
                  <a:pt x="1399" y="1094"/>
                </a:cubicBezTo>
                <a:cubicBezTo>
                  <a:pt x="1388" y="1115"/>
                  <a:pt x="1375" y="1136"/>
                  <a:pt x="1362" y="1156"/>
                </a:cubicBezTo>
                <a:cubicBezTo>
                  <a:pt x="1348" y="1177"/>
                  <a:pt x="1334" y="1196"/>
                  <a:pt x="1318" y="1215"/>
                </a:cubicBezTo>
                <a:cubicBezTo>
                  <a:pt x="1303" y="1234"/>
                  <a:pt x="1286" y="1252"/>
                  <a:pt x="1269" y="1269"/>
                </a:cubicBezTo>
                <a:cubicBezTo>
                  <a:pt x="1252" y="1286"/>
                  <a:pt x="1234" y="1302"/>
                  <a:pt x="1215" y="1318"/>
                </a:cubicBezTo>
                <a:cubicBezTo>
                  <a:pt x="1196" y="1333"/>
                  <a:pt x="1177" y="1348"/>
                  <a:pt x="1157" y="1361"/>
                </a:cubicBezTo>
                <a:cubicBezTo>
                  <a:pt x="1136" y="1375"/>
                  <a:pt x="1116" y="1387"/>
                  <a:pt x="1094" y="1399"/>
                </a:cubicBezTo>
                <a:cubicBezTo>
                  <a:pt x="1072" y="1410"/>
                  <a:pt x="1050" y="1421"/>
                  <a:pt x="1027" y="1430"/>
                </a:cubicBezTo>
                <a:cubicBezTo>
                  <a:pt x="1005" y="1439"/>
                  <a:pt x="982" y="1447"/>
                  <a:pt x="959" y="1455"/>
                </a:cubicBezTo>
                <a:cubicBezTo>
                  <a:pt x="935" y="1462"/>
                  <a:pt x="912" y="1467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2" y="1485"/>
                  <a:pt x="767" y="1486"/>
                  <a:pt x="743" y="1486"/>
                </a:cubicBezTo>
                <a:cubicBezTo>
                  <a:pt x="719" y="1486"/>
                  <a:pt x="694" y="1485"/>
                  <a:pt x="670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4" y="1467"/>
                  <a:pt x="551" y="1462"/>
                  <a:pt x="527" y="1454"/>
                </a:cubicBezTo>
                <a:cubicBezTo>
                  <a:pt x="504" y="1447"/>
                  <a:pt x="481" y="1439"/>
                  <a:pt x="459" y="1430"/>
                </a:cubicBezTo>
                <a:cubicBezTo>
                  <a:pt x="436" y="1421"/>
                  <a:pt x="414" y="1410"/>
                  <a:pt x="393" y="1399"/>
                </a:cubicBezTo>
                <a:cubicBezTo>
                  <a:pt x="371" y="1387"/>
                  <a:pt x="351" y="1375"/>
                  <a:pt x="330" y="1361"/>
                </a:cubicBezTo>
                <a:cubicBezTo>
                  <a:pt x="310" y="1348"/>
                  <a:pt x="291" y="1333"/>
                  <a:pt x="272" y="1318"/>
                </a:cubicBezTo>
                <a:cubicBezTo>
                  <a:pt x="253" y="1302"/>
                  <a:pt x="235" y="1286"/>
                  <a:pt x="218" y="1269"/>
                </a:cubicBezTo>
                <a:cubicBezTo>
                  <a:pt x="201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6"/>
                </a:cubicBezTo>
                <a:cubicBezTo>
                  <a:pt x="112" y="1136"/>
                  <a:pt x="99" y="1115"/>
                  <a:pt x="88" y="1094"/>
                </a:cubicBezTo>
                <a:cubicBezTo>
                  <a:pt x="76" y="1072"/>
                  <a:pt x="66" y="1050"/>
                  <a:pt x="57" y="1028"/>
                </a:cubicBezTo>
                <a:cubicBezTo>
                  <a:pt x="47" y="1005"/>
                  <a:pt x="39" y="983"/>
                  <a:pt x="32" y="959"/>
                </a:cubicBezTo>
                <a:cubicBezTo>
                  <a:pt x="25" y="936"/>
                  <a:pt x="19" y="912"/>
                  <a:pt x="14" y="889"/>
                </a:cubicBezTo>
                <a:cubicBezTo>
                  <a:pt x="10" y="865"/>
                  <a:pt x="6" y="841"/>
                  <a:pt x="4" y="816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4" y="670"/>
                </a:cubicBezTo>
                <a:cubicBezTo>
                  <a:pt x="6" y="646"/>
                  <a:pt x="10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7" y="458"/>
                </a:cubicBezTo>
                <a:cubicBezTo>
                  <a:pt x="66" y="436"/>
                  <a:pt x="76" y="414"/>
                  <a:pt x="88" y="393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1"/>
                </a:cubicBezTo>
                <a:cubicBezTo>
                  <a:pt x="184" y="253"/>
                  <a:pt x="201" y="235"/>
                  <a:pt x="218" y="217"/>
                </a:cubicBezTo>
                <a:cubicBezTo>
                  <a:pt x="235" y="200"/>
                  <a:pt x="253" y="184"/>
                  <a:pt x="272" y="168"/>
                </a:cubicBezTo>
                <a:cubicBezTo>
                  <a:pt x="291" y="153"/>
                  <a:pt x="310" y="139"/>
                  <a:pt x="330" y="125"/>
                </a:cubicBezTo>
                <a:cubicBezTo>
                  <a:pt x="351" y="112"/>
                  <a:pt x="371" y="99"/>
                  <a:pt x="393" y="88"/>
                </a:cubicBezTo>
                <a:cubicBezTo>
                  <a:pt x="414" y="76"/>
                  <a:pt x="436" y="66"/>
                  <a:pt x="459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4" y="19"/>
                  <a:pt x="598" y="14"/>
                </a:cubicBezTo>
                <a:cubicBezTo>
                  <a:pt x="622" y="9"/>
                  <a:pt x="646" y="6"/>
                  <a:pt x="670" y="3"/>
                </a:cubicBezTo>
                <a:cubicBezTo>
                  <a:pt x="694" y="1"/>
                  <a:pt x="719" y="0"/>
                  <a:pt x="743" y="0"/>
                </a:cubicBezTo>
                <a:cubicBezTo>
                  <a:pt x="767" y="0"/>
                  <a:pt x="792" y="1"/>
                  <a:pt x="816" y="3"/>
                </a:cubicBezTo>
                <a:cubicBezTo>
                  <a:pt x="840" y="6"/>
                  <a:pt x="864" y="9"/>
                  <a:pt x="888" y="14"/>
                </a:cubicBezTo>
                <a:cubicBezTo>
                  <a:pt x="912" y="19"/>
                  <a:pt x="935" y="25"/>
                  <a:pt x="959" y="32"/>
                </a:cubicBezTo>
                <a:cubicBezTo>
                  <a:pt x="982" y="39"/>
                  <a:pt x="1005" y="47"/>
                  <a:pt x="1027" y="56"/>
                </a:cubicBezTo>
                <a:cubicBezTo>
                  <a:pt x="1050" y="66"/>
                  <a:pt x="1072" y="76"/>
                  <a:pt x="1094" y="88"/>
                </a:cubicBezTo>
                <a:cubicBezTo>
                  <a:pt x="1116" y="99"/>
                  <a:pt x="1136" y="112"/>
                  <a:pt x="1157" y="125"/>
                </a:cubicBezTo>
                <a:cubicBezTo>
                  <a:pt x="1177" y="139"/>
                  <a:pt x="1196" y="153"/>
                  <a:pt x="1215" y="168"/>
                </a:cubicBezTo>
                <a:cubicBezTo>
                  <a:pt x="1234" y="184"/>
                  <a:pt x="1252" y="200"/>
                  <a:pt x="1269" y="217"/>
                </a:cubicBezTo>
                <a:cubicBezTo>
                  <a:pt x="1286" y="235"/>
                  <a:pt x="1303" y="253"/>
                  <a:pt x="1318" y="271"/>
                </a:cubicBezTo>
                <a:cubicBezTo>
                  <a:pt x="1334" y="290"/>
                  <a:pt x="1348" y="310"/>
                  <a:pt x="1362" y="330"/>
                </a:cubicBezTo>
                <a:cubicBezTo>
                  <a:pt x="1375" y="350"/>
                  <a:pt x="1388" y="371"/>
                  <a:pt x="1399" y="393"/>
                </a:cubicBezTo>
                <a:cubicBezTo>
                  <a:pt x="1411" y="414"/>
                  <a:pt x="1421" y="436"/>
                  <a:pt x="1430" y="458"/>
                </a:cubicBezTo>
                <a:cubicBezTo>
                  <a:pt x="1440" y="481"/>
                  <a:pt x="1448" y="504"/>
                  <a:pt x="1455" y="527"/>
                </a:cubicBezTo>
                <a:cubicBezTo>
                  <a:pt x="1462" y="550"/>
                  <a:pt x="1468" y="574"/>
                  <a:pt x="1473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6" y="694"/>
                  <a:pt x="1487" y="718"/>
                  <a:pt x="1487" y="743"/>
                </a:cubicBezTo>
                <a:close/>
              </a:path>
            </a:pathLst>
          </a:custGeom>
          <a:solidFill>
            <a:srgbClr val="2563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84" name="图片 883"/>
          <p:cNvPicPr/>
          <p:nvPr/>
        </p:nvPicPr>
        <p:blipFill>
          <a:blip r:embed="rId5"/>
          <a:stretch/>
        </p:blipFill>
        <p:spPr>
          <a:xfrm>
            <a:off x="1621080" y="60253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5" name="文本框 884"/>
          <p:cNvSpPr txBox="1"/>
          <p:nvPr/>
        </p:nvSpPr>
        <p:spPr>
          <a:xfrm>
            <a:off x="5791320" y="505872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k=5)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6" name="图片 885"/>
          <p:cNvPicPr/>
          <p:nvPr/>
        </p:nvPicPr>
        <p:blipFill>
          <a:blip r:embed="rId6"/>
          <a:stretch/>
        </p:blipFill>
        <p:spPr>
          <a:xfrm>
            <a:off x="3493080" y="60919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87" name="图片 886"/>
          <p:cNvPicPr/>
          <p:nvPr/>
        </p:nvPicPr>
        <p:blipFill>
          <a:blip r:embed="rId7"/>
          <a:stretch/>
        </p:blipFill>
        <p:spPr>
          <a:xfrm>
            <a:off x="3493080" y="629244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8" name="任意多边形: 形状 887"/>
          <p:cNvSpPr/>
          <p:nvPr/>
        </p:nvSpPr>
        <p:spPr>
          <a:xfrm>
            <a:off x="5080680" y="585792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1487" y="743"/>
                </a:moveTo>
                <a:cubicBezTo>
                  <a:pt x="1487" y="767"/>
                  <a:pt x="1485" y="791"/>
                  <a:pt x="1483" y="816"/>
                </a:cubicBezTo>
                <a:cubicBezTo>
                  <a:pt x="1481" y="841"/>
                  <a:pt x="1476" y="865"/>
                  <a:pt x="1471" y="889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3"/>
                  <a:pt x="1438" y="1005"/>
                  <a:pt x="1429" y="1028"/>
                </a:cubicBezTo>
                <a:cubicBezTo>
                  <a:pt x="1420" y="1050"/>
                  <a:pt x="1409" y="1072"/>
                  <a:pt x="1398" y="1094"/>
                </a:cubicBezTo>
                <a:cubicBezTo>
                  <a:pt x="1386" y="1115"/>
                  <a:pt x="1374" y="1136"/>
                  <a:pt x="1360" y="1156"/>
                </a:cubicBezTo>
                <a:cubicBezTo>
                  <a:pt x="1347" y="1177"/>
                  <a:pt x="1332" y="1196"/>
                  <a:pt x="1317" y="1215"/>
                </a:cubicBezTo>
                <a:cubicBezTo>
                  <a:pt x="1302" y="1234"/>
                  <a:pt x="1285" y="1252"/>
                  <a:pt x="1268" y="1269"/>
                </a:cubicBezTo>
                <a:cubicBezTo>
                  <a:pt x="1251" y="1286"/>
                  <a:pt x="1233" y="1302"/>
                  <a:pt x="1214" y="1318"/>
                </a:cubicBezTo>
                <a:cubicBezTo>
                  <a:pt x="1195" y="1333"/>
                  <a:pt x="1176" y="1348"/>
                  <a:pt x="1156" y="1361"/>
                </a:cubicBezTo>
                <a:cubicBezTo>
                  <a:pt x="1135" y="1375"/>
                  <a:pt x="1114" y="1387"/>
                  <a:pt x="1093" y="1399"/>
                </a:cubicBezTo>
                <a:cubicBezTo>
                  <a:pt x="1072" y="1410"/>
                  <a:pt x="1050" y="1421"/>
                  <a:pt x="1027" y="1430"/>
                </a:cubicBezTo>
                <a:cubicBezTo>
                  <a:pt x="1005" y="1439"/>
                  <a:pt x="982" y="1447"/>
                  <a:pt x="958" y="1455"/>
                </a:cubicBezTo>
                <a:cubicBezTo>
                  <a:pt x="935" y="1462"/>
                  <a:pt x="912" y="1467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1" y="1485"/>
                  <a:pt x="767" y="1486"/>
                  <a:pt x="743" y="1486"/>
                </a:cubicBezTo>
                <a:cubicBezTo>
                  <a:pt x="719" y="1486"/>
                  <a:pt x="694" y="1485"/>
                  <a:pt x="670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4" y="1467"/>
                  <a:pt x="551" y="1462"/>
                  <a:pt x="527" y="1454"/>
                </a:cubicBezTo>
                <a:cubicBezTo>
                  <a:pt x="504" y="1447"/>
                  <a:pt x="481" y="1439"/>
                  <a:pt x="459" y="1430"/>
                </a:cubicBezTo>
                <a:cubicBezTo>
                  <a:pt x="436" y="1421"/>
                  <a:pt x="414" y="1410"/>
                  <a:pt x="393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10" y="1348"/>
                  <a:pt x="290" y="1333"/>
                  <a:pt x="272" y="1318"/>
                </a:cubicBezTo>
                <a:cubicBezTo>
                  <a:pt x="253" y="1302"/>
                  <a:pt x="235" y="1286"/>
                  <a:pt x="218" y="1269"/>
                </a:cubicBezTo>
                <a:cubicBezTo>
                  <a:pt x="200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6"/>
                </a:cubicBezTo>
                <a:cubicBezTo>
                  <a:pt x="112" y="1136"/>
                  <a:pt x="99" y="1115"/>
                  <a:pt x="88" y="1094"/>
                </a:cubicBezTo>
                <a:cubicBezTo>
                  <a:pt x="76" y="1072"/>
                  <a:pt x="66" y="1050"/>
                  <a:pt x="57" y="1028"/>
                </a:cubicBezTo>
                <a:cubicBezTo>
                  <a:pt x="47" y="1005"/>
                  <a:pt x="39" y="983"/>
                  <a:pt x="32" y="959"/>
                </a:cubicBezTo>
                <a:cubicBezTo>
                  <a:pt x="25" y="936"/>
                  <a:pt x="19" y="912"/>
                  <a:pt x="14" y="889"/>
                </a:cubicBezTo>
                <a:cubicBezTo>
                  <a:pt x="10" y="865"/>
                  <a:pt x="6" y="841"/>
                  <a:pt x="4" y="816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4" y="670"/>
                </a:cubicBezTo>
                <a:cubicBezTo>
                  <a:pt x="6" y="646"/>
                  <a:pt x="10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7" y="458"/>
                </a:cubicBezTo>
                <a:cubicBezTo>
                  <a:pt x="66" y="436"/>
                  <a:pt x="76" y="414"/>
                  <a:pt x="88" y="393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1"/>
                </a:cubicBezTo>
                <a:cubicBezTo>
                  <a:pt x="184" y="253"/>
                  <a:pt x="200" y="235"/>
                  <a:pt x="218" y="217"/>
                </a:cubicBezTo>
                <a:cubicBezTo>
                  <a:pt x="235" y="200"/>
                  <a:pt x="253" y="184"/>
                  <a:pt x="272" y="168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2"/>
                  <a:pt x="371" y="99"/>
                  <a:pt x="393" y="88"/>
                </a:cubicBezTo>
                <a:cubicBezTo>
                  <a:pt x="414" y="76"/>
                  <a:pt x="436" y="66"/>
                  <a:pt x="459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4" y="19"/>
                  <a:pt x="598" y="14"/>
                </a:cubicBezTo>
                <a:cubicBezTo>
                  <a:pt x="622" y="9"/>
                  <a:pt x="646" y="6"/>
                  <a:pt x="670" y="3"/>
                </a:cubicBezTo>
                <a:cubicBezTo>
                  <a:pt x="694" y="1"/>
                  <a:pt x="719" y="0"/>
                  <a:pt x="743" y="0"/>
                </a:cubicBezTo>
                <a:cubicBezTo>
                  <a:pt x="767" y="0"/>
                  <a:pt x="791" y="1"/>
                  <a:pt x="816" y="3"/>
                </a:cubicBezTo>
                <a:cubicBezTo>
                  <a:pt x="840" y="6"/>
                  <a:pt x="864" y="9"/>
                  <a:pt x="888" y="14"/>
                </a:cubicBezTo>
                <a:cubicBezTo>
                  <a:pt x="912" y="19"/>
                  <a:pt x="935" y="25"/>
                  <a:pt x="958" y="32"/>
                </a:cubicBezTo>
                <a:cubicBezTo>
                  <a:pt x="982" y="39"/>
                  <a:pt x="1005" y="47"/>
                  <a:pt x="1027" y="56"/>
                </a:cubicBezTo>
                <a:cubicBezTo>
                  <a:pt x="1050" y="66"/>
                  <a:pt x="1072" y="76"/>
                  <a:pt x="1093" y="88"/>
                </a:cubicBezTo>
                <a:cubicBezTo>
                  <a:pt x="1114" y="99"/>
                  <a:pt x="1135" y="112"/>
                  <a:pt x="1156" y="125"/>
                </a:cubicBezTo>
                <a:cubicBezTo>
                  <a:pt x="1176" y="139"/>
                  <a:pt x="1195" y="153"/>
                  <a:pt x="1214" y="168"/>
                </a:cubicBezTo>
                <a:cubicBezTo>
                  <a:pt x="1233" y="184"/>
                  <a:pt x="1251" y="200"/>
                  <a:pt x="1268" y="217"/>
                </a:cubicBezTo>
                <a:cubicBezTo>
                  <a:pt x="1285" y="235"/>
                  <a:pt x="1302" y="253"/>
                  <a:pt x="1317" y="271"/>
                </a:cubicBezTo>
                <a:cubicBezTo>
                  <a:pt x="1332" y="290"/>
                  <a:pt x="1347" y="310"/>
                  <a:pt x="1360" y="330"/>
                </a:cubicBezTo>
                <a:cubicBezTo>
                  <a:pt x="1374" y="350"/>
                  <a:pt x="1386" y="371"/>
                  <a:pt x="1398" y="393"/>
                </a:cubicBezTo>
                <a:cubicBezTo>
                  <a:pt x="1409" y="414"/>
                  <a:pt x="1420" y="436"/>
                  <a:pt x="1429" y="458"/>
                </a:cubicBezTo>
                <a:cubicBezTo>
                  <a:pt x="1438" y="481"/>
                  <a:pt x="1447" y="504"/>
                  <a:pt x="1454" y="527"/>
                </a:cubicBezTo>
                <a:cubicBezTo>
                  <a:pt x="1461" y="550"/>
                  <a:pt x="1467" y="574"/>
                  <a:pt x="1471" y="598"/>
                </a:cubicBezTo>
                <a:cubicBezTo>
                  <a:pt x="1476" y="622"/>
                  <a:pt x="1481" y="646"/>
                  <a:pt x="1483" y="670"/>
                </a:cubicBezTo>
                <a:cubicBezTo>
                  <a:pt x="1485" y="694"/>
                  <a:pt x="1487" y="718"/>
                  <a:pt x="1487" y="743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89" name="图片 888"/>
          <p:cNvPicPr/>
          <p:nvPr/>
        </p:nvPicPr>
        <p:blipFill>
          <a:blip r:embed="rId8"/>
          <a:stretch/>
        </p:blipFill>
        <p:spPr>
          <a:xfrm>
            <a:off x="5222880" y="60253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0" name="文本框 889"/>
          <p:cNvSpPr txBox="1"/>
          <p:nvPr/>
        </p:nvSpPr>
        <p:spPr>
          <a:xfrm>
            <a:off x="1347480" y="64731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智能体任务链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1" name="文本框 890"/>
          <p:cNvSpPr txBox="1"/>
          <p:nvPr/>
        </p:nvSpPr>
        <p:spPr>
          <a:xfrm>
            <a:off x="4860720" y="6477840"/>
            <a:ext cx="711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92" name="图片 891"/>
          <p:cNvPicPr/>
          <p:nvPr/>
        </p:nvPicPr>
        <p:blipFill>
          <a:blip r:embed="rId9"/>
          <a:stretch/>
        </p:blipFill>
        <p:spPr>
          <a:xfrm>
            <a:off x="7086600" y="605844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3" name="图片 892"/>
          <p:cNvPicPr/>
          <p:nvPr/>
        </p:nvPicPr>
        <p:blipFill>
          <a:blip r:embed="rId9"/>
          <a:stretch/>
        </p:blipFill>
        <p:spPr>
          <a:xfrm>
            <a:off x="7086600" y="63259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4" name="任意多边形: 形状 893"/>
          <p:cNvSpPr/>
          <p:nvPr/>
        </p:nvSpPr>
        <p:spPr>
          <a:xfrm>
            <a:off x="7871760" y="5958000"/>
            <a:ext cx="401400" cy="401760"/>
          </a:xfrm>
          <a:custGeom>
            <a:avLst/>
            <a:gdLst/>
            <a:ahLst/>
            <a:cxnLst/>
            <a:rect l="0" t="0" r="r" b="b"/>
            <a:pathLst>
              <a:path w="1115" h="1116">
                <a:moveTo>
                  <a:pt x="1115" y="558"/>
                </a:moveTo>
                <a:cubicBezTo>
                  <a:pt x="1115" y="594"/>
                  <a:pt x="1112" y="630"/>
                  <a:pt x="1105" y="666"/>
                </a:cubicBezTo>
                <a:cubicBezTo>
                  <a:pt x="1098" y="702"/>
                  <a:pt x="1087" y="738"/>
                  <a:pt x="1073" y="772"/>
                </a:cubicBezTo>
                <a:cubicBezTo>
                  <a:pt x="1059" y="806"/>
                  <a:pt x="1042" y="838"/>
                  <a:pt x="1022" y="868"/>
                </a:cubicBezTo>
                <a:cubicBezTo>
                  <a:pt x="1001" y="898"/>
                  <a:pt x="978" y="927"/>
                  <a:pt x="951" y="952"/>
                </a:cubicBezTo>
                <a:cubicBezTo>
                  <a:pt x="925" y="978"/>
                  <a:pt x="897" y="1001"/>
                  <a:pt x="867" y="1022"/>
                </a:cubicBezTo>
                <a:cubicBezTo>
                  <a:pt x="836" y="1042"/>
                  <a:pt x="804" y="1059"/>
                  <a:pt x="771" y="1073"/>
                </a:cubicBezTo>
                <a:cubicBezTo>
                  <a:pt x="737" y="1087"/>
                  <a:pt x="702" y="1098"/>
                  <a:pt x="666" y="1105"/>
                </a:cubicBezTo>
                <a:cubicBezTo>
                  <a:pt x="630" y="1112"/>
                  <a:pt x="594" y="1116"/>
                  <a:pt x="557" y="1116"/>
                </a:cubicBezTo>
                <a:cubicBezTo>
                  <a:pt x="521" y="1116"/>
                  <a:pt x="484" y="1112"/>
                  <a:pt x="449" y="1105"/>
                </a:cubicBezTo>
                <a:cubicBezTo>
                  <a:pt x="413" y="1098"/>
                  <a:pt x="378" y="1087"/>
                  <a:pt x="344" y="1073"/>
                </a:cubicBezTo>
                <a:cubicBezTo>
                  <a:pt x="310" y="1059"/>
                  <a:pt x="278" y="1042"/>
                  <a:pt x="248" y="1022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8" y="927"/>
                  <a:pt x="114" y="898"/>
                  <a:pt x="94" y="868"/>
                </a:cubicBezTo>
                <a:cubicBezTo>
                  <a:pt x="74" y="838"/>
                  <a:pt x="57" y="806"/>
                  <a:pt x="43" y="772"/>
                </a:cubicBezTo>
                <a:cubicBezTo>
                  <a:pt x="29" y="738"/>
                  <a:pt x="18" y="702"/>
                  <a:pt x="11" y="666"/>
                </a:cubicBezTo>
                <a:cubicBezTo>
                  <a:pt x="4" y="630"/>
                  <a:pt x="0" y="594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7" y="311"/>
                  <a:pt x="74" y="278"/>
                  <a:pt x="94" y="248"/>
                </a:cubicBezTo>
                <a:cubicBezTo>
                  <a:pt x="114" y="218"/>
                  <a:pt x="138" y="189"/>
                  <a:pt x="163" y="164"/>
                </a:cubicBezTo>
                <a:cubicBezTo>
                  <a:pt x="189" y="138"/>
                  <a:pt x="217" y="115"/>
                  <a:pt x="248" y="94"/>
                </a:cubicBezTo>
                <a:cubicBezTo>
                  <a:pt x="278" y="74"/>
                  <a:pt x="310" y="57"/>
                  <a:pt x="344" y="43"/>
                </a:cubicBezTo>
                <a:cubicBezTo>
                  <a:pt x="378" y="29"/>
                  <a:pt x="413" y="18"/>
                  <a:pt x="449" y="11"/>
                </a:cubicBezTo>
                <a:cubicBezTo>
                  <a:pt x="484" y="4"/>
                  <a:pt x="521" y="0"/>
                  <a:pt x="557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7" y="29"/>
                  <a:pt x="771" y="43"/>
                </a:cubicBezTo>
                <a:cubicBezTo>
                  <a:pt x="804" y="57"/>
                  <a:pt x="836" y="74"/>
                  <a:pt x="867" y="94"/>
                </a:cubicBezTo>
                <a:cubicBezTo>
                  <a:pt x="897" y="115"/>
                  <a:pt x="925" y="138"/>
                  <a:pt x="951" y="164"/>
                </a:cubicBezTo>
                <a:cubicBezTo>
                  <a:pt x="978" y="189"/>
                  <a:pt x="1001" y="218"/>
                  <a:pt x="1022" y="248"/>
                </a:cubicBezTo>
                <a:cubicBezTo>
                  <a:pt x="1042" y="278"/>
                  <a:pt x="1059" y="311"/>
                  <a:pt x="1073" y="344"/>
                </a:cubicBezTo>
                <a:cubicBezTo>
                  <a:pt x="1087" y="378"/>
                  <a:pt x="1098" y="413"/>
                  <a:pt x="1105" y="449"/>
                </a:cubicBezTo>
                <a:cubicBezTo>
                  <a:pt x="1112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95" name="图片 894"/>
          <p:cNvPicPr/>
          <p:nvPr/>
        </p:nvPicPr>
        <p:blipFill>
          <a:blip r:embed="rId10"/>
          <a:stretch/>
        </p:blipFill>
        <p:spPr>
          <a:xfrm>
            <a:off x="8005680" y="608364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6" name="文本框 895"/>
          <p:cNvSpPr txBox="1"/>
          <p:nvPr/>
        </p:nvSpPr>
        <p:spPr>
          <a:xfrm>
            <a:off x="5568480" y="64731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接口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7" name="任意多边形: 形状 896"/>
          <p:cNvSpPr/>
          <p:nvPr/>
        </p:nvSpPr>
        <p:spPr>
          <a:xfrm>
            <a:off x="9559800" y="5958000"/>
            <a:ext cx="401400" cy="401760"/>
          </a:xfrm>
          <a:custGeom>
            <a:avLst/>
            <a:gdLst/>
            <a:ahLst/>
            <a:cxnLst/>
            <a:rect l="0" t="0" r="r" b="b"/>
            <a:pathLst>
              <a:path w="1115" h="1116">
                <a:moveTo>
                  <a:pt x="1115" y="558"/>
                </a:moveTo>
                <a:cubicBezTo>
                  <a:pt x="1115" y="594"/>
                  <a:pt x="1112" y="630"/>
                  <a:pt x="1105" y="666"/>
                </a:cubicBezTo>
                <a:cubicBezTo>
                  <a:pt x="1098" y="702"/>
                  <a:pt x="1087" y="738"/>
                  <a:pt x="1073" y="772"/>
                </a:cubicBezTo>
                <a:cubicBezTo>
                  <a:pt x="1059" y="806"/>
                  <a:pt x="1042" y="838"/>
                  <a:pt x="1022" y="868"/>
                </a:cubicBezTo>
                <a:cubicBezTo>
                  <a:pt x="1001" y="898"/>
                  <a:pt x="978" y="927"/>
                  <a:pt x="952" y="952"/>
                </a:cubicBezTo>
                <a:cubicBezTo>
                  <a:pt x="926" y="978"/>
                  <a:pt x="898" y="1001"/>
                  <a:pt x="868" y="1022"/>
                </a:cubicBezTo>
                <a:cubicBezTo>
                  <a:pt x="837" y="1042"/>
                  <a:pt x="805" y="1059"/>
                  <a:pt x="772" y="1073"/>
                </a:cubicBezTo>
                <a:cubicBezTo>
                  <a:pt x="737" y="1087"/>
                  <a:pt x="702" y="1098"/>
                  <a:pt x="666" y="1105"/>
                </a:cubicBezTo>
                <a:cubicBezTo>
                  <a:pt x="630" y="1112"/>
                  <a:pt x="594" y="1116"/>
                  <a:pt x="557" y="1116"/>
                </a:cubicBezTo>
                <a:cubicBezTo>
                  <a:pt x="521" y="1116"/>
                  <a:pt x="485" y="1112"/>
                  <a:pt x="449" y="1105"/>
                </a:cubicBezTo>
                <a:cubicBezTo>
                  <a:pt x="413" y="1098"/>
                  <a:pt x="378" y="1087"/>
                  <a:pt x="344" y="1073"/>
                </a:cubicBezTo>
                <a:cubicBezTo>
                  <a:pt x="310" y="1059"/>
                  <a:pt x="278" y="1042"/>
                  <a:pt x="248" y="1022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8" y="927"/>
                  <a:pt x="114" y="898"/>
                  <a:pt x="94" y="868"/>
                </a:cubicBezTo>
                <a:cubicBezTo>
                  <a:pt x="74" y="838"/>
                  <a:pt x="57" y="806"/>
                  <a:pt x="43" y="772"/>
                </a:cubicBezTo>
                <a:cubicBezTo>
                  <a:pt x="29" y="738"/>
                  <a:pt x="18" y="702"/>
                  <a:pt x="11" y="666"/>
                </a:cubicBezTo>
                <a:cubicBezTo>
                  <a:pt x="4" y="630"/>
                  <a:pt x="0" y="594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7" y="311"/>
                  <a:pt x="74" y="278"/>
                  <a:pt x="94" y="248"/>
                </a:cubicBezTo>
                <a:cubicBezTo>
                  <a:pt x="114" y="218"/>
                  <a:pt x="138" y="189"/>
                  <a:pt x="163" y="164"/>
                </a:cubicBezTo>
                <a:cubicBezTo>
                  <a:pt x="189" y="138"/>
                  <a:pt x="217" y="115"/>
                  <a:pt x="248" y="94"/>
                </a:cubicBezTo>
                <a:cubicBezTo>
                  <a:pt x="278" y="74"/>
                  <a:pt x="310" y="57"/>
                  <a:pt x="344" y="43"/>
                </a:cubicBezTo>
                <a:cubicBezTo>
                  <a:pt x="378" y="29"/>
                  <a:pt x="413" y="18"/>
                  <a:pt x="449" y="11"/>
                </a:cubicBezTo>
                <a:cubicBezTo>
                  <a:pt x="485" y="4"/>
                  <a:pt x="521" y="0"/>
                  <a:pt x="557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7" y="29"/>
                  <a:pt x="772" y="43"/>
                </a:cubicBezTo>
                <a:cubicBezTo>
                  <a:pt x="805" y="57"/>
                  <a:pt x="837" y="74"/>
                  <a:pt x="868" y="94"/>
                </a:cubicBezTo>
                <a:cubicBezTo>
                  <a:pt x="898" y="115"/>
                  <a:pt x="926" y="138"/>
                  <a:pt x="952" y="164"/>
                </a:cubicBezTo>
                <a:cubicBezTo>
                  <a:pt x="978" y="189"/>
                  <a:pt x="1001" y="218"/>
                  <a:pt x="1022" y="248"/>
                </a:cubicBezTo>
                <a:cubicBezTo>
                  <a:pt x="1042" y="278"/>
                  <a:pt x="1059" y="311"/>
                  <a:pt x="1073" y="344"/>
                </a:cubicBezTo>
                <a:cubicBezTo>
                  <a:pt x="1087" y="378"/>
                  <a:pt x="1098" y="413"/>
                  <a:pt x="1105" y="449"/>
                </a:cubicBezTo>
                <a:cubicBezTo>
                  <a:pt x="1112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8B5C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98" name="图片 897"/>
          <p:cNvPicPr/>
          <p:nvPr/>
        </p:nvPicPr>
        <p:blipFill>
          <a:blip r:embed="rId11"/>
          <a:stretch/>
        </p:blipFill>
        <p:spPr>
          <a:xfrm>
            <a:off x="9677160" y="6083640"/>
            <a:ext cx="16668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9" name="文本框 898"/>
          <p:cNvSpPr txBox="1"/>
          <p:nvPr/>
        </p:nvSpPr>
        <p:spPr>
          <a:xfrm>
            <a:off x="7868160" y="640548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关系数据库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0" name="图片 899"/>
          <p:cNvPicPr/>
          <p:nvPr/>
        </p:nvPicPr>
        <p:blipFill>
          <a:blip r:embed="rId12"/>
          <a:stretch/>
        </p:blipFill>
        <p:spPr>
          <a:xfrm>
            <a:off x="534960" y="71701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1" name="文本框 900"/>
          <p:cNvSpPr txBox="1"/>
          <p:nvPr/>
        </p:nvSpPr>
        <p:spPr>
          <a:xfrm>
            <a:off x="9560160" y="64054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向量存储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2" name="文本框 901"/>
          <p:cNvSpPr txBox="1"/>
          <p:nvPr/>
        </p:nvSpPr>
        <p:spPr>
          <a:xfrm>
            <a:off x="718560" y="715752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结合结构化和非结构化数据处理，提升智能体数据能力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3" name="图片 902"/>
          <p:cNvPicPr/>
          <p:nvPr/>
        </p:nvPicPr>
        <p:blipFill>
          <a:blip r:embed="rId13"/>
          <a:stretch/>
        </p:blipFill>
        <p:spPr>
          <a:xfrm>
            <a:off x="0" y="0"/>
            <a:ext cx="10696320" cy="7462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4" name="文本框 903"/>
          <p:cNvSpPr txBox="1"/>
          <p:nvPr/>
        </p:nvSpPr>
        <p:spPr>
          <a:xfrm>
            <a:off x="9691560" y="714636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12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5" name="图片 904"/>
          <p:cNvPicPr/>
          <p:nvPr/>
        </p:nvPicPr>
        <p:blipFill>
          <a:blip r:embed="rId2"/>
          <a:stretch/>
        </p:blipFill>
        <p:spPr>
          <a:xfrm>
            <a:off x="0" y="0"/>
            <a:ext cx="10696320" cy="7838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6" name="任意多边形: 形状 905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7" name="文本框 906"/>
          <p:cNvSpPr txBox="1"/>
          <p:nvPr/>
        </p:nvSpPr>
        <p:spPr>
          <a:xfrm>
            <a:off x="534960" y="255600"/>
            <a:ext cx="56484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8" name="文本框 907"/>
          <p:cNvSpPr txBox="1"/>
          <p:nvPr/>
        </p:nvSpPr>
        <p:spPr>
          <a:xfrm>
            <a:off x="1100160" y="24516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调用与外部系统集成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9" name="文本框 908"/>
          <p:cNvSpPr txBox="1"/>
          <p:nvPr/>
        </p:nvSpPr>
        <p:spPr>
          <a:xfrm>
            <a:off x="534960" y="991800"/>
            <a:ext cx="45270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智能体需要与外部系统进行交互，以获取实时数据或触发系统操作。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0" name="文本框 909"/>
          <p:cNvSpPr txBox="1"/>
          <p:nvPr/>
        </p:nvSpPr>
        <p:spPr>
          <a:xfrm>
            <a:off x="5047560" y="996840"/>
            <a:ext cx="2394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1" name="文本框 910"/>
          <p:cNvSpPr txBox="1"/>
          <p:nvPr/>
        </p:nvSpPr>
        <p:spPr>
          <a:xfrm>
            <a:off x="5285520" y="991800"/>
            <a:ext cx="2264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是实现系统集成的关键途径，通过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2" name="文本框 911"/>
          <p:cNvSpPr txBox="1"/>
          <p:nvPr/>
        </p:nvSpPr>
        <p:spPr>
          <a:xfrm>
            <a:off x="7541640" y="996840"/>
            <a:ext cx="8661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RESTful API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3" name="文本框 912"/>
          <p:cNvSpPr txBox="1"/>
          <p:nvPr/>
        </p:nvSpPr>
        <p:spPr>
          <a:xfrm>
            <a:off x="8404560" y="99180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4" name="文本框 913"/>
          <p:cNvSpPr txBox="1"/>
          <p:nvPr/>
        </p:nvSpPr>
        <p:spPr>
          <a:xfrm>
            <a:off x="8555040" y="996840"/>
            <a:ext cx="6663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GraphQL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5" name="文本框 914"/>
          <p:cNvSpPr txBox="1"/>
          <p:nvPr/>
        </p:nvSpPr>
        <p:spPr>
          <a:xfrm>
            <a:off x="9218520" y="99180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，智能体可以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6" name="任意多边形: 形状 915"/>
          <p:cNvSpPr/>
          <p:nvPr/>
        </p:nvSpPr>
        <p:spPr>
          <a:xfrm>
            <a:off x="534600" y="1571040"/>
            <a:ext cx="4713480" cy="4329000"/>
          </a:xfrm>
          <a:custGeom>
            <a:avLst/>
            <a:gdLst/>
            <a:ahLst/>
            <a:cxnLst/>
            <a:rect l="0" t="0" r="r" b="b"/>
            <a:pathLst>
              <a:path w="13093" h="12025">
                <a:moveTo>
                  <a:pt x="0" y="11839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11839"/>
                </a:lnTo>
                <a:cubicBezTo>
                  <a:pt x="13093" y="11864"/>
                  <a:pt x="13089" y="11888"/>
                  <a:pt x="13079" y="11910"/>
                </a:cubicBezTo>
                <a:cubicBezTo>
                  <a:pt x="13070" y="11933"/>
                  <a:pt x="13056" y="11953"/>
                  <a:pt x="13039" y="11971"/>
                </a:cubicBezTo>
                <a:cubicBezTo>
                  <a:pt x="13021" y="11988"/>
                  <a:pt x="13001" y="12001"/>
                  <a:pt x="12979" y="12011"/>
                </a:cubicBezTo>
                <a:cubicBezTo>
                  <a:pt x="12956" y="12020"/>
                  <a:pt x="12932" y="12025"/>
                  <a:pt x="12908" y="12025"/>
                </a:cubicBezTo>
                <a:lnTo>
                  <a:pt x="186" y="12025"/>
                </a:lnTo>
                <a:cubicBezTo>
                  <a:pt x="161" y="12025"/>
                  <a:pt x="138" y="12020"/>
                  <a:pt x="115" y="12011"/>
                </a:cubicBezTo>
                <a:cubicBezTo>
                  <a:pt x="92" y="12001"/>
                  <a:pt x="72" y="11988"/>
                  <a:pt x="55" y="11971"/>
                </a:cubicBezTo>
                <a:cubicBezTo>
                  <a:pt x="37" y="11953"/>
                  <a:pt x="24" y="11933"/>
                  <a:pt x="14" y="11910"/>
                </a:cubicBezTo>
                <a:cubicBezTo>
                  <a:pt x="5" y="11888"/>
                  <a:pt x="0" y="11864"/>
                  <a:pt x="0" y="1183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7" name="任意多边形: 形状 916"/>
          <p:cNvSpPr/>
          <p:nvPr/>
        </p:nvSpPr>
        <p:spPr>
          <a:xfrm>
            <a:off x="534600" y="1571040"/>
            <a:ext cx="4713480" cy="4329000"/>
          </a:xfrm>
          <a:custGeom>
            <a:avLst/>
            <a:gdLst/>
            <a:ahLst/>
            <a:cxnLst/>
            <a:rect l="0" t="0" r="r" b="b"/>
            <a:pathLst>
              <a:path w="13093" h="12025">
                <a:moveTo>
                  <a:pt x="0" y="11839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11839"/>
                </a:lnTo>
                <a:cubicBezTo>
                  <a:pt x="13093" y="11864"/>
                  <a:pt x="13089" y="11888"/>
                  <a:pt x="13079" y="11910"/>
                </a:cubicBezTo>
                <a:cubicBezTo>
                  <a:pt x="13070" y="11933"/>
                  <a:pt x="13056" y="11953"/>
                  <a:pt x="13039" y="11971"/>
                </a:cubicBezTo>
                <a:cubicBezTo>
                  <a:pt x="13021" y="11988"/>
                  <a:pt x="13001" y="12001"/>
                  <a:pt x="12979" y="12011"/>
                </a:cubicBezTo>
                <a:cubicBezTo>
                  <a:pt x="12956" y="12020"/>
                  <a:pt x="12932" y="12025"/>
                  <a:pt x="12908" y="12025"/>
                </a:cubicBezTo>
                <a:lnTo>
                  <a:pt x="186" y="12025"/>
                </a:lnTo>
                <a:cubicBezTo>
                  <a:pt x="161" y="12025"/>
                  <a:pt x="138" y="12020"/>
                  <a:pt x="115" y="12011"/>
                </a:cubicBezTo>
                <a:cubicBezTo>
                  <a:pt x="92" y="12001"/>
                  <a:pt x="72" y="11988"/>
                  <a:pt x="55" y="11971"/>
                </a:cubicBezTo>
                <a:cubicBezTo>
                  <a:pt x="37" y="11953"/>
                  <a:pt x="24" y="11933"/>
                  <a:pt x="14" y="11910"/>
                </a:cubicBezTo>
                <a:cubicBezTo>
                  <a:pt x="5" y="11888"/>
                  <a:pt x="0" y="11864"/>
                  <a:pt x="0" y="11839"/>
                </a:cubicBezTo>
                <a:moveTo>
                  <a:pt x="23" y="185"/>
                </a:moveTo>
                <a:lnTo>
                  <a:pt x="23" y="11839"/>
                </a:lnTo>
                <a:cubicBezTo>
                  <a:pt x="23" y="11850"/>
                  <a:pt x="24" y="11860"/>
                  <a:pt x="26" y="11871"/>
                </a:cubicBezTo>
                <a:cubicBezTo>
                  <a:pt x="29" y="11881"/>
                  <a:pt x="32" y="11892"/>
                  <a:pt x="36" y="11901"/>
                </a:cubicBezTo>
                <a:cubicBezTo>
                  <a:pt x="40" y="11911"/>
                  <a:pt x="45" y="11921"/>
                  <a:pt x="51" y="11929"/>
                </a:cubicBezTo>
                <a:cubicBezTo>
                  <a:pt x="57" y="11938"/>
                  <a:pt x="63" y="11947"/>
                  <a:pt x="71" y="11954"/>
                </a:cubicBezTo>
                <a:cubicBezTo>
                  <a:pt x="78" y="11962"/>
                  <a:pt x="87" y="11968"/>
                  <a:pt x="96" y="11974"/>
                </a:cubicBezTo>
                <a:cubicBezTo>
                  <a:pt x="104" y="11980"/>
                  <a:pt x="114" y="11985"/>
                  <a:pt x="124" y="11989"/>
                </a:cubicBezTo>
                <a:cubicBezTo>
                  <a:pt x="134" y="11993"/>
                  <a:pt x="144" y="11996"/>
                  <a:pt x="154" y="11999"/>
                </a:cubicBezTo>
                <a:cubicBezTo>
                  <a:pt x="165" y="12001"/>
                  <a:pt x="175" y="12002"/>
                  <a:pt x="186" y="12002"/>
                </a:cubicBezTo>
                <a:lnTo>
                  <a:pt x="12908" y="12002"/>
                </a:lnTo>
                <a:cubicBezTo>
                  <a:pt x="12918" y="12002"/>
                  <a:pt x="12929" y="12001"/>
                  <a:pt x="12939" y="11999"/>
                </a:cubicBezTo>
                <a:cubicBezTo>
                  <a:pt x="12950" y="11996"/>
                  <a:pt x="12960" y="11993"/>
                  <a:pt x="12970" y="11989"/>
                </a:cubicBezTo>
                <a:cubicBezTo>
                  <a:pt x="12980" y="11985"/>
                  <a:pt x="12989" y="11980"/>
                  <a:pt x="12998" y="11974"/>
                </a:cubicBezTo>
                <a:cubicBezTo>
                  <a:pt x="13007" y="11968"/>
                  <a:pt x="13015" y="11962"/>
                  <a:pt x="13022" y="11954"/>
                </a:cubicBezTo>
                <a:cubicBezTo>
                  <a:pt x="13030" y="11947"/>
                  <a:pt x="13037" y="11938"/>
                  <a:pt x="13043" y="11929"/>
                </a:cubicBezTo>
                <a:cubicBezTo>
                  <a:pt x="13049" y="11921"/>
                  <a:pt x="13054" y="11911"/>
                  <a:pt x="13058" y="11901"/>
                </a:cubicBezTo>
                <a:cubicBezTo>
                  <a:pt x="13062" y="11892"/>
                  <a:pt x="13065" y="11881"/>
                  <a:pt x="13067" y="11871"/>
                </a:cubicBezTo>
                <a:cubicBezTo>
                  <a:pt x="13069" y="11860"/>
                  <a:pt x="13070" y="11850"/>
                  <a:pt x="13070" y="11839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8" name="任意多边形: 形状 917"/>
          <p:cNvSpPr/>
          <p:nvPr/>
        </p:nvSpPr>
        <p:spPr>
          <a:xfrm>
            <a:off x="710280" y="2682360"/>
            <a:ext cx="4362480" cy="1537920"/>
          </a:xfrm>
          <a:custGeom>
            <a:avLst/>
            <a:gdLst/>
            <a:ahLst/>
            <a:cxnLst/>
            <a:rect l="0" t="0" r="r" b="b"/>
            <a:pathLst>
              <a:path w="12118" h="4272">
                <a:moveTo>
                  <a:pt x="0" y="4179"/>
                </a:moveTo>
                <a:lnTo>
                  <a:pt x="0" y="93"/>
                </a:lnTo>
                <a:cubicBezTo>
                  <a:pt x="0" y="80"/>
                  <a:pt x="2" y="69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12025" y="0"/>
                </a:lnTo>
                <a:cubicBezTo>
                  <a:pt x="12037" y="0"/>
                  <a:pt x="12049" y="2"/>
                  <a:pt x="12061" y="7"/>
                </a:cubicBezTo>
                <a:cubicBezTo>
                  <a:pt x="12072" y="12"/>
                  <a:pt x="12082" y="18"/>
                  <a:pt x="12091" y="27"/>
                </a:cubicBezTo>
                <a:cubicBezTo>
                  <a:pt x="12099" y="36"/>
                  <a:pt x="12106" y="46"/>
                  <a:pt x="12111" y="57"/>
                </a:cubicBezTo>
                <a:cubicBezTo>
                  <a:pt x="12115" y="69"/>
                  <a:pt x="12118" y="80"/>
                  <a:pt x="12118" y="93"/>
                </a:cubicBezTo>
                <a:lnTo>
                  <a:pt x="12118" y="4179"/>
                </a:lnTo>
                <a:cubicBezTo>
                  <a:pt x="12118" y="4192"/>
                  <a:pt x="12115" y="4203"/>
                  <a:pt x="12111" y="4215"/>
                </a:cubicBezTo>
                <a:cubicBezTo>
                  <a:pt x="12106" y="4226"/>
                  <a:pt x="12099" y="4236"/>
                  <a:pt x="12091" y="4245"/>
                </a:cubicBezTo>
                <a:cubicBezTo>
                  <a:pt x="12082" y="4254"/>
                  <a:pt x="12072" y="4260"/>
                  <a:pt x="12061" y="4265"/>
                </a:cubicBezTo>
                <a:cubicBezTo>
                  <a:pt x="12049" y="4270"/>
                  <a:pt x="12037" y="4272"/>
                  <a:pt x="12025" y="4272"/>
                </a:cubicBezTo>
                <a:lnTo>
                  <a:pt x="92" y="4272"/>
                </a:lnTo>
                <a:cubicBezTo>
                  <a:pt x="80" y="4272"/>
                  <a:pt x="68" y="4270"/>
                  <a:pt x="57" y="4265"/>
                </a:cubicBezTo>
                <a:cubicBezTo>
                  <a:pt x="46" y="4260"/>
                  <a:pt x="36" y="4254"/>
                  <a:pt x="27" y="4245"/>
                </a:cubicBezTo>
                <a:cubicBezTo>
                  <a:pt x="18" y="4236"/>
                  <a:pt x="11" y="4226"/>
                  <a:pt x="7" y="4215"/>
                </a:cubicBezTo>
                <a:cubicBezTo>
                  <a:pt x="2" y="4203"/>
                  <a:pt x="0" y="4192"/>
                  <a:pt x="0" y="4179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19" name="任意多边形: 形状 918"/>
          <p:cNvSpPr/>
          <p:nvPr/>
        </p:nvSpPr>
        <p:spPr>
          <a:xfrm>
            <a:off x="710280" y="17463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6" y="927"/>
                  <a:pt x="495" y="930"/>
                  <a:pt x="465" y="930"/>
                </a:cubicBezTo>
                <a:cubicBezTo>
                  <a:pt x="434" y="930"/>
                  <a:pt x="404" y="927"/>
                  <a:pt x="374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4" y="345"/>
                  <a:pt x="23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4"/>
                  <a:pt x="343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cubicBezTo>
                  <a:pt x="495" y="0"/>
                  <a:pt x="526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8"/>
                </a:cubicBezTo>
                <a:cubicBezTo>
                  <a:pt x="905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0" name="图片 919"/>
          <p:cNvPicPr/>
          <p:nvPr/>
        </p:nvPicPr>
        <p:blipFill>
          <a:blip r:embed="rId3"/>
          <a:stretch/>
        </p:blipFill>
        <p:spPr>
          <a:xfrm>
            <a:off x="793800" y="184680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1" name="文本框 920"/>
          <p:cNvSpPr txBox="1"/>
          <p:nvPr/>
        </p:nvSpPr>
        <p:spPr>
          <a:xfrm>
            <a:off x="534960" y="1225800"/>
            <a:ext cx="19620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调用外部服务完成复杂任务。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2" name="文本框 921"/>
          <p:cNvSpPr txBox="1"/>
          <p:nvPr/>
        </p:nvSpPr>
        <p:spPr>
          <a:xfrm>
            <a:off x="1144800" y="1816920"/>
            <a:ext cx="11610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RESTful API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3" name="文本框 922"/>
          <p:cNvSpPr txBox="1"/>
          <p:nvPr/>
        </p:nvSpPr>
        <p:spPr>
          <a:xfrm>
            <a:off x="2301480" y="181116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4" name="文本框 923"/>
          <p:cNvSpPr txBox="1"/>
          <p:nvPr/>
        </p:nvSpPr>
        <p:spPr>
          <a:xfrm>
            <a:off x="710280" y="21945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智能体可以通过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5" name="文本框 924"/>
          <p:cNvSpPr txBox="1"/>
          <p:nvPr/>
        </p:nvSpPr>
        <p:spPr>
          <a:xfrm>
            <a:off x="1646280" y="2199240"/>
            <a:ext cx="212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6" name="文本框 925"/>
          <p:cNvSpPr txBox="1"/>
          <p:nvPr/>
        </p:nvSpPr>
        <p:spPr>
          <a:xfrm>
            <a:off x="1857960" y="2194560"/>
            <a:ext cx="3219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获取实时数据，如天气信息、股票行情等。任务链中的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7" name="文本框 926"/>
          <p:cNvSpPr txBox="1"/>
          <p:nvPr/>
        </p:nvSpPr>
        <p:spPr>
          <a:xfrm>
            <a:off x="710280" y="239508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模块会解析用户输入，调用对应的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8" name="文本框 927"/>
          <p:cNvSpPr txBox="1"/>
          <p:nvPr/>
        </p:nvSpPr>
        <p:spPr>
          <a:xfrm>
            <a:off x="2715840" y="2399760"/>
            <a:ext cx="212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9" name="文本框 928"/>
          <p:cNvSpPr txBox="1"/>
          <p:nvPr/>
        </p:nvSpPr>
        <p:spPr>
          <a:xfrm>
            <a:off x="2927520" y="239508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，并将响应数据用于生成结果。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0" name="文本框 929"/>
          <p:cNvSpPr txBox="1"/>
          <p:nvPr/>
        </p:nvSpPr>
        <p:spPr>
          <a:xfrm>
            <a:off x="810720" y="2802240"/>
            <a:ext cx="1056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import requests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1" name="文本框 930"/>
          <p:cNvSpPr txBox="1"/>
          <p:nvPr/>
        </p:nvSpPr>
        <p:spPr>
          <a:xfrm>
            <a:off x="810720" y="31366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2" name="文本框 931"/>
          <p:cNvSpPr txBox="1"/>
          <p:nvPr/>
        </p:nvSpPr>
        <p:spPr>
          <a:xfrm>
            <a:off x="951120" y="31212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获取实时股票行情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3" name="文本框 932"/>
          <p:cNvSpPr txBox="1"/>
          <p:nvPr/>
        </p:nvSpPr>
        <p:spPr>
          <a:xfrm>
            <a:off x="810720" y="330372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def get_stock_price(symbol):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4" name="文本框 933"/>
          <p:cNvSpPr txBox="1"/>
          <p:nvPr/>
        </p:nvSpPr>
        <p:spPr>
          <a:xfrm>
            <a:off x="810720" y="347076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response = requests.get(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5" name="文本框 934"/>
          <p:cNvSpPr txBox="1"/>
          <p:nvPr/>
        </p:nvSpPr>
        <p:spPr>
          <a:xfrm>
            <a:off x="810720" y="3638160"/>
            <a:ext cx="3803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    f"https://api.stock.com/quote?symbol={symbol}"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6" name="文本框 935"/>
          <p:cNvSpPr txBox="1"/>
          <p:nvPr/>
        </p:nvSpPr>
        <p:spPr>
          <a:xfrm>
            <a:off x="810720" y="380520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7" name="图片 936"/>
          <p:cNvPicPr/>
          <p:nvPr/>
        </p:nvPicPr>
        <p:blipFill>
          <a:blip r:embed="rId4"/>
          <a:stretch/>
        </p:blipFill>
        <p:spPr>
          <a:xfrm>
            <a:off x="710280" y="43455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8" name="文本框 937"/>
          <p:cNvSpPr txBox="1"/>
          <p:nvPr/>
        </p:nvSpPr>
        <p:spPr>
          <a:xfrm>
            <a:off x="810720" y="3972240"/>
            <a:ext cx="2465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return response.json()["price"]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9" name="文本框 938"/>
          <p:cNvSpPr txBox="1"/>
          <p:nvPr/>
        </p:nvSpPr>
        <p:spPr>
          <a:xfrm>
            <a:off x="877320" y="43383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0" name="文本框 939"/>
          <p:cNvSpPr txBox="1"/>
          <p:nvPr/>
        </p:nvSpPr>
        <p:spPr>
          <a:xfrm>
            <a:off x="920160" y="4349880"/>
            <a:ext cx="3051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示例：投资顾问场景中，智能体根据用户请求调用股票数据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1" name="文本框 940"/>
          <p:cNvSpPr txBox="1"/>
          <p:nvPr/>
        </p:nvSpPr>
        <p:spPr>
          <a:xfrm>
            <a:off x="3961800" y="435384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2" name="文本框 941"/>
          <p:cNvSpPr txBox="1"/>
          <p:nvPr/>
        </p:nvSpPr>
        <p:spPr>
          <a:xfrm>
            <a:off x="4146840" y="434988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，基于最新行情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3" name="任意多边形: 形状 942"/>
          <p:cNvSpPr/>
          <p:nvPr/>
        </p:nvSpPr>
        <p:spPr>
          <a:xfrm>
            <a:off x="5448240" y="1571040"/>
            <a:ext cx="4713840" cy="4329000"/>
          </a:xfrm>
          <a:custGeom>
            <a:avLst/>
            <a:gdLst/>
            <a:ahLst/>
            <a:cxnLst/>
            <a:rect l="0" t="0" r="r" b="b"/>
            <a:pathLst>
              <a:path w="13094" h="12025">
                <a:moveTo>
                  <a:pt x="15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11839"/>
                </a:lnTo>
                <a:cubicBezTo>
                  <a:pt x="13094" y="11864"/>
                  <a:pt x="13089" y="11888"/>
                  <a:pt x="13079" y="11910"/>
                </a:cubicBezTo>
                <a:cubicBezTo>
                  <a:pt x="13070" y="11933"/>
                  <a:pt x="13057" y="11953"/>
                  <a:pt x="13039" y="11971"/>
                </a:cubicBezTo>
                <a:cubicBezTo>
                  <a:pt x="13022" y="11988"/>
                  <a:pt x="13002" y="12001"/>
                  <a:pt x="12979" y="12011"/>
                </a:cubicBezTo>
                <a:cubicBezTo>
                  <a:pt x="12956" y="12020"/>
                  <a:pt x="12932" y="12025"/>
                  <a:pt x="12908" y="12025"/>
                </a:cubicBezTo>
                <a:lnTo>
                  <a:pt x="186" y="12025"/>
                </a:lnTo>
                <a:cubicBezTo>
                  <a:pt x="161" y="12025"/>
                  <a:pt x="138" y="12020"/>
                  <a:pt x="115" y="12011"/>
                </a:cubicBezTo>
                <a:cubicBezTo>
                  <a:pt x="92" y="12001"/>
                  <a:pt x="72" y="11988"/>
                  <a:pt x="55" y="11971"/>
                </a:cubicBezTo>
                <a:cubicBezTo>
                  <a:pt x="37" y="11953"/>
                  <a:pt x="24" y="11933"/>
                  <a:pt x="15" y="11910"/>
                </a:cubicBezTo>
                <a:cubicBezTo>
                  <a:pt x="5" y="11888"/>
                  <a:pt x="0" y="11864"/>
                  <a:pt x="0" y="11839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4" name="任意多边形: 形状 943"/>
          <p:cNvSpPr/>
          <p:nvPr/>
        </p:nvSpPr>
        <p:spPr>
          <a:xfrm>
            <a:off x="5448240" y="1571040"/>
            <a:ext cx="4713840" cy="4329000"/>
          </a:xfrm>
          <a:custGeom>
            <a:avLst/>
            <a:gdLst/>
            <a:ahLst/>
            <a:cxnLst/>
            <a:rect l="0" t="0" r="r" b="b"/>
            <a:pathLst>
              <a:path w="13094" h="12025">
                <a:moveTo>
                  <a:pt x="0" y="11839"/>
                </a:move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11839"/>
                </a:lnTo>
                <a:cubicBezTo>
                  <a:pt x="13094" y="11864"/>
                  <a:pt x="13089" y="11888"/>
                  <a:pt x="13079" y="11910"/>
                </a:cubicBezTo>
                <a:cubicBezTo>
                  <a:pt x="13070" y="11933"/>
                  <a:pt x="13057" y="11953"/>
                  <a:pt x="13039" y="11971"/>
                </a:cubicBezTo>
                <a:cubicBezTo>
                  <a:pt x="13022" y="11988"/>
                  <a:pt x="13002" y="12001"/>
                  <a:pt x="12979" y="12011"/>
                </a:cubicBezTo>
                <a:cubicBezTo>
                  <a:pt x="12956" y="12020"/>
                  <a:pt x="12932" y="12025"/>
                  <a:pt x="12908" y="12025"/>
                </a:cubicBezTo>
                <a:lnTo>
                  <a:pt x="186" y="12025"/>
                </a:lnTo>
                <a:cubicBezTo>
                  <a:pt x="161" y="12025"/>
                  <a:pt x="138" y="12020"/>
                  <a:pt x="115" y="12011"/>
                </a:cubicBezTo>
                <a:cubicBezTo>
                  <a:pt x="92" y="12001"/>
                  <a:pt x="72" y="11988"/>
                  <a:pt x="55" y="11971"/>
                </a:cubicBezTo>
                <a:cubicBezTo>
                  <a:pt x="37" y="11953"/>
                  <a:pt x="24" y="11933"/>
                  <a:pt x="15" y="11910"/>
                </a:cubicBezTo>
                <a:cubicBezTo>
                  <a:pt x="5" y="11888"/>
                  <a:pt x="0" y="11864"/>
                  <a:pt x="0" y="11839"/>
                </a:cubicBezTo>
                <a:moveTo>
                  <a:pt x="24" y="185"/>
                </a:moveTo>
                <a:lnTo>
                  <a:pt x="24" y="11839"/>
                </a:lnTo>
                <a:cubicBezTo>
                  <a:pt x="24" y="11850"/>
                  <a:pt x="25" y="11860"/>
                  <a:pt x="27" y="11871"/>
                </a:cubicBezTo>
                <a:cubicBezTo>
                  <a:pt x="29" y="11881"/>
                  <a:pt x="32" y="11892"/>
                  <a:pt x="36" y="11901"/>
                </a:cubicBezTo>
                <a:cubicBezTo>
                  <a:pt x="40" y="11911"/>
                  <a:pt x="45" y="11921"/>
                  <a:pt x="51" y="11929"/>
                </a:cubicBezTo>
                <a:cubicBezTo>
                  <a:pt x="57" y="11938"/>
                  <a:pt x="64" y="11947"/>
                  <a:pt x="71" y="11954"/>
                </a:cubicBezTo>
                <a:cubicBezTo>
                  <a:pt x="79" y="11962"/>
                  <a:pt x="87" y="11968"/>
                  <a:pt x="96" y="11974"/>
                </a:cubicBezTo>
                <a:cubicBezTo>
                  <a:pt x="105" y="11980"/>
                  <a:pt x="114" y="11985"/>
                  <a:pt x="124" y="11989"/>
                </a:cubicBezTo>
                <a:cubicBezTo>
                  <a:pt x="134" y="11993"/>
                  <a:pt x="144" y="11996"/>
                  <a:pt x="154" y="11999"/>
                </a:cubicBezTo>
                <a:cubicBezTo>
                  <a:pt x="165" y="12001"/>
                  <a:pt x="175" y="12002"/>
                  <a:pt x="186" y="12002"/>
                </a:cubicBezTo>
                <a:lnTo>
                  <a:pt x="12908" y="12002"/>
                </a:lnTo>
                <a:cubicBezTo>
                  <a:pt x="12919" y="12002"/>
                  <a:pt x="12929" y="12001"/>
                  <a:pt x="12940" y="11999"/>
                </a:cubicBezTo>
                <a:cubicBezTo>
                  <a:pt x="12950" y="11996"/>
                  <a:pt x="12960" y="11993"/>
                  <a:pt x="12970" y="11989"/>
                </a:cubicBezTo>
                <a:cubicBezTo>
                  <a:pt x="12980" y="11985"/>
                  <a:pt x="12989" y="11980"/>
                  <a:pt x="12998" y="11974"/>
                </a:cubicBezTo>
                <a:cubicBezTo>
                  <a:pt x="13007" y="11968"/>
                  <a:pt x="13015" y="11962"/>
                  <a:pt x="13023" y="11954"/>
                </a:cubicBezTo>
                <a:cubicBezTo>
                  <a:pt x="13030" y="11947"/>
                  <a:pt x="13037" y="11938"/>
                  <a:pt x="13043" y="11929"/>
                </a:cubicBezTo>
                <a:cubicBezTo>
                  <a:pt x="13049" y="11921"/>
                  <a:pt x="13054" y="11911"/>
                  <a:pt x="13058" y="11901"/>
                </a:cubicBezTo>
                <a:cubicBezTo>
                  <a:pt x="13062" y="11892"/>
                  <a:pt x="13065" y="11881"/>
                  <a:pt x="13067" y="11871"/>
                </a:cubicBezTo>
                <a:cubicBezTo>
                  <a:pt x="13069" y="11860"/>
                  <a:pt x="13070" y="11850"/>
                  <a:pt x="13070" y="11839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3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5" name="任意多边形: 形状 944"/>
          <p:cNvSpPr/>
          <p:nvPr/>
        </p:nvSpPr>
        <p:spPr>
          <a:xfrm>
            <a:off x="5623920" y="2682360"/>
            <a:ext cx="4362480" cy="2540880"/>
          </a:xfrm>
          <a:custGeom>
            <a:avLst/>
            <a:gdLst/>
            <a:ahLst/>
            <a:cxnLst/>
            <a:rect l="0" t="0" r="r" b="b"/>
            <a:pathLst>
              <a:path w="12118" h="7058">
                <a:moveTo>
                  <a:pt x="0" y="6965"/>
                </a:moveTo>
                <a:lnTo>
                  <a:pt x="0" y="93"/>
                </a:ln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12025" y="0"/>
                </a:lnTo>
                <a:cubicBezTo>
                  <a:pt x="12038" y="0"/>
                  <a:pt x="12049" y="2"/>
                  <a:pt x="12061" y="7"/>
                </a:cubicBezTo>
                <a:cubicBezTo>
                  <a:pt x="12072" y="12"/>
                  <a:pt x="12082" y="18"/>
                  <a:pt x="12091" y="27"/>
                </a:cubicBezTo>
                <a:cubicBezTo>
                  <a:pt x="12100" y="36"/>
                  <a:pt x="12106" y="46"/>
                  <a:pt x="12111" y="57"/>
                </a:cubicBezTo>
                <a:cubicBezTo>
                  <a:pt x="12116" y="69"/>
                  <a:pt x="12118" y="80"/>
                  <a:pt x="12118" y="93"/>
                </a:cubicBezTo>
                <a:lnTo>
                  <a:pt x="12118" y="6965"/>
                </a:lnTo>
                <a:cubicBezTo>
                  <a:pt x="12118" y="6977"/>
                  <a:pt x="12116" y="6989"/>
                  <a:pt x="12111" y="7000"/>
                </a:cubicBezTo>
                <a:cubicBezTo>
                  <a:pt x="12106" y="7012"/>
                  <a:pt x="12100" y="7022"/>
                  <a:pt x="12091" y="7030"/>
                </a:cubicBezTo>
                <a:cubicBezTo>
                  <a:pt x="12082" y="7039"/>
                  <a:pt x="12072" y="7046"/>
                  <a:pt x="12061" y="7051"/>
                </a:cubicBezTo>
                <a:cubicBezTo>
                  <a:pt x="12049" y="7055"/>
                  <a:pt x="12038" y="7058"/>
                  <a:pt x="12025" y="7058"/>
                </a:cubicBezTo>
                <a:lnTo>
                  <a:pt x="93" y="7058"/>
                </a:lnTo>
                <a:cubicBezTo>
                  <a:pt x="80" y="7058"/>
                  <a:pt x="69" y="7055"/>
                  <a:pt x="57" y="7051"/>
                </a:cubicBezTo>
                <a:cubicBezTo>
                  <a:pt x="46" y="7046"/>
                  <a:pt x="36" y="7039"/>
                  <a:pt x="27" y="7030"/>
                </a:cubicBezTo>
                <a:cubicBezTo>
                  <a:pt x="18" y="7022"/>
                  <a:pt x="12" y="7012"/>
                  <a:pt x="7" y="7000"/>
                </a:cubicBezTo>
                <a:cubicBezTo>
                  <a:pt x="2" y="6989"/>
                  <a:pt x="0" y="6977"/>
                  <a:pt x="0" y="696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46" name="任意多边形: 形状 945"/>
          <p:cNvSpPr/>
          <p:nvPr/>
        </p:nvSpPr>
        <p:spPr>
          <a:xfrm>
            <a:off x="5623920" y="17463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5" y="586"/>
                  <a:pt x="906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5" y="927"/>
                  <a:pt x="495" y="930"/>
                  <a:pt x="464" y="930"/>
                </a:cubicBezTo>
                <a:cubicBezTo>
                  <a:pt x="434" y="930"/>
                  <a:pt x="403" y="927"/>
                  <a:pt x="374" y="921"/>
                </a:cubicBezTo>
                <a:cubicBezTo>
                  <a:pt x="344" y="915"/>
                  <a:pt x="315" y="906"/>
                  <a:pt x="286" y="894"/>
                </a:cubicBezTo>
                <a:cubicBezTo>
                  <a:pt x="258" y="883"/>
                  <a:pt x="232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4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5" y="345"/>
                  <a:pt x="24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2" y="61"/>
                  <a:pt x="258" y="47"/>
                  <a:pt x="286" y="35"/>
                </a:cubicBezTo>
                <a:cubicBezTo>
                  <a:pt x="315" y="24"/>
                  <a:pt x="344" y="15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8"/>
                </a:cubicBezTo>
                <a:cubicBezTo>
                  <a:pt x="906" y="316"/>
                  <a:pt x="915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47" name="图片 946"/>
          <p:cNvPicPr/>
          <p:nvPr/>
        </p:nvPicPr>
        <p:blipFill>
          <a:blip r:embed="rId5"/>
          <a:stretch/>
        </p:blipFill>
        <p:spPr>
          <a:xfrm>
            <a:off x="5716080" y="184680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8" name="文本框 947"/>
          <p:cNvSpPr txBox="1"/>
          <p:nvPr/>
        </p:nvSpPr>
        <p:spPr>
          <a:xfrm>
            <a:off x="710280" y="455040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生成投资建议。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9" name="文本框 948"/>
          <p:cNvSpPr txBox="1"/>
          <p:nvPr/>
        </p:nvSpPr>
        <p:spPr>
          <a:xfrm>
            <a:off x="6058440" y="1816920"/>
            <a:ext cx="8812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GraphQL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0" name="文本框 949"/>
          <p:cNvSpPr txBox="1"/>
          <p:nvPr/>
        </p:nvSpPr>
        <p:spPr>
          <a:xfrm>
            <a:off x="6936480" y="181116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1" name="文本框 950"/>
          <p:cNvSpPr txBox="1"/>
          <p:nvPr/>
        </p:nvSpPr>
        <p:spPr>
          <a:xfrm>
            <a:off x="5623920" y="21945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在需要查询复杂数据结构时，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2" name="文本框 951"/>
          <p:cNvSpPr txBox="1"/>
          <p:nvPr/>
        </p:nvSpPr>
        <p:spPr>
          <a:xfrm>
            <a:off x="7362360" y="2199240"/>
            <a:ext cx="592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GraphQL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3" name="文本框 952"/>
          <p:cNvSpPr txBox="1"/>
          <p:nvPr/>
        </p:nvSpPr>
        <p:spPr>
          <a:xfrm>
            <a:off x="7952040" y="21945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提供了更灵活的查询方式。智能体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4" name="文本框 953"/>
          <p:cNvSpPr txBox="1"/>
          <p:nvPr/>
        </p:nvSpPr>
        <p:spPr>
          <a:xfrm>
            <a:off x="5623920" y="23950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可以通过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5" name="文本框 954"/>
          <p:cNvSpPr txBox="1"/>
          <p:nvPr/>
        </p:nvSpPr>
        <p:spPr>
          <a:xfrm>
            <a:off x="6158880" y="2399760"/>
            <a:ext cx="592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GraphQL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6" name="文本框 955"/>
          <p:cNvSpPr txBox="1"/>
          <p:nvPr/>
        </p:nvSpPr>
        <p:spPr>
          <a:xfrm>
            <a:off x="6748920" y="239508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查询获取定制化数据，提高数据调用的效率。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7" name="文本框 956"/>
          <p:cNvSpPr txBox="1"/>
          <p:nvPr/>
        </p:nvSpPr>
        <p:spPr>
          <a:xfrm>
            <a:off x="5724360" y="2802240"/>
            <a:ext cx="775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query = 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8" name="文本框 957"/>
          <p:cNvSpPr txBox="1"/>
          <p:nvPr/>
        </p:nvSpPr>
        <p:spPr>
          <a:xfrm>
            <a:off x="5724360" y="29692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9" name="文本框 958"/>
          <p:cNvSpPr txBox="1"/>
          <p:nvPr/>
        </p:nvSpPr>
        <p:spPr>
          <a:xfrm>
            <a:off x="5724360" y="313668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user(id: "123")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0" name="文本框 959"/>
          <p:cNvSpPr txBox="1"/>
          <p:nvPr/>
        </p:nvSpPr>
        <p:spPr>
          <a:xfrm>
            <a:off x="5724360" y="330372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name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1" name="文本框 960"/>
          <p:cNvSpPr txBox="1"/>
          <p:nvPr/>
        </p:nvSpPr>
        <p:spPr>
          <a:xfrm>
            <a:off x="5724360" y="3470760"/>
            <a:ext cx="1268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orderHistory {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2" name="文本框 961"/>
          <p:cNvSpPr txBox="1"/>
          <p:nvPr/>
        </p:nvSpPr>
        <p:spPr>
          <a:xfrm>
            <a:off x="5724360" y="363816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  id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3" name="文本框 962"/>
          <p:cNvSpPr txBox="1"/>
          <p:nvPr/>
        </p:nvSpPr>
        <p:spPr>
          <a:xfrm>
            <a:off x="5724360" y="3805200"/>
            <a:ext cx="84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  status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4" name="文本框 963"/>
          <p:cNvSpPr txBox="1"/>
          <p:nvPr/>
        </p:nvSpPr>
        <p:spPr>
          <a:xfrm>
            <a:off x="5724360" y="397224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5" name="文本框 964"/>
          <p:cNvSpPr txBox="1"/>
          <p:nvPr/>
        </p:nvSpPr>
        <p:spPr>
          <a:xfrm>
            <a:off x="5724360" y="413928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6" name="文本框 965"/>
          <p:cNvSpPr txBox="1"/>
          <p:nvPr/>
        </p:nvSpPr>
        <p:spPr>
          <a:xfrm>
            <a:off x="5724360" y="430668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}"""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7" name="文本框 966"/>
          <p:cNvSpPr txBox="1"/>
          <p:nvPr/>
        </p:nvSpPr>
        <p:spPr>
          <a:xfrm>
            <a:off x="5724360" y="464076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response = requests.post(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8" name="文本框 967"/>
          <p:cNvSpPr txBox="1"/>
          <p:nvPr/>
        </p:nvSpPr>
        <p:spPr>
          <a:xfrm>
            <a:off x="5724360" y="4807800"/>
            <a:ext cx="2747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"https://api.example.com/graphql",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9" name="图片 968"/>
          <p:cNvPicPr/>
          <p:nvPr/>
        </p:nvPicPr>
        <p:blipFill>
          <a:blip r:embed="rId4"/>
          <a:stretch/>
        </p:blipFill>
        <p:spPr>
          <a:xfrm>
            <a:off x="5623920" y="53481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0" name="文本框 969"/>
          <p:cNvSpPr txBox="1"/>
          <p:nvPr/>
        </p:nvSpPr>
        <p:spPr>
          <a:xfrm>
            <a:off x="5724360" y="497520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    json={"query": query})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1" name="文本框 970"/>
          <p:cNvSpPr txBox="1"/>
          <p:nvPr/>
        </p:nvSpPr>
        <p:spPr>
          <a:xfrm>
            <a:off x="5791320" y="53413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2" name="文本框 971"/>
          <p:cNvSpPr txBox="1"/>
          <p:nvPr/>
        </p:nvSpPr>
        <p:spPr>
          <a:xfrm>
            <a:off x="5833800" y="535248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示例：智能客服系统使用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3" name="文本框 972"/>
          <p:cNvSpPr txBox="1"/>
          <p:nvPr/>
        </p:nvSpPr>
        <p:spPr>
          <a:xfrm>
            <a:off x="7120800" y="5356800"/>
            <a:ext cx="518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GraphQL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4" name="文本框 973"/>
          <p:cNvSpPr txBox="1"/>
          <p:nvPr/>
        </p:nvSpPr>
        <p:spPr>
          <a:xfrm>
            <a:off x="7636680" y="5352480"/>
            <a:ext cx="23475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获取用户历史记录，并根据上下文生成个性化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5" name="任意多边形: 形状 974"/>
          <p:cNvSpPr/>
          <p:nvPr/>
        </p:nvSpPr>
        <p:spPr>
          <a:xfrm>
            <a:off x="534600" y="6100200"/>
            <a:ext cx="9627480" cy="1069920"/>
          </a:xfrm>
          <a:custGeom>
            <a:avLst/>
            <a:gdLst/>
            <a:ahLst/>
            <a:cxnLst/>
            <a:rect l="0" t="0" r="r" b="b"/>
            <a:pathLst>
              <a:path w="26743" h="2972">
                <a:moveTo>
                  <a:pt x="0" y="2787"/>
                </a:moveTo>
                <a:lnTo>
                  <a:pt x="0" y="186"/>
                </a:lnTo>
                <a:cubicBezTo>
                  <a:pt x="0" y="174"/>
                  <a:pt x="1" y="161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3"/>
                  <a:pt x="25" y="93"/>
                  <a:pt x="31" y="83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4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9"/>
                  <a:pt x="26650" y="25"/>
                  <a:pt x="26660" y="31"/>
                </a:cubicBezTo>
                <a:cubicBezTo>
                  <a:pt x="26670" y="38"/>
                  <a:pt x="26680" y="46"/>
                  <a:pt x="26688" y="54"/>
                </a:cubicBezTo>
                <a:cubicBezTo>
                  <a:pt x="26697" y="63"/>
                  <a:pt x="26704" y="72"/>
                  <a:pt x="26711" y="83"/>
                </a:cubicBezTo>
                <a:cubicBezTo>
                  <a:pt x="26718" y="93"/>
                  <a:pt x="26724" y="103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1"/>
                  <a:pt x="26743" y="174"/>
                  <a:pt x="26743" y="186"/>
                </a:cubicBezTo>
                <a:lnTo>
                  <a:pt x="26743" y="2787"/>
                </a:lnTo>
                <a:cubicBezTo>
                  <a:pt x="26743" y="2799"/>
                  <a:pt x="26741" y="2811"/>
                  <a:pt x="26739" y="2823"/>
                </a:cubicBezTo>
                <a:cubicBezTo>
                  <a:pt x="26737" y="2835"/>
                  <a:pt x="26733" y="2846"/>
                  <a:pt x="26728" y="2858"/>
                </a:cubicBezTo>
                <a:cubicBezTo>
                  <a:pt x="26724" y="2869"/>
                  <a:pt x="26718" y="2880"/>
                  <a:pt x="26711" y="2890"/>
                </a:cubicBezTo>
                <a:cubicBezTo>
                  <a:pt x="26704" y="2900"/>
                  <a:pt x="26697" y="2909"/>
                  <a:pt x="26688" y="2918"/>
                </a:cubicBezTo>
                <a:cubicBezTo>
                  <a:pt x="26680" y="2927"/>
                  <a:pt x="26670" y="2934"/>
                  <a:pt x="26660" y="2941"/>
                </a:cubicBezTo>
                <a:cubicBezTo>
                  <a:pt x="26650" y="2948"/>
                  <a:pt x="26639" y="2953"/>
                  <a:pt x="26628" y="2958"/>
                </a:cubicBezTo>
                <a:cubicBezTo>
                  <a:pt x="26617" y="2963"/>
                  <a:pt x="26605" y="2966"/>
                  <a:pt x="26593" y="2969"/>
                </a:cubicBezTo>
                <a:cubicBezTo>
                  <a:pt x="26581" y="2971"/>
                  <a:pt x="26569" y="2972"/>
                  <a:pt x="26557" y="2972"/>
                </a:cubicBezTo>
                <a:lnTo>
                  <a:pt x="186" y="2972"/>
                </a:lnTo>
                <a:cubicBezTo>
                  <a:pt x="174" y="2972"/>
                  <a:pt x="162" y="2971"/>
                  <a:pt x="150" y="2969"/>
                </a:cubicBezTo>
                <a:cubicBezTo>
                  <a:pt x="138" y="2966"/>
                  <a:pt x="126" y="2963"/>
                  <a:pt x="115" y="2958"/>
                </a:cubicBezTo>
                <a:cubicBezTo>
                  <a:pt x="104" y="2953"/>
                  <a:pt x="93" y="2948"/>
                  <a:pt x="83" y="2941"/>
                </a:cubicBezTo>
                <a:cubicBezTo>
                  <a:pt x="73" y="2934"/>
                  <a:pt x="63" y="2927"/>
                  <a:pt x="55" y="2918"/>
                </a:cubicBezTo>
                <a:cubicBezTo>
                  <a:pt x="46" y="2909"/>
                  <a:pt x="38" y="2900"/>
                  <a:pt x="31" y="2890"/>
                </a:cubicBezTo>
                <a:cubicBezTo>
                  <a:pt x="25" y="2880"/>
                  <a:pt x="19" y="2869"/>
                  <a:pt x="14" y="2858"/>
                </a:cubicBezTo>
                <a:cubicBezTo>
                  <a:pt x="10" y="2846"/>
                  <a:pt x="6" y="2835"/>
                  <a:pt x="4" y="2823"/>
                </a:cubicBezTo>
                <a:cubicBezTo>
                  <a:pt x="1" y="2811"/>
                  <a:pt x="0" y="2799"/>
                  <a:pt x="0" y="278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6" name="任意多边形: 形状 975"/>
          <p:cNvSpPr/>
          <p:nvPr/>
        </p:nvSpPr>
        <p:spPr>
          <a:xfrm>
            <a:off x="668520" y="623376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8"/>
                  <a:pt x="1485" y="792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2"/>
                  <a:pt x="1439" y="1005"/>
                  <a:pt x="1430" y="1028"/>
                </a:cubicBezTo>
                <a:cubicBezTo>
                  <a:pt x="1420" y="1050"/>
                  <a:pt x="1410" y="1072"/>
                  <a:pt x="1398" y="1093"/>
                </a:cubicBezTo>
                <a:cubicBezTo>
                  <a:pt x="1387" y="1115"/>
                  <a:pt x="1375" y="1136"/>
                  <a:pt x="1361" y="1156"/>
                </a:cubicBezTo>
                <a:cubicBezTo>
                  <a:pt x="1347" y="1176"/>
                  <a:pt x="1333" y="1196"/>
                  <a:pt x="1318" y="1214"/>
                </a:cubicBezTo>
                <a:cubicBezTo>
                  <a:pt x="1302" y="1233"/>
                  <a:pt x="1286" y="1252"/>
                  <a:pt x="1269" y="1270"/>
                </a:cubicBezTo>
                <a:cubicBezTo>
                  <a:pt x="1251" y="1287"/>
                  <a:pt x="1233" y="1303"/>
                  <a:pt x="1215" y="1318"/>
                </a:cubicBezTo>
                <a:cubicBezTo>
                  <a:pt x="1196" y="1334"/>
                  <a:pt x="1176" y="1348"/>
                  <a:pt x="1156" y="1362"/>
                </a:cubicBezTo>
                <a:cubicBezTo>
                  <a:pt x="1136" y="1375"/>
                  <a:pt x="1115" y="1388"/>
                  <a:pt x="1094" y="1399"/>
                </a:cubicBezTo>
                <a:cubicBezTo>
                  <a:pt x="1072" y="1411"/>
                  <a:pt x="1050" y="1421"/>
                  <a:pt x="1028" y="1431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6" y="1462"/>
                  <a:pt x="912" y="1468"/>
                  <a:pt x="888" y="1473"/>
                </a:cubicBezTo>
                <a:cubicBezTo>
                  <a:pt x="864" y="1478"/>
                  <a:pt x="840" y="1481"/>
                  <a:pt x="816" y="1483"/>
                </a:cubicBezTo>
                <a:cubicBezTo>
                  <a:pt x="792" y="1486"/>
                  <a:pt x="768" y="1487"/>
                  <a:pt x="743" y="1487"/>
                </a:cubicBezTo>
                <a:cubicBezTo>
                  <a:pt x="719" y="1487"/>
                  <a:pt x="695" y="1486"/>
                  <a:pt x="671" y="1483"/>
                </a:cubicBezTo>
                <a:cubicBezTo>
                  <a:pt x="646" y="1481"/>
                  <a:pt x="622" y="1478"/>
                  <a:pt x="598" y="1473"/>
                </a:cubicBezTo>
                <a:cubicBezTo>
                  <a:pt x="575" y="1468"/>
                  <a:pt x="551" y="1462"/>
                  <a:pt x="528" y="1455"/>
                </a:cubicBezTo>
                <a:cubicBezTo>
                  <a:pt x="504" y="1448"/>
                  <a:pt x="482" y="1440"/>
                  <a:pt x="459" y="1431"/>
                </a:cubicBezTo>
                <a:cubicBezTo>
                  <a:pt x="437" y="1421"/>
                  <a:pt x="415" y="1411"/>
                  <a:pt x="393" y="1399"/>
                </a:cubicBezTo>
                <a:cubicBezTo>
                  <a:pt x="372" y="1388"/>
                  <a:pt x="350" y="1375"/>
                  <a:pt x="330" y="1362"/>
                </a:cubicBezTo>
                <a:cubicBezTo>
                  <a:pt x="309" y="1348"/>
                  <a:pt x="290" y="1334"/>
                  <a:pt x="271" y="1318"/>
                </a:cubicBezTo>
                <a:cubicBezTo>
                  <a:pt x="252" y="1303"/>
                  <a:pt x="234" y="1287"/>
                  <a:pt x="217" y="1270"/>
                </a:cubicBezTo>
                <a:cubicBezTo>
                  <a:pt x="200" y="1252"/>
                  <a:pt x="184" y="1233"/>
                  <a:pt x="168" y="1214"/>
                </a:cubicBezTo>
                <a:cubicBezTo>
                  <a:pt x="153" y="1196"/>
                  <a:pt x="138" y="1176"/>
                  <a:pt x="125" y="1156"/>
                </a:cubicBezTo>
                <a:cubicBezTo>
                  <a:pt x="111" y="1136"/>
                  <a:pt x="99" y="1115"/>
                  <a:pt x="87" y="1093"/>
                </a:cubicBezTo>
                <a:cubicBezTo>
                  <a:pt x="76" y="1072"/>
                  <a:pt x="65" y="1050"/>
                  <a:pt x="56" y="1028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4" y="936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2"/>
                  <a:pt x="0" y="768"/>
                  <a:pt x="0" y="743"/>
                </a:cubicBezTo>
                <a:cubicBezTo>
                  <a:pt x="0" y="719"/>
                  <a:pt x="1" y="695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4" y="551"/>
                  <a:pt x="32" y="528"/>
                </a:cubicBezTo>
                <a:cubicBezTo>
                  <a:pt x="39" y="504"/>
                  <a:pt x="47" y="481"/>
                  <a:pt x="56" y="459"/>
                </a:cubicBezTo>
                <a:cubicBezTo>
                  <a:pt x="65" y="437"/>
                  <a:pt x="76" y="415"/>
                  <a:pt x="87" y="393"/>
                </a:cubicBezTo>
                <a:cubicBezTo>
                  <a:pt x="99" y="372"/>
                  <a:pt x="111" y="351"/>
                  <a:pt x="125" y="331"/>
                </a:cubicBezTo>
                <a:cubicBezTo>
                  <a:pt x="138" y="310"/>
                  <a:pt x="153" y="291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4" y="201"/>
                  <a:pt x="252" y="184"/>
                  <a:pt x="271" y="169"/>
                </a:cubicBezTo>
                <a:cubicBezTo>
                  <a:pt x="290" y="154"/>
                  <a:pt x="309" y="139"/>
                  <a:pt x="330" y="126"/>
                </a:cubicBezTo>
                <a:cubicBezTo>
                  <a:pt x="350" y="112"/>
                  <a:pt x="372" y="100"/>
                  <a:pt x="393" y="88"/>
                </a:cubicBezTo>
                <a:cubicBezTo>
                  <a:pt x="415" y="77"/>
                  <a:pt x="437" y="66"/>
                  <a:pt x="459" y="57"/>
                </a:cubicBezTo>
                <a:cubicBezTo>
                  <a:pt x="482" y="48"/>
                  <a:pt x="504" y="39"/>
                  <a:pt x="528" y="32"/>
                </a:cubicBezTo>
                <a:cubicBezTo>
                  <a:pt x="551" y="25"/>
                  <a:pt x="575" y="19"/>
                  <a:pt x="598" y="15"/>
                </a:cubicBezTo>
                <a:cubicBezTo>
                  <a:pt x="622" y="10"/>
                  <a:pt x="646" y="6"/>
                  <a:pt x="671" y="4"/>
                </a:cubicBezTo>
                <a:cubicBezTo>
                  <a:pt x="695" y="2"/>
                  <a:pt x="719" y="0"/>
                  <a:pt x="743" y="0"/>
                </a:cubicBezTo>
                <a:cubicBezTo>
                  <a:pt x="768" y="0"/>
                  <a:pt x="792" y="2"/>
                  <a:pt x="816" y="4"/>
                </a:cubicBezTo>
                <a:cubicBezTo>
                  <a:pt x="840" y="6"/>
                  <a:pt x="864" y="10"/>
                  <a:pt x="888" y="15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2" y="39"/>
                  <a:pt x="1005" y="48"/>
                  <a:pt x="1028" y="57"/>
                </a:cubicBezTo>
                <a:cubicBezTo>
                  <a:pt x="1050" y="66"/>
                  <a:pt x="1072" y="77"/>
                  <a:pt x="1094" y="88"/>
                </a:cubicBezTo>
                <a:cubicBezTo>
                  <a:pt x="1115" y="100"/>
                  <a:pt x="1136" y="112"/>
                  <a:pt x="1156" y="126"/>
                </a:cubicBezTo>
                <a:cubicBezTo>
                  <a:pt x="1176" y="139"/>
                  <a:pt x="1196" y="154"/>
                  <a:pt x="1215" y="169"/>
                </a:cubicBezTo>
                <a:cubicBezTo>
                  <a:pt x="1233" y="184"/>
                  <a:pt x="1251" y="201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1"/>
                  <a:pt x="1347" y="310"/>
                  <a:pt x="1361" y="331"/>
                </a:cubicBezTo>
                <a:cubicBezTo>
                  <a:pt x="1375" y="351"/>
                  <a:pt x="1387" y="372"/>
                  <a:pt x="1398" y="393"/>
                </a:cubicBezTo>
                <a:cubicBezTo>
                  <a:pt x="1410" y="415"/>
                  <a:pt x="1420" y="437"/>
                  <a:pt x="1430" y="459"/>
                </a:cubicBezTo>
                <a:cubicBezTo>
                  <a:pt x="1439" y="481"/>
                  <a:pt x="1447" y="504"/>
                  <a:pt x="1454" y="528"/>
                </a:cubicBezTo>
                <a:cubicBezTo>
                  <a:pt x="1461" y="551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5"/>
                  <a:pt x="1486" y="719"/>
                  <a:pt x="1486" y="743"/>
                </a:cubicBezTo>
                <a:close/>
              </a:path>
            </a:pathLst>
          </a:custGeom>
          <a:solidFill>
            <a:srgbClr val="7C3AE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77" name="图片 976"/>
          <p:cNvPicPr/>
          <p:nvPr/>
        </p:nvPicPr>
        <p:blipFill>
          <a:blip r:embed="rId6"/>
          <a:stretch/>
        </p:blipFill>
        <p:spPr>
          <a:xfrm>
            <a:off x="852480" y="64011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8" name="文本框 977"/>
          <p:cNvSpPr txBox="1"/>
          <p:nvPr/>
        </p:nvSpPr>
        <p:spPr>
          <a:xfrm>
            <a:off x="5623920" y="55530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响应。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9" name="图片 978"/>
          <p:cNvPicPr/>
          <p:nvPr/>
        </p:nvPicPr>
        <p:blipFill>
          <a:blip r:embed="rId7"/>
          <a:stretch/>
        </p:blipFill>
        <p:spPr>
          <a:xfrm>
            <a:off x="1963800" y="65682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0" name="任意多边形: 形状 979"/>
          <p:cNvSpPr/>
          <p:nvPr/>
        </p:nvSpPr>
        <p:spPr>
          <a:xfrm>
            <a:off x="2908080" y="623376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8"/>
                  <a:pt x="1485" y="792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2"/>
                  <a:pt x="1439" y="1005"/>
                  <a:pt x="1430" y="1028"/>
                </a:cubicBezTo>
                <a:cubicBezTo>
                  <a:pt x="1420" y="1050"/>
                  <a:pt x="1410" y="1072"/>
                  <a:pt x="1399" y="1093"/>
                </a:cubicBezTo>
                <a:cubicBezTo>
                  <a:pt x="1387" y="1115"/>
                  <a:pt x="1375" y="1136"/>
                  <a:pt x="1361" y="1156"/>
                </a:cubicBezTo>
                <a:cubicBezTo>
                  <a:pt x="1348" y="1176"/>
                  <a:pt x="1333" y="1196"/>
                  <a:pt x="1318" y="1214"/>
                </a:cubicBezTo>
                <a:cubicBezTo>
                  <a:pt x="1302" y="1233"/>
                  <a:pt x="1286" y="1252"/>
                  <a:pt x="1269" y="1270"/>
                </a:cubicBezTo>
                <a:cubicBezTo>
                  <a:pt x="1252" y="1287"/>
                  <a:pt x="1234" y="1303"/>
                  <a:pt x="1215" y="1318"/>
                </a:cubicBezTo>
                <a:cubicBezTo>
                  <a:pt x="1196" y="1334"/>
                  <a:pt x="1176" y="1348"/>
                  <a:pt x="1156" y="1362"/>
                </a:cubicBezTo>
                <a:cubicBezTo>
                  <a:pt x="1136" y="1375"/>
                  <a:pt x="1115" y="1388"/>
                  <a:pt x="1094" y="1399"/>
                </a:cubicBezTo>
                <a:cubicBezTo>
                  <a:pt x="1072" y="1411"/>
                  <a:pt x="1050" y="1421"/>
                  <a:pt x="1028" y="1431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6" y="1462"/>
                  <a:pt x="912" y="1468"/>
                  <a:pt x="888" y="1473"/>
                </a:cubicBezTo>
                <a:cubicBezTo>
                  <a:pt x="865" y="1478"/>
                  <a:pt x="840" y="1481"/>
                  <a:pt x="816" y="1483"/>
                </a:cubicBezTo>
                <a:cubicBezTo>
                  <a:pt x="792" y="1486"/>
                  <a:pt x="768" y="1487"/>
                  <a:pt x="743" y="1487"/>
                </a:cubicBezTo>
                <a:cubicBezTo>
                  <a:pt x="719" y="1487"/>
                  <a:pt x="695" y="1486"/>
                  <a:pt x="671" y="1483"/>
                </a:cubicBezTo>
                <a:cubicBezTo>
                  <a:pt x="646" y="1481"/>
                  <a:pt x="622" y="1478"/>
                  <a:pt x="599" y="1473"/>
                </a:cubicBezTo>
                <a:cubicBezTo>
                  <a:pt x="575" y="1468"/>
                  <a:pt x="551" y="1462"/>
                  <a:pt x="528" y="1455"/>
                </a:cubicBezTo>
                <a:cubicBezTo>
                  <a:pt x="505" y="1448"/>
                  <a:pt x="482" y="1440"/>
                  <a:pt x="459" y="1431"/>
                </a:cubicBezTo>
                <a:cubicBezTo>
                  <a:pt x="437" y="1421"/>
                  <a:pt x="415" y="1411"/>
                  <a:pt x="393" y="1399"/>
                </a:cubicBezTo>
                <a:cubicBezTo>
                  <a:pt x="372" y="1388"/>
                  <a:pt x="351" y="1375"/>
                  <a:pt x="331" y="1362"/>
                </a:cubicBezTo>
                <a:cubicBezTo>
                  <a:pt x="311" y="1348"/>
                  <a:pt x="291" y="1334"/>
                  <a:pt x="272" y="1318"/>
                </a:cubicBezTo>
                <a:cubicBezTo>
                  <a:pt x="253" y="1303"/>
                  <a:pt x="235" y="1287"/>
                  <a:pt x="218" y="1270"/>
                </a:cubicBezTo>
                <a:cubicBezTo>
                  <a:pt x="201" y="1252"/>
                  <a:pt x="185" y="1233"/>
                  <a:pt x="169" y="1214"/>
                </a:cubicBezTo>
                <a:cubicBezTo>
                  <a:pt x="154" y="1196"/>
                  <a:pt x="139" y="1176"/>
                  <a:pt x="126" y="1156"/>
                </a:cubicBezTo>
                <a:cubicBezTo>
                  <a:pt x="112" y="1136"/>
                  <a:pt x="100" y="1115"/>
                  <a:pt x="87" y="1093"/>
                </a:cubicBezTo>
                <a:cubicBezTo>
                  <a:pt x="76" y="1072"/>
                  <a:pt x="65" y="1050"/>
                  <a:pt x="56" y="1028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5" y="936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2"/>
                  <a:pt x="0" y="768"/>
                  <a:pt x="0" y="743"/>
                </a:cubicBezTo>
                <a:cubicBezTo>
                  <a:pt x="0" y="719"/>
                  <a:pt x="1" y="695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5" y="551"/>
                  <a:pt x="32" y="528"/>
                </a:cubicBezTo>
                <a:cubicBezTo>
                  <a:pt x="39" y="504"/>
                  <a:pt x="47" y="481"/>
                  <a:pt x="56" y="459"/>
                </a:cubicBezTo>
                <a:cubicBezTo>
                  <a:pt x="65" y="437"/>
                  <a:pt x="76" y="415"/>
                  <a:pt x="87" y="393"/>
                </a:cubicBezTo>
                <a:cubicBezTo>
                  <a:pt x="100" y="372"/>
                  <a:pt x="112" y="351"/>
                  <a:pt x="126" y="331"/>
                </a:cubicBezTo>
                <a:cubicBezTo>
                  <a:pt x="139" y="310"/>
                  <a:pt x="154" y="291"/>
                  <a:pt x="169" y="272"/>
                </a:cubicBezTo>
                <a:cubicBezTo>
                  <a:pt x="185" y="253"/>
                  <a:pt x="201" y="235"/>
                  <a:pt x="218" y="218"/>
                </a:cubicBezTo>
                <a:cubicBezTo>
                  <a:pt x="235" y="201"/>
                  <a:pt x="253" y="184"/>
                  <a:pt x="272" y="169"/>
                </a:cubicBezTo>
                <a:cubicBezTo>
                  <a:pt x="291" y="154"/>
                  <a:pt x="311" y="139"/>
                  <a:pt x="331" y="126"/>
                </a:cubicBezTo>
                <a:cubicBezTo>
                  <a:pt x="351" y="112"/>
                  <a:pt x="372" y="100"/>
                  <a:pt x="393" y="88"/>
                </a:cubicBezTo>
                <a:cubicBezTo>
                  <a:pt x="415" y="77"/>
                  <a:pt x="437" y="66"/>
                  <a:pt x="459" y="57"/>
                </a:cubicBezTo>
                <a:cubicBezTo>
                  <a:pt x="482" y="48"/>
                  <a:pt x="505" y="39"/>
                  <a:pt x="528" y="32"/>
                </a:cubicBezTo>
                <a:cubicBezTo>
                  <a:pt x="551" y="25"/>
                  <a:pt x="575" y="19"/>
                  <a:pt x="599" y="15"/>
                </a:cubicBezTo>
                <a:cubicBezTo>
                  <a:pt x="622" y="10"/>
                  <a:pt x="646" y="6"/>
                  <a:pt x="671" y="4"/>
                </a:cubicBezTo>
                <a:cubicBezTo>
                  <a:pt x="695" y="2"/>
                  <a:pt x="719" y="0"/>
                  <a:pt x="743" y="0"/>
                </a:cubicBezTo>
                <a:cubicBezTo>
                  <a:pt x="768" y="0"/>
                  <a:pt x="792" y="2"/>
                  <a:pt x="816" y="4"/>
                </a:cubicBezTo>
                <a:cubicBezTo>
                  <a:pt x="840" y="6"/>
                  <a:pt x="865" y="10"/>
                  <a:pt x="888" y="15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2" y="39"/>
                  <a:pt x="1005" y="48"/>
                  <a:pt x="1028" y="57"/>
                </a:cubicBezTo>
                <a:cubicBezTo>
                  <a:pt x="1050" y="66"/>
                  <a:pt x="1072" y="77"/>
                  <a:pt x="1094" y="88"/>
                </a:cubicBezTo>
                <a:cubicBezTo>
                  <a:pt x="1115" y="100"/>
                  <a:pt x="1136" y="112"/>
                  <a:pt x="1156" y="126"/>
                </a:cubicBezTo>
                <a:cubicBezTo>
                  <a:pt x="1176" y="139"/>
                  <a:pt x="1196" y="154"/>
                  <a:pt x="1215" y="169"/>
                </a:cubicBezTo>
                <a:cubicBezTo>
                  <a:pt x="1234" y="184"/>
                  <a:pt x="1252" y="201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1"/>
                  <a:pt x="1348" y="310"/>
                  <a:pt x="1361" y="331"/>
                </a:cubicBezTo>
                <a:cubicBezTo>
                  <a:pt x="1375" y="351"/>
                  <a:pt x="1387" y="372"/>
                  <a:pt x="1399" y="393"/>
                </a:cubicBezTo>
                <a:cubicBezTo>
                  <a:pt x="1410" y="415"/>
                  <a:pt x="1420" y="437"/>
                  <a:pt x="1430" y="459"/>
                </a:cubicBezTo>
                <a:cubicBezTo>
                  <a:pt x="1439" y="481"/>
                  <a:pt x="1447" y="504"/>
                  <a:pt x="1454" y="528"/>
                </a:cubicBezTo>
                <a:cubicBezTo>
                  <a:pt x="1461" y="551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5"/>
                  <a:pt x="1486" y="719"/>
                  <a:pt x="1486" y="743"/>
                </a:cubicBezTo>
                <a:close/>
              </a:path>
            </a:pathLst>
          </a:custGeom>
          <a:solidFill>
            <a:srgbClr val="4F46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81" name="图片 980"/>
          <p:cNvPicPr/>
          <p:nvPr/>
        </p:nvPicPr>
        <p:blipFill>
          <a:blip r:embed="rId8"/>
          <a:stretch/>
        </p:blipFill>
        <p:spPr>
          <a:xfrm>
            <a:off x="3050280" y="640116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2" name="文本框 981"/>
          <p:cNvSpPr txBox="1"/>
          <p:nvPr/>
        </p:nvSpPr>
        <p:spPr>
          <a:xfrm>
            <a:off x="668520" y="68490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用户请求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3" name="图片 982"/>
          <p:cNvPicPr/>
          <p:nvPr/>
        </p:nvPicPr>
        <p:blipFill>
          <a:blip r:embed="rId7"/>
          <a:stretch/>
        </p:blipFill>
        <p:spPr>
          <a:xfrm>
            <a:off x="4270320" y="65682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4" name="任意多边形: 形状 983"/>
          <p:cNvSpPr/>
          <p:nvPr/>
        </p:nvSpPr>
        <p:spPr>
          <a:xfrm>
            <a:off x="5147640" y="623376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8"/>
                  <a:pt x="1485" y="792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2"/>
                  <a:pt x="1439" y="1005"/>
                  <a:pt x="1430" y="1028"/>
                </a:cubicBezTo>
                <a:cubicBezTo>
                  <a:pt x="1421" y="1050"/>
                  <a:pt x="1410" y="1072"/>
                  <a:pt x="1399" y="1093"/>
                </a:cubicBezTo>
                <a:cubicBezTo>
                  <a:pt x="1387" y="1115"/>
                  <a:pt x="1375" y="1136"/>
                  <a:pt x="1361" y="1156"/>
                </a:cubicBezTo>
                <a:cubicBezTo>
                  <a:pt x="1348" y="1176"/>
                  <a:pt x="1333" y="1196"/>
                  <a:pt x="1318" y="1214"/>
                </a:cubicBezTo>
                <a:cubicBezTo>
                  <a:pt x="1302" y="1233"/>
                  <a:pt x="1285" y="1252"/>
                  <a:pt x="1268" y="1270"/>
                </a:cubicBezTo>
                <a:cubicBezTo>
                  <a:pt x="1251" y="1287"/>
                  <a:pt x="1233" y="1303"/>
                  <a:pt x="1214" y="1318"/>
                </a:cubicBezTo>
                <a:cubicBezTo>
                  <a:pt x="1195" y="1334"/>
                  <a:pt x="1175" y="1348"/>
                  <a:pt x="1155" y="1362"/>
                </a:cubicBezTo>
                <a:cubicBezTo>
                  <a:pt x="1135" y="1375"/>
                  <a:pt x="1114" y="1388"/>
                  <a:pt x="1093" y="1399"/>
                </a:cubicBezTo>
                <a:cubicBezTo>
                  <a:pt x="1071" y="1411"/>
                  <a:pt x="1049" y="1421"/>
                  <a:pt x="1027" y="1431"/>
                </a:cubicBezTo>
                <a:cubicBezTo>
                  <a:pt x="1004" y="1440"/>
                  <a:pt x="981" y="1448"/>
                  <a:pt x="958" y="1455"/>
                </a:cubicBezTo>
                <a:cubicBezTo>
                  <a:pt x="935" y="1462"/>
                  <a:pt x="911" y="1468"/>
                  <a:pt x="887" y="1473"/>
                </a:cubicBezTo>
                <a:cubicBezTo>
                  <a:pt x="864" y="1478"/>
                  <a:pt x="840" y="1481"/>
                  <a:pt x="815" y="1483"/>
                </a:cubicBezTo>
                <a:cubicBezTo>
                  <a:pt x="791" y="1486"/>
                  <a:pt x="767" y="1487"/>
                  <a:pt x="743" y="1487"/>
                </a:cubicBezTo>
                <a:cubicBezTo>
                  <a:pt x="718" y="1487"/>
                  <a:pt x="694" y="1486"/>
                  <a:pt x="670" y="1483"/>
                </a:cubicBezTo>
                <a:cubicBezTo>
                  <a:pt x="646" y="1481"/>
                  <a:pt x="622" y="1478"/>
                  <a:pt x="598" y="1473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4" y="1448"/>
                  <a:pt x="481" y="1440"/>
                  <a:pt x="458" y="1431"/>
                </a:cubicBezTo>
                <a:cubicBezTo>
                  <a:pt x="436" y="1421"/>
                  <a:pt x="414" y="1411"/>
                  <a:pt x="392" y="1399"/>
                </a:cubicBezTo>
                <a:cubicBezTo>
                  <a:pt x="371" y="1388"/>
                  <a:pt x="350" y="1375"/>
                  <a:pt x="330" y="1362"/>
                </a:cubicBezTo>
                <a:cubicBezTo>
                  <a:pt x="310" y="1348"/>
                  <a:pt x="290" y="1334"/>
                  <a:pt x="271" y="1318"/>
                </a:cubicBezTo>
                <a:cubicBezTo>
                  <a:pt x="253" y="1303"/>
                  <a:pt x="235" y="1287"/>
                  <a:pt x="217" y="1270"/>
                </a:cubicBezTo>
                <a:cubicBezTo>
                  <a:pt x="200" y="1252"/>
                  <a:pt x="184" y="1233"/>
                  <a:pt x="168" y="1214"/>
                </a:cubicBezTo>
                <a:cubicBezTo>
                  <a:pt x="153" y="1196"/>
                  <a:pt x="138" y="1176"/>
                  <a:pt x="125" y="1156"/>
                </a:cubicBezTo>
                <a:cubicBezTo>
                  <a:pt x="111" y="1136"/>
                  <a:pt x="99" y="1115"/>
                  <a:pt x="87" y="1093"/>
                </a:cubicBezTo>
                <a:cubicBezTo>
                  <a:pt x="76" y="1072"/>
                  <a:pt x="66" y="1050"/>
                  <a:pt x="56" y="1028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5" y="936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2"/>
                  <a:pt x="0" y="768"/>
                  <a:pt x="0" y="743"/>
                </a:cubicBezTo>
                <a:cubicBezTo>
                  <a:pt x="0" y="719"/>
                  <a:pt x="1" y="695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5" y="551"/>
                  <a:pt x="32" y="528"/>
                </a:cubicBezTo>
                <a:cubicBezTo>
                  <a:pt x="39" y="504"/>
                  <a:pt x="47" y="481"/>
                  <a:pt x="56" y="459"/>
                </a:cubicBezTo>
                <a:cubicBezTo>
                  <a:pt x="66" y="437"/>
                  <a:pt x="76" y="415"/>
                  <a:pt x="87" y="393"/>
                </a:cubicBezTo>
                <a:cubicBezTo>
                  <a:pt x="99" y="372"/>
                  <a:pt x="111" y="351"/>
                  <a:pt x="125" y="331"/>
                </a:cubicBezTo>
                <a:cubicBezTo>
                  <a:pt x="138" y="310"/>
                  <a:pt x="153" y="291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5" y="201"/>
                  <a:pt x="253" y="184"/>
                  <a:pt x="271" y="169"/>
                </a:cubicBezTo>
                <a:cubicBezTo>
                  <a:pt x="290" y="154"/>
                  <a:pt x="310" y="139"/>
                  <a:pt x="330" y="126"/>
                </a:cubicBezTo>
                <a:cubicBezTo>
                  <a:pt x="350" y="112"/>
                  <a:pt x="371" y="100"/>
                  <a:pt x="392" y="88"/>
                </a:cubicBezTo>
                <a:cubicBezTo>
                  <a:pt x="414" y="77"/>
                  <a:pt x="436" y="66"/>
                  <a:pt x="458" y="57"/>
                </a:cubicBezTo>
                <a:cubicBezTo>
                  <a:pt x="481" y="48"/>
                  <a:pt x="504" y="39"/>
                  <a:pt x="527" y="32"/>
                </a:cubicBezTo>
                <a:cubicBezTo>
                  <a:pt x="550" y="25"/>
                  <a:pt x="574" y="19"/>
                  <a:pt x="598" y="15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4" y="2"/>
                  <a:pt x="718" y="0"/>
                  <a:pt x="743" y="0"/>
                </a:cubicBezTo>
                <a:cubicBezTo>
                  <a:pt x="767" y="0"/>
                  <a:pt x="791" y="2"/>
                  <a:pt x="815" y="4"/>
                </a:cubicBezTo>
                <a:cubicBezTo>
                  <a:pt x="840" y="6"/>
                  <a:pt x="864" y="10"/>
                  <a:pt x="887" y="15"/>
                </a:cubicBezTo>
                <a:cubicBezTo>
                  <a:pt x="911" y="19"/>
                  <a:pt x="935" y="25"/>
                  <a:pt x="958" y="32"/>
                </a:cubicBezTo>
                <a:cubicBezTo>
                  <a:pt x="981" y="39"/>
                  <a:pt x="1004" y="48"/>
                  <a:pt x="1027" y="57"/>
                </a:cubicBezTo>
                <a:cubicBezTo>
                  <a:pt x="1049" y="66"/>
                  <a:pt x="1071" y="77"/>
                  <a:pt x="1093" y="88"/>
                </a:cubicBezTo>
                <a:cubicBezTo>
                  <a:pt x="1114" y="100"/>
                  <a:pt x="1135" y="112"/>
                  <a:pt x="1155" y="126"/>
                </a:cubicBezTo>
                <a:cubicBezTo>
                  <a:pt x="1175" y="139"/>
                  <a:pt x="1195" y="154"/>
                  <a:pt x="1214" y="169"/>
                </a:cubicBezTo>
                <a:cubicBezTo>
                  <a:pt x="1233" y="184"/>
                  <a:pt x="1251" y="201"/>
                  <a:pt x="1268" y="218"/>
                </a:cubicBezTo>
                <a:cubicBezTo>
                  <a:pt x="1285" y="235"/>
                  <a:pt x="1302" y="253"/>
                  <a:pt x="1318" y="272"/>
                </a:cubicBezTo>
                <a:cubicBezTo>
                  <a:pt x="1333" y="291"/>
                  <a:pt x="1348" y="310"/>
                  <a:pt x="1361" y="331"/>
                </a:cubicBezTo>
                <a:cubicBezTo>
                  <a:pt x="1375" y="351"/>
                  <a:pt x="1387" y="372"/>
                  <a:pt x="1399" y="393"/>
                </a:cubicBezTo>
                <a:cubicBezTo>
                  <a:pt x="1410" y="415"/>
                  <a:pt x="1421" y="437"/>
                  <a:pt x="1430" y="459"/>
                </a:cubicBezTo>
                <a:cubicBezTo>
                  <a:pt x="1439" y="481"/>
                  <a:pt x="1447" y="504"/>
                  <a:pt x="1454" y="528"/>
                </a:cubicBezTo>
                <a:cubicBezTo>
                  <a:pt x="1461" y="551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5"/>
                  <a:pt x="1486" y="719"/>
                  <a:pt x="1486" y="743"/>
                </a:cubicBezTo>
                <a:close/>
              </a:path>
            </a:pathLst>
          </a:custGeom>
          <a:solidFill>
            <a:srgbClr val="2563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85" name="图片 984"/>
          <p:cNvPicPr/>
          <p:nvPr/>
        </p:nvPicPr>
        <p:blipFill>
          <a:blip r:embed="rId9"/>
          <a:stretch/>
        </p:blipFill>
        <p:spPr>
          <a:xfrm>
            <a:off x="5289840" y="640116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6" name="文本框 985"/>
          <p:cNvSpPr txBox="1"/>
          <p:nvPr/>
        </p:nvSpPr>
        <p:spPr>
          <a:xfrm>
            <a:off x="2841120" y="68490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智能体解析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7" name="文本框 986"/>
          <p:cNvSpPr txBox="1"/>
          <p:nvPr/>
        </p:nvSpPr>
        <p:spPr>
          <a:xfrm>
            <a:off x="5175720" y="6853680"/>
            <a:ext cx="212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8" name="图片 987"/>
          <p:cNvPicPr/>
          <p:nvPr/>
        </p:nvPicPr>
        <p:blipFill>
          <a:blip r:embed="rId7"/>
          <a:stretch/>
        </p:blipFill>
        <p:spPr>
          <a:xfrm>
            <a:off x="6442920" y="65682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9" name="任意多边形: 形状 988"/>
          <p:cNvSpPr/>
          <p:nvPr/>
        </p:nvSpPr>
        <p:spPr>
          <a:xfrm>
            <a:off x="7320240" y="623376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3"/>
                </a:moveTo>
                <a:cubicBezTo>
                  <a:pt x="1487" y="768"/>
                  <a:pt x="1486" y="792"/>
                  <a:pt x="1483" y="816"/>
                </a:cubicBezTo>
                <a:cubicBezTo>
                  <a:pt x="1481" y="840"/>
                  <a:pt x="1477" y="864"/>
                  <a:pt x="1472" y="888"/>
                </a:cubicBezTo>
                <a:cubicBezTo>
                  <a:pt x="1468" y="912"/>
                  <a:pt x="1462" y="936"/>
                  <a:pt x="1455" y="959"/>
                </a:cubicBezTo>
                <a:cubicBezTo>
                  <a:pt x="1448" y="982"/>
                  <a:pt x="1440" y="1005"/>
                  <a:pt x="1430" y="1028"/>
                </a:cubicBezTo>
                <a:cubicBezTo>
                  <a:pt x="1421" y="1050"/>
                  <a:pt x="1411" y="1072"/>
                  <a:pt x="1399" y="1093"/>
                </a:cubicBezTo>
                <a:cubicBezTo>
                  <a:pt x="1388" y="1115"/>
                  <a:pt x="1375" y="1136"/>
                  <a:pt x="1362" y="1156"/>
                </a:cubicBezTo>
                <a:cubicBezTo>
                  <a:pt x="1348" y="1176"/>
                  <a:pt x="1334" y="1196"/>
                  <a:pt x="1318" y="1214"/>
                </a:cubicBezTo>
                <a:cubicBezTo>
                  <a:pt x="1303" y="1233"/>
                  <a:pt x="1286" y="1252"/>
                  <a:pt x="1269" y="1270"/>
                </a:cubicBezTo>
                <a:cubicBezTo>
                  <a:pt x="1252" y="1287"/>
                  <a:pt x="1234" y="1303"/>
                  <a:pt x="1215" y="1318"/>
                </a:cubicBezTo>
                <a:cubicBezTo>
                  <a:pt x="1195" y="1334"/>
                  <a:pt x="1176" y="1348"/>
                  <a:pt x="1156" y="1362"/>
                </a:cubicBezTo>
                <a:cubicBezTo>
                  <a:pt x="1135" y="1375"/>
                  <a:pt x="1115" y="1388"/>
                  <a:pt x="1093" y="1399"/>
                </a:cubicBezTo>
                <a:cubicBezTo>
                  <a:pt x="1072" y="1411"/>
                  <a:pt x="1050" y="1421"/>
                  <a:pt x="1027" y="1431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5" y="1462"/>
                  <a:pt x="912" y="1468"/>
                  <a:pt x="888" y="1473"/>
                </a:cubicBezTo>
                <a:cubicBezTo>
                  <a:pt x="864" y="1478"/>
                  <a:pt x="840" y="1481"/>
                  <a:pt x="816" y="1483"/>
                </a:cubicBezTo>
                <a:cubicBezTo>
                  <a:pt x="792" y="1486"/>
                  <a:pt x="767" y="1487"/>
                  <a:pt x="743" y="1487"/>
                </a:cubicBezTo>
                <a:cubicBezTo>
                  <a:pt x="719" y="1487"/>
                  <a:pt x="694" y="1486"/>
                  <a:pt x="670" y="1483"/>
                </a:cubicBezTo>
                <a:cubicBezTo>
                  <a:pt x="646" y="1481"/>
                  <a:pt x="622" y="1478"/>
                  <a:pt x="598" y="1473"/>
                </a:cubicBezTo>
                <a:cubicBezTo>
                  <a:pt x="574" y="1468"/>
                  <a:pt x="551" y="1462"/>
                  <a:pt x="527" y="1455"/>
                </a:cubicBezTo>
                <a:cubicBezTo>
                  <a:pt x="504" y="1448"/>
                  <a:pt x="481" y="1440"/>
                  <a:pt x="459" y="1431"/>
                </a:cubicBezTo>
                <a:cubicBezTo>
                  <a:pt x="436" y="1421"/>
                  <a:pt x="414" y="1411"/>
                  <a:pt x="393" y="1399"/>
                </a:cubicBezTo>
                <a:cubicBezTo>
                  <a:pt x="371" y="1388"/>
                  <a:pt x="350" y="1375"/>
                  <a:pt x="330" y="1362"/>
                </a:cubicBezTo>
                <a:cubicBezTo>
                  <a:pt x="310" y="1348"/>
                  <a:pt x="291" y="1334"/>
                  <a:pt x="272" y="1318"/>
                </a:cubicBezTo>
                <a:cubicBezTo>
                  <a:pt x="253" y="1303"/>
                  <a:pt x="235" y="1287"/>
                  <a:pt x="218" y="1270"/>
                </a:cubicBezTo>
                <a:cubicBezTo>
                  <a:pt x="200" y="1252"/>
                  <a:pt x="184" y="1233"/>
                  <a:pt x="169" y="1214"/>
                </a:cubicBezTo>
                <a:cubicBezTo>
                  <a:pt x="153" y="1196"/>
                  <a:pt x="139" y="1176"/>
                  <a:pt x="125" y="1156"/>
                </a:cubicBezTo>
                <a:cubicBezTo>
                  <a:pt x="112" y="1136"/>
                  <a:pt x="99" y="1115"/>
                  <a:pt x="88" y="1093"/>
                </a:cubicBezTo>
                <a:cubicBezTo>
                  <a:pt x="76" y="1072"/>
                  <a:pt x="66" y="1050"/>
                  <a:pt x="57" y="1028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5" y="936"/>
                  <a:pt x="19" y="912"/>
                  <a:pt x="14" y="888"/>
                </a:cubicBezTo>
                <a:cubicBezTo>
                  <a:pt x="10" y="864"/>
                  <a:pt x="6" y="840"/>
                  <a:pt x="4" y="816"/>
                </a:cubicBezTo>
                <a:cubicBezTo>
                  <a:pt x="1" y="792"/>
                  <a:pt x="0" y="768"/>
                  <a:pt x="0" y="743"/>
                </a:cubicBezTo>
                <a:cubicBezTo>
                  <a:pt x="0" y="719"/>
                  <a:pt x="1" y="695"/>
                  <a:pt x="4" y="670"/>
                </a:cubicBezTo>
                <a:cubicBezTo>
                  <a:pt x="6" y="646"/>
                  <a:pt x="10" y="622"/>
                  <a:pt x="14" y="598"/>
                </a:cubicBezTo>
                <a:cubicBezTo>
                  <a:pt x="19" y="574"/>
                  <a:pt x="25" y="551"/>
                  <a:pt x="32" y="528"/>
                </a:cubicBezTo>
                <a:cubicBezTo>
                  <a:pt x="39" y="504"/>
                  <a:pt x="47" y="481"/>
                  <a:pt x="57" y="459"/>
                </a:cubicBezTo>
                <a:cubicBezTo>
                  <a:pt x="66" y="437"/>
                  <a:pt x="76" y="415"/>
                  <a:pt x="88" y="393"/>
                </a:cubicBezTo>
                <a:cubicBezTo>
                  <a:pt x="99" y="372"/>
                  <a:pt x="112" y="351"/>
                  <a:pt x="125" y="331"/>
                </a:cubicBezTo>
                <a:cubicBezTo>
                  <a:pt x="139" y="310"/>
                  <a:pt x="153" y="291"/>
                  <a:pt x="169" y="272"/>
                </a:cubicBezTo>
                <a:cubicBezTo>
                  <a:pt x="184" y="253"/>
                  <a:pt x="200" y="235"/>
                  <a:pt x="218" y="218"/>
                </a:cubicBezTo>
                <a:cubicBezTo>
                  <a:pt x="235" y="201"/>
                  <a:pt x="253" y="184"/>
                  <a:pt x="272" y="169"/>
                </a:cubicBezTo>
                <a:cubicBezTo>
                  <a:pt x="291" y="154"/>
                  <a:pt x="310" y="139"/>
                  <a:pt x="330" y="126"/>
                </a:cubicBezTo>
                <a:cubicBezTo>
                  <a:pt x="350" y="112"/>
                  <a:pt x="371" y="100"/>
                  <a:pt x="393" y="88"/>
                </a:cubicBezTo>
                <a:cubicBezTo>
                  <a:pt x="414" y="77"/>
                  <a:pt x="436" y="66"/>
                  <a:pt x="459" y="57"/>
                </a:cubicBezTo>
                <a:cubicBezTo>
                  <a:pt x="481" y="48"/>
                  <a:pt x="504" y="39"/>
                  <a:pt x="527" y="32"/>
                </a:cubicBezTo>
                <a:cubicBezTo>
                  <a:pt x="551" y="25"/>
                  <a:pt x="574" y="19"/>
                  <a:pt x="598" y="15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4" y="2"/>
                  <a:pt x="719" y="0"/>
                  <a:pt x="743" y="0"/>
                </a:cubicBezTo>
                <a:cubicBezTo>
                  <a:pt x="767" y="0"/>
                  <a:pt x="792" y="2"/>
                  <a:pt x="816" y="4"/>
                </a:cubicBezTo>
                <a:cubicBezTo>
                  <a:pt x="840" y="6"/>
                  <a:pt x="864" y="10"/>
                  <a:pt x="888" y="15"/>
                </a:cubicBezTo>
                <a:cubicBezTo>
                  <a:pt x="912" y="19"/>
                  <a:pt x="935" y="25"/>
                  <a:pt x="959" y="32"/>
                </a:cubicBezTo>
                <a:cubicBezTo>
                  <a:pt x="982" y="39"/>
                  <a:pt x="1005" y="48"/>
                  <a:pt x="1027" y="57"/>
                </a:cubicBezTo>
                <a:cubicBezTo>
                  <a:pt x="1050" y="66"/>
                  <a:pt x="1072" y="77"/>
                  <a:pt x="1093" y="88"/>
                </a:cubicBezTo>
                <a:cubicBezTo>
                  <a:pt x="1115" y="100"/>
                  <a:pt x="1135" y="112"/>
                  <a:pt x="1156" y="126"/>
                </a:cubicBezTo>
                <a:cubicBezTo>
                  <a:pt x="1176" y="139"/>
                  <a:pt x="1195" y="154"/>
                  <a:pt x="1215" y="169"/>
                </a:cubicBezTo>
                <a:cubicBezTo>
                  <a:pt x="1234" y="184"/>
                  <a:pt x="1252" y="201"/>
                  <a:pt x="1269" y="218"/>
                </a:cubicBezTo>
                <a:cubicBezTo>
                  <a:pt x="1286" y="235"/>
                  <a:pt x="1303" y="253"/>
                  <a:pt x="1318" y="272"/>
                </a:cubicBezTo>
                <a:cubicBezTo>
                  <a:pt x="1334" y="291"/>
                  <a:pt x="1348" y="310"/>
                  <a:pt x="1362" y="331"/>
                </a:cubicBezTo>
                <a:cubicBezTo>
                  <a:pt x="1375" y="351"/>
                  <a:pt x="1388" y="372"/>
                  <a:pt x="1399" y="393"/>
                </a:cubicBezTo>
                <a:cubicBezTo>
                  <a:pt x="1411" y="415"/>
                  <a:pt x="1421" y="437"/>
                  <a:pt x="1430" y="459"/>
                </a:cubicBezTo>
                <a:cubicBezTo>
                  <a:pt x="1440" y="481"/>
                  <a:pt x="1448" y="504"/>
                  <a:pt x="1455" y="528"/>
                </a:cubicBezTo>
                <a:cubicBezTo>
                  <a:pt x="1462" y="551"/>
                  <a:pt x="1468" y="574"/>
                  <a:pt x="1472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6" y="695"/>
                  <a:pt x="1487" y="719"/>
                  <a:pt x="1487" y="743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90" name="图片 989"/>
          <p:cNvPicPr/>
          <p:nvPr/>
        </p:nvPicPr>
        <p:blipFill>
          <a:blip r:embed="rId10"/>
          <a:stretch/>
        </p:blipFill>
        <p:spPr>
          <a:xfrm>
            <a:off x="7462440" y="640116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1" name="文本框 990"/>
          <p:cNvSpPr txBox="1"/>
          <p:nvPr/>
        </p:nvSpPr>
        <p:spPr>
          <a:xfrm>
            <a:off x="5387040" y="68490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调用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92" name="图片 991"/>
          <p:cNvPicPr/>
          <p:nvPr/>
        </p:nvPicPr>
        <p:blipFill>
          <a:blip r:embed="rId7"/>
          <a:stretch/>
        </p:blipFill>
        <p:spPr>
          <a:xfrm>
            <a:off x="8615880" y="65682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3" name="任意多边形: 形状 992"/>
          <p:cNvSpPr/>
          <p:nvPr/>
        </p:nvSpPr>
        <p:spPr>
          <a:xfrm>
            <a:off x="9493200" y="623376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8"/>
                  <a:pt x="1485" y="792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2"/>
                  <a:pt x="1439" y="1005"/>
                  <a:pt x="1430" y="1028"/>
                </a:cubicBezTo>
                <a:cubicBezTo>
                  <a:pt x="1420" y="1050"/>
                  <a:pt x="1410" y="1072"/>
                  <a:pt x="1398" y="1093"/>
                </a:cubicBezTo>
                <a:cubicBezTo>
                  <a:pt x="1387" y="1115"/>
                  <a:pt x="1374" y="1136"/>
                  <a:pt x="1361" y="1156"/>
                </a:cubicBezTo>
                <a:cubicBezTo>
                  <a:pt x="1347" y="1176"/>
                  <a:pt x="1333" y="1196"/>
                  <a:pt x="1318" y="1214"/>
                </a:cubicBezTo>
                <a:cubicBezTo>
                  <a:pt x="1302" y="1233"/>
                  <a:pt x="1286" y="1252"/>
                  <a:pt x="1269" y="1270"/>
                </a:cubicBezTo>
                <a:cubicBezTo>
                  <a:pt x="1251" y="1287"/>
                  <a:pt x="1233" y="1303"/>
                  <a:pt x="1215" y="1318"/>
                </a:cubicBezTo>
                <a:cubicBezTo>
                  <a:pt x="1196" y="1334"/>
                  <a:pt x="1176" y="1348"/>
                  <a:pt x="1156" y="1362"/>
                </a:cubicBezTo>
                <a:cubicBezTo>
                  <a:pt x="1136" y="1375"/>
                  <a:pt x="1115" y="1388"/>
                  <a:pt x="1093" y="1399"/>
                </a:cubicBezTo>
                <a:cubicBezTo>
                  <a:pt x="1071" y="1411"/>
                  <a:pt x="1049" y="1421"/>
                  <a:pt x="1027" y="1431"/>
                </a:cubicBezTo>
                <a:cubicBezTo>
                  <a:pt x="1004" y="1440"/>
                  <a:pt x="981" y="1448"/>
                  <a:pt x="958" y="1455"/>
                </a:cubicBezTo>
                <a:cubicBezTo>
                  <a:pt x="935" y="1462"/>
                  <a:pt x="911" y="1468"/>
                  <a:pt x="887" y="1473"/>
                </a:cubicBezTo>
                <a:cubicBezTo>
                  <a:pt x="863" y="1478"/>
                  <a:pt x="839" y="1481"/>
                  <a:pt x="815" y="1483"/>
                </a:cubicBezTo>
                <a:cubicBezTo>
                  <a:pt x="791" y="1486"/>
                  <a:pt x="767" y="1487"/>
                  <a:pt x="742" y="1487"/>
                </a:cubicBezTo>
                <a:cubicBezTo>
                  <a:pt x="718" y="1487"/>
                  <a:pt x="694" y="1486"/>
                  <a:pt x="670" y="1483"/>
                </a:cubicBezTo>
                <a:cubicBezTo>
                  <a:pt x="645" y="1481"/>
                  <a:pt x="621" y="1478"/>
                  <a:pt x="597" y="1473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3" y="1448"/>
                  <a:pt x="481" y="1440"/>
                  <a:pt x="458" y="1431"/>
                </a:cubicBezTo>
                <a:cubicBezTo>
                  <a:pt x="436" y="1421"/>
                  <a:pt x="414" y="1411"/>
                  <a:pt x="392" y="1399"/>
                </a:cubicBezTo>
                <a:cubicBezTo>
                  <a:pt x="371" y="1388"/>
                  <a:pt x="350" y="1375"/>
                  <a:pt x="330" y="1362"/>
                </a:cubicBezTo>
                <a:cubicBezTo>
                  <a:pt x="309" y="1348"/>
                  <a:pt x="290" y="1334"/>
                  <a:pt x="271" y="1318"/>
                </a:cubicBezTo>
                <a:cubicBezTo>
                  <a:pt x="252" y="1303"/>
                  <a:pt x="234" y="1287"/>
                  <a:pt x="217" y="1270"/>
                </a:cubicBezTo>
                <a:cubicBezTo>
                  <a:pt x="200" y="1252"/>
                  <a:pt x="184" y="1233"/>
                  <a:pt x="168" y="1214"/>
                </a:cubicBezTo>
                <a:cubicBezTo>
                  <a:pt x="153" y="1196"/>
                  <a:pt x="138" y="1176"/>
                  <a:pt x="125" y="1156"/>
                </a:cubicBezTo>
                <a:cubicBezTo>
                  <a:pt x="111" y="1136"/>
                  <a:pt x="99" y="1115"/>
                  <a:pt x="87" y="1093"/>
                </a:cubicBezTo>
                <a:cubicBezTo>
                  <a:pt x="76" y="1072"/>
                  <a:pt x="65" y="1050"/>
                  <a:pt x="56" y="1028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4" y="936"/>
                  <a:pt x="19" y="912"/>
                  <a:pt x="14" y="888"/>
                </a:cubicBezTo>
                <a:cubicBezTo>
                  <a:pt x="9" y="864"/>
                  <a:pt x="5" y="840"/>
                  <a:pt x="3" y="816"/>
                </a:cubicBezTo>
                <a:cubicBezTo>
                  <a:pt x="1" y="792"/>
                  <a:pt x="0" y="768"/>
                  <a:pt x="0" y="743"/>
                </a:cubicBezTo>
                <a:cubicBezTo>
                  <a:pt x="0" y="719"/>
                  <a:pt x="1" y="695"/>
                  <a:pt x="3" y="670"/>
                </a:cubicBezTo>
                <a:cubicBezTo>
                  <a:pt x="5" y="646"/>
                  <a:pt x="9" y="622"/>
                  <a:pt x="14" y="598"/>
                </a:cubicBezTo>
                <a:cubicBezTo>
                  <a:pt x="19" y="574"/>
                  <a:pt x="24" y="551"/>
                  <a:pt x="32" y="528"/>
                </a:cubicBezTo>
                <a:cubicBezTo>
                  <a:pt x="39" y="504"/>
                  <a:pt x="47" y="481"/>
                  <a:pt x="56" y="459"/>
                </a:cubicBezTo>
                <a:cubicBezTo>
                  <a:pt x="65" y="437"/>
                  <a:pt x="76" y="415"/>
                  <a:pt x="87" y="393"/>
                </a:cubicBezTo>
                <a:cubicBezTo>
                  <a:pt x="99" y="372"/>
                  <a:pt x="111" y="351"/>
                  <a:pt x="125" y="331"/>
                </a:cubicBezTo>
                <a:cubicBezTo>
                  <a:pt x="138" y="310"/>
                  <a:pt x="153" y="291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4" y="201"/>
                  <a:pt x="252" y="184"/>
                  <a:pt x="271" y="169"/>
                </a:cubicBezTo>
                <a:cubicBezTo>
                  <a:pt x="290" y="154"/>
                  <a:pt x="309" y="139"/>
                  <a:pt x="330" y="126"/>
                </a:cubicBezTo>
                <a:cubicBezTo>
                  <a:pt x="350" y="112"/>
                  <a:pt x="371" y="100"/>
                  <a:pt x="392" y="88"/>
                </a:cubicBezTo>
                <a:cubicBezTo>
                  <a:pt x="414" y="77"/>
                  <a:pt x="436" y="66"/>
                  <a:pt x="458" y="57"/>
                </a:cubicBezTo>
                <a:cubicBezTo>
                  <a:pt x="481" y="48"/>
                  <a:pt x="503" y="39"/>
                  <a:pt x="527" y="32"/>
                </a:cubicBezTo>
                <a:cubicBezTo>
                  <a:pt x="550" y="25"/>
                  <a:pt x="574" y="19"/>
                  <a:pt x="597" y="15"/>
                </a:cubicBezTo>
                <a:cubicBezTo>
                  <a:pt x="621" y="10"/>
                  <a:pt x="645" y="6"/>
                  <a:pt x="670" y="4"/>
                </a:cubicBezTo>
                <a:cubicBezTo>
                  <a:pt x="694" y="2"/>
                  <a:pt x="718" y="0"/>
                  <a:pt x="742" y="0"/>
                </a:cubicBezTo>
                <a:cubicBezTo>
                  <a:pt x="767" y="0"/>
                  <a:pt x="791" y="2"/>
                  <a:pt x="815" y="4"/>
                </a:cubicBezTo>
                <a:cubicBezTo>
                  <a:pt x="839" y="6"/>
                  <a:pt x="863" y="10"/>
                  <a:pt x="887" y="15"/>
                </a:cubicBezTo>
                <a:cubicBezTo>
                  <a:pt x="911" y="19"/>
                  <a:pt x="935" y="25"/>
                  <a:pt x="958" y="32"/>
                </a:cubicBezTo>
                <a:cubicBezTo>
                  <a:pt x="981" y="39"/>
                  <a:pt x="1004" y="48"/>
                  <a:pt x="1027" y="57"/>
                </a:cubicBezTo>
                <a:cubicBezTo>
                  <a:pt x="1049" y="66"/>
                  <a:pt x="1071" y="77"/>
                  <a:pt x="1093" y="88"/>
                </a:cubicBezTo>
                <a:cubicBezTo>
                  <a:pt x="1115" y="100"/>
                  <a:pt x="1136" y="112"/>
                  <a:pt x="1156" y="126"/>
                </a:cubicBezTo>
                <a:cubicBezTo>
                  <a:pt x="1176" y="139"/>
                  <a:pt x="1196" y="154"/>
                  <a:pt x="1215" y="169"/>
                </a:cubicBezTo>
                <a:cubicBezTo>
                  <a:pt x="1233" y="184"/>
                  <a:pt x="1251" y="201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1"/>
                  <a:pt x="1347" y="310"/>
                  <a:pt x="1361" y="331"/>
                </a:cubicBezTo>
                <a:cubicBezTo>
                  <a:pt x="1374" y="351"/>
                  <a:pt x="1387" y="372"/>
                  <a:pt x="1398" y="393"/>
                </a:cubicBezTo>
                <a:cubicBezTo>
                  <a:pt x="1410" y="415"/>
                  <a:pt x="1420" y="437"/>
                  <a:pt x="1430" y="459"/>
                </a:cubicBezTo>
                <a:cubicBezTo>
                  <a:pt x="1439" y="481"/>
                  <a:pt x="1447" y="504"/>
                  <a:pt x="1454" y="528"/>
                </a:cubicBezTo>
                <a:cubicBezTo>
                  <a:pt x="1461" y="551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5"/>
                  <a:pt x="1486" y="719"/>
                  <a:pt x="1486" y="743"/>
                </a:cubicBezTo>
                <a:close/>
              </a:path>
            </a:pathLst>
          </a:custGeom>
          <a:solidFill>
            <a:srgbClr val="0096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94" name="图片 993"/>
          <p:cNvPicPr/>
          <p:nvPr/>
        </p:nvPicPr>
        <p:blipFill>
          <a:blip r:embed="rId11"/>
          <a:stretch/>
        </p:blipFill>
        <p:spPr>
          <a:xfrm>
            <a:off x="9660240" y="64011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5" name="文本框 994"/>
          <p:cNvSpPr txBox="1"/>
          <p:nvPr/>
        </p:nvSpPr>
        <p:spPr>
          <a:xfrm>
            <a:off x="7320600" y="68490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96" name="图片 995"/>
          <p:cNvPicPr/>
          <p:nvPr/>
        </p:nvPicPr>
        <p:blipFill>
          <a:blip r:embed="rId12"/>
          <a:stretch/>
        </p:blipFill>
        <p:spPr>
          <a:xfrm>
            <a:off x="534960" y="7545960"/>
            <a:ext cx="15012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7" name="文本框 996"/>
          <p:cNvSpPr txBox="1"/>
          <p:nvPr/>
        </p:nvSpPr>
        <p:spPr>
          <a:xfrm>
            <a:off x="9493200" y="68490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生成响应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8" name="文本框 997"/>
          <p:cNvSpPr txBox="1"/>
          <p:nvPr/>
        </p:nvSpPr>
        <p:spPr>
          <a:xfrm>
            <a:off x="752040" y="753768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9" name="文本框 998"/>
          <p:cNvSpPr txBox="1"/>
          <p:nvPr/>
        </p:nvSpPr>
        <p:spPr>
          <a:xfrm>
            <a:off x="937080" y="7533720"/>
            <a:ext cx="29343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集成使智能体能够实时访问外部数据，提高系统响应能力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0" name="图片 999"/>
          <p:cNvPicPr/>
          <p:nvPr/>
        </p:nvPicPr>
        <p:blipFill>
          <a:blip r:embed="rId13"/>
          <a:stretch/>
        </p:blipFill>
        <p:spPr>
          <a:xfrm>
            <a:off x="0" y="0"/>
            <a:ext cx="10696320" cy="7838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1" name="文本框 1000"/>
          <p:cNvSpPr txBox="1"/>
          <p:nvPr/>
        </p:nvSpPr>
        <p:spPr>
          <a:xfrm>
            <a:off x="9691560" y="752220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13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2" name="图片 1001"/>
          <p:cNvPicPr/>
          <p:nvPr/>
        </p:nvPicPr>
        <p:blipFill>
          <a:blip r:embed="rId2"/>
          <a:stretch/>
        </p:blipFill>
        <p:spPr>
          <a:xfrm>
            <a:off x="0" y="0"/>
            <a:ext cx="10696320" cy="7888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3" name="任意多边形: 形状 1002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4" name="文本框 1003"/>
          <p:cNvSpPr txBox="1"/>
          <p:nvPr/>
        </p:nvSpPr>
        <p:spPr>
          <a:xfrm>
            <a:off x="534960" y="24516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文件与文档处理模块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5" name="文本框 1004"/>
          <p:cNvSpPr txBox="1"/>
          <p:nvPr/>
        </p:nvSpPr>
        <p:spPr>
          <a:xfrm>
            <a:off x="534960" y="991800"/>
            <a:ext cx="1358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在众多业务场景中，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6" name="文本框 1005"/>
          <p:cNvSpPr txBox="1"/>
          <p:nvPr/>
        </p:nvSpPr>
        <p:spPr>
          <a:xfrm>
            <a:off x="188856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7" name="文本框 1006"/>
          <p:cNvSpPr txBox="1"/>
          <p:nvPr/>
        </p:nvSpPr>
        <p:spPr>
          <a:xfrm>
            <a:off x="2685240" y="991800"/>
            <a:ext cx="24148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需要处理各种格式的文件与文档，如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8" name="文本框 1007"/>
          <p:cNvSpPr txBox="1"/>
          <p:nvPr/>
        </p:nvSpPr>
        <p:spPr>
          <a:xfrm>
            <a:off x="5091840" y="996840"/>
            <a:ext cx="29484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PDF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9" name="文本框 1008"/>
          <p:cNvSpPr txBox="1"/>
          <p:nvPr/>
        </p:nvSpPr>
        <p:spPr>
          <a:xfrm>
            <a:off x="5384880" y="99180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0" name="文本框 1009"/>
          <p:cNvSpPr txBox="1"/>
          <p:nvPr/>
        </p:nvSpPr>
        <p:spPr>
          <a:xfrm>
            <a:off x="5535360" y="996840"/>
            <a:ext cx="4032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Excel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1" name="文本框 1010"/>
          <p:cNvSpPr txBox="1"/>
          <p:nvPr/>
        </p:nvSpPr>
        <p:spPr>
          <a:xfrm>
            <a:off x="5933880" y="99180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2" name="文本框 1011"/>
          <p:cNvSpPr txBox="1"/>
          <p:nvPr/>
        </p:nvSpPr>
        <p:spPr>
          <a:xfrm>
            <a:off x="6084000" y="996840"/>
            <a:ext cx="3726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JSON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3" name="文本框 1012"/>
          <p:cNvSpPr txBox="1"/>
          <p:nvPr/>
        </p:nvSpPr>
        <p:spPr>
          <a:xfrm>
            <a:off x="6454800" y="99180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等。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4" name="文本框 1013"/>
          <p:cNvSpPr txBox="1"/>
          <p:nvPr/>
        </p:nvSpPr>
        <p:spPr>
          <a:xfrm>
            <a:off x="675576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5" name="文本框 1014"/>
          <p:cNvSpPr txBox="1"/>
          <p:nvPr/>
        </p:nvSpPr>
        <p:spPr>
          <a:xfrm>
            <a:off x="7552080" y="991800"/>
            <a:ext cx="24148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提供了文件与文档处理模块的集成支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6" name="任意多边形: 形状 1015"/>
          <p:cNvSpPr/>
          <p:nvPr/>
        </p:nvSpPr>
        <p:spPr>
          <a:xfrm>
            <a:off x="534600" y="1571040"/>
            <a:ext cx="4713480" cy="2991960"/>
          </a:xfrm>
          <a:custGeom>
            <a:avLst/>
            <a:gdLst/>
            <a:ahLst/>
            <a:cxnLst/>
            <a:rect l="0" t="0" r="r" b="b"/>
            <a:pathLst>
              <a:path w="13093" h="8311">
                <a:moveTo>
                  <a:pt x="0" y="8125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8125"/>
                </a:lnTo>
                <a:cubicBezTo>
                  <a:pt x="13093" y="8150"/>
                  <a:pt x="13089" y="8173"/>
                  <a:pt x="13079" y="8196"/>
                </a:cubicBezTo>
                <a:cubicBezTo>
                  <a:pt x="13070" y="8219"/>
                  <a:pt x="13056" y="8239"/>
                  <a:pt x="13039" y="8256"/>
                </a:cubicBezTo>
                <a:cubicBezTo>
                  <a:pt x="13021" y="8274"/>
                  <a:pt x="13001" y="8287"/>
                  <a:pt x="12979" y="8297"/>
                </a:cubicBezTo>
                <a:cubicBezTo>
                  <a:pt x="12956" y="8306"/>
                  <a:pt x="12932" y="8311"/>
                  <a:pt x="12908" y="8311"/>
                </a:cubicBezTo>
                <a:lnTo>
                  <a:pt x="186" y="8311"/>
                </a:lnTo>
                <a:cubicBezTo>
                  <a:pt x="161" y="8311"/>
                  <a:pt x="138" y="8306"/>
                  <a:pt x="115" y="8297"/>
                </a:cubicBezTo>
                <a:cubicBezTo>
                  <a:pt x="92" y="8287"/>
                  <a:pt x="72" y="8274"/>
                  <a:pt x="55" y="8256"/>
                </a:cubicBezTo>
                <a:cubicBezTo>
                  <a:pt x="37" y="8239"/>
                  <a:pt x="24" y="8219"/>
                  <a:pt x="14" y="8196"/>
                </a:cubicBezTo>
                <a:cubicBezTo>
                  <a:pt x="5" y="8173"/>
                  <a:pt x="0" y="8150"/>
                  <a:pt x="0" y="812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7" name="任意多边形: 形状 1016"/>
          <p:cNvSpPr/>
          <p:nvPr/>
        </p:nvSpPr>
        <p:spPr>
          <a:xfrm>
            <a:off x="534600" y="1571040"/>
            <a:ext cx="4713480" cy="2991960"/>
          </a:xfrm>
          <a:custGeom>
            <a:avLst/>
            <a:gdLst/>
            <a:ahLst/>
            <a:cxnLst/>
            <a:rect l="0" t="0" r="r" b="b"/>
            <a:pathLst>
              <a:path w="13093" h="8311">
                <a:moveTo>
                  <a:pt x="0" y="8125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8125"/>
                </a:lnTo>
                <a:cubicBezTo>
                  <a:pt x="13093" y="8150"/>
                  <a:pt x="13089" y="8173"/>
                  <a:pt x="13079" y="8196"/>
                </a:cubicBezTo>
                <a:cubicBezTo>
                  <a:pt x="13070" y="8219"/>
                  <a:pt x="13056" y="8239"/>
                  <a:pt x="13039" y="8256"/>
                </a:cubicBezTo>
                <a:cubicBezTo>
                  <a:pt x="13021" y="8274"/>
                  <a:pt x="13001" y="8287"/>
                  <a:pt x="12979" y="8297"/>
                </a:cubicBezTo>
                <a:cubicBezTo>
                  <a:pt x="12956" y="8306"/>
                  <a:pt x="12932" y="8311"/>
                  <a:pt x="12908" y="8311"/>
                </a:cubicBezTo>
                <a:lnTo>
                  <a:pt x="186" y="8311"/>
                </a:lnTo>
                <a:cubicBezTo>
                  <a:pt x="161" y="8311"/>
                  <a:pt x="138" y="8306"/>
                  <a:pt x="115" y="8297"/>
                </a:cubicBezTo>
                <a:cubicBezTo>
                  <a:pt x="92" y="8287"/>
                  <a:pt x="72" y="8274"/>
                  <a:pt x="55" y="8256"/>
                </a:cubicBezTo>
                <a:cubicBezTo>
                  <a:pt x="37" y="8239"/>
                  <a:pt x="24" y="8219"/>
                  <a:pt x="14" y="8196"/>
                </a:cubicBezTo>
                <a:cubicBezTo>
                  <a:pt x="5" y="8173"/>
                  <a:pt x="0" y="8150"/>
                  <a:pt x="0" y="8125"/>
                </a:cubicBezTo>
                <a:moveTo>
                  <a:pt x="23" y="185"/>
                </a:moveTo>
                <a:lnTo>
                  <a:pt x="23" y="8125"/>
                </a:lnTo>
                <a:cubicBezTo>
                  <a:pt x="23" y="8136"/>
                  <a:pt x="24" y="8146"/>
                  <a:pt x="26" y="8157"/>
                </a:cubicBezTo>
                <a:cubicBezTo>
                  <a:pt x="29" y="8167"/>
                  <a:pt x="32" y="8177"/>
                  <a:pt x="36" y="8187"/>
                </a:cubicBezTo>
                <a:cubicBezTo>
                  <a:pt x="40" y="8197"/>
                  <a:pt x="45" y="8207"/>
                  <a:pt x="51" y="8215"/>
                </a:cubicBezTo>
                <a:cubicBezTo>
                  <a:pt x="57" y="8224"/>
                  <a:pt x="63" y="8232"/>
                  <a:pt x="71" y="8240"/>
                </a:cubicBezTo>
                <a:cubicBezTo>
                  <a:pt x="78" y="8248"/>
                  <a:pt x="87" y="8254"/>
                  <a:pt x="96" y="8260"/>
                </a:cubicBezTo>
                <a:cubicBezTo>
                  <a:pt x="104" y="8266"/>
                  <a:pt x="114" y="8271"/>
                  <a:pt x="124" y="8275"/>
                </a:cubicBezTo>
                <a:cubicBezTo>
                  <a:pt x="134" y="8279"/>
                  <a:pt x="144" y="8282"/>
                  <a:pt x="154" y="8284"/>
                </a:cubicBezTo>
                <a:cubicBezTo>
                  <a:pt x="165" y="8287"/>
                  <a:pt x="175" y="8288"/>
                  <a:pt x="186" y="8288"/>
                </a:cubicBezTo>
                <a:lnTo>
                  <a:pt x="12908" y="8288"/>
                </a:lnTo>
                <a:cubicBezTo>
                  <a:pt x="12918" y="8288"/>
                  <a:pt x="12929" y="8287"/>
                  <a:pt x="12939" y="8284"/>
                </a:cubicBezTo>
                <a:cubicBezTo>
                  <a:pt x="12950" y="8282"/>
                  <a:pt x="12960" y="8279"/>
                  <a:pt x="12970" y="8275"/>
                </a:cubicBezTo>
                <a:cubicBezTo>
                  <a:pt x="12980" y="8271"/>
                  <a:pt x="12989" y="8266"/>
                  <a:pt x="12998" y="8260"/>
                </a:cubicBezTo>
                <a:cubicBezTo>
                  <a:pt x="13007" y="8254"/>
                  <a:pt x="13015" y="8248"/>
                  <a:pt x="13022" y="8240"/>
                </a:cubicBezTo>
                <a:cubicBezTo>
                  <a:pt x="13030" y="8232"/>
                  <a:pt x="13037" y="8224"/>
                  <a:pt x="13043" y="8215"/>
                </a:cubicBezTo>
                <a:cubicBezTo>
                  <a:pt x="13049" y="8207"/>
                  <a:pt x="13054" y="8197"/>
                  <a:pt x="13058" y="8187"/>
                </a:cubicBezTo>
                <a:cubicBezTo>
                  <a:pt x="13062" y="8177"/>
                  <a:pt x="13065" y="8167"/>
                  <a:pt x="13067" y="8157"/>
                </a:cubicBezTo>
                <a:cubicBezTo>
                  <a:pt x="13069" y="8146"/>
                  <a:pt x="13070" y="8136"/>
                  <a:pt x="13070" y="8125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8" name="任意多边形: 形状 1017"/>
          <p:cNvSpPr/>
          <p:nvPr/>
        </p:nvSpPr>
        <p:spPr>
          <a:xfrm>
            <a:off x="710280" y="2749320"/>
            <a:ext cx="4362480" cy="1638000"/>
          </a:xfrm>
          <a:custGeom>
            <a:avLst/>
            <a:gdLst/>
            <a:ahLst/>
            <a:cxnLst/>
            <a:rect l="0" t="0" r="r" b="b"/>
            <a:pathLst>
              <a:path w="12118" h="4550">
                <a:moveTo>
                  <a:pt x="0" y="4458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1" y="46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12025" y="0"/>
                </a:lnTo>
                <a:cubicBezTo>
                  <a:pt x="12037" y="0"/>
                  <a:pt x="12049" y="2"/>
                  <a:pt x="12061" y="7"/>
                </a:cubicBezTo>
                <a:cubicBezTo>
                  <a:pt x="12072" y="11"/>
                  <a:pt x="12082" y="18"/>
                  <a:pt x="12091" y="27"/>
                </a:cubicBezTo>
                <a:cubicBezTo>
                  <a:pt x="12099" y="35"/>
                  <a:pt x="12106" y="46"/>
                  <a:pt x="12111" y="57"/>
                </a:cubicBezTo>
                <a:cubicBezTo>
                  <a:pt x="12115" y="68"/>
                  <a:pt x="12118" y="80"/>
                  <a:pt x="12118" y="92"/>
                </a:cubicBezTo>
                <a:lnTo>
                  <a:pt x="12118" y="4458"/>
                </a:lnTo>
                <a:cubicBezTo>
                  <a:pt x="12118" y="4470"/>
                  <a:pt x="12115" y="4482"/>
                  <a:pt x="12111" y="4493"/>
                </a:cubicBezTo>
                <a:cubicBezTo>
                  <a:pt x="12106" y="4504"/>
                  <a:pt x="12099" y="4514"/>
                  <a:pt x="12091" y="4523"/>
                </a:cubicBezTo>
                <a:cubicBezTo>
                  <a:pt x="12082" y="4532"/>
                  <a:pt x="12072" y="4539"/>
                  <a:pt x="12061" y="4543"/>
                </a:cubicBezTo>
                <a:cubicBezTo>
                  <a:pt x="12049" y="4548"/>
                  <a:pt x="12037" y="4550"/>
                  <a:pt x="12025" y="4550"/>
                </a:cubicBezTo>
                <a:lnTo>
                  <a:pt x="92" y="4550"/>
                </a:lnTo>
                <a:cubicBezTo>
                  <a:pt x="80" y="4550"/>
                  <a:pt x="68" y="4548"/>
                  <a:pt x="57" y="4543"/>
                </a:cubicBezTo>
                <a:cubicBezTo>
                  <a:pt x="46" y="4539"/>
                  <a:pt x="36" y="4532"/>
                  <a:pt x="27" y="4523"/>
                </a:cubicBezTo>
                <a:cubicBezTo>
                  <a:pt x="18" y="4514"/>
                  <a:pt x="11" y="4504"/>
                  <a:pt x="7" y="4493"/>
                </a:cubicBezTo>
                <a:cubicBezTo>
                  <a:pt x="2" y="4482"/>
                  <a:pt x="0" y="4470"/>
                  <a:pt x="0" y="4458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9" name="任意多边形: 形状 1018"/>
          <p:cNvSpPr/>
          <p:nvPr/>
        </p:nvSpPr>
        <p:spPr>
          <a:xfrm>
            <a:off x="710280" y="1746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0" y="930"/>
                </a:moveTo>
                <a:lnTo>
                  <a:pt x="0" y="187"/>
                </a:lnTo>
                <a:cubicBezTo>
                  <a:pt x="0" y="175"/>
                  <a:pt x="1" y="161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3"/>
                  <a:pt x="24" y="93"/>
                  <a:pt x="31" y="83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9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929" y="0"/>
                </a:lnTo>
                <a:cubicBezTo>
                  <a:pt x="941" y="0"/>
                  <a:pt x="953" y="1"/>
                  <a:pt x="965" y="4"/>
                </a:cubicBezTo>
                <a:cubicBezTo>
                  <a:pt x="977" y="6"/>
                  <a:pt x="989" y="9"/>
                  <a:pt x="1000" y="14"/>
                </a:cubicBezTo>
                <a:cubicBezTo>
                  <a:pt x="1011" y="19"/>
                  <a:pt x="1022" y="25"/>
                  <a:pt x="1032" y="31"/>
                </a:cubicBezTo>
                <a:cubicBezTo>
                  <a:pt x="1042" y="38"/>
                  <a:pt x="1052" y="46"/>
                  <a:pt x="1060" y="54"/>
                </a:cubicBezTo>
                <a:cubicBezTo>
                  <a:pt x="1069" y="63"/>
                  <a:pt x="1077" y="72"/>
                  <a:pt x="1084" y="83"/>
                </a:cubicBezTo>
                <a:cubicBezTo>
                  <a:pt x="1090" y="93"/>
                  <a:pt x="1096" y="103"/>
                  <a:pt x="1101" y="115"/>
                </a:cubicBezTo>
                <a:cubicBezTo>
                  <a:pt x="1105" y="126"/>
                  <a:pt x="1109" y="138"/>
                  <a:pt x="1111" y="150"/>
                </a:cubicBezTo>
                <a:cubicBezTo>
                  <a:pt x="1114" y="161"/>
                  <a:pt x="1115" y="175"/>
                  <a:pt x="1115" y="187"/>
                </a:cubicBezTo>
                <a:lnTo>
                  <a:pt x="1115" y="930"/>
                </a:lnTo>
                <a:cubicBezTo>
                  <a:pt x="1115" y="942"/>
                  <a:pt x="1114" y="954"/>
                  <a:pt x="1111" y="966"/>
                </a:cubicBezTo>
                <a:cubicBezTo>
                  <a:pt x="1109" y="978"/>
                  <a:pt x="1105" y="989"/>
                  <a:pt x="1101" y="1001"/>
                </a:cubicBezTo>
                <a:cubicBezTo>
                  <a:pt x="1096" y="1012"/>
                  <a:pt x="1090" y="1023"/>
                  <a:pt x="1084" y="1033"/>
                </a:cubicBezTo>
                <a:cubicBezTo>
                  <a:pt x="1077" y="1043"/>
                  <a:pt x="1069" y="1052"/>
                  <a:pt x="1060" y="1061"/>
                </a:cubicBezTo>
                <a:cubicBezTo>
                  <a:pt x="1052" y="1069"/>
                  <a:pt x="1042" y="1077"/>
                  <a:pt x="1032" y="1084"/>
                </a:cubicBezTo>
                <a:cubicBezTo>
                  <a:pt x="1022" y="1091"/>
                  <a:pt x="1011" y="1096"/>
                  <a:pt x="1000" y="1101"/>
                </a:cubicBezTo>
                <a:cubicBezTo>
                  <a:pt x="989" y="1106"/>
                  <a:pt x="977" y="1109"/>
                  <a:pt x="965" y="1112"/>
                </a:cubicBezTo>
                <a:cubicBezTo>
                  <a:pt x="953" y="1114"/>
                  <a:pt x="941" y="1115"/>
                  <a:pt x="929" y="1115"/>
                </a:cubicBezTo>
                <a:lnTo>
                  <a:pt x="185" y="1115"/>
                </a:lnTo>
                <a:cubicBezTo>
                  <a:pt x="173" y="1115"/>
                  <a:pt x="161" y="1114"/>
                  <a:pt x="149" y="1112"/>
                </a:cubicBezTo>
                <a:cubicBezTo>
                  <a:pt x="137" y="1109"/>
                  <a:pt x="126" y="1106"/>
                  <a:pt x="114" y="1101"/>
                </a:cubicBezTo>
                <a:cubicBezTo>
                  <a:pt x="103" y="1096"/>
                  <a:pt x="92" y="1091"/>
                  <a:pt x="82" y="1084"/>
                </a:cubicBezTo>
                <a:cubicBezTo>
                  <a:pt x="72" y="1077"/>
                  <a:pt x="63" y="1069"/>
                  <a:pt x="54" y="1061"/>
                </a:cubicBezTo>
                <a:cubicBezTo>
                  <a:pt x="45" y="1052"/>
                  <a:pt x="38" y="1043"/>
                  <a:pt x="31" y="1033"/>
                </a:cubicBezTo>
                <a:cubicBezTo>
                  <a:pt x="24" y="1023"/>
                  <a:pt x="18" y="1012"/>
                  <a:pt x="14" y="1001"/>
                </a:cubicBezTo>
                <a:cubicBezTo>
                  <a:pt x="9" y="989"/>
                  <a:pt x="6" y="978"/>
                  <a:pt x="3" y="966"/>
                </a:cubicBezTo>
                <a:cubicBezTo>
                  <a:pt x="1" y="954"/>
                  <a:pt x="0" y="942"/>
                  <a:pt x="0" y="930"/>
                </a:cubicBezTo>
                <a:close/>
              </a:path>
            </a:pathLst>
          </a:custGeom>
          <a:solidFill>
            <a:srgbClr val="EF44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20" name="图片 1019"/>
          <p:cNvPicPr/>
          <p:nvPr/>
        </p:nvPicPr>
        <p:blipFill>
          <a:blip r:embed="rId3"/>
          <a:stretch/>
        </p:blipFill>
        <p:spPr>
          <a:xfrm>
            <a:off x="835560" y="18468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21" name="文本框 1020"/>
          <p:cNvSpPr txBox="1"/>
          <p:nvPr/>
        </p:nvSpPr>
        <p:spPr>
          <a:xfrm>
            <a:off x="534960" y="1225800"/>
            <a:ext cx="63374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持，使智能体能够读取、解析和生成多种格式的文件，并将文件数据用于任务链中的各个模块。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2" name="文本框 1021"/>
          <p:cNvSpPr txBox="1"/>
          <p:nvPr/>
        </p:nvSpPr>
        <p:spPr>
          <a:xfrm>
            <a:off x="1211760" y="1850400"/>
            <a:ext cx="3772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PDF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3" name="文本框 1022"/>
          <p:cNvSpPr txBox="1"/>
          <p:nvPr/>
        </p:nvSpPr>
        <p:spPr>
          <a:xfrm>
            <a:off x="1587240" y="18446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文件处理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4" name="文本框 1023"/>
          <p:cNvSpPr txBox="1"/>
          <p:nvPr/>
        </p:nvSpPr>
        <p:spPr>
          <a:xfrm>
            <a:off x="710280" y="226116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在法律和金融领域，许多文档以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5" name="文本框 1024"/>
          <p:cNvSpPr txBox="1"/>
          <p:nvPr/>
        </p:nvSpPr>
        <p:spPr>
          <a:xfrm>
            <a:off x="2582280" y="2265840"/>
            <a:ext cx="262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PDF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6" name="文本框 1025"/>
          <p:cNvSpPr txBox="1"/>
          <p:nvPr/>
        </p:nvSpPr>
        <p:spPr>
          <a:xfrm>
            <a:off x="2842560" y="22611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格式存储。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7" name="文本框 1026"/>
          <p:cNvSpPr txBox="1"/>
          <p:nvPr/>
        </p:nvSpPr>
        <p:spPr>
          <a:xfrm>
            <a:off x="3511080" y="2265840"/>
            <a:ext cx="711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8" name="文本框 1027"/>
          <p:cNvSpPr txBox="1"/>
          <p:nvPr/>
        </p:nvSpPr>
        <p:spPr>
          <a:xfrm>
            <a:off x="4219200" y="22611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支持读取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9" name="文本框 1028"/>
          <p:cNvSpPr txBox="1"/>
          <p:nvPr/>
        </p:nvSpPr>
        <p:spPr>
          <a:xfrm>
            <a:off x="4754160" y="2265840"/>
            <a:ext cx="262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PDF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0" name="文本框 1029"/>
          <p:cNvSpPr txBox="1"/>
          <p:nvPr/>
        </p:nvSpPr>
        <p:spPr>
          <a:xfrm>
            <a:off x="710280" y="2461680"/>
            <a:ext cx="41583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文件并提取关键内容，为智能体的文本分析和生成任务提供数据支持。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1" name="文本框 1030"/>
          <p:cNvSpPr txBox="1"/>
          <p:nvPr/>
        </p:nvSpPr>
        <p:spPr>
          <a:xfrm>
            <a:off x="777240" y="283572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PyPDF2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PdfReader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2" name="文本框 1031"/>
          <p:cNvSpPr txBox="1"/>
          <p:nvPr/>
        </p:nvSpPr>
        <p:spPr>
          <a:xfrm>
            <a:off x="777240" y="31701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3" name="文本框 1032"/>
          <p:cNvSpPr txBox="1"/>
          <p:nvPr/>
        </p:nvSpPr>
        <p:spPr>
          <a:xfrm>
            <a:off x="917640" y="31546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读取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4" name="文本框 1033"/>
          <p:cNvSpPr txBox="1"/>
          <p:nvPr/>
        </p:nvSpPr>
        <p:spPr>
          <a:xfrm>
            <a:off x="1151640" y="317016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PDF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5" name="文本框 1034"/>
          <p:cNvSpPr txBox="1"/>
          <p:nvPr/>
        </p:nvSpPr>
        <p:spPr>
          <a:xfrm>
            <a:off x="1362240" y="315468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文件并提取文本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6" name="文本框 1035"/>
          <p:cNvSpPr txBox="1"/>
          <p:nvPr/>
        </p:nvSpPr>
        <p:spPr>
          <a:xfrm>
            <a:off x="777240" y="3337200"/>
            <a:ext cx="2606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extract_text_from_pdf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(file_path):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7" name="文本框 1036"/>
          <p:cNvSpPr txBox="1"/>
          <p:nvPr/>
        </p:nvSpPr>
        <p:spPr>
          <a:xfrm>
            <a:off x="777240" y="3504240"/>
            <a:ext cx="2324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reader = PdfReader(file_path)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8" name="文本框 1037"/>
          <p:cNvSpPr txBox="1"/>
          <p:nvPr/>
        </p:nvSpPr>
        <p:spPr>
          <a:xfrm>
            <a:off x="777240" y="3671280"/>
            <a:ext cx="916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text = </a:t>
            </a:r>
            <a:r>
              <a:rPr lang="en-US" sz="920" b="0" u="none" strike="noStrike">
                <a:solidFill>
                  <a:srgbClr val="A5B4FC"/>
                </a:solidFill>
                <a:effectLst/>
                <a:uFillTx/>
                <a:latin typeface="Courier New"/>
                <a:ea typeface="Courier New"/>
              </a:rPr>
              <a:t>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9" name="文本框 1038"/>
          <p:cNvSpPr txBox="1"/>
          <p:nvPr/>
        </p:nvSpPr>
        <p:spPr>
          <a:xfrm>
            <a:off x="777240" y="383868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page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reader.pages: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0" name="文本框 1039"/>
          <p:cNvSpPr txBox="1"/>
          <p:nvPr/>
        </p:nvSpPr>
        <p:spPr>
          <a:xfrm>
            <a:off x="777240" y="4005720"/>
            <a:ext cx="2465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text += page.extract_text()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1" name="任意多边形: 形状 1040"/>
          <p:cNvSpPr/>
          <p:nvPr/>
        </p:nvSpPr>
        <p:spPr>
          <a:xfrm>
            <a:off x="5448240" y="1571040"/>
            <a:ext cx="4713840" cy="2991960"/>
          </a:xfrm>
          <a:custGeom>
            <a:avLst/>
            <a:gdLst/>
            <a:ahLst/>
            <a:cxnLst/>
            <a:rect l="0" t="0" r="r" b="b"/>
            <a:pathLst>
              <a:path w="13094" h="8311">
                <a:moveTo>
                  <a:pt x="15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8125"/>
                </a:lnTo>
                <a:cubicBezTo>
                  <a:pt x="13094" y="8150"/>
                  <a:pt x="13089" y="8173"/>
                  <a:pt x="13079" y="8196"/>
                </a:cubicBezTo>
                <a:cubicBezTo>
                  <a:pt x="13070" y="8219"/>
                  <a:pt x="13057" y="8239"/>
                  <a:pt x="13039" y="8256"/>
                </a:cubicBezTo>
                <a:cubicBezTo>
                  <a:pt x="13022" y="8274"/>
                  <a:pt x="13002" y="8287"/>
                  <a:pt x="12979" y="8297"/>
                </a:cubicBezTo>
                <a:cubicBezTo>
                  <a:pt x="12956" y="8306"/>
                  <a:pt x="12932" y="8311"/>
                  <a:pt x="12908" y="8311"/>
                </a:cubicBezTo>
                <a:lnTo>
                  <a:pt x="186" y="8311"/>
                </a:lnTo>
                <a:cubicBezTo>
                  <a:pt x="161" y="8311"/>
                  <a:pt x="138" y="8306"/>
                  <a:pt x="115" y="8297"/>
                </a:cubicBezTo>
                <a:cubicBezTo>
                  <a:pt x="92" y="8287"/>
                  <a:pt x="72" y="8274"/>
                  <a:pt x="55" y="8256"/>
                </a:cubicBezTo>
                <a:cubicBezTo>
                  <a:pt x="37" y="8239"/>
                  <a:pt x="24" y="8219"/>
                  <a:pt x="15" y="8196"/>
                </a:cubicBezTo>
                <a:cubicBezTo>
                  <a:pt x="5" y="8173"/>
                  <a:pt x="0" y="8150"/>
                  <a:pt x="0" y="8125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2" name="任意多边形: 形状 1041"/>
          <p:cNvSpPr/>
          <p:nvPr/>
        </p:nvSpPr>
        <p:spPr>
          <a:xfrm>
            <a:off x="5448240" y="1571040"/>
            <a:ext cx="4713840" cy="2991960"/>
          </a:xfrm>
          <a:custGeom>
            <a:avLst/>
            <a:gdLst/>
            <a:ahLst/>
            <a:cxnLst/>
            <a:rect l="0" t="0" r="r" b="b"/>
            <a:pathLst>
              <a:path w="13094" h="8311">
                <a:moveTo>
                  <a:pt x="0" y="8125"/>
                </a:move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8125"/>
                </a:lnTo>
                <a:cubicBezTo>
                  <a:pt x="13094" y="8150"/>
                  <a:pt x="13089" y="8173"/>
                  <a:pt x="13079" y="8196"/>
                </a:cubicBezTo>
                <a:cubicBezTo>
                  <a:pt x="13070" y="8219"/>
                  <a:pt x="13057" y="8239"/>
                  <a:pt x="13039" y="8256"/>
                </a:cubicBezTo>
                <a:cubicBezTo>
                  <a:pt x="13022" y="8274"/>
                  <a:pt x="13002" y="8287"/>
                  <a:pt x="12979" y="8297"/>
                </a:cubicBezTo>
                <a:cubicBezTo>
                  <a:pt x="12956" y="8306"/>
                  <a:pt x="12932" y="8311"/>
                  <a:pt x="12908" y="8311"/>
                </a:cubicBezTo>
                <a:lnTo>
                  <a:pt x="186" y="8311"/>
                </a:lnTo>
                <a:cubicBezTo>
                  <a:pt x="161" y="8311"/>
                  <a:pt x="138" y="8306"/>
                  <a:pt x="115" y="8297"/>
                </a:cubicBezTo>
                <a:cubicBezTo>
                  <a:pt x="92" y="8287"/>
                  <a:pt x="72" y="8274"/>
                  <a:pt x="55" y="8256"/>
                </a:cubicBezTo>
                <a:cubicBezTo>
                  <a:pt x="37" y="8239"/>
                  <a:pt x="24" y="8219"/>
                  <a:pt x="15" y="8196"/>
                </a:cubicBezTo>
                <a:cubicBezTo>
                  <a:pt x="5" y="8173"/>
                  <a:pt x="0" y="8150"/>
                  <a:pt x="0" y="8125"/>
                </a:cubicBezTo>
                <a:moveTo>
                  <a:pt x="24" y="185"/>
                </a:moveTo>
                <a:lnTo>
                  <a:pt x="24" y="8125"/>
                </a:lnTo>
                <a:cubicBezTo>
                  <a:pt x="24" y="8136"/>
                  <a:pt x="25" y="8146"/>
                  <a:pt x="27" y="8157"/>
                </a:cubicBezTo>
                <a:cubicBezTo>
                  <a:pt x="29" y="8167"/>
                  <a:pt x="32" y="8177"/>
                  <a:pt x="36" y="8187"/>
                </a:cubicBezTo>
                <a:cubicBezTo>
                  <a:pt x="40" y="8197"/>
                  <a:pt x="45" y="8207"/>
                  <a:pt x="51" y="8215"/>
                </a:cubicBezTo>
                <a:cubicBezTo>
                  <a:pt x="57" y="8224"/>
                  <a:pt x="64" y="8232"/>
                  <a:pt x="71" y="8240"/>
                </a:cubicBezTo>
                <a:cubicBezTo>
                  <a:pt x="79" y="8248"/>
                  <a:pt x="87" y="8254"/>
                  <a:pt x="96" y="8260"/>
                </a:cubicBezTo>
                <a:cubicBezTo>
                  <a:pt x="105" y="8266"/>
                  <a:pt x="114" y="8271"/>
                  <a:pt x="124" y="8275"/>
                </a:cubicBezTo>
                <a:cubicBezTo>
                  <a:pt x="134" y="8279"/>
                  <a:pt x="144" y="8282"/>
                  <a:pt x="154" y="8284"/>
                </a:cubicBezTo>
                <a:cubicBezTo>
                  <a:pt x="165" y="8287"/>
                  <a:pt x="175" y="8288"/>
                  <a:pt x="186" y="8288"/>
                </a:cubicBezTo>
                <a:lnTo>
                  <a:pt x="12908" y="8288"/>
                </a:lnTo>
                <a:cubicBezTo>
                  <a:pt x="12919" y="8288"/>
                  <a:pt x="12929" y="8287"/>
                  <a:pt x="12940" y="8284"/>
                </a:cubicBezTo>
                <a:cubicBezTo>
                  <a:pt x="12950" y="8282"/>
                  <a:pt x="12960" y="8279"/>
                  <a:pt x="12970" y="8275"/>
                </a:cubicBezTo>
                <a:cubicBezTo>
                  <a:pt x="12980" y="8271"/>
                  <a:pt x="12989" y="8266"/>
                  <a:pt x="12998" y="8260"/>
                </a:cubicBezTo>
                <a:cubicBezTo>
                  <a:pt x="13007" y="8254"/>
                  <a:pt x="13015" y="8248"/>
                  <a:pt x="13023" y="8240"/>
                </a:cubicBezTo>
                <a:cubicBezTo>
                  <a:pt x="13030" y="8232"/>
                  <a:pt x="13037" y="8224"/>
                  <a:pt x="13043" y="8215"/>
                </a:cubicBezTo>
                <a:cubicBezTo>
                  <a:pt x="13049" y="8207"/>
                  <a:pt x="13054" y="8197"/>
                  <a:pt x="13058" y="8187"/>
                </a:cubicBezTo>
                <a:cubicBezTo>
                  <a:pt x="13062" y="8177"/>
                  <a:pt x="13065" y="8167"/>
                  <a:pt x="13067" y="8157"/>
                </a:cubicBezTo>
                <a:cubicBezTo>
                  <a:pt x="13069" y="8146"/>
                  <a:pt x="13070" y="8136"/>
                  <a:pt x="13070" y="8125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3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3" name="任意多边形: 形状 1042"/>
          <p:cNvSpPr/>
          <p:nvPr/>
        </p:nvSpPr>
        <p:spPr>
          <a:xfrm>
            <a:off x="5623920" y="2949840"/>
            <a:ext cx="4362480" cy="969480"/>
          </a:xfrm>
          <a:custGeom>
            <a:avLst/>
            <a:gdLst/>
            <a:ahLst/>
            <a:cxnLst/>
            <a:rect l="0" t="0" r="r" b="b"/>
            <a:pathLst>
              <a:path w="12118" h="2693">
                <a:moveTo>
                  <a:pt x="0" y="2601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12025" y="0"/>
                </a:lnTo>
                <a:cubicBezTo>
                  <a:pt x="12038" y="0"/>
                  <a:pt x="12049" y="2"/>
                  <a:pt x="12061" y="7"/>
                </a:cubicBezTo>
                <a:cubicBezTo>
                  <a:pt x="12072" y="11"/>
                  <a:pt x="12082" y="18"/>
                  <a:pt x="12091" y="27"/>
                </a:cubicBezTo>
                <a:cubicBezTo>
                  <a:pt x="12100" y="36"/>
                  <a:pt x="12106" y="46"/>
                  <a:pt x="12111" y="57"/>
                </a:cubicBezTo>
                <a:cubicBezTo>
                  <a:pt x="12116" y="68"/>
                  <a:pt x="12118" y="80"/>
                  <a:pt x="12118" y="93"/>
                </a:cubicBezTo>
                <a:lnTo>
                  <a:pt x="12118" y="2601"/>
                </a:lnTo>
                <a:cubicBezTo>
                  <a:pt x="12118" y="2613"/>
                  <a:pt x="12116" y="2625"/>
                  <a:pt x="12111" y="2636"/>
                </a:cubicBezTo>
                <a:cubicBezTo>
                  <a:pt x="12106" y="2647"/>
                  <a:pt x="12100" y="2658"/>
                  <a:pt x="12091" y="2666"/>
                </a:cubicBezTo>
                <a:cubicBezTo>
                  <a:pt x="12082" y="2675"/>
                  <a:pt x="12072" y="2682"/>
                  <a:pt x="12061" y="2686"/>
                </a:cubicBezTo>
                <a:cubicBezTo>
                  <a:pt x="12049" y="2691"/>
                  <a:pt x="12038" y="2693"/>
                  <a:pt x="12025" y="2693"/>
                </a:cubicBezTo>
                <a:lnTo>
                  <a:pt x="93" y="2693"/>
                </a:lnTo>
                <a:cubicBezTo>
                  <a:pt x="80" y="2693"/>
                  <a:pt x="69" y="2691"/>
                  <a:pt x="57" y="2686"/>
                </a:cubicBezTo>
                <a:cubicBezTo>
                  <a:pt x="46" y="2682"/>
                  <a:pt x="36" y="2675"/>
                  <a:pt x="27" y="2666"/>
                </a:cubicBezTo>
                <a:cubicBezTo>
                  <a:pt x="18" y="2658"/>
                  <a:pt x="12" y="2647"/>
                  <a:pt x="7" y="2636"/>
                </a:cubicBezTo>
                <a:cubicBezTo>
                  <a:pt x="2" y="2625"/>
                  <a:pt x="0" y="2613"/>
                  <a:pt x="0" y="260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4" name="任意多边形: 形状 1043"/>
          <p:cNvSpPr/>
          <p:nvPr/>
        </p:nvSpPr>
        <p:spPr>
          <a:xfrm>
            <a:off x="5623920" y="1746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0" y="930"/>
                </a:moveTo>
                <a:lnTo>
                  <a:pt x="0" y="187"/>
                </a:lnTo>
                <a:cubicBezTo>
                  <a:pt x="0" y="175"/>
                  <a:pt x="1" y="161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3"/>
                  <a:pt x="24" y="93"/>
                  <a:pt x="31" y="83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9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929" y="0"/>
                </a:lnTo>
                <a:cubicBezTo>
                  <a:pt x="942" y="0"/>
                  <a:pt x="954" y="1"/>
                  <a:pt x="966" y="4"/>
                </a:cubicBezTo>
                <a:cubicBezTo>
                  <a:pt x="978" y="6"/>
                  <a:pt x="989" y="9"/>
                  <a:pt x="1000" y="14"/>
                </a:cubicBezTo>
                <a:cubicBezTo>
                  <a:pt x="1012" y="19"/>
                  <a:pt x="1022" y="25"/>
                  <a:pt x="1033" y="31"/>
                </a:cubicBezTo>
                <a:cubicBezTo>
                  <a:pt x="1043" y="38"/>
                  <a:pt x="1052" y="46"/>
                  <a:pt x="1061" y="54"/>
                </a:cubicBezTo>
                <a:cubicBezTo>
                  <a:pt x="1069" y="63"/>
                  <a:pt x="1077" y="72"/>
                  <a:pt x="1084" y="83"/>
                </a:cubicBezTo>
                <a:cubicBezTo>
                  <a:pt x="1091" y="93"/>
                  <a:pt x="1096" y="103"/>
                  <a:pt x="1101" y="115"/>
                </a:cubicBezTo>
                <a:cubicBezTo>
                  <a:pt x="1106" y="126"/>
                  <a:pt x="1109" y="138"/>
                  <a:pt x="1112" y="150"/>
                </a:cubicBezTo>
                <a:cubicBezTo>
                  <a:pt x="1114" y="161"/>
                  <a:pt x="1115" y="175"/>
                  <a:pt x="1115" y="187"/>
                </a:cubicBezTo>
                <a:lnTo>
                  <a:pt x="1115" y="930"/>
                </a:lnTo>
                <a:cubicBezTo>
                  <a:pt x="1115" y="942"/>
                  <a:pt x="1114" y="954"/>
                  <a:pt x="1112" y="966"/>
                </a:cubicBezTo>
                <a:cubicBezTo>
                  <a:pt x="1109" y="978"/>
                  <a:pt x="1106" y="989"/>
                  <a:pt x="1101" y="1001"/>
                </a:cubicBezTo>
                <a:cubicBezTo>
                  <a:pt x="1096" y="1012"/>
                  <a:pt x="1091" y="1023"/>
                  <a:pt x="1084" y="1033"/>
                </a:cubicBezTo>
                <a:cubicBezTo>
                  <a:pt x="1077" y="1043"/>
                  <a:pt x="1069" y="1052"/>
                  <a:pt x="1061" y="1061"/>
                </a:cubicBezTo>
                <a:cubicBezTo>
                  <a:pt x="1052" y="1069"/>
                  <a:pt x="1043" y="1077"/>
                  <a:pt x="1033" y="1084"/>
                </a:cubicBezTo>
                <a:cubicBezTo>
                  <a:pt x="1022" y="1091"/>
                  <a:pt x="1012" y="1096"/>
                  <a:pt x="1000" y="1101"/>
                </a:cubicBezTo>
                <a:cubicBezTo>
                  <a:pt x="989" y="1106"/>
                  <a:pt x="978" y="1109"/>
                  <a:pt x="966" y="1112"/>
                </a:cubicBezTo>
                <a:cubicBezTo>
                  <a:pt x="954" y="1114"/>
                  <a:pt x="942" y="1115"/>
                  <a:pt x="929" y="1115"/>
                </a:cubicBezTo>
                <a:lnTo>
                  <a:pt x="186" y="1115"/>
                </a:lnTo>
                <a:cubicBezTo>
                  <a:pt x="173" y="1115"/>
                  <a:pt x="161" y="1114"/>
                  <a:pt x="149" y="1112"/>
                </a:cubicBezTo>
                <a:cubicBezTo>
                  <a:pt x="137" y="1109"/>
                  <a:pt x="126" y="1106"/>
                  <a:pt x="115" y="1101"/>
                </a:cubicBezTo>
                <a:cubicBezTo>
                  <a:pt x="103" y="1096"/>
                  <a:pt x="93" y="1091"/>
                  <a:pt x="82" y="1084"/>
                </a:cubicBezTo>
                <a:cubicBezTo>
                  <a:pt x="72" y="1077"/>
                  <a:pt x="63" y="1069"/>
                  <a:pt x="54" y="1061"/>
                </a:cubicBezTo>
                <a:cubicBezTo>
                  <a:pt x="46" y="1052"/>
                  <a:pt x="38" y="1043"/>
                  <a:pt x="31" y="1033"/>
                </a:cubicBezTo>
                <a:cubicBezTo>
                  <a:pt x="24" y="1023"/>
                  <a:pt x="19" y="1012"/>
                  <a:pt x="14" y="1001"/>
                </a:cubicBezTo>
                <a:cubicBezTo>
                  <a:pt x="9" y="989"/>
                  <a:pt x="6" y="978"/>
                  <a:pt x="3" y="966"/>
                </a:cubicBezTo>
                <a:cubicBezTo>
                  <a:pt x="1" y="954"/>
                  <a:pt x="0" y="942"/>
                  <a:pt x="0" y="930"/>
                </a:cubicBezTo>
                <a:close/>
              </a:path>
            </a:pathLst>
          </a:custGeom>
          <a:solidFill>
            <a:srgbClr val="10B9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45" name="图片 1044"/>
          <p:cNvPicPr/>
          <p:nvPr/>
        </p:nvPicPr>
        <p:blipFill>
          <a:blip r:embed="rId4"/>
          <a:stretch/>
        </p:blipFill>
        <p:spPr>
          <a:xfrm>
            <a:off x="5749560" y="18468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6" name="文本框 1045"/>
          <p:cNvSpPr txBox="1"/>
          <p:nvPr/>
        </p:nvSpPr>
        <p:spPr>
          <a:xfrm>
            <a:off x="777240" y="4172760"/>
            <a:ext cx="1056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text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7" name="文本框 1046"/>
          <p:cNvSpPr txBox="1"/>
          <p:nvPr/>
        </p:nvSpPr>
        <p:spPr>
          <a:xfrm>
            <a:off x="6125400" y="1850400"/>
            <a:ext cx="4939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Excel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8" name="文本框 1047"/>
          <p:cNvSpPr txBox="1"/>
          <p:nvPr/>
        </p:nvSpPr>
        <p:spPr>
          <a:xfrm>
            <a:off x="6617160" y="18446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文件处理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9" name="文本框 1048"/>
          <p:cNvSpPr txBox="1"/>
          <p:nvPr/>
        </p:nvSpPr>
        <p:spPr>
          <a:xfrm>
            <a:off x="5623920" y="226116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在数据分析与财务报表生成中，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0" name="文本框 1049"/>
          <p:cNvSpPr txBox="1"/>
          <p:nvPr/>
        </p:nvSpPr>
        <p:spPr>
          <a:xfrm>
            <a:off x="7495920" y="2265840"/>
            <a:ext cx="358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Excel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1" name="文本框 1050"/>
          <p:cNvSpPr txBox="1"/>
          <p:nvPr/>
        </p:nvSpPr>
        <p:spPr>
          <a:xfrm>
            <a:off x="7850160" y="22611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文件是常见的数据格式。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2" name="文本框 1051"/>
          <p:cNvSpPr txBox="1"/>
          <p:nvPr/>
        </p:nvSpPr>
        <p:spPr>
          <a:xfrm>
            <a:off x="5623920" y="2466360"/>
            <a:ext cx="711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3" name="文本框 1052"/>
          <p:cNvSpPr txBox="1"/>
          <p:nvPr/>
        </p:nvSpPr>
        <p:spPr>
          <a:xfrm>
            <a:off x="6332040" y="24616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支持读取和解析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4" name="文本框 1053"/>
          <p:cNvSpPr txBox="1"/>
          <p:nvPr/>
        </p:nvSpPr>
        <p:spPr>
          <a:xfrm>
            <a:off x="7268040" y="2466360"/>
            <a:ext cx="358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Excel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5" name="文本框 1054"/>
          <p:cNvSpPr txBox="1"/>
          <p:nvPr/>
        </p:nvSpPr>
        <p:spPr>
          <a:xfrm>
            <a:off x="7622280" y="246168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文件，为任务链中的数据分析模块提供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6" name="文本框 1055"/>
          <p:cNvSpPr txBox="1"/>
          <p:nvPr/>
        </p:nvSpPr>
        <p:spPr>
          <a:xfrm>
            <a:off x="5623920" y="266220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输入。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7" name="文本框 1056"/>
          <p:cNvSpPr txBox="1"/>
          <p:nvPr/>
        </p:nvSpPr>
        <p:spPr>
          <a:xfrm>
            <a:off x="5690880" y="303624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pandas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pd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8" name="文本框 1057"/>
          <p:cNvSpPr txBox="1"/>
          <p:nvPr/>
        </p:nvSpPr>
        <p:spPr>
          <a:xfrm>
            <a:off x="5690880" y="33706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9" name="文本框 1058"/>
          <p:cNvSpPr txBox="1"/>
          <p:nvPr/>
        </p:nvSpPr>
        <p:spPr>
          <a:xfrm>
            <a:off x="5831280" y="33552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读取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0" name="文本框 1059"/>
          <p:cNvSpPr txBox="1"/>
          <p:nvPr/>
        </p:nvSpPr>
        <p:spPr>
          <a:xfrm>
            <a:off x="6065280" y="337068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Excel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1" name="文本框 1060"/>
          <p:cNvSpPr txBox="1"/>
          <p:nvPr/>
        </p:nvSpPr>
        <p:spPr>
          <a:xfrm>
            <a:off x="6416280" y="335520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文件并解析数据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2" name="文本框 1061"/>
          <p:cNvSpPr txBox="1"/>
          <p:nvPr/>
        </p:nvSpPr>
        <p:spPr>
          <a:xfrm>
            <a:off x="5690880" y="3537720"/>
            <a:ext cx="232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df = pd.read_excel(</a:t>
            </a:r>
            <a:r>
              <a:rPr lang="en-US" sz="920" b="0" u="none" strike="noStrike">
                <a:solidFill>
                  <a:srgbClr val="A5B4FC"/>
                </a:solidFill>
                <a:effectLst/>
                <a:uFillTx/>
                <a:latin typeface="Courier New"/>
                <a:ea typeface="Courier New"/>
              </a:rPr>
              <a:t>"report.xlsx"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3" name="任意多边形: 形状 1062"/>
          <p:cNvSpPr/>
          <p:nvPr/>
        </p:nvSpPr>
        <p:spPr>
          <a:xfrm>
            <a:off x="534600" y="4763160"/>
            <a:ext cx="9627480" cy="1654920"/>
          </a:xfrm>
          <a:custGeom>
            <a:avLst/>
            <a:gdLst/>
            <a:ahLst/>
            <a:cxnLst/>
            <a:rect l="0" t="0" r="r" b="b"/>
            <a:pathLst>
              <a:path w="26743" h="4597">
                <a:moveTo>
                  <a:pt x="0" y="4411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2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4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4411"/>
                </a:lnTo>
                <a:cubicBezTo>
                  <a:pt x="26743" y="4436"/>
                  <a:pt x="26738" y="4460"/>
                  <a:pt x="26728" y="4482"/>
                </a:cubicBezTo>
                <a:cubicBezTo>
                  <a:pt x="26719" y="4505"/>
                  <a:pt x="26706" y="4525"/>
                  <a:pt x="26688" y="4543"/>
                </a:cubicBezTo>
                <a:cubicBezTo>
                  <a:pt x="26671" y="4560"/>
                  <a:pt x="26651" y="4574"/>
                  <a:pt x="26628" y="4583"/>
                </a:cubicBezTo>
                <a:cubicBezTo>
                  <a:pt x="26605" y="4592"/>
                  <a:pt x="26581" y="4597"/>
                  <a:pt x="26557" y="4597"/>
                </a:cubicBezTo>
                <a:lnTo>
                  <a:pt x="186" y="4597"/>
                </a:lnTo>
                <a:cubicBezTo>
                  <a:pt x="161" y="4597"/>
                  <a:pt x="138" y="4592"/>
                  <a:pt x="115" y="4583"/>
                </a:cubicBezTo>
                <a:cubicBezTo>
                  <a:pt x="92" y="4574"/>
                  <a:pt x="72" y="4560"/>
                  <a:pt x="55" y="4543"/>
                </a:cubicBezTo>
                <a:cubicBezTo>
                  <a:pt x="37" y="4525"/>
                  <a:pt x="24" y="4505"/>
                  <a:pt x="14" y="4482"/>
                </a:cubicBezTo>
                <a:cubicBezTo>
                  <a:pt x="5" y="4460"/>
                  <a:pt x="0" y="4436"/>
                  <a:pt x="0" y="441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4" name="任意多边形: 形状 1063"/>
          <p:cNvSpPr/>
          <p:nvPr/>
        </p:nvSpPr>
        <p:spPr>
          <a:xfrm>
            <a:off x="534600" y="4763160"/>
            <a:ext cx="9627480" cy="1654920"/>
          </a:xfrm>
          <a:custGeom>
            <a:avLst/>
            <a:gdLst/>
            <a:ahLst/>
            <a:cxnLst/>
            <a:rect l="0" t="0" r="r" b="b"/>
            <a:pathLst>
              <a:path w="26743" h="4597">
                <a:moveTo>
                  <a:pt x="0" y="4411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1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4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4411"/>
                </a:lnTo>
                <a:cubicBezTo>
                  <a:pt x="26743" y="4436"/>
                  <a:pt x="26738" y="4460"/>
                  <a:pt x="26728" y="4482"/>
                </a:cubicBezTo>
                <a:cubicBezTo>
                  <a:pt x="26719" y="4505"/>
                  <a:pt x="26706" y="4525"/>
                  <a:pt x="26688" y="4543"/>
                </a:cubicBezTo>
                <a:cubicBezTo>
                  <a:pt x="26671" y="4560"/>
                  <a:pt x="26651" y="4574"/>
                  <a:pt x="26628" y="4583"/>
                </a:cubicBezTo>
                <a:cubicBezTo>
                  <a:pt x="26605" y="4592"/>
                  <a:pt x="26581" y="4597"/>
                  <a:pt x="26557" y="4597"/>
                </a:cubicBezTo>
                <a:lnTo>
                  <a:pt x="186" y="4597"/>
                </a:lnTo>
                <a:cubicBezTo>
                  <a:pt x="161" y="4597"/>
                  <a:pt x="138" y="4592"/>
                  <a:pt x="115" y="4583"/>
                </a:cubicBezTo>
                <a:cubicBezTo>
                  <a:pt x="92" y="4574"/>
                  <a:pt x="72" y="4560"/>
                  <a:pt x="55" y="4543"/>
                </a:cubicBezTo>
                <a:cubicBezTo>
                  <a:pt x="37" y="4525"/>
                  <a:pt x="24" y="4505"/>
                  <a:pt x="14" y="4482"/>
                </a:cubicBezTo>
                <a:cubicBezTo>
                  <a:pt x="5" y="4460"/>
                  <a:pt x="0" y="4436"/>
                  <a:pt x="0" y="4411"/>
                </a:cubicBezTo>
                <a:moveTo>
                  <a:pt x="23" y="186"/>
                </a:moveTo>
                <a:lnTo>
                  <a:pt x="23" y="4411"/>
                </a:lnTo>
                <a:cubicBezTo>
                  <a:pt x="23" y="4422"/>
                  <a:pt x="24" y="4433"/>
                  <a:pt x="26" y="4443"/>
                </a:cubicBezTo>
                <a:cubicBezTo>
                  <a:pt x="29" y="4454"/>
                  <a:pt x="32" y="4464"/>
                  <a:pt x="36" y="4474"/>
                </a:cubicBezTo>
                <a:cubicBezTo>
                  <a:pt x="40" y="4483"/>
                  <a:pt x="45" y="4493"/>
                  <a:pt x="51" y="4502"/>
                </a:cubicBezTo>
                <a:cubicBezTo>
                  <a:pt x="57" y="4511"/>
                  <a:pt x="63" y="4519"/>
                  <a:pt x="71" y="4526"/>
                </a:cubicBezTo>
                <a:cubicBezTo>
                  <a:pt x="78" y="4534"/>
                  <a:pt x="87" y="4541"/>
                  <a:pt x="96" y="4547"/>
                </a:cubicBezTo>
                <a:cubicBezTo>
                  <a:pt x="104" y="4552"/>
                  <a:pt x="114" y="4557"/>
                  <a:pt x="124" y="4562"/>
                </a:cubicBezTo>
                <a:cubicBezTo>
                  <a:pt x="134" y="4566"/>
                  <a:pt x="144" y="4569"/>
                  <a:pt x="154" y="4571"/>
                </a:cubicBezTo>
                <a:cubicBezTo>
                  <a:pt x="165" y="4573"/>
                  <a:pt x="175" y="4574"/>
                  <a:pt x="186" y="4574"/>
                </a:cubicBezTo>
                <a:lnTo>
                  <a:pt x="26557" y="4574"/>
                </a:lnTo>
                <a:cubicBezTo>
                  <a:pt x="26568" y="4574"/>
                  <a:pt x="26578" y="4573"/>
                  <a:pt x="26589" y="4571"/>
                </a:cubicBezTo>
                <a:cubicBezTo>
                  <a:pt x="26599" y="4569"/>
                  <a:pt x="26609" y="4566"/>
                  <a:pt x="26619" y="4562"/>
                </a:cubicBezTo>
                <a:cubicBezTo>
                  <a:pt x="26629" y="4557"/>
                  <a:pt x="26638" y="4552"/>
                  <a:pt x="26647" y="4547"/>
                </a:cubicBezTo>
                <a:cubicBezTo>
                  <a:pt x="26656" y="4541"/>
                  <a:pt x="26664" y="4534"/>
                  <a:pt x="26672" y="4526"/>
                </a:cubicBezTo>
                <a:cubicBezTo>
                  <a:pt x="26679" y="4519"/>
                  <a:pt x="26686" y="4511"/>
                  <a:pt x="26692" y="4502"/>
                </a:cubicBezTo>
                <a:cubicBezTo>
                  <a:pt x="26698" y="4493"/>
                  <a:pt x="26703" y="4483"/>
                  <a:pt x="26707" y="4474"/>
                </a:cubicBezTo>
                <a:cubicBezTo>
                  <a:pt x="26711" y="4464"/>
                  <a:pt x="26714" y="4454"/>
                  <a:pt x="26716" y="4443"/>
                </a:cubicBezTo>
                <a:cubicBezTo>
                  <a:pt x="26718" y="4433"/>
                  <a:pt x="26719" y="4422"/>
                  <a:pt x="26719" y="4411"/>
                </a:cubicBezTo>
                <a:lnTo>
                  <a:pt x="26719" y="186"/>
                </a:lnTo>
                <a:cubicBezTo>
                  <a:pt x="26719" y="175"/>
                  <a:pt x="26718" y="164"/>
                  <a:pt x="26716" y="154"/>
                </a:cubicBezTo>
                <a:cubicBezTo>
                  <a:pt x="26714" y="143"/>
                  <a:pt x="26711" y="133"/>
                  <a:pt x="26707" y="123"/>
                </a:cubicBezTo>
                <a:cubicBezTo>
                  <a:pt x="26703" y="114"/>
                  <a:pt x="26698" y="104"/>
                  <a:pt x="26692" y="95"/>
                </a:cubicBezTo>
                <a:cubicBezTo>
                  <a:pt x="26686" y="86"/>
                  <a:pt x="26679" y="78"/>
                  <a:pt x="26672" y="71"/>
                </a:cubicBezTo>
                <a:cubicBezTo>
                  <a:pt x="26664" y="63"/>
                  <a:pt x="26656" y="56"/>
                  <a:pt x="26647" y="51"/>
                </a:cubicBezTo>
                <a:cubicBezTo>
                  <a:pt x="26638" y="45"/>
                  <a:pt x="26629" y="40"/>
                  <a:pt x="26619" y="36"/>
                </a:cubicBezTo>
                <a:cubicBezTo>
                  <a:pt x="26609" y="31"/>
                  <a:pt x="26599" y="28"/>
                  <a:pt x="26589" y="26"/>
                </a:cubicBezTo>
                <a:cubicBezTo>
                  <a:pt x="26578" y="24"/>
                  <a:pt x="26568" y="23"/>
                  <a:pt x="26557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5" name="任意多边形: 形状 1064"/>
          <p:cNvSpPr/>
          <p:nvPr/>
        </p:nvSpPr>
        <p:spPr>
          <a:xfrm>
            <a:off x="710280" y="4938480"/>
            <a:ext cx="401400" cy="401760"/>
          </a:xfrm>
          <a:custGeom>
            <a:avLst/>
            <a:gdLst/>
            <a:ahLst/>
            <a:cxnLst/>
            <a:rect l="0" t="0" r="r" b="b"/>
            <a:pathLst>
              <a:path w="1115" h="1116">
                <a:moveTo>
                  <a:pt x="0" y="930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2" y="25"/>
                  <a:pt x="103" y="19"/>
                  <a:pt x="114" y="15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2"/>
                  <a:pt x="173" y="0"/>
                  <a:pt x="185" y="0"/>
                </a:cubicBezTo>
                <a:lnTo>
                  <a:pt x="929" y="0"/>
                </a:lnTo>
                <a:cubicBezTo>
                  <a:pt x="941" y="0"/>
                  <a:pt x="953" y="2"/>
                  <a:pt x="965" y="4"/>
                </a:cubicBezTo>
                <a:cubicBezTo>
                  <a:pt x="977" y="6"/>
                  <a:pt x="989" y="10"/>
                  <a:pt x="1000" y="15"/>
                </a:cubicBezTo>
                <a:cubicBezTo>
                  <a:pt x="1011" y="19"/>
                  <a:pt x="1022" y="25"/>
                  <a:pt x="1032" y="32"/>
                </a:cubicBezTo>
                <a:cubicBezTo>
                  <a:pt x="1042" y="38"/>
                  <a:pt x="1052" y="46"/>
                  <a:pt x="1060" y="55"/>
                </a:cubicBezTo>
                <a:cubicBezTo>
                  <a:pt x="1069" y="63"/>
                  <a:pt x="1077" y="73"/>
                  <a:pt x="1084" y="83"/>
                </a:cubicBezTo>
                <a:cubicBezTo>
                  <a:pt x="1090" y="93"/>
                  <a:pt x="1096" y="104"/>
                  <a:pt x="1101" y="115"/>
                </a:cubicBezTo>
                <a:cubicBezTo>
                  <a:pt x="1105" y="126"/>
                  <a:pt x="1109" y="138"/>
                  <a:pt x="1111" y="150"/>
                </a:cubicBezTo>
                <a:cubicBezTo>
                  <a:pt x="1114" y="162"/>
                  <a:pt x="1115" y="174"/>
                  <a:pt x="1115" y="186"/>
                </a:cubicBezTo>
                <a:lnTo>
                  <a:pt x="1115" y="930"/>
                </a:lnTo>
                <a:cubicBezTo>
                  <a:pt x="1115" y="942"/>
                  <a:pt x="1114" y="954"/>
                  <a:pt x="1111" y="966"/>
                </a:cubicBezTo>
                <a:cubicBezTo>
                  <a:pt x="1109" y="978"/>
                  <a:pt x="1105" y="990"/>
                  <a:pt x="1101" y="1001"/>
                </a:cubicBezTo>
                <a:cubicBezTo>
                  <a:pt x="1096" y="1012"/>
                  <a:pt x="1090" y="1023"/>
                  <a:pt x="1084" y="1033"/>
                </a:cubicBezTo>
                <a:cubicBezTo>
                  <a:pt x="1077" y="1043"/>
                  <a:pt x="1069" y="1053"/>
                  <a:pt x="1060" y="1061"/>
                </a:cubicBezTo>
                <a:cubicBezTo>
                  <a:pt x="1052" y="1070"/>
                  <a:pt x="1042" y="1078"/>
                  <a:pt x="1032" y="1084"/>
                </a:cubicBezTo>
                <a:cubicBezTo>
                  <a:pt x="1022" y="1091"/>
                  <a:pt x="1011" y="1097"/>
                  <a:pt x="1000" y="1102"/>
                </a:cubicBezTo>
                <a:cubicBezTo>
                  <a:pt x="989" y="1106"/>
                  <a:pt x="977" y="1110"/>
                  <a:pt x="965" y="1112"/>
                </a:cubicBezTo>
                <a:cubicBezTo>
                  <a:pt x="953" y="1114"/>
                  <a:pt x="941" y="1116"/>
                  <a:pt x="929" y="1116"/>
                </a:cubicBezTo>
                <a:lnTo>
                  <a:pt x="185" y="1116"/>
                </a:lnTo>
                <a:cubicBezTo>
                  <a:pt x="173" y="1116"/>
                  <a:pt x="161" y="1114"/>
                  <a:pt x="149" y="1112"/>
                </a:cubicBezTo>
                <a:cubicBezTo>
                  <a:pt x="137" y="1110"/>
                  <a:pt x="126" y="1106"/>
                  <a:pt x="114" y="1102"/>
                </a:cubicBezTo>
                <a:cubicBezTo>
                  <a:pt x="103" y="1097"/>
                  <a:pt x="92" y="1091"/>
                  <a:pt x="82" y="1084"/>
                </a:cubicBezTo>
                <a:cubicBezTo>
                  <a:pt x="72" y="1078"/>
                  <a:pt x="63" y="1070"/>
                  <a:pt x="54" y="1061"/>
                </a:cubicBezTo>
                <a:cubicBezTo>
                  <a:pt x="45" y="1053"/>
                  <a:pt x="38" y="1043"/>
                  <a:pt x="31" y="1033"/>
                </a:cubicBezTo>
                <a:cubicBezTo>
                  <a:pt x="24" y="1023"/>
                  <a:pt x="18" y="1012"/>
                  <a:pt x="14" y="1001"/>
                </a:cubicBezTo>
                <a:cubicBezTo>
                  <a:pt x="9" y="990"/>
                  <a:pt x="6" y="978"/>
                  <a:pt x="3" y="966"/>
                </a:cubicBezTo>
                <a:cubicBezTo>
                  <a:pt x="1" y="954"/>
                  <a:pt x="0" y="942"/>
                  <a:pt x="0" y="930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66" name="图片 1065"/>
          <p:cNvPicPr/>
          <p:nvPr/>
        </p:nvPicPr>
        <p:blipFill>
          <a:blip r:embed="rId5"/>
          <a:stretch/>
        </p:blipFill>
        <p:spPr>
          <a:xfrm>
            <a:off x="802080" y="503892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7" name="文本框 1066"/>
          <p:cNvSpPr txBox="1"/>
          <p:nvPr/>
        </p:nvSpPr>
        <p:spPr>
          <a:xfrm>
            <a:off x="5690880" y="3704760"/>
            <a:ext cx="1620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summary = df.describe()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8" name="任意多边形: 形状 1067"/>
          <p:cNvSpPr/>
          <p:nvPr/>
        </p:nvSpPr>
        <p:spPr>
          <a:xfrm>
            <a:off x="1637640" y="543996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4"/>
                </a:moveTo>
                <a:cubicBezTo>
                  <a:pt x="1487" y="768"/>
                  <a:pt x="1486" y="793"/>
                  <a:pt x="1483" y="817"/>
                </a:cubicBezTo>
                <a:cubicBezTo>
                  <a:pt x="1481" y="841"/>
                  <a:pt x="1477" y="865"/>
                  <a:pt x="1473" y="889"/>
                </a:cubicBezTo>
                <a:cubicBezTo>
                  <a:pt x="1468" y="913"/>
                  <a:pt x="1462" y="936"/>
                  <a:pt x="1455" y="960"/>
                </a:cubicBezTo>
                <a:cubicBezTo>
                  <a:pt x="1448" y="983"/>
                  <a:pt x="1440" y="1006"/>
                  <a:pt x="1430" y="1028"/>
                </a:cubicBezTo>
                <a:cubicBezTo>
                  <a:pt x="1421" y="1051"/>
                  <a:pt x="1411" y="1073"/>
                  <a:pt x="1399" y="1094"/>
                </a:cubicBezTo>
                <a:cubicBezTo>
                  <a:pt x="1388" y="1116"/>
                  <a:pt x="1375" y="1136"/>
                  <a:pt x="1362" y="1157"/>
                </a:cubicBezTo>
                <a:cubicBezTo>
                  <a:pt x="1348" y="1177"/>
                  <a:pt x="1334" y="1196"/>
                  <a:pt x="1318" y="1215"/>
                </a:cubicBezTo>
                <a:cubicBezTo>
                  <a:pt x="1303" y="1234"/>
                  <a:pt x="1287" y="1252"/>
                  <a:pt x="1269" y="1269"/>
                </a:cubicBezTo>
                <a:cubicBezTo>
                  <a:pt x="1252" y="1286"/>
                  <a:pt x="1234" y="1303"/>
                  <a:pt x="1215" y="1318"/>
                </a:cubicBezTo>
                <a:cubicBezTo>
                  <a:pt x="1197" y="1334"/>
                  <a:pt x="1177" y="1348"/>
                  <a:pt x="1157" y="1362"/>
                </a:cubicBezTo>
                <a:cubicBezTo>
                  <a:pt x="1137" y="1375"/>
                  <a:pt x="1116" y="1388"/>
                  <a:pt x="1094" y="1399"/>
                </a:cubicBezTo>
                <a:cubicBezTo>
                  <a:pt x="1073" y="1411"/>
                  <a:pt x="1051" y="1421"/>
                  <a:pt x="1028" y="1430"/>
                </a:cubicBezTo>
                <a:cubicBezTo>
                  <a:pt x="1006" y="1440"/>
                  <a:pt x="983" y="1448"/>
                  <a:pt x="960" y="1455"/>
                </a:cubicBezTo>
                <a:cubicBezTo>
                  <a:pt x="936" y="1462"/>
                  <a:pt x="913" y="1468"/>
                  <a:pt x="889" y="1473"/>
                </a:cubicBezTo>
                <a:cubicBezTo>
                  <a:pt x="865" y="1477"/>
                  <a:pt x="841" y="1481"/>
                  <a:pt x="817" y="1483"/>
                </a:cubicBezTo>
                <a:cubicBezTo>
                  <a:pt x="793" y="1486"/>
                  <a:pt x="768" y="1487"/>
                  <a:pt x="744" y="1487"/>
                </a:cubicBezTo>
                <a:cubicBezTo>
                  <a:pt x="720" y="1487"/>
                  <a:pt x="695" y="1486"/>
                  <a:pt x="671" y="1483"/>
                </a:cubicBezTo>
                <a:cubicBezTo>
                  <a:pt x="646" y="1481"/>
                  <a:pt x="622" y="1477"/>
                  <a:pt x="598" y="1473"/>
                </a:cubicBezTo>
                <a:cubicBezTo>
                  <a:pt x="574" y="1468"/>
                  <a:pt x="551" y="1462"/>
                  <a:pt x="527" y="1455"/>
                </a:cubicBezTo>
                <a:cubicBezTo>
                  <a:pt x="504" y="1448"/>
                  <a:pt x="481" y="1440"/>
                  <a:pt x="459" y="1430"/>
                </a:cubicBezTo>
                <a:cubicBezTo>
                  <a:pt x="436" y="1421"/>
                  <a:pt x="414" y="1411"/>
                  <a:pt x="393" y="1399"/>
                </a:cubicBezTo>
                <a:cubicBezTo>
                  <a:pt x="371" y="1388"/>
                  <a:pt x="351" y="1375"/>
                  <a:pt x="330" y="1362"/>
                </a:cubicBezTo>
                <a:cubicBezTo>
                  <a:pt x="310" y="1348"/>
                  <a:pt x="291" y="1334"/>
                  <a:pt x="272" y="1318"/>
                </a:cubicBezTo>
                <a:cubicBezTo>
                  <a:pt x="253" y="1303"/>
                  <a:pt x="235" y="1286"/>
                  <a:pt x="218" y="1269"/>
                </a:cubicBezTo>
                <a:cubicBezTo>
                  <a:pt x="201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7"/>
                </a:cubicBezTo>
                <a:cubicBezTo>
                  <a:pt x="112" y="1136"/>
                  <a:pt x="99" y="1116"/>
                  <a:pt x="88" y="1094"/>
                </a:cubicBezTo>
                <a:cubicBezTo>
                  <a:pt x="77" y="1073"/>
                  <a:pt x="66" y="1051"/>
                  <a:pt x="57" y="1028"/>
                </a:cubicBezTo>
                <a:cubicBezTo>
                  <a:pt x="47" y="1006"/>
                  <a:pt x="39" y="983"/>
                  <a:pt x="32" y="960"/>
                </a:cubicBezTo>
                <a:cubicBezTo>
                  <a:pt x="25" y="936"/>
                  <a:pt x="19" y="913"/>
                  <a:pt x="15" y="889"/>
                </a:cubicBezTo>
                <a:cubicBezTo>
                  <a:pt x="10" y="865"/>
                  <a:pt x="6" y="841"/>
                  <a:pt x="4" y="817"/>
                </a:cubicBezTo>
                <a:cubicBezTo>
                  <a:pt x="1" y="793"/>
                  <a:pt x="0" y="768"/>
                  <a:pt x="0" y="744"/>
                </a:cubicBezTo>
                <a:cubicBezTo>
                  <a:pt x="0" y="720"/>
                  <a:pt x="1" y="695"/>
                  <a:pt x="4" y="671"/>
                </a:cubicBezTo>
                <a:cubicBezTo>
                  <a:pt x="6" y="647"/>
                  <a:pt x="10" y="623"/>
                  <a:pt x="15" y="599"/>
                </a:cubicBezTo>
                <a:cubicBezTo>
                  <a:pt x="19" y="575"/>
                  <a:pt x="25" y="552"/>
                  <a:pt x="32" y="528"/>
                </a:cubicBezTo>
                <a:cubicBezTo>
                  <a:pt x="39" y="505"/>
                  <a:pt x="47" y="481"/>
                  <a:pt x="57" y="459"/>
                </a:cubicBezTo>
                <a:cubicBezTo>
                  <a:pt x="66" y="436"/>
                  <a:pt x="77" y="414"/>
                  <a:pt x="88" y="393"/>
                </a:cubicBezTo>
                <a:cubicBezTo>
                  <a:pt x="99" y="371"/>
                  <a:pt x="112" y="351"/>
                  <a:pt x="125" y="330"/>
                </a:cubicBezTo>
                <a:cubicBezTo>
                  <a:pt x="139" y="310"/>
                  <a:pt x="153" y="291"/>
                  <a:pt x="169" y="272"/>
                </a:cubicBezTo>
                <a:cubicBezTo>
                  <a:pt x="184" y="253"/>
                  <a:pt x="201" y="235"/>
                  <a:pt x="218" y="218"/>
                </a:cubicBezTo>
                <a:cubicBezTo>
                  <a:pt x="235" y="201"/>
                  <a:pt x="253" y="184"/>
                  <a:pt x="272" y="169"/>
                </a:cubicBezTo>
                <a:cubicBezTo>
                  <a:pt x="291" y="153"/>
                  <a:pt x="310" y="139"/>
                  <a:pt x="330" y="125"/>
                </a:cubicBezTo>
                <a:cubicBezTo>
                  <a:pt x="351" y="112"/>
                  <a:pt x="371" y="99"/>
                  <a:pt x="393" y="88"/>
                </a:cubicBezTo>
                <a:cubicBezTo>
                  <a:pt x="414" y="76"/>
                  <a:pt x="436" y="66"/>
                  <a:pt x="459" y="57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4" y="19"/>
                  <a:pt x="598" y="14"/>
                </a:cubicBezTo>
                <a:cubicBezTo>
                  <a:pt x="622" y="10"/>
                  <a:pt x="646" y="6"/>
                  <a:pt x="671" y="4"/>
                </a:cubicBezTo>
                <a:cubicBezTo>
                  <a:pt x="695" y="1"/>
                  <a:pt x="720" y="0"/>
                  <a:pt x="744" y="0"/>
                </a:cubicBezTo>
                <a:cubicBezTo>
                  <a:pt x="768" y="0"/>
                  <a:pt x="793" y="1"/>
                  <a:pt x="817" y="4"/>
                </a:cubicBezTo>
                <a:cubicBezTo>
                  <a:pt x="841" y="6"/>
                  <a:pt x="865" y="10"/>
                  <a:pt x="889" y="14"/>
                </a:cubicBezTo>
                <a:cubicBezTo>
                  <a:pt x="913" y="19"/>
                  <a:pt x="936" y="25"/>
                  <a:pt x="960" y="32"/>
                </a:cubicBezTo>
                <a:cubicBezTo>
                  <a:pt x="983" y="39"/>
                  <a:pt x="1006" y="47"/>
                  <a:pt x="1028" y="57"/>
                </a:cubicBezTo>
                <a:cubicBezTo>
                  <a:pt x="1051" y="66"/>
                  <a:pt x="1073" y="76"/>
                  <a:pt x="1094" y="88"/>
                </a:cubicBezTo>
                <a:cubicBezTo>
                  <a:pt x="1116" y="99"/>
                  <a:pt x="1137" y="112"/>
                  <a:pt x="1157" y="125"/>
                </a:cubicBezTo>
                <a:cubicBezTo>
                  <a:pt x="1177" y="139"/>
                  <a:pt x="1197" y="153"/>
                  <a:pt x="1215" y="169"/>
                </a:cubicBezTo>
                <a:cubicBezTo>
                  <a:pt x="1234" y="184"/>
                  <a:pt x="1252" y="201"/>
                  <a:pt x="1269" y="218"/>
                </a:cubicBezTo>
                <a:cubicBezTo>
                  <a:pt x="1287" y="235"/>
                  <a:pt x="1303" y="253"/>
                  <a:pt x="1318" y="272"/>
                </a:cubicBezTo>
                <a:cubicBezTo>
                  <a:pt x="1334" y="291"/>
                  <a:pt x="1348" y="310"/>
                  <a:pt x="1362" y="330"/>
                </a:cubicBezTo>
                <a:cubicBezTo>
                  <a:pt x="1375" y="351"/>
                  <a:pt x="1388" y="371"/>
                  <a:pt x="1399" y="393"/>
                </a:cubicBezTo>
                <a:cubicBezTo>
                  <a:pt x="1411" y="414"/>
                  <a:pt x="1421" y="436"/>
                  <a:pt x="1430" y="459"/>
                </a:cubicBezTo>
                <a:cubicBezTo>
                  <a:pt x="1440" y="481"/>
                  <a:pt x="1448" y="505"/>
                  <a:pt x="1455" y="528"/>
                </a:cubicBezTo>
                <a:cubicBezTo>
                  <a:pt x="1462" y="552"/>
                  <a:pt x="1468" y="575"/>
                  <a:pt x="1473" y="599"/>
                </a:cubicBezTo>
                <a:cubicBezTo>
                  <a:pt x="1477" y="623"/>
                  <a:pt x="1481" y="647"/>
                  <a:pt x="1483" y="671"/>
                </a:cubicBezTo>
                <a:cubicBezTo>
                  <a:pt x="1486" y="695"/>
                  <a:pt x="1487" y="720"/>
                  <a:pt x="1487" y="744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69" name="图片 1068"/>
          <p:cNvPicPr/>
          <p:nvPr/>
        </p:nvPicPr>
        <p:blipFill>
          <a:blip r:embed="rId6"/>
          <a:stretch/>
        </p:blipFill>
        <p:spPr>
          <a:xfrm>
            <a:off x="1830240" y="56073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0" name="文本框 1069"/>
          <p:cNvSpPr txBox="1"/>
          <p:nvPr/>
        </p:nvSpPr>
        <p:spPr>
          <a:xfrm>
            <a:off x="1211760" y="503676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文档数据集成流程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1" name="图片 1070"/>
          <p:cNvPicPr/>
          <p:nvPr/>
        </p:nvPicPr>
        <p:blipFill>
          <a:blip r:embed="rId7"/>
          <a:stretch/>
        </p:blipFill>
        <p:spPr>
          <a:xfrm>
            <a:off x="2949840" y="57578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2" name="任意多边形: 形状 1071"/>
          <p:cNvSpPr/>
          <p:nvPr/>
        </p:nvSpPr>
        <p:spPr>
          <a:xfrm>
            <a:off x="3885840" y="543996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4"/>
                </a:moveTo>
                <a:cubicBezTo>
                  <a:pt x="1486" y="768"/>
                  <a:pt x="1485" y="793"/>
                  <a:pt x="1483" y="817"/>
                </a:cubicBezTo>
                <a:cubicBezTo>
                  <a:pt x="1480" y="841"/>
                  <a:pt x="1477" y="865"/>
                  <a:pt x="1472" y="889"/>
                </a:cubicBezTo>
                <a:cubicBezTo>
                  <a:pt x="1467" y="913"/>
                  <a:pt x="1461" y="936"/>
                  <a:pt x="1454" y="960"/>
                </a:cubicBezTo>
                <a:cubicBezTo>
                  <a:pt x="1447" y="983"/>
                  <a:pt x="1439" y="1006"/>
                  <a:pt x="1430" y="1028"/>
                </a:cubicBezTo>
                <a:cubicBezTo>
                  <a:pt x="1420" y="1051"/>
                  <a:pt x="1410" y="1073"/>
                  <a:pt x="1398" y="1094"/>
                </a:cubicBezTo>
                <a:cubicBezTo>
                  <a:pt x="1387" y="1116"/>
                  <a:pt x="1375" y="1136"/>
                  <a:pt x="1361" y="1157"/>
                </a:cubicBezTo>
                <a:cubicBezTo>
                  <a:pt x="1348" y="1177"/>
                  <a:pt x="1333" y="1196"/>
                  <a:pt x="1318" y="1215"/>
                </a:cubicBezTo>
                <a:cubicBezTo>
                  <a:pt x="1302" y="1234"/>
                  <a:pt x="1286" y="1252"/>
                  <a:pt x="1269" y="1269"/>
                </a:cubicBezTo>
                <a:cubicBezTo>
                  <a:pt x="1251" y="1286"/>
                  <a:pt x="1233" y="1303"/>
                  <a:pt x="1215" y="1318"/>
                </a:cubicBezTo>
                <a:cubicBezTo>
                  <a:pt x="1196" y="1334"/>
                  <a:pt x="1176" y="1348"/>
                  <a:pt x="1156" y="1362"/>
                </a:cubicBezTo>
                <a:cubicBezTo>
                  <a:pt x="1136" y="1375"/>
                  <a:pt x="1115" y="1388"/>
                  <a:pt x="1094" y="1399"/>
                </a:cubicBezTo>
                <a:cubicBezTo>
                  <a:pt x="1072" y="1411"/>
                  <a:pt x="1050" y="1421"/>
                  <a:pt x="1028" y="1430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6" y="1462"/>
                  <a:pt x="912" y="1468"/>
                  <a:pt x="888" y="1473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2" y="1486"/>
                  <a:pt x="768" y="1487"/>
                  <a:pt x="743" y="1487"/>
                </a:cubicBezTo>
                <a:cubicBezTo>
                  <a:pt x="719" y="1487"/>
                  <a:pt x="695" y="1486"/>
                  <a:pt x="671" y="1483"/>
                </a:cubicBezTo>
                <a:cubicBezTo>
                  <a:pt x="646" y="1481"/>
                  <a:pt x="622" y="1477"/>
                  <a:pt x="598" y="1473"/>
                </a:cubicBezTo>
                <a:cubicBezTo>
                  <a:pt x="575" y="1468"/>
                  <a:pt x="551" y="1462"/>
                  <a:pt x="528" y="1455"/>
                </a:cubicBezTo>
                <a:cubicBezTo>
                  <a:pt x="504" y="1448"/>
                  <a:pt x="482" y="1440"/>
                  <a:pt x="459" y="1430"/>
                </a:cubicBezTo>
                <a:cubicBezTo>
                  <a:pt x="437" y="1421"/>
                  <a:pt x="415" y="1411"/>
                  <a:pt x="393" y="1399"/>
                </a:cubicBezTo>
                <a:cubicBezTo>
                  <a:pt x="372" y="1388"/>
                  <a:pt x="351" y="1375"/>
                  <a:pt x="330" y="1362"/>
                </a:cubicBezTo>
                <a:cubicBezTo>
                  <a:pt x="309" y="1348"/>
                  <a:pt x="290" y="1334"/>
                  <a:pt x="271" y="1318"/>
                </a:cubicBezTo>
                <a:cubicBezTo>
                  <a:pt x="252" y="1303"/>
                  <a:pt x="234" y="1286"/>
                  <a:pt x="217" y="1269"/>
                </a:cubicBezTo>
                <a:cubicBezTo>
                  <a:pt x="200" y="1252"/>
                  <a:pt x="184" y="1234"/>
                  <a:pt x="168" y="1215"/>
                </a:cubicBezTo>
                <a:cubicBezTo>
                  <a:pt x="153" y="1196"/>
                  <a:pt x="138" y="1177"/>
                  <a:pt x="125" y="1157"/>
                </a:cubicBezTo>
                <a:cubicBezTo>
                  <a:pt x="111" y="1136"/>
                  <a:pt x="99" y="1116"/>
                  <a:pt x="87" y="1094"/>
                </a:cubicBezTo>
                <a:cubicBezTo>
                  <a:pt x="76" y="1073"/>
                  <a:pt x="65" y="1051"/>
                  <a:pt x="56" y="1028"/>
                </a:cubicBezTo>
                <a:cubicBezTo>
                  <a:pt x="47" y="1006"/>
                  <a:pt x="39" y="983"/>
                  <a:pt x="32" y="960"/>
                </a:cubicBezTo>
                <a:cubicBezTo>
                  <a:pt x="24" y="936"/>
                  <a:pt x="19" y="913"/>
                  <a:pt x="14" y="889"/>
                </a:cubicBezTo>
                <a:cubicBezTo>
                  <a:pt x="9" y="865"/>
                  <a:pt x="6" y="841"/>
                  <a:pt x="3" y="817"/>
                </a:cubicBezTo>
                <a:cubicBezTo>
                  <a:pt x="1" y="793"/>
                  <a:pt x="0" y="768"/>
                  <a:pt x="0" y="744"/>
                </a:cubicBezTo>
                <a:cubicBezTo>
                  <a:pt x="0" y="720"/>
                  <a:pt x="1" y="695"/>
                  <a:pt x="3" y="671"/>
                </a:cubicBezTo>
                <a:cubicBezTo>
                  <a:pt x="6" y="647"/>
                  <a:pt x="9" y="623"/>
                  <a:pt x="14" y="599"/>
                </a:cubicBezTo>
                <a:cubicBezTo>
                  <a:pt x="19" y="575"/>
                  <a:pt x="24" y="552"/>
                  <a:pt x="32" y="528"/>
                </a:cubicBezTo>
                <a:cubicBezTo>
                  <a:pt x="39" y="505"/>
                  <a:pt x="47" y="481"/>
                  <a:pt x="56" y="459"/>
                </a:cubicBezTo>
                <a:cubicBezTo>
                  <a:pt x="65" y="436"/>
                  <a:pt x="76" y="414"/>
                  <a:pt x="87" y="393"/>
                </a:cubicBezTo>
                <a:cubicBezTo>
                  <a:pt x="99" y="371"/>
                  <a:pt x="111" y="351"/>
                  <a:pt x="125" y="330"/>
                </a:cubicBezTo>
                <a:cubicBezTo>
                  <a:pt x="138" y="310"/>
                  <a:pt x="153" y="291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4" y="201"/>
                  <a:pt x="252" y="184"/>
                  <a:pt x="271" y="169"/>
                </a:cubicBezTo>
                <a:cubicBezTo>
                  <a:pt x="290" y="153"/>
                  <a:pt x="309" y="139"/>
                  <a:pt x="330" y="125"/>
                </a:cubicBezTo>
                <a:cubicBezTo>
                  <a:pt x="351" y="112"/>
                  <a:pt x="372" y="99"/>
                  <a:pt x="393" y="88"/>
                </a:cubicBezTo>
                <a:cubicBezTo>
                  <a:pt x="415" y="76"/>
                  <a:pt x="437" y="66"/>
                  <a:pt x="459" y="57"/>
                </a:cubicBezTo>
                <a:cubicBezTo>
                  <a:pt x="482" y="47"/>
                  <a:pt x="504" y="39"/>
                  <a:pt x="528" y="32"/>
                </a:cubicBezTo>
                <a:cubicBezTo>
                  <a:pt x="551" y="25"/>
                  <a:pt x="575" y="19"/>
                  <a:pt x="598" y="14"/>
                </a:cubicBezTo>
                <a:cubicBezTo>
                  <a:pt x="622" y="10"/>
                  <a:pt x="646" y="6"/>
                  <a:pt x="671" y="4"/>
                </a:cubicBezTo>
                <a:cubicBezTo>
                  <a:pt x="695" y="1"/>
                  <a:pt x="719" y="0"/>
                  <a:pt x="743" y="0"/>
                </a:cubicBezTo>
                <a:cubicBezTo>
                  <a:pt x="768" y="0"/>
                  <a:pt x="792" y="1"/>
                  <a:pt x="816" y="4"/>
                </a:cubicBezTo>
                <a:cubicBezTo>
                  <a:pt x="840" y="6"/>
                  <a:pt x="864" y="10"/>
                  <a:pt x="888" y="14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2" y="39"/>
                  <a:pt x="1005" y="47"/>
                  <a:pt x="1028" y="57"/>
                </a:cubicBezTo>
                <a:cubicBezTo>
                  <a:pt x="1050" y="66"/>
                  <a:pt x="1072" y="76"/>
                  <a:pt x="1094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6" y="139"/>
                  <a:pt x="1196" y="153"/>
                  <a:pt x="1215" y="169"/>
                </a:cubicBezTo>
                <a:cubicBezTo>
                  <a:pt x="1233" y="184"/>
                  <a:pt x="1251" y="201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1"/>
                  <a:pt x="1348" y="310"/>
                  <a:pt x="1361" y="330"/>
                </a:cubicBezTo>
                <a:cubicBezTo>
                  <a:pt x="1375" y="351"/>
                  <a:pt x="1387" y="371"/>
                  <a:pt x="1398" y="393"/>
                </a:cubicBezTo>
                <a:cubicBezTo>
                  <a:pt x="1410" y="414"/>
                  <a:pt x="1420" y="436"/>
                  <a:pt x="1430" y="459"/>
                </a:cubicBezTo>
                <a:cubicBezTo>
                  <a:pt x="1439" y="481"/>
                  <a:pt x="1447" y="505"/>
                  <a:pt x="1454" y="528"/>
                </a:cubicBezTo>
                <a:cubicBezTo>
                  <a:pt x="1461" y="552"/>
                  <a:pt x="1467" y="575"/>
                  <a:pt x="1472" y="599"/>
                </a:cubicBezTo>
                <a:cubicBezTo>
                  <a:pt x="1477" y="623"/>
                  <a:pt x="1480" y="647"/>
                  <a:pt x="1483" y="671"/>
                </a:cubicBezTo>
                <a:cubicBezTo>
                  <a:pt x="1485" y="695"/>
                  <a:pt x="1486" y="720"/>
                  <a:pt x="1486" y="744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3" name="图片 1072"/>
          <p:cNvPicPr/>
          <p:nvPr/>
        </p:nvPicPr>
        <p:blipFill>
          <a:blip r:embed="rId8"/>
          <a:stretch/>
        </p:blipFill>
        <p:spPr>
          <a:xfrm>
            <a:off x="4078080" y="56073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4" name="文本框 1073"/>
          <p:cNvSpPr txBox="1"/>
          <p:nvPr/>
        </p:nvSpPr>
        <p:spPr>
          <a:xfrm>
            <a:off x="1638000" y="60552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文档输入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5" name="图片 1074"/>
          <p:cNvPicPr/>
          <p:nvPr/>
        </p:nvPicPr>
        <p:blipFill>
          <a:blip r:embed="rId9"/>
          <a:stretch/>
        </p:blipFill>
        <p:spPr>
          <a:xfrm>
            <a:off x="5198040" y="57578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6" name="任意多边形: 形状 1075"/>
          <p:cNvSpPr/>
          <p:nvPr/>
        </p:nvSpPr>
        <p:spPr>
          <a:xfrm>
            <a:off x="6141960" y="543996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4"/>
                </a:moveTo>
                <a:cubicBezTo>
                  <a:pt x="1487" y="768"/>
                  <a:pt x="1486" y="793"/>
                  <a:pt x="1483" y="817"/>
                </a:cubicBezTo>
                <a:cubicBezTo>
                  <a:pt x="1481" y="841"/>
                  <a:pt x="1477" y="865"/>
                  <a:pt x="1472" y="889"/>
                </a:cubicBezTo>
                <a:cubicBezTo>
                  <a:pt x="1468" y="913"/>
                  <a:pt x="1462" y="936"/>
                  <a:pt x="1455" y="960"/>
                </a:cubicBezTo>
                <a:cubicBezTo>
                  <a:pt x="1448" y="983"/>
                  <a:pt x="1439" y="1006"/>
                  <a:pt x="1430" y="1028"/>
                </a:cubicBezTo>
                <a:cubicBezTo>
                  <a:pt x="1421" y="1051"/>
                  <a:pt x="1410" y="1073"/>
                  <a:pt x="1399" y="1094"/>
                </a:cubicBezTo>
                <a:cubicBezTo>
                  <a:pt x="1388" y="1116"/>
                  <a:pt x="1375" y="1136"/>
                  <a:pt x="1362" y="1157"/>
                </a:cubicBezTo>
                <a:cubicBezTo>
                  <a:pt x="1348" y="1177"/>
                  <a:pt x="1334" y="1196"/>
                  <a:pt x="1318" y="1215"/>
                </a:cubicBezTo>
                <a:cubicBezTo>
                  <a:pt x="1303" y="1234"/>
                  <a:pt x="1286" y="1252"/>
                  <a:pt x="1269" y="1269"/>
                </a:cubicBezTo>
                <a:cubicBezTo>
                  <a:pt x="1252" y="1286"/>
                  <a:pt x="1234" y="1303"/>
                  <a:pt x="1215" y="1318"/>
                </a:cubicBezTo>
                <a:cubicBezTo>
                  <a:pt x="1196" y="1334"/>
                  <a:pt x="1177" y="1348"/>
                  <a:pt x="1157" y="1362"/>
                </a:cubicBezTo>
                <a:cubicBezTo>
                  <a:pt x="1136" y="1375"/>
                  <a:pt x="1116" y="1388"/>
                  <a:pt x="1094" y="1399"/>
                </a:cubicBezTo>
                <a:cubicBezTo>
                  <a:pt x="1073" y="1411"/>
                  <a:pt x="1051" y="1421"/>
                  <a:pt x="1028" y="1430"/>
                </a:cubicBezTo>
                <a:cubicBezTo>
                  <a:pt x="1006" y="1440"/>
                  <a:pt x="983" y="1448"/>
                  <a:pt x="960" y="1455"/>
                </a:cubicBezTo>
                <a:cubicBezTo>
                  <a:pt x="936" y="1462"/>
                  <a:pt x="913" y="1468"/>
                  <a:pt x="889" y="1473"/>
                </a:cubicBezTo>
                <a:cubicBezTo>
                  <a:pt x="865" y="1477"/>
                  <a:pt x="841" y="1481"/>
                  <a:pt x="817" y="1483"/>
                </a:cubicBezTo>
                <a:cubicBezTo>
                  <a:pt x="793" y="1486"/>
                  <a:pt x="768" y="1487"/>
                  <a:pt x="744" y="1487"/>
                </a:cubicBezTo>
                <a:cubicBezTo>
                  <a:pt x="720" y="1487"/>
                  <a:pt x="695" y="1486"/>
                  <a:pt x="671" y="1483"/>
                </a:cubicBezTo>
                <a:cubicBezTo>
                  <a:pt x="647" y="1481"/>
                  <a:pt x="623" y="1477"/>
                  <a:pt x="599" y="1473"/>
                </a:cubicBezTo>
                <a:cubicBezTo>
                  <a:pt x="575" y="1468"/>
                  <a:pt x="552" y="1462"/>
                  <a:pt x="528" y="1455"/>
                </a:cubicBezTo>
                <a:cubicBezTo>
                  <a:pt x="505" y="1448"/>
                  <a:pt x="482" y="1440"/>
                  <a:pt x="460" y="1430"/>
                </a:cubicBezTo>
                <a:cubicBezTo>
                  <a:pt x="437" y="1421"/>
                  <a:pt x="415" y="1411"/>
                  <a:pt x="394" y="1399"/>
                </a:cubicBezTo>
                <a:cubicBezTo>
                  <a:pt x="372" y="1388"/>
                  <a:pt x="351" y="1375"/>
                  <a:pt x="331" y="1362"/>
                </a:cubicBezTo>
                <a:cubicBezTo>
                  <a:pt x="311" y="1348"/>
                  <a:pt x="291" y="1334"/>
                  <a:pt x="273" y="1318"/>
                </a:cubicBezTo>
                <a:cubicBezTo>
                  <a:pt x="254" y="1303"/>
                  <a:pt x="236" y="1286"/>
                  <a:pt x="219" y="1269"/>
                </a:cubicBezTo>
                <a:cubicBezTo>
                  <a:pt x="201" y="1252"/>
                  <a:pt x="185" y="1234"/>
                  <a:pt x="170" y="1215"/>
                </a:cubicBezTo>
                <a:cubicBezTo>
                  <a:pt x="154" y="1196"/>
                  <a:pt x="140" y="1177"/>
                  <a:pt x="126" y="1157"/>
                </a:cubicBezTo>
                <a:cubicBezTo>
                  <a:pt x="113" y="1136"/>
                  <a:pt x="100" y="1116"/>
                  <a:pt x="89" y="1094"/>
                </a:cubicBezTo>
                <a:cubicBezTo>
                  <a:pt x="77" y="1073"/>
                  <a:pt x="67" y="1051"/>
                  <a:pt x="58" y="1028"/>
                </a:cubicBezTo>
                <a:cubicBezTo>
                  <a:pt x="48" y="1006"/>
                  <a:pt x="40" y="983"/>
                  <a:pt x="33" y="960"/>
                </a:cubicBezTo>
                <a:cubicBezTo>
                  <a:pt x="26" y="936"/>
                  <a:pt x="20" y="913"/>
                  <a:pt x="14" y="889"/>
                </a:cubicBezTo>
                <a:cubicBezTo>
                  <a:pt x="10" y="865"/>
                  <a:pt x="6" y="841"/>
                  <a:pt x="4" y="817"/>
                </a:cubicBezTo>
                <a:cubicBezTo>
                  <a:pt x="1" y="793"/>
                  <a:pt x="0" y="768"/>
                  <a:pt x="0" y="744"/>
                </a:cubicBezTo>
                <a:cubicBezTo>
                  <a:pt x="0" y="720"/>
                  <a:pt x="1" y="695"/>
                  <a:pt x="4" y="671"/>
                </a:cubicBezTo>
                <a:cubicBezTo>
                  <a:pt x="6" y="647"/>
                  <a:pt x="10" y="623"/>
                  <a:pt x="14" y="599"/>
                </a:cubicBezTo>
                <a:cubicBezTo>
                  <a:pt x="20" y="575"/>
                  <a:pt x="26" y="552"/>
                  <a:pt x="33" y="528"/>
                </a:cubicBezTo>
                <a:cubicBezTo>
                  <a:pt x="40" y="505"/>
                  <a:pt x="48" y="481"/>
                  <a:pt x="58" y="459"/>
                </a:cubicBezTo>
                <a:cubicBezTo>
                  <a:pt x="67" y="436"/>
                  <a:pt x="77" y="414"/>
                  <a:pt x="89" y="393"/>
                </a:cubicBezTo>
                <a:cubicBezTo>
                  <a:pt x="100" y="371"/>
                  <a:pt x="113" y="351"/>
                  <a:pt x="126" y="330"/>
                </a:cubicBezTo>
                <a:cubicBezTo>
                  <a:pt x="140" y="310"/>
                  <a:pt x="154" y="291"/>
                  <a:pt x="170" y="272"/>
                </a:cubicBezTo>
                <a:cubicBezTo>
                  <a:pt x="185" y="253"/>
                  <a:pt x="201" y="235"/>
                  <a:pt x="219" y="218"/>
                </a:cubicBezTo>
                <a:cubicBezTo>
                  <a:pt x="236" y="201"/>
                  <a:pt x="254" y="184"/>
                  <a:pt x="273" y="169"/>
                </a:cubicBezTo>
                <a:cubicBezTo>
                  <a:pt x="291" y="153"/>
                  <a:pt x="311" y="139"/>
                  <a:pt x="331" y="125"/>
                </a:cubicBezTo>
                <a:cubicBezTo>
                  <a:pt x="351" y="112"/>
                  <a:pt x="372" y="99"/>
                  <a:pt x="394" y="88"/>
                </a:cubicBezTo>
                <a:cubicBezTo>
                  <a:pt x="415" y="76"/>
                  <a:pt x="437" y="66"/>
                  <a:pt x="460" y="57"/>
                </a:cubicBezTo>
                <a:cubicBezTo>
                  <a:pt x="482" y="47"/>
                  <a:pt x="505" y="39"/>
                  <a:pt x="528" y="32"/>
                </a:cubicBezTo>
                <a:cubicBezTo>
                  <a:pt x="552" y="25"/>
                  <a:pt x="575" y="19"/>
                  <a:pt x="599" y="14"/>
                </a:cubicBezTo>
                <a:cubicBezTo>
                  <a:pt x="623" y="10"/>
                  <a:pt x="647" y="6"/>
                  <a:pt x="671" y="4"/>
                </a:cubicBezTo>
                <a:cubicBezTo>
                  <a:pt x="695" y="1"/>
                  <a:pt x="720" y="0"/>
                  <a:pt x="744" y="0"/>
                </a:cubicBezTo>
                <a:cubicBezTo>
                  <a:pt x="768" y="0"/>
                  <a:pt x="793" y="1"/>
                  <a:pt x="817" y="4"/>
                </a:cubicBezTo>
                <a:cubicBezTo>
                  <a:pt x="841" y="6"/>
                  <a:pt x="865" y="10"/>
                  <a:pt x="889" y="14"/>
                </a:cubicBezTo>
                <a:cubicBezTo>
                  <a:pt x="913" y="19"/>
                  <a:pt x="936" y="25"/>
                  <a:pt x="960" y="32"/>
                </a:cubicBezTo>
                <a:cubicBezTo>
                  <a:pt x="983" y="39"/>
                  <a:pt x="1006" y="47"/>
                  <a:pt x="1028" y="57"/>
                </a:cubicBezTo>
                <a:cubicBezTo>
                  <a:pt x="1051" y="66"/>
                  <a:pt x="1073" y="76"/>
                  <a:pt x="1094" y="88"/>
                </a:cubicBezTo>
                <a:cubicBezTo>
                  <a:pt x="1116" y="99"/>
                  <a:pt x="1136" y="112"/>
                  <a:pt x="1157" y="125"/>
                </a:cubicBezTo>
                <a:cubicBezTo>
                  <a:pt x="1177" y="139"/>
                  <a:pt x="1196" y="153"/>
                  <a:pt x="1215" y="169"/>
                </a:cubicBezTo>
                <a:cubicBezTo>
                  <a:pt x="1234" y="184"/>
                  <a:pt x="1252" y="201"/>
                  <a:pt x="1269" y="218"/>
                </a:cubicBezTo>
                <a:cubicBezTo>
                  <a:pt x="1286" y="235"/>
                  <a:pt x="1303" y="253"/>
                  <a:pt x="1318" y="272"/>
                </a:cubicBezTo>
                <a:cubicBezTo>
                  <a:pt x="1334" y="291"/>
                  <a:pt x="1348" y="310"/>
                  <a:pt x="1362" y="330"/>
                </a:cubicBezTo>
                <a:cubicBezTo>
                  <a:pt x="1375" y="351"/>
                  <a:pt x="1388" y="371"/>
                  <a:pt x="1399" y="393"/>
                </a:cubicBezTo>
                <a:cubicBezTo>
                  <a:pt x="1410" y="414"/>
                  <a:pt x="1421" y="436"/>
                  <a:pt x="1430" y="459"/>
                </a:cubicBezTo>
                <a:cubicBezTo>
                  <a:pt x="1439" y="481"/>
                  <a:pt x="1448" y="505"/>
                  <a:pt x="1455" y="528"/>
                </a:cubicBezTo>
                <a:cubicBezTo>
                  <a:pt x="1462" y="552"/>
                  <a:pt x="1468" y="575"/>
                  <a:pt x="1472" y="599"/>
                </a:cubicBezTo>
                <a:cubicBezTo>
                  <a:pt x="1477" y="623"/>
                  <a:pt x="1481" y="647"/>
                  <a:pt x="1483" y="671"/>
                </a:cubicBezTo>
                <a:cubicBezTo>
                  <a:pt x="1486" y="695"/>
                  <a:pt x="1487" y="720"/>
                  <a:pt x="1487" y="744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7" name="图片 1076"/>
          <p:cNvPicPr/>
          <p:nvPr/>
        </p:nvPicPr>
        <p:blipFill>
          <a:blip r:embed="rId10"/>
          <a:stretch/>
        </p:blipFill>
        <p:spPr>
          <a:xfrm>
            <a:off x="6317640" y="56073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8" name="文本框 1077"/>
          <p:cNvSpPr txBox="1"/>
          <p:nvPr/>
        </p:nvSpPr>
        <p:spPr>
          <a:xfrm>
            <a:off x="3888360" y="60552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解析处理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9" name="图片 1078"/>
          <p:cNvPicPr/>
          <p:nvPr/>
        </p:nvPicPr>
        <p:blipFill>
          <a:blip r:embed="rId9"/>
          <a:stretch/>
        </p:blipFill>
        <p:spPr>
          <a:xfrm>
            <a:off x="7445880" y="57578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0" name="任意多边形: 形状 1079"/>
          <p:cNvSpPr/>
          <p:nvPr/>
        </p:nvSpPr>
        <p:spPr>
          <a:xfrm>
            <a:off x="8456760" y="543996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4"/>
                </a:moveTo>
                <a:cubicBezTo>
                  <a:pt x="1487" y="768"/>
                  <a:pt x="1486" y="793"/>
                  <a:pt x="1483" y="817"/>
                </a:cubicBezTo>
                <a:cubicBezTo>
                  <a:pt x="1481" y="841"/>
                  <a:pt x="1477" y="865"/>
                  <a:pt x="1472" y="889"/>
                </a:cubicBezTo>
                <a:cubicBezTo>
                  <a:pt x="1468" y="913"/>
                  <a:pt x="1462" y="936"/>
                  <a:pt x="1455" y="960"/>
                </a:cubicBezTo>
                <a:cubicBezTo>
                  <a:pt x="1448" y="983"/>
                  <a:pt x="1440" y="1006"/>
                  <a:pt x="1430" y="1028"/>
                </a:cubicBezTo>
                <a:cubicBezTo>
                  <a:pt x="1421" y="1051"/>
                  <a:pt x="1411" y="1073"/>
                  <a:pt x="1399" y="1094"/>
                </a:cubicBezTo>
                <a:cubicBezTo>
                  <a:pt x="1388" y="1116"/>
                  <a:pt x="1375" y="1136"/>
                  <a:pt x="1362" y="1157"/>
                </a:cubicBezTo>
                <a:cubicBezTo>
                  <a:pt x="1348" y="1177"/>
                  <a:pt x="1334" y="1196"/>
                  <a:pt x="1318" y="1215"/>
                </a:cubicBezTo>
                <a:cubicBezTo>
                  <a:pt x="1303" y="1234"/>
                  <a:pt x="1286" y="1252"/>
                  <a:pt x="1269" y="1269"/>
                </a:cubicBezTo>
                <a:cubicBezTo>
                  <a:pt x="1252" y="1286"/>
                  <a:pt x="1234" y="1303"/>
                  <a:pt x="1215" y="1318"/>
                </a:cubicBezTo>
                <a:cubicBezTo>
                  <a:pt x="1196" y="1334"/>
                  <a:pt x="1177" y="1348"/>
                  <a:pt x="1157" y="1362"/>
                </a:cubicBezTo>
                <a:cubicBezTo>
                  <a:pt x="1136" y="1375"/>
                  <a:pt x="1116" y="1388"/>
                  <a:pt x="1094" y="1399"/>
                </a:cubicBezTo>
                <a:cubicBezTo>
                  <a:pt x="1073" y="1411"/>
                  <a:pt x="1051" y="1421"/>
                  <a:pt x="1028" y="1430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5" y="1462"/>
                  <a:pt x="912" y="1468"/>
                  <a:pt x="888" y="1473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2" y="1486"/>
                  <a:pt x="767" y="1487"/>
                  <a:pt x="743" y="1487"/>
                </a:cubicBezTo>
                <a:cubicBezTo>
                  <a:pt x="719" y="1487"/>
                  <a:pt x="694" y="1486"/>
                  <a:pt x="670" y="1483"/>
                </a:cubicBezTo>
                <a:cubicBezTo>
                  <a:pt x="646" y="1481"/>
                  <a:pt x="622" y="1477"/>
                  <a:pt x="598" y="1473"/>
                </a:cubicBezTo>
                <a:cubicBezTo>
                  <a:pt x="574" y="1468"/>
                  <a:pt x="551" y="1462"/>
                  <a:pt x="527" y="1455"/>
                </a:cubicBezTo>
                <a:cubicBezTo>
                  <a:pt x="504" y="1448"/>
                  <a:pt x="481" y="1440"/>
                  <a:pt x="459" y="1430"/>
                </a:cubicBezTo>
                <a:cubicBezTo>
                  <a:pt x="436" y="1421"/>
                  <a:pt x="414" y="1411"/>
                  <a:pt x="393" y="1399"/>
                </a:cubicBezTo>
                <a:cubicBezTo>
                  <a:pt x="371" y="1388"/>
                  <a:pt x="350" y="1375"/>
                  <a:pt x="330" y="1362"/>
                </a:cubicBezTo>
                <a:cubicBezTo>
                  <a:pt x="310" y="1348"/>
                  <a:pt x="290" y="1334"/>
                  <a:pt x="272" y="1318"/>
                </a:cubicBezTo>
                <a:cubicBezTo>
                  <a:pt x="253" y="1303"/>
                  <a:pt x="235" y="1286"/>
                  <a:pt x="218" y="1269"/>
                </a:cubicBezTo>
                <a:cubicBezTo>
                  <a:pt x="200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7"/>
                </a:cubicBezTo>
                <a:cubicBezTo>
                  <a:pt x="112" y="1136"/>
                  <a:pt x="99" y="1116"/>
                  <a:pt x="88" y="1094"/>
                </a:cubicBezTo>
                <a:cubicBezTo>
                  <a:pt x="76" y="1073"/>
                  <a:pt x="66" y="1051"/>
                  <a:pt x="57" y="1028"/>
                </a:cubicBezTo>
                <a:cubicBezTo>
                  <a:pt x="47" y="1006"/>
                  <a:pt x="39" y="983"/>
                  <a:pt x="32" y="960"/>
                </a:cubicBezTo>
                <a:cubicBezTo>
                  <a:pt x="25" y="936"/>
                  <a:pt x="19" y="913"/>
                  <a:pt x="14" y="889"/>
                </a:cubicBezTo>
                <a:cubicBezTo>
                  <a:pt x="10" y="865"/>
                  <a:pt x="6" y="841"/>
                  <a:pt x="4" y="817"/>
                </a:cubicBezTo>
                <a:cubicBezTo>
                  <a:pt x="1" y="793"/>
                  <a:pt x="0" y="768"/>
                  <a:pt x="0" y="744"/>
                </a:cubicBezTo>
                <a:cubicBezTo>
                  <a:pt x="0" y="720"/>
                  <a:pt x="1" y="695"/>
                  <a:pt x="4" y="671"/>
                </a:cubicBezTo>
                <a:cubicBezTo>
                  <a:pt x="6" y="647"/>
                  <a:pt x="10" y="623"/>
                  <a:pt x="14" y="599"/>
                </a:cubicBezTo>
                <a:cubicBezTo>
                  <a:pt x="19" y="575"/>
                  <a:pt x="25" y="552"/>
                  <a:pt x="32" y="528"/>
                </a:cubicBezTo>
                <a:cubicBezTo>
                  <a:pt x="39" y="505"/>
                  <a:pt x="47" y="481"/>
                  <a:pt x="57" y="459"/>
                </a:cubicBezTo>
                <a:cubicBezTo>
                  <a:pt x="66" y="436"/>
                  <a:pt x="76" y="414"/>
                  <a:pt x="88" y="393"/>
                </a:cubicBezTo>
                <a:cubicBezTo>
                  <a:pt x="99" y="371"/>
                  <a:pt x="112" y="351"/>
                  <a:pt x="125" y="330"/>
                </a:cubicBezTo>
                <a:cubicBezTo>
                  <a:pt x="139" y="310"/>
                  <a:pt x="153" y="291"/>
                  <a:pt x="169" y="272"/>
                </a:cubicBezTo>
                <a:cubicBezTo>
                  <a:pt x="184" y="253"/>
                  <a:pt x="200" y="235"/>
                  <a:pt x="218" y="218"/>
                </a:cubicBezTo>
                <a:cubicBezTo>
                  <a:pt x="235" y="201"/>
                  <a:pt x="253" y="184"/>
                  <a:pt x="272" y="169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2"/>
                  <a:pt x="371" y="99"/>
                  <a:pt x="393" y="88"/>
                </a:cubicBezTo>
                <a:cubicBezTo>
                  <a:pt x="414" y="76"/>
                  <a:pt x="436" y="66"/>
                  <a:pt x="459" y="57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4" y="19"/>
                  <a:pt x="598" y="14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4" y="1"/>
                  <a:pt x="719" y="0"/>
                  <a:pt x="743" y="0"/>
                </a:cubicBezTo>
                <a:cubicBezTo>
                  <a:pt x="767" y="0"/>
                  <a:pt x="792" y="1"/>
                  <a:pt x="816" y="4"/>
                </a:cubicBezTo>
                <a:cubicBezTo>
                  <a:pt x="840" y="6"/>
                  <a:pt x="864" y="10"/>
                  <a:pt x="888" y="14"/>
                </a:cubicBezTo>
                <a:cubicBezTo>
                  <a:pt x="912" y="19"/>
                  <a:pt x="935" y="25"/>
                  <a:pt x="959" y="32"/>
                </a:cubicBezTo>
                <a:cubicBezTo>
                  <a:pt x="982" y="39"/>
                  <a:pt x="1005" y="47"/>
                  <a:pt x="1028" y="57"/>
                </a:cubicBezTo>
                <a:cubicBezTo>
                  <a:pt x="1051" y="66"/>
                  <a:pt x="1073" y="76"/>
                  <a:pt x="1094" y="88"/>
                </a:cubicBezTo>
                <a:cubicBezTo>
                  <a:pt x="1116" y="99"/>
                  <a:pt x="1136" y="112"/>
                  <a:pt x="1157" y="125"/>
                </a:cubicBezTo>
                <a:cubicBezTo>
                  <a:pt x="1177" y="139"/>
                  <a:pt x="1196" y="153"/>
                  <a:pt x="1215" y="169"/>
                </a:cubicBezTo>
                <a:cubicBezTo>
                  <a:pt x="1234" y="184"/>
                  <a:pt x="1252" y="201"/>
                  <a:pt x="1269" y="218"/>
                </a:cubicBezTo>
                <a:cubicBezTo>
                  <a:pt x="1286" y="235"/>
                  <a:pt x="1303" y="253"/>
                  <a:pt x="1318" y="272"/>
                </a:cubicBezTo>
                <a:cubicBezTo>
                  <a:pt x="1334" y="291"/>
                  <a:pt x="1348" y="310"/>
                  <a:pt x="1362" y="330"/>
                </a:cubicBezTo>
                <a:cubicBezTo>
                  <a:pt x="1375" y="351"/>
                  <a:pt x="1388" y="371"/>
                  <a:pt x="1399" y="393"/>
                </a:cubicBezTo>
                <a:cubicBezTo>
                  <a:pt x="1411" y="414"/>
                  <a:pt x="1421" y="436"/>
                  <a:pt x="1430" y="459"/>
                </a:cubicBezTo>
                <a:cubicBezTo>
                  <a:pt x="1440" y="481"/>
                  <a:pt x="1448" y="505"/>
                  <a:pt x="1455" y="528"/>
                </a:cubicBezTo>
                <a:cubicBezTo>
                  <a:pt x="1462" y="552"/>
                  <a:pt x="1468" y="575"/>
                  <a:pt x="1472" y="599"/>
                </a:cubicBezTo>
                <a:cubicBezTo>
                  <a:pt x="1477" y="623"/>
                  <a:pt x="1481" y="647"/>
                  <a:pt x="1483" y="671"/>
                </a:cubicBezTo>
                <a:cubicBezTo>
                  <a:pt x="1486" y="695"/>
                  <a:pt x="1487" y="720"/>
                  <a:pt x="1487" y="744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1" name="图片 1080"/>
          <p:cNvPicPr/>
          <p:nvPr/>
        </p:nvPicPr>
        <p:blipFill>
          <a:blip r:embed="rId11"/>
          <a:stretch/>
        </p:blipFill>
        <p:spPr>
          <a:xfrm>
            <a:off x="8598960" y="560736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2" name="文本框 1081"/>
          <p:cNvSpPr txBox="1"/>
          <p:nvPr/>
        </p:nvSpPr>
        <p:spPr>
          <a:xfrm>
            <a:off x="6139080" y="60552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数据提取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3" name="任意多边形: 形状 1082"/>
          <p:cNvSpPr/>
          <p:nvPr/>
        </p:nvSpPr>
        <p:spPr>
          <a:xfrm>
            <a:off x="534600" y="6551640"/>
            <a:ext cx="9627480" cy="735480"/>
          </a:xfrm>
          <a:custGeom>
            <a:avLst/>
            <a:gdLst/>
            <a:ahLst/>
            <a:cxnLst/>
            <a:rect l="0" t="0" r="r" b="b"/>
            <a:pathLst>
              <a:path w="26743" h="2043">
                <a:moveTo>
                  <a:pt x="0" y="1858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5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5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5"/>
                  <a:pt x="26617" y="9"/>
                  <a:pt x="26628" y="14"/>
                </a:cubicBezTo>
                <a:cubicBezTo>
                  <a:pt x="26639" y="18"/>
                  <a:pt x="26650" y="24"/>
                  <a:pt x="26660" y="31"/>
                </a:cubicBezTo>
                <a:cubicBezTo>
                  <a:pt x="26670" y="38"/>
                  <a:pt x="26680" y="45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2"/>
                  <a:pt x="26724" y="103"/>
                  <a:pt x="26728" y="114"/>
                </a:cubicBezTo>
                <a:cubicBezTo>
                  <a:pt x="26733" y="125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5"/>
                </a:cubicBezTo>
                <a:lnTo>
                  <a:pt x="26743" y="1858"/>
                </a:lnTo>
                <a:cubicBezTo>
                  <a:pt x="26743" y="1870"/>
                  <a:pt x="26741" y="1882"/>
                  <a:pt x="26739" y="1894"/>
                </a:cubicBezTo>
                <a:cubicBezTo>
                  <a:pt x="26737" y="1906"/>
                  <a:pt x="26733" y="1917"/>
                  <a:pt x="26728" y="1929"/>
                </a:cubicBezTo>
                <a:cubicBezTo>
                  <a:pt x="26724" y="1940"/>
                  <a:pt x="26718" y="1951"/>
                  <a:pt x="26711" y="1961"/>
                </a:cubicBezTo>
                <a:cubicBezTo>
                  <a:pt x="26704" y="1971"/>
                  <a:pt x="26697" y="1980"/>
                  <a:pt x="26688" y="1989"/>
                </a:cubicBezTo>
                <a:cubicBezTo>
                  <a:pt x="26680" y="1998"/>
                  <a:pt x="26670" y="2005"/>
                  <a:pt x="26660" y="2012"/>
                </a:cubicBezTo>
                <a:cubicBezTo>
                  <a:pt x="26650" y="2019"/>
                  <a:pt x="26639" y="2024"/>
                  <a:pt x="26628" y="2029"/>
                </a:cubicBezTo>
                <a:cubicBezTo>
                  <a:pt x="26617" y="2034"/>
                  <a:pt x="26605" y="2037"/>
                  <a:pt x="26593" y="2040"/>
                </a:cubicBezTo>
                <a:cubicBezTo>
                  <a:pt x="26581" y="2042"/>
                  <a:pt x="26569" y="2043"/>
                  <a:pt x="26557" y="2043"/>
                </a:cubicBezTo>
                <a:lnTo>
                  <a:pt x="186" y="2043"/>
                </a:lnTo>
                <a:cubicBezTo>
                  <a:pt x="174" y="2043"/>
                  <a:pt x="162" y="2042"/>
                  <a:pt x="150" y="2040"/>
                </a:cubicBezTo>
                <a:cubicBezTo>
                  <a:pt x="138" y="2037"/>
                  <a:pt x="126" y="2034"/>
                  <a:pt x="115" y="2029"/>
                </a:cubicBezTo>
                <a:cubicBezTo>
                  <a:pt x="104" y="2024"/>
                  <a:pt x="93" y="2019"/>
                  <a:pt x="83" y="2012"/>
                </a:cubicBezTo>
                <a:cubicBezTo>
                  <a:pt x="73" y="2005"/>
                  <a:pt x="63" y="1998"/>
                  <a:pt x="55" y="1989"/>
                </a:cubicBezTo>
                <a:cubicBezTo>
                  <a:pt x="46" y="1980"/>
                  <a:pt x="38" y="1971"/>
                  <a:pt x="31" y="1961"/>
                </a:cubicBezTo>
                <a:cubicBezTo>
                  <a:pt x="25" y="1951"/>
                  <a:pt x="19" y="1940"/>
                  <a:pt x="14" y="1929"/>
                </a:cubicBezTo>
                <a:cubicBezTo>
                  <a:pt x="10" y="1917"/>
                  <a:pt x="6" y="1906"/>
                  <a:pt x="4" y="1894"/>
                </a:cubicBezTo>
                <a:cubicBezTo>
                  <a:pt x="1" y="1882"/>
                  <a:pt x="0" y="1870"/>
                  <a:pt x="0" y="185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4" name="文本框 1083"/>
          <p:cNvSpPr txBox="1"/>
          <p:nvPr/>
        </p:nvSpPr>
        <p:spPr>
          <a:xfrm>
            <a:off x="8389440" y="60552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任务链集成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5" name="图片 1084"/>
          <p:cNvPicPr/>
          <p:nvPr/>
        </p:nvPicPr>
        <p:blipFill>
          <a:blip r:embed="rId12"/>
          <a:stretch/>
        </p:blipFill>
        <p:spPr>
          <a:xfrm>
            <a:off x="668520" y="70196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6" name="文本框 1085"/>
          <p:cNvSpPr txBox="1"/>
          <p:nvPr/>
        </p:nvSpPr>
        <p:spPr>
          <a:xfrm>
            <a:off x="668520" y="6707520"/>
            <a:ext cx="1660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文档处理模块的关键优势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7" name="图片 1086"/>
          <p:cNvPicPr/>
          <p:nvPr/>
        </p:nvPicPr>
        <p:blipFill>
          <a:blip r:embed="rId13"/>
          <a:stretch/>
        </p:blipFill>
        <p:spPr>
          <a:xfrm>
            <a:off x="3835800" y="70196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8" name="文本框 1087"/>
          <p:cNvSpPr txBox="1"/>
          <p:nvPr/>
        </p:nvSpPr>
        <p:spPr>
          <a:xfrm>
            <a:off x="869040" y="699876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支持多种文件格式的统一处理接口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9" name="图片 1088"/>
          <p:cNvPicPr/>
          <p:nvPr/>
        </p:nvPicPr>
        <p:blipFill>
          <a:blip r:embed="rId12"/>
          <a:stretch/>
        </p:blipFill>
        <p:spPr>
          <a:xfrm>
            <a:off x="6994440" y="70196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0" name="文本框 1089"/>
          <p:cNvSpPr txBox="1"/>
          <p:nvPr/>
        </p:nvSpPr>
        <p:spPr>
          <a:xfrm>
            <a:off x="4033440" y="699876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从非结构化数据中提取关键信息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91" name="图片 1090"/>
          <p:cNvPicPr/>
          <p:nvPr/>
        </p:nvPicPr>
        <p:blipFill>
          <a:blip r:embed="rId14"/>
          <a:stretch/>
        </p:blipFill>
        <p:spPr>
          <a:xfrm>
            <a:off x="534960" y="75963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2" name="文本框 1091"/>
          <p:cNvSpPr txBox="1"/>
          <p:nvPr/>
        </p:nvSpPr>
        <p:spPr>
          <a:xfrm>
            <a:off x="7197840" y="699876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将文档数据无缝集成到智能体工作流中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3" name="文本框 1092"/>
          <p:cNvSpPr txBox="1"/>
          <p:nvPr/>
        </p:nvSpPr>
        <p:spPr>
          <a:xfrm>
            <a:off x="718560" y="75837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4" name="文本框 1093"/>
          <p:cNvSpPr txBox="1"/>
          <p:nvPr/>
        </p:nvSpPr>
        <p:spPr>
          <a:xfrm>
            <a:off x="952560" y="7588080"/>
            <a:ext cx="2991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3.3.3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5" name="文本框 1094"/>
          <p:cNvSpPr txBox="1"/>
          <p:nvPr/>
        </p:nvSpPr>
        <p:spPr>
          <a:xfrm>
            <a:off x="1250280" y="758376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节内容：文件与文档处理模块的集成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96" name="图片 1095"/>
          <p:cNvPicPr/>
          <p:nvPr/>
        </p:nvPicPr>
        <p:blipFill>
          <a:blip r:embed="rId15"/>
          <a:stretch/>
        </p:blipFill>
        <p:spPr>
          <a:xfrm>
            <a:off x="0" y="0"/>
            <a:ext cx="10696320" cy="7888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7" name="文本框 1096"/>
          <p:cNvSpPr txBox="1"/>
          <p:nvPr/>
        </p:nvSpPr>
        <p:spPr>
          <a:xfrm>
            <a:off x="9691560" y="757260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14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8" name="图片 1097"/>
          <p:cNvPicPr/>
          <p:nvPr/>
        </p:nvPicPr>
        <p:blipFill>
          <a:blip r:embed="rId2"/>
          <a:stretch/>
        </p:blipFill>
        <p:spPr>
          <a:xfrm>
            <a:off x="0" y="0"/>
            <a:ext cx="10696320" cy="6985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9" name="任意多边形: 形状 1098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0" name="文本框 1099"/>
          <p:cNvSpPr txBox="1"/>
          <p:nvPr/>
        </p:nvSpPr>
        <p:spPr>
          <a:xfrm>
            <a:off x="534960" y="24516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物联网与边缘设备的集成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1" name="文本框 1100"/>
          <p:cNvSpPr txBox="1"/>
          <p:nvPr/>
        </p:nvSpPr>
        <p:spPr>
          <a:xfrm>
            <a:off x="53496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2" name="文本框 1101"/>
          <p:cNvSpPr txBox="1"/>
          <p:nvPr/>
        </p:nvSpPr>
        <p:spPr>
          <a:xfrm>
            <a:off x="1331280" y="991800"/>
            <a:ext cx="4532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支持与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3" name="文本框 1102"/>
          <p:cNvSpPr txBox="1"/>
          <p:nvPr/>
        </p:nvSpPr>
        <p:spPr>
          <a:xfrm>
            <a:off x="1782720" y="996840"/>
            <a:ext cx="22968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IoT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4" name="文本框 1103"/>
          <p:cNvSpPr txBox="1"/>
          <p:nvPr/>
        </p:nvSpPr>
        <p:spPr>
          <a:xfrm>
            <a:off x="2010960" y="991800"/>
            <a:ext cx="81478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设备和边缘计算平台的集成，实现实时获取传感器数据，并根据环境变化自动调整任务执行，为智能体提供物理世界的交互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5" name="任意多边形: 形状 1104"/>
          <p:cNvSpPr/>
          <p:nvPr/>
        </p:nvSpPr>
        <p:spPr>
          <a:xfrm>
            <a:off x="534600" y="1571040"/>
            <a:ext cx="4713480" cy="3393000"/>
          </a:xfrm>
          <a:custGeom>
            <a:avLst/>
            <a:gdLst/>
            <a:ahLst/>
            <a:cxnLst/>
            <a:rect l="0" t="0" r="r" b="b"/>
            <a:pathLst>
              <a:path w="13093" h="9425">
                <a:moveTo>
                  <a:pt x="0" y="9239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9239"/>
                </a:lnTo>
                <a:cubicBezTo>
                  <a:pt x="13093" y="9264"/>
                  <a:pt x="13089" y="9288"/>
                  <a:pt x="13079" y="9310"/>
                </a:cubicBezTo>
                <a:cubicBezTo>
                  <a:pt x="13070" y="9333"/>
                  <a:pt x="13056" y="9353"/>
                  <a:pt x="13039" y="9371"/>
                </a:cubicBezTo>
                <a:cubicBezTo>
                  <a:pt x="13021" y="9388"/>
                  <a:pt x="13001" y="9401"/>
                  <a:pt x="12979" y="9411"/>
                </a:cubicBezTo>
                <a:cubicBezTo>
                  <a:pt x="12956" y="9420"/>
                  <a:pt x="12932" y="9425"/>
                  <a:pt x="12908" y="9425"/>
                </a:cubicBezTo>
                <a:lnTo>
                  <a:pt x="186" y="9425"/>
                </a:lnTo>
                <a:cubicBezTo>
                  <a:pt x="161" y="9425"/>
                  <a:pt x="138" y="9420"/>
                  <a:pt x="115" y="9411"/>
                </a:cubicBezTo>
                <a:cubicBezTo>
                  <a:pt x="92" y="9401"/>
                  <a:pt x="72" y="9388"/>
                  <a:pt x="55" y="9371"/>
                </a:cubicBezTo>
                <a:cubicBezTo>
                  <a:pt x="37" y="9353"/>
                  <a:pt x="24" y="9333"/>
                  <a:pt x="14" y="9310"/>
                </a:cubicBezTo>
                <a:cubicBezTo>
                  <a:pt x="5" y="9288"/>
                  <a:pt x="0" y="9264"/>
                  <a:pt x="0" y="923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6" name="任意多边形: 形状 1105"/>
          <p:cNvSpPr/>
          <p:nvPr/>
        </p:nvSpPr>
        <p:spPr>
          <a:xfrm>
            <a:off x="534600" y="1571040"/>
            <a:ext cx="4713480" cy="3393000"/>
          </a:xfrm>
          <a:custGeom>
            <a:avLst/>
            <a:gdLst/>
            <a:ahLst/>
            <a:cxnLst/>
            <a:rect l="0" t="0" r="r" b="b"/>
            <a:pathLst>
              <a:path w="13093" h="9425">
                <a:moveTo>
                  <a:pt x="0" y="9239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9239"/>
                </a:lnTo>
                <a:cubicBezTo>
                  <a:pt x="13093" y="9264"/>
                  <a:pt x="13089" y="9288"/>
                  <a:pt x="13079" y="9310"/>
                </a:cubicBezTo>
                <a:cubicBezTo>
                  <a:pt x="13070" y="9333"/>
                  <a:pt x="13056" y="9353"/>
                  <a:pt x="13039" y="9371"/>
                </a:cubicBezTo>
                <a:cubicBezTo>
                  <a:pt x="13021" y="9388"/>
                  <a:pt x="13001" y="9401"/>
                  <a:pt x="12979" y="9411"/>
                </a:cubicBezTo>
                <a:cubicBezTo>
                  <a:pt x="12956" y="9420"/>
                  <a:pt x="12932" y="9425"/>
                  <a:pt x="12908" y="9425"/>
                </a:cubicBezTo>
                <a:lnTo>
                  <a:pt x="186" y="9425"/>
                </a:lnTo>
                <a:cubicBezTo>
                  <a:pt x="161" y="9425"/>
                  <a:pt x="138" y="9420"/>
                  <a:pt x="115" y="9411"/>
                </a:cubicBezTo>
                <a:cubicBezTo>
                  <a:pt x="92" y="9401"/>
                  <a:pt x="72" y="9388"/>
                  <a:pt x="55" y="9371"/>
                </a:cubicBezTo>
                <a:cubicBezTo>
                  <a:pt x="37" y="9353"/>
                  <a:pt x="24" y="9333"/>
                  <a:pt x="14" y="9310"/>
                </a:cubicBezTo>
                <a:cubicBezTo>
                  <a:pt x="5" y="9288"/>
                  <a:pt x="0" y="9264"/>
                  <a:pt x="0" y="9239"/>
                </a:cubicBezTo>
                <a:moveTo>
                  <a:pt x="23" y="185"/>
                </a:moveTo>
                <a:lnTo>
                  <a:pt x="23" y="9239"/>
                </a:lnTo>
                <a:cubicBezTo>
                  <a:pt x="23" y="9250"/>
                  <a:pt x="24" y="9261"/>
                  <a:pt x="26" y="9271"/>
                </a:cubicBezTo>
                <a:cubicBezTo>
                  <a:pt x="29" y="9282"/>
                  <a:pt x="32" y="9292"/>
                  <a:pt x="36" y="9302"/>
                </a:cubicBezTo>
                <a:cubicBezTo>
                  <a:pt x="40" y="9311"/>
                  <a:pt x="45" y="9321"/>
                  <a:pt x="51" y="9330"/>
                </a:cubicBezTo>
                <a:cubicBezTo>
                  <a:pt x="57" y="9338"/>
                  <a:pt x="63" y="9347"/>
                  <a:pt x="71" y="9354"/>
                </a:cubicBezTo>
                <a:cubicBezTo>
                  <a:pt x="78" y="9362"/>
                  <a:pt x="87" y="9369"/>
                  <a:pt x="96" y="9374"/>
                </a:cubicBezTo>
                <a:cubicBezTo>
                  <a:pt x="104" y="9380"/>
                  <a:pt x="114" y="9385"/>
                  <a:pt x="124" y="9389"/>
                </a:cubicBezTo>
                <a:cubicBezTo>
                  <a:pt x="134" y="9394"/>
                  <a:pt x="144" y="9397"/>
                  <a:pt x="154" y="9399"/>
                </a:cubicBezTo>
                <a:cubicBezTo>
                  <a:pt x="165" y="9401"/>
                  <a:pt x="175" y="9402"/>
                  <a:pt x="186" y="9402"/>
                </a:cubicBezTo>
                <a:lnTo>
                  <a:pt x="12908" y="9402"/>
                </a:lnTo>
                <a:cubicBezTo>
                  <a:pt x="12918" y="9402"/>
                  <a:pt x="12929" y="9401"/>
                  <a:pt x="12939" y="9399"/>
                </a:cubicBezTo>
                <a:cubicBezTo>
                  <a:pt x="12950" y="9397"/>
                  <a:pt x="12960" y="9394"/>
                  <a:pt x="12970" y="9389"/>
                </a:cubicBezTo>
                <a:cubicBezTo>
                  <a:pt x="12980" y="9385"/>
                  <a:pt x="12989" y="9380"/>
                  <a:pt x="12998" y="9374"/>
                </a:cubicBezTo>
                <a:cubicBezTo>
                  <a:pt x="13007" y="9369"/>
                  <a:pt x="13015" y="9362"/>
                  <a:pt x="13022" y="9354"/>
                </a:cubicBezTo>
                <a:cubicBezTo>
                  <a:pt x="13030" y="9347"/>
                  <a:pt x="13037" y="9338"/>
                  <a:pt x="13043" y="9330"/>
                </a:cubicBezTo>
                <a:cubicBezTo>
                  <a:pt x="13049" y="9321"/>
                  <a:pt x="13054" y="9311"/>
                  <a:pt x="13058" y="9302"/>
                </a:cubicBezTo>
                <a:cubicBezTo>
                  <a:pt x="13062" y="9292"/>
                  <a:pt x="13065" y="9282"/>
                  <a:pt x="13067" y="9271"/>
                </a:cubicBezTo>
                <a:cubicBezTo>
                  <a:pt x="13069" y="9261"/>
                  <a:pt x="13070" y="9250"/>
                  <a:pt x="13070" y="9239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7" name="任意多边形: 形状 1106"/>
          <p:cNvSpPr/>
          <p:nvPr/>
        </p:nvSpPr>
        <p:spPr>
          <a:xfrm>
            <a:off x="710280" y="2665440"/>
            <a:ext cx="4362480" cy="2039400"/>
          </a:xfrm>
          <a:custGeom>
            <a:avLst/>
            <a:gdLst/>
            <a:ahLst/>
            <a:cxnLst/>
            <a:rect l="0" t="0" r="r" b="b"/>
            <a:pathLst>
              <a:path w="12118" h="5665">
                <a:moveTo>
                  <a:pt x="0" y="5526"/>
                </a:moveTo>
                <a:lnTo>
                  <a:pt x="0" y="140"/>
                </a:lnTo>
                <a:cubicBezTo>
                  <a:pt x="0" y="121"/>
                  <a:pt x="3" y="104"/>
                  <a:pt x="10" y="86"/>
                </a:cubicBezTo>
                <a:cubicBezTo>
                  <a:pt x="17" y="69"/>
                  <a:pt x="27" y="54"/>
                  <a:pt x="40" y="41"/>
                </a:cubicBezTo>
                <a:cubicBezTo>
                  <a:pt x="53" y="28"/>
                  <a:pt x="69" y="18"/>
                  <a:pt x="86" y="11"/>
                </a:cubicBezTo>
                <a:cubicBezTo>
                  <a:pt x="103" y="4"/>
                  <a:pt x="120" y="0"/>
                  <a:pt x="139" y="0"/>
                </a:cubicBezTo>
                <a:lnTo>
                  <a:pt x="11979" y="0"/>
                </a:lnTo>
                <a:cubicBezTo>
                  <a:pt x="11997" y="0"/>
                  <a:pt x="12015" y="4"/>
                  <a:pt x="12032" y="11"/>
                </a:cubicBezTo>
                <a:cubicBezTo>
                  <a:pt x="12049" y="18"/>
                  <a:pt x="12064" y="28"/>
                  <a:pt x="12077" y="41"/>
                </a:cubicBezTo>
                <a:cubicBezTo>
                  <a:pt x="12090" y="54"/>
                  <a:pt x="12100" y="69"/>
                  <a:pt x="12107" y="86"/>
                </a:cubicBezTo>
                <a:cubicBezTo>
                  <a:pt x="12114" y="104"/>
                  <a:pt x="12118" y="121"/>
                  <a:pt x="12118" y="140"/>
                </a:cubicBezTo>
                <a:lnTo>
                  <a:pt x="12118" y="5526"/>
                </a:lnTo>
                <a:cubicBezTo>
                  <a:pt x="12118" y="5545"/>
                  <a:pt x="12114" y="5562"/>
                  <a:pt x="12107" y="5579"/>
                </a:cubicBezTo>
                <a:cubicBezTo>
                  <a:pt x="12100" y="5597"/>
                  <a:pt x="12090" y="5612"/>
                  <a:pt x="12077" y="5625"/>
                </a:cubicBezTo>
                <a:cubicBezTo>
                  <a:pt x="12064" y="5638"/>
                  <a:pt x="12049" y="5648"/>
                  <a:pt x="12032" y="5655"/>
                </a:cubicBezTo>
                <a:cubicBezTo>
                  <a:pt x="12015" y="5662"/>
                  <a:pt x="11997" y="5665"/>
                  <a:pt x="11979" y="5665"/>
                </a:cubicBezTo>
                <a:lnTo>
                  <a:pt x="139" y="5665"/>
                </a:lnTo>
                <a:cubicBezTo>
                  <a:pt x="120" y="5665"/>
                  <a:pt x="103" y="5662"/>
                  <a:pt x="86" y="5655"/>
                </a:cubicBezTo>
                <a:cubicBezTo>
                  <a:pt x="69" y="5648"/>
                  <a:pt x="53" y="5638"/>
                  <a:pt x="40" y="5625"/>
                </a:cubicBezTo>
                <a:cubicBezTo>
                  <a:pt x="27" y="5612"/>
                  <a:pt x="17" y="5597"/>
                  <a:pt x="10" y="5579"/>
                </a:cubicBezTo>
                <a:cubicBezTo>
                  <a:pt x="3" y="5562"/>
                  <a:pt x="0" y="5545"/>
                  <a:pt x="0" y="5526"/>
                </a:cubicBezTo>
                <a:close/>
              </a:path>
            </a:pathLst>
          </a:custGeom>
          <a:solidFill>
            <a:srgbClr val="000000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8" name="任意多边形: 形状 1107"/>
          <p:cNvSpPr/>
          <p:nvPr/>
        </p:nvSpPr>
        <p:spPr>
          <a:xfrm>
            <a:off x="710280" y="17463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6" y="927"/>
                  <a:pt x="495" y="930"/>
                  <a:pt x="465" y="930"/>
                </a:cubicBezTo>
                <a:cubicBezTo>
                  <a:pt x="434" y="930"/>
                  <a:pt x="404" y="927"/>
                  <a:pt x="374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4" y="345"/>
                  <a:pt x="23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4"/>
                  <a:pt x="343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cubicBezTo>
                  <a:pt x="495" y="0"/>
                  <a:pt x="526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8"/>
                </a:cubicBezTo>
                <a:cubicBezTo>
                  <a:pt x="905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09" name="图片 1108"/>
          <p:cNvPicPr/>
          <p:nvPr/>
        </p:nvPicPr>
        <p:blipFill>
          <a:blip r:embed="rId3"/>
          <a:stretch/>
        </p:blipFill>
        <p:spPr>
          <a:xfrm>
            <a:off x="835560" y="1846800"/>
            <a:ext cx="8316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10" name="文本框 1109"/>
          <p:cNvSpPr txBox="1"/>
          <p:nvPr/>
        </p:nvSpPr>
        <p:spPr>
          <a:xfrm>
            <a:off x="534960" y="1225800"/>
            <a:ext cx="4532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能力。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1" name="文本框 1110"/>
          <p:cNvSpPr txBox="1"/>
          <p:nvPr/>
        </p:nvSpPr>
        <p:spPr>
          <a:xfrm>
            <a:off x="1144800" y="18111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传感器数据集成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2" name="文本框 1111"/>
          <p:cNvSpPr txBox="1"/>
          <p:nvPr/>
        </p:nvSpPr>
        <p:spPr>
          <a:xfrm>
            <a:off x="710280" y="21945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3" name="文本框 1112"/>
          <p:cNvSpPr txBox="1"/>
          <p:nvPr/>
        </p:nvSpPr>
        <p:spPr>
          <a:xfrm>
            <a:off x="977760" y="2199240"/>
            <a:ext cx="2041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IoT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4" name="文本框 1113"/>
          <p:cNvSpPr txBox="1"/>
          <p:nvPr/>
        </p:nvSpPr>
        <p:spPr>
          <a:xfrm>
            <a:off x="1180800" y="219456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平台获取传感器数据，并根据实时数据执行任务链。例如，智能家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5" name="文本框 1114"/>
          <p:cNvSpPr txBox="1"/>
          <p:nvPr/>
        </p:nvSpPr>
        <p:spPr>
          <a:xfrm>
            <a:off x="710280" y="239508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居系统中，温度传感器数据触发空调自动调节模块。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6" name="文本框 1115"/>
          <p:cNvSpPr txBox="1"/>
          <p:nvPr/>
        </p:nvSpPr>
        <p:spPr>
          <a:xfrm>
            <a:off x="810720" y="2785680"/>
            <a:ext cx="2183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paho.mqtt.client </a:t>
            </a:r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mqtt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7" name="文本框 1116"/>
          <p:cNvSpPr txBox="1"/>
          <p:nvPr/>
        </p:nvSpPr>
        <p:spPr>
          <a:xfrm>
            <a:off x="810720" y="31197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4748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8" name="文本框 1117"/>
          <p:cNvSpPr txBox="1"/>
          <p:nvPr/>
        </p:nvSpPr>
        <p:spPr>
          <a:xfrm>
            <a:off x="951120" y="310464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4748B"/>
                </a:solidFill>
                <a:effectLst/>
                <a:uFillTx/>
                <a:latin typeface="WenQuanYiZenHei"/>
                <a:ea typeface="WenQuanYiZenHei"/>
              </a:rPr>
              <a:t>初始化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9" name="文本框 1118"/>
          <p:cNvSpPr txBox="1"/>
          <p:nvPr/>
        </p:nvSpPr>
        <p:spPr>
          <a:xfrm>
            <a:off x="1302120" y="311976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4748B"/>
                </a:solidFill>
                <a:effectLst/>
                <a:uFillTx/>
                <a:latin typeface="Courier New"/>
                <a:ea typeface="Courier New"/>
              </a:rPr>
              <a:t>MQTT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0" name="文本框 1119"/>
          <p:cNvSpPr txBox="1"/>
          <p:nvPr/>
        </p:nvSpPr>
        <p:spPr>
          <a:xfrm>
            <a:off x="1582920" y="310464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4748B"/>
                </a:solidFill>
                <a:effectLst/>
                <a:uFillTx/>
                <a:latin typeface="WenQuanYiZenHei"/>
                <a:ea typeface="WenQuanYiZenHei"/>
              </a:rPr>
              <a:t>客户端并连接到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1" name="文本框 1120"/>
          <p:cNvSpPr txBox="1"/>
          <p:nvPr/>
        </p:nvSpPr>
        <p:spPr>
          <a:xfrm>
            <a:off x="2401920" y="311976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4748B"/>
                </a:solidFill>
                <a:effectLst/>
                <a:uFillTx/>
                <a:latin typeface="Courier New"/>
                <a:ea typeface="Courier New"/>
              </a:rPr>
              <a:t>IoT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2" name="文本框 1121"/>
          <p:cNvSpPr txBox="1"/>
          <p:nvPr/>
        </p:nvSpPr>
        <p:spPr>
          <a:xfrm>
            <a:off x="2612520" y="310464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4748B"/>
                </a:solidFill>
                <a:effectLst/>
                <a:uFillTx/>
                <a:latin typeface="WenQuanYiZenHei"/>
                <a:ea typeface="WenQuanYiZenHei"/>
              </a:rPr>
              <a:t>平台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3" name="文本框 1122"/>
          <p:cNvSpPr txBox="1"/>
          <p:nvPr/>
        </p:nvSpPr>
        <p:spPr>
          <a:xfrm>
            <a:off x="810720" y="328716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client = mqtt.Client()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4" name="文本框 1123"/>
          <p:cNvSpPr txBox="1"/>
          <p:nvPr/>
        </p:nvSpPr>
        <p:spPr>
          <a:xfrm>
            <a:off x="810720" y="3454200"/>
            <a:ext cx="2887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client.connect(</a:t>
            </a:r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"broker.hivemq.com"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A78BFA"/>
                </a:solidFill>
                <a:effectLst/>
                <a:uFillTx/>
                <a:latin typeface="Courier New"/>
                <a:ea typeface="Courier New"/>
              </a:rPr>
              <a:t>1883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5" name="文本框 1124"/>
          <p:cNvSpPr txBox="1"/>
          <p:nvPr/>
        </p:nvSpPr>
        <p:spPr>
          <a:xfrm>
            <a:off x="810720" y="37882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4748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6" name="文本框 1125"/>
          <p:cNvSpPr txBox="1"/>
          <p:nvPr/>
        </p:nvSpPr>
        <p:spPr>
          <a:xfrm>
            <a:off x="951120" y="37731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4748B"/>
                </a:solidFill>
                <a:effectLst/>
                <a:uFillTx/>
                <a:latin typeface="WenQuanYiZenHei"/>
                <a:ea typeface="WenQuanYiZenHei"/>
              </a:rPr>
              <a:t>订阅温度传感器数据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7" name="文本框 1126"/>
          <p:cNvSpPr txBox="1"/>
          <p:nvPr/>
        </p:nvSpPr>
        <p:spPr>
          <a:xfrm>
            <a:off x="810720" y="395568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on_message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(client, userdata, message):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8" name="文本框 1127"/>
          <p:cNvSpPr txBox="1"/>
          <p:nvPr/>
        </p:nvSpPr>
        <p:spPr>
          <a:xfrm>
            <a:off x="810720" y="4122720"/>
            <a:ext cx="3451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temperature = </a:t>
            </a:r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float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(message.payload.decode())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9" name="文本框 1128"/>
          <p:cNvSpPr txBox="1"/>
          <p:nvPr/>
        </p:nvSpPr>
        <p:spPr>
          <a:xfrm>
            <a:off x="810720" y="4289760"/>
            <a:ext cx="1690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temperature &gt; </a:t>
            </a:r>
            <a:r>
              <a:rPr lang="en-US" sz="920" b="0" u="none" strike="noStrike">
                <a:solidFill>
                  <a:srgbClr val="A78BFA"/>
                </a:solidFill>
                <a:effectLst/>
                <a:uFillTx/>
                <a:latin typeface="Courier New"/>
                <a:ea typeface="Courier New"/>
              </a:rPr>
              <a:t>25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0" name="文本框 1129"/>
          <p:cNvSpPr txBox="1"/>
          <p:nvPr/>
        </p:nvSpPr>
        <p:spPr>
          <a:xfrm>
            <a:off x="810720" y="4456800"/>
            <a:ext cx="1057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print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1" name="文本框 1130"/>
          <p:cNvSpPr txBox="1"/>
          <p:nvPr/>
        </p:nvSpPr>
        <p:spPr>
          <a:xfrm>
            <a:off x="1863720" y="44416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启动空调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2" name="任意多边形: 形状 1131"/>
          <p:cNvSpPr/>
          <p:nvPr/>
        </p:nvSpPr>
        <p:spPr>
          <a:xfrm>
            <a:off x="5448240" y="1571040"/>
            <a:ext cx="4713840" cy="1387440"/>
          </a:xfrm>
          <a:custGeom>
            <a:avLst/>
            <a:gdLst/>
            <a:ahLst/>
            <a:cxnLst/>
            <a:rect l="0" t="0" r="r" b="b"/>
            <a:pathLst>
              <a:path w="13094" h="3854">
                <a:moveTo>
                  <a:pt x="15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3668"/>
                </a:lnTo>
                <a:cubicBezTo>
                  <a:pt x="13094" y="3693"/>
                  <a:pt x="13089" y="3717"/>
                  <a:pt x="13079" y="3739"/>
                </a:cubicBezTo>
                <a:cubicBezTo>
                  <a:pt x="13070" y="3762"/>
                  <a:pt x="13057" y="3782"/>
                  <a:pt x="13039" y="3800"/>
                </a:cubicBezTo>
                <a:cubicBezTo>
                  <a:pt x="13022" y="3817"/>
                  <a:pt x="13002" y="3830"/>
                  <a:pt x="12979" y="3840"/>
                </a:cubicBezTo>
                <a:cubicBezTo>
                  <a:pt x="12956" y="3849"/>
                  <a:pt x="12932" y="3854"/>
                  <a:pt x="12908" y="3854"/>
                </a:cubicBezTo>
                <a:lnTo>
                  <a:pt x="186" y="3854"/>
                </a:lnTo>
                <a:cubicBezTo>
                  <a:pt x="161" y="3854"/>
                  <a:pt x="138" y="3849"/>
                  <a:pt x="115" y="3840"/>
                </a:cubicBezTo>
                <a:cubicBezTo>
                  <a:pt x="92" y="3830"/>
                  <a:pt x="72" y="3817"/>
                  <a:pt x="55" y="3800"/>
                </a:cubicBezTo>
                <a:cubicBezTo>
                  <a:pt x="37" y="3782"/>
                  <a:pt x="24" y="3762"/>
                  <a:pt x="15" y="3739"/>
                </a:cubicBezTo>
                <a:cubicBezTo>
                  <a:pt x="5" y="3717"/>
                  <a:pt x="0" y="3693"/>
                  <a:pt x="0" y="3668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3" name="任意多边形: 形状 1132"/>
          <p:cNvSpPr/>
          <p:nvPr/>
        </p:nvSpPr>
        <p:spPr>
          <a:xfrm>
            <a:off x="5448240" y="1571040"/>
            <a:ext cx="4713840" cy="1387440"/>
          </a:xfrm>
          <a:custGeom>
            <a:avLst/>
            <a:gdLst/>
            <a:ahLst/>
            <a:cxnLst/>
            <a:rect l="0" t="0" r="r" b="b"/>
            <a:pathLst>
              <a:path w="13094" h="3854">
                <a:moveTo>
                  <a:pt x="0" y="3668"/>
                </a:move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3668"/>
                </a:lnTo>
                <a:cubicBezTo>
                  <a:pt x="13094" y="3693"/>
                  <a:pt x="13089" y="3717"/>
                  <a:pt x="13079" y="3739"/>
                </a:cubicBezTo>
                <a:cubicBezTo>
                  <a:pt x="13070" y="3762"/>
                  <a:pt x="13057" y="3782"/>
                  <a:pt x="13039" y="3800"/>
                </a:cubicBezTo>
                <a:cubicBezTo>
                  <a:pt x="13022" y="3817"/>
                  <a:pt x="13002" y="3830"/>
                  <a:pt x="12979" y="3840"/>
                </a:cubicBezTo>
                <a:cubicBezTo>
                  <a:pt x="12956" y="3849"/>
                  <a:pt x="12932" y="3854"/>
                  <a:pt x="12908" y="3854"/>
                </a:cubicBezTo>
                <a:lnTo>
                  <a:pt x="186" y="3854"/>
                </a:lnTo>
                <a:cubicBezTo>
                  <a:pt x="161" y="3854"/>
                  <a:pt x="138" y="3849"/>
                  <a:pt x="115" y="3840"/>
                </a:cubicBezTo>
                <a:cubicBezTo>
                  <a:pt x="92" y="3830"/>
                  <a:pt x="72" y="3817"/>
                  <a:pt x="55" y="3800"/>
                </a:cubicBezTo>
                <a:cubicBezTo>
                  <a:pt x="37" y="3782"/>
                  <a:pt x="24" y="3762"/>
                  <a:pt x="15" y="3739"/>
                </a:cubicBezTo>
                <a:cubicBezTo>
                  <a:pt x="5" y="3717"/>
                  <a:pt x="0" y="3693"/>
                  <a:pt x="0" y="3668"/>
                </a:cubicBezTo>
                <a:moveTo>
                  <a:pt x="24" y="185"/>
                </a:moveTo>
                <a:lnTo>
                  <a:pt x="24" y="3668"/>
                </a:lnTo>
                <a:cubicBezTo>
                  <a:pt x="24" y="3679"/>
                  <a:pt x="25" y="3689"/>
                  <a:pt x="27" y="3700"/>
                </a:cubicBezTo>
                <a:cubicBezTo>
                  <a:pt x="29" y="3710"/>
                  <a:pt x="32" y="3721"/>
                  <a:pt x="36" y="3730"/>
                </a:cubicBezTo>
                <a:cubicBezTo>
                  <a:pt x="40" y="3740"/>
                  <a:pt x="45" y="3750"/>
                  <a:pt x="51" y="3758"/>
                </a:cubicBezTo>
                <a:cubicBezTo>
                  <a:pt x="57" y="3767"/>
                  <a:pt x="64" y="3776"/>
                  <a:pt x="71" y="3783"/>
                </a:cubicBezTo>
                <a:cubicBezTo>
                  <a:pt x="79" y="3791"/>
                  <a:pt x="87" y="3797"/>
                  <a:pt x="96" y="3803"/>
                </a:cubicBezTo>
                <a:cubicBezTo>
                  <a:pt x="105" y="3809"/>
                  <a:pt x="114" y="3814"/>
                  <a:pt x="124" y="3818"/>
                </a:cubicBezTo>
                <a:cubicBezTo>
                  <a:pt x="134" y="3822"/>
                  <a:pt x="144" y="3826"/>
                  <a:pt x="154" y="3828"/>
                </a:cubicBezTo>
                <a:cubicBezTo>
                  <a:pt x="165" y="3830"/>
                  <a:pt x="175" y="3831"/>
                  <a:pt x="186" y="3831"/>
                </a:cubicBezTo>
                <a:lnTo>
                  <a:pt x="12908" y="3831"/>
                </a:lnTo>
                <a:cubicBezTo>
                  <a:pt x="12919" y="3831"/>
                  <a:pt x="12929" y="3830"/>
                  <a:pt x="12940" y="3828"/>
                </a:cubicBezTo>
                <a:cubicBezTo>
                  <a:pt x="12950" y="3826"/>
                  <a:pt x="12960" y="3822"/>
                  <a:pt x="12970" y="3818"/>
                </a:cubicBezTo>
                <a:cubicBezTo>
                  <a:pt x="12980" y="3814"/>
                  <a:pt x="12989" y="3809"/>
                  <a:pt x="12998" y="3803"/>
                </a:cubicBezTo>
                <a:cubicBezTo>
                  <a:pt x="13007" y="3797"/>
                  <a:pt x="13015" y="3791"/>
                  <a:pt x="13023" y="3783"/>
                </a:cubicBezTo>
                <a:cubicBezTo>
                  <a:pt x="13030" y="3776"/>
                  <a:pt x="13037" y="3767"/>
                  <a:pt x="13043" y="3758"/>
                </a:cubicBezTo>
                <a:cubicBezTo>
                  <a:pt x="13049" y="3750"/>
                  <a:pt x="13054" y="3740"/>
                  <a:pt x="13058" y="3730"/>
                </a:cubicBezTo>
                <a:cubicBezTo>
                  <a:pt x="13062" y="3721"/>
                  <a:pt x="13065" y="3710"/>
                  <a:pt x="13067" y="3700"/>
                </a:cubicBezTo>
                <a:cubicBezTo>
                  <a:pt x="13069" y="3689"/>
                  <a:pt x="13070" y="3679"/>
                  <a:pt x="13070" y="3668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3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4" name="任意多边形: 形状 1133"/>
          <p:cNvSpPr/>
          <p:nvPr/>
        </p:nvSpPr>
        <p:spPr>
          <a:xfrm>
            <a:off x="5623920" y="17463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5" y="586"/>
                  <a:pt x="906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5" y="927"/>
                  <a:pt x="495" y="930"/>
                  <a:pt x="464" y="930"/>
                </a:cubicBezTo>
                <a:cubicBezTo>
                  <a:pt x="434" y="930"/>
                  <a:pt x="403" y="927"/>
                  <a:pt x="374" y="921"/>
                </a:cubicBezTo>
                <a:cubicBezTo>
                  <a:pt x="344" y="915"/>
                  <a:pt x="315" y="906"/>
                  <a:pt x="286" y="894"/>
                </a:cubicBezTo>
                <a:cubicBezTo>
                  <a:pt x="258" y="883"/>
                  <a:pt x="232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4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5" y="345"/>
                  <a:pt x="24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2" y="61"/>
                  <a:pt x="258" y="47"/>
                  <a:pt x="286" y="35"/>
                </a:cubicBezTo>
                <a:cubicBezTo>
                  <a:pt x="315" y="24"/>
                  <a:pt x="344" y="15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8"/>
                </a:cubicBezTo>
                <a:cubicBezTo>
                  <a:pt x="906" y="316"/>
                  <a:pt x="915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35" name="图片 1134"/>
          <p:cNvPicPr/>
          <p:nvPr/>
        </p:nvPicPr>
        <p:blipFill>
          <a:blip r:embed="rId4"/>
          <a:stretch/>
        </p:blipFill>
        <p:spPr>
          <a:xfrm>
            <a:off x="5724360" y="1846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6" name="文本框 1135"/>
          <p:cNvSpPr txBox="1"/>
          <p:nvPr/>
        </p:nvSpPr>
        <p:spPr>
          <a:xfrm>
            <a:off x="2331720" y="4456800"/>
            <a:ext cx="141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"</a:t>
            </a:r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7" name="文本框 1136"/>
          <p:cNvSpPr txBox="1"/>
          <p:nvPr/>
        </p:nvSpPr>
        <p:spPr>
          <a:xfrm>
            <a:off x="6058440" y="181116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边缘计算与任务分配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8" name="文本框 1137"/>
          <p:cNvSpPr txBox="1"/>
          <p:nvPr/>
        </p:nvSpPr>
        <p:spPr>
          <a:xfrm>
            <a:off x="5623920" y="219456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在需要快速响应的场景中，边缘设备可以承担部分计算任务，减少系统的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9" name="文本框 1138"/>
          <p:cNvSpPr txBox="1"/>
          <p:nvPr/>
        </p:nvSpPr>
        <p:spPr>
          <a:xfrm>
            <a:off x="5623920" y="239508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延迟。例如，在智能交通管理系统中，边缘设备根据实时交通数据调整信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0" name="任意多边形: 形状 1139"/>
          <p:cNvSpPr/>
          <p:nvPr/>
        </p:nvSpPr>
        <p:spPr>
          <a:xfrm>
            <a:off x="5448240" y="3359160"/>
            <a:ext cx="4713840" cy="1788840"/>
          </a:xfrm>
          <a:custGeom>
            <a:avLst/>
            <a:gdLst/>
            <a:ahLst/>
            <a:cxnLst/>
            <a:rect l="0" t="0" r="r" b="b"/>
            <a:pathLst>
              <a:path w="13094" h="4969">
                <a:moveTo>
                  <a:pt x="15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4783"/>
                </a:lnTo>
                <a:cubicBezTo>
                  <a:pt x="13094" y="4808"/>
                  <a:pt x="13089" y="4831"/>
                  <a:pt x="13079" y="4854"/>
                </a:cubicBezTo>
                <a:cubicBezTo>
                  <a:pt x="13070" y="4877"/>
                  <a:pt x="13057" y="4897"/>
                  <a:pt x="13039" y="4914"/>
                </a:cubicBezTo>
                <a:cubicBezTo>
                  <a:pt x="13022" y="4932"/>
                  <a:pt x="13002" y="4945"/>
                  <a:pt x="12979" y="4955"/>
                </a:cubicBezTo>
                <a:cubicBezTo>
                  <a:pt x="12956" y="4964"/>
                  <a:pt x="12932" y="4969"/>
                  <a:pt x="12908" y="4969"/>
                </a:cubicBezTo>
                <a:lnTo>
                  <a:pt x="186" y="4969"/>
                </a:lnTo>
                <a:cubicBezTo>
                  <a:pt x="161" y="4969"/>
                  <a:pt x="138" y="4964"/>
                  <a:pt x="115" y="4955"/>
                </a:cubicBezTo>
                <a:cubicBezTo>
                  <a:pt x="92" y="4945"/>
                  <a:pt x="72" y="4932"/>
                  <a:pt x="55" y="4914"/>
                </a:cubicBezTo>
                <a:cubicBezTo>
                  <a:pt x="37" y="4897"/>
                  <a:pt x="24" y="4877"/>
                  <a:pt x="15" y="4854"/>
                </a:cubicBezTo>
                <a:cubicBezTo>
                  <a:pt x="5" y="4831"/>
                  <a:pt x="0" y="4808"/>
                  <a:pt x="0" y="4783"/>
                </a:cubicBez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1" name="任意多边形: 形状 1140"/>
          <p:cNvSpPr/>
          <p:nvPr/>
        </p:nvSpPr>
        <p:spPr>
          <a:xfrm>
            <a:off x="5448240" y="3359160"/>
            <a:ext cx="4713840" cy="1788840"/>
          </a:xfrm>
          <a:custGeom>
            <a:avLst/>
            <a:gdLst/>
            <a:ahLst/>
            <a:cxnLst/>
            <a:rect l="0" t="0" r="r" b="b"/>
            <a:pathLst>
              <a:path w="13094" h="4969">
                <a:moveTo>
                  <a:pt x="0" y="4783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4783"/>
                </a:lnTo>
                <a:cubicBezTo>
                  <a:pt x="13094" y="4808"/>
                  <a:pt x="13089" y="4831"/>
                  <a:pt x="13079" y="4854"/>
                </a:cubicBezTo>
                <a:cubicBezTo>
                  <a:pt x="13070" y="4877"/>
                  <a:pt x="13057" y="4897"/>
                  <a:pt x="13039" y="4914"/>
                </a:cubicBezTo>
                <a:cubicBezTo>
                  <a:pt x="13022" y="4932"/>
                  <a:pt x="13002" y="4945"/>
                  <a:pt x="12979" y="4955"/>
                </a:cubicBezTo>
                <a:cubicBezTo>
                  <a:pt x="12956" y="4964"/>
                  <a:pt x="12932" y="4969"/>
                  <a:pt x="12908" y="4969"/>
                </a:cubicBezTo>
                <a:lnTo>
                  <a:pt x="186" y="4969"/>
                </a:lnTo>
                <a:cubicBezTo>
                  <a:pt x="161" y="4969"/>
                  <a:pt x="138" y="4964"/>
                  <a:pt x="115" y="4955"/>
                </a:cubicBezTo>
                <a:cubicBezTo>
                  <a:pt x="92" y="4945"/>
                  <a:pt x="72" y="4932"/>
                  <a:pt x="55" y="4914"/>
                </a:cubicBezTo>
                <a:cubicBezTo>
                  <a:pt x="37" y="4897"/>
                  <a:pt x="24" y="4877"/>
                  <a:pt x="15" y="4854"/>
                </a:cubicBezTo>
                <a:cubicBezTo>
                  <a:pt x="5" y="4831"/>
                  <a:pt x="0" y="4808"/>
                  <a:pt x="0" y="4783"/>
                </a:cubicBezTo>
                <a:moveTo>
                  <a:pt x="24" y="186"/>
                </a:moveTo>
                <a:lnTo>
                  <a:pt x="24" y="4783"/>
                </a:lnTo>
                <a:cubicBezTo>
                  <a:pt x="24" y="4794"/>
                  <a:pt x="25" y="4804"/>
                  <a:pt x="27" y="4815"/>
                </a:cubicBezTo>
                <a:cubicBezTo>
                  <a:pt x="29" y="4825"/>
                  <a:pt x="32" y="4835"/>
                  <a:pt x="36" y="4845"/>
                </a:cubicBezTo>
                <a:cubicBezTo>
                  <a:pt x="40" y="4855"/>
                  <a:pt x="45" y="4864"/>
                  <a:pt x="51" y="4873"/>
                </a:cubicBezTo>
                <a:cubicBezTo>
                  <a:pt x="57" y="4882"/>
                  <a:pt x="64" y="4890"/>
                  <a:pt x="71" y="4898"/>
                </a:cubicBezTo>
                <a:cubicBezTo>
                  <a:pt x="79" y="4905"/>
                  <a:pt x="87" y="4912"/>
                  <a:pt x="96" y="4918"/>
                </a:cubicBezTo>
                <a:cubicBezTo>
                  <a:pt x="105" y="4924"/>
                  <a:pt x="114" y="4929"/>
                  <a:pt x="124" y="4933"/>
                </a:cubicBezTo>
                <a:cubicBezTo>
                  <a:pt x="134" y="4937"/>
                  <a:pt x="144" y="4940"/>
                  <a:pt x="154" y="4942"/>
                </a:cubicBezTo>
                <a:cubicBezTo>
                  <a:pt x="165" y="4944"/>
                  <a:pt x="175" y="4946"/>
                  <a:pt x="186" y="4946"/>
                </a:cubicBezTo>
                <a:lnTo>
                  <a:pt x="12908" y="4946"/>
                </a:lnTo>
                <a:cubicBezTo>
                  <a:pt x="12919" y="4946"/>
                  <a:pt x="12929" y="4944"/>
                  <a:pt x="12940" y="4942"/>
                </a:cubicBezTo>
                <a:cubicBezTo>
                  <a:pt x="12950" y="4940"/>
                  <a:pt x="12960" y="4937"/>
                  <a:pt x="12970" y="4933"/>
                </a:cubicBezTo>
                <a:cubicBezTo>
                  <a:pt x="12980" y="4929"/>
                  <a:pt x="12989" y="4924"/>
                  <a:pt x="12998" y="4918"/>
                </a:cubicBezTo>
                <a:cubicBezTo>
                  <a:pt x="13007" y="4912"/>
                  <a:pt x="13015" y="4905"/>
                  <a:pt x="13023" y="4898"/>
                </a:cubicBezTo>
                <a:cubicBezTo>
                  <a:pt x="13030" y="4890"/>
                  <a:pt x="13037" y="4882"/>
                  <a:pt x="13043" y="4873"/>
                </a:cubicBezTo>
                <a:cubicBezTo>
                  <a:pt x="13049" y="4864"/>
                  <a:pt x="13054" y="4855"/>
                  <a:pt x="13058" y="4845"/>
                </a:cubicBezTo>
                <a:cubicBezTo>
                  <a:pt x="13062" y="4835"/>
                  <a:pt x="13065" y="4825"/>
                  <a:pt x="13067" y="4815"/>
                </a:cubicBezTo>
                <a:cubicBezTo>
                  <a:pt x="13069" y="4804"/>
                  <a:pt x="13070" y="4794"/>
                  <a:pt x="13070" y="4783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4"/>
                  <a:pt x="13043" y="96"/>
                </a:cubicBezTo>
                <a:cubicBezTo>
                  <a:pt x="13037" y="87"/>
                  <a:pt x="13030" y="78"/>
                  <a:pt x="13023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2" name="任意多边形: 形状 1141"/>
          <p:cNvSpPr/>
          <p:nvPr/>
        </p:nvSpPr>
        <p:spPr>
          <a:xfrm>
            <a:off x="5623920" y="353484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4"/>
                </a:moveTo>
                <a:cubicBezTo>
                  <a:pt x="929" y="494"/>
                  <a:pt x="926" y="525"/>
                  <a:pt x="920" y="554"/>
                </a:cubicBezTo>
                <a:cubicBezTo>
                  <a:pt x="915" y="584"/>
                  <a:pt x="906" y="613"/>
                  <a:pt x="894" y="642"/>
                </a:cubicBezTo>
                <a:cubicBezTo>
                  <a:pt x="882" y="670"/>
                  <a:pt x="868" y="696"/>
                  <a:pt x="851" y="722"/>
                </a:cubicBezTo>
                <a:cubicBezTo>
                  <a:pt x="834" y="747"/>
                  <a:pt x="815" y="771"/>
                  <a:pt x="793" y="792"/>
                </a:cubicBezTo>
                <a:cubicBezTo>
                  <a:pt x="772" y="814"/>
                  <a:pt x="748" y="833"/>
                  <a:pt x="723" y="850"/>
                </a:cubicBezTo>
                <a:cubicBezTo>
                  <a:pt x="698" y="868"/>
                  <a:pt x="671" y="882"/>
                  <a:pt x="643" y="894"/>
                </a:cubicBezTo>
                <a:cubicBezTo>
                  <a:pt x="614" y="905"/>
                  <a:pt x="585" y="914"/>
                  <a:pt x="555" y="920"/>
                </a:cubicBezTo>
                <a:cubicBezTo>
                  <a:pt x="525" y="926"/>
                  <a:pt x="495" y="929"/>
                  <a:pt x="464" y="929"/>
                </a:cubicBezTo>
                <a:cubicBezTo>
                  <a:pt x="434" y="929"/>
                  <a:pt x="403" y="926"/>
                  <a:pt x="374" y="920"/>
                </a:cubicBezTo>
                <a:cubicBezTo>
                  <a:pt x="344" y="914"/>
                  <a:pt x="315" y="905"/>
                  <a:pt x="286" y="894"/>
                </a:cubicBezTo>
                <a:cubicBezTo>
                  <a:pt x="258" y="882"/>
                  <a:pt x="232" y="868"/>
                  <a:pt x="206" y="850"/>
                </a:cubicBezTo>
                <a:cubicBezTo>
                  <a:pt x="181" y="833"/>
                  <a:pt x="157" y="814"/>
                  <a:pt x="136" y="792"/>
                </a:cubicBezTo>
                <a:cubicBezTo>
                  <a:pt x="114" y="771"/>
                  <a:pt x="95" y="747"/>
                  <a:pt x="78" y="722"/>
                </a:cubicBezTo>
                <a:cubicBezTo>
                  <a:pt x="61" y="696"/>
                  <a:pt x="47" y="670"/>
                  <a:pt x="35" y="642"/>
                </a:cubicBezTo>
                <a:cubicBezTo>
                  <a:pt x="24" y="613"/>
                  <a:pt x="15" y="584"/>
                  <a:pt x="9" y="554"/>
                </a:cubicBezTo>
                <a:cubicBezTo>
                  <a:pt x="3" y="525"/>
                  <a:pt x="0" y="494"/>
                  <a:pt x="0" y="464"/>
                </a:cubicBezTo>
                <a:cubicBezTo>
                  <a:pt x="0" y="433"/>
                  <a:pt x="3" y="403"/>
                  <a:pt x="9" y="373"/>
                </a:cubicBezTo>
                <a:cubicBezTo>
                  <a:pt x="15" y="343"/>
                  <a:pt x="24" y="314"/>
                  <a:pt x="35" y="286"/>
                </a:cubicBezTo>
                <a:cubicBezTo>
                  <a:pt x="47" y="258"/>
                  <a:pt x="61" y="231"/>
                  <a:pt x="78" y="206"/>
                </a:cubicBezTo>
                <a:cubicBezTo>
                  <a:pt x="95" y="181"/>
                  <a:pt x="114" y="157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2" y="61"/>
                  <a:pt x="258" y="47"/>
                  <a:pt x="286" y="35"/>
                </a:cubicBezTo>
                <a:cubicBezTo>
                  <a:pt x="315" y="23"/>
                  <a:pt x="344" y="14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4"/>
                  <a:pt x="614" y="23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1"/>
                  <a:pt x="851" y="206"/>
                </a:cubicBezTo>
                <a:cubicBezTo>
                  <a:pt x="868" y="231"/>
                  <a:pt x="882" y="258"/>
                  <a:pt x="894" y="286"/>
                </a:cubicBezTo>
                <a:cubicBezTo>
                  <a:pt x="906" y="314"/>
                  <a:pt x="915" y="343"/>
                  <a:pt x="920" y="373"/>
                </a:cubicBezTo>
                <a:cubicBezTo>
                  <a:pt x="926" y="403"/>
                  <a:pt x="929" y="433"/>
                  <a:pt x="929" y="464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43" name="图片 1142"/>
          <p:cNvPicPr/>
          <p:nvPr/>
        </p:nvPicPr>
        <p:blipFill>
          <a:blip r:embed="rId5"/>
          <a:stretch/>
        </p:blipFill>
        <p:spPr>
          <a:xfrm>
            <a:off x="5724360" y="3635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44" name="文本框 1143"/>
          <p:cNvSpPr txBox="1"/>
          <p:nvPr/>
        </p:nvSpPr>
        <p:spPr>
          <a:xfrm>
            <a:off x="5623920" y="259560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号灯，确保交通流畅。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5" name="任意多边形: 形状 1144"/>
          <p:cNvSpPr/>
          <p:nvPr/>
        </p:nvSpPr>
        <p:spPr>
          <a:xfrm>
            <a:off x="5682240" y="4044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9" y="109"/>
                  <a:pt x="82" y="112"/>
                </a:cubicBezTo>
                <a:cubicBezTo>
                  <a:pt x="75" y="115"/>
                  <a:pt x="67" y="117"/>
                  <a:pt x="59" y="117"/>
                </a:cubicBezTo>
                <a:cubicBezTo>
                  <a:pt x="52" y="117"/>
                  <a:pt x="43" y="115"/>
                  <a:pt x="36" y="112"/>
                </a:cubicBezTo>
                <a:cubicBezTo>
                  <a:pt x="29" y="109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5"/>
                </a:cubicBezTo>
                <a:cubicBezTo>
                  <a:pt x="8" y="28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2" y="0"/>
                  <a:pt x="59" y="0"/>
                </a:cubicBezTo>
                <a:cubicBezTo>
                  <a:pt x="67" y="0"/>
                  <a:pt x="75" y="1"/>
                  <a:pt x="82" y="4"/>
                </a:cubicBezTo>
                <a:cubicBezTo>
                  <a:pt x="89" y="7"/>
                  <a:pt x="95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6" name="文本框 1145"/>
          <p:cNvSpPr txBox="1"/>
          <p:nvPr/>
        </p:nvSpPr>
        <p:spPr>
          <a:xfrm>
            <a:off x="6058440" y="35996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集成优势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7" name="任意多边形: 形状 1146"/>
          <p:cNvSpPr/>
          <p:nvPr/>
        </p:nvSpPr>
        <p:spPr>
          <a:xfrm>
            <a:off x="5682240" y="4311720"/>
            <a:ext cx="42120" cy="42480"/>
          </a:xfrm>
          <a:custGeom>
            <a:avLst/>
            <a:gdLst/>
            <a:ahLst/>
            <a:cxnLst/>
            <a:rect l="0" t="0" r="r" b="b"/>
            <a:pathLst>
              <a:path w="117" h="118">
                <a:moveTo>
                  <a:pt x="117" y="59"/>
                </a:moveTo>
                <a:cubicBezTo>
                  <a:pt x="117" y="67"/>
                  <a:pt x="116" y="75"/>
                  <a:pt x="113" y="82"/>
                </a:cubicBezTo>
                <a:cubicBezTo>
                  <a:pt x="110" y="89"/>
                  <a:pt x="106" y="95"/>
                  <a:pt x="100" y="101"/>
                </a:cubicBezTo>
                <a:cubicBezTo>
                  <a:pt x="95" y="106"/>
                  <a:pt x="89" y="110"/>
                  <a:pt x="82" y="113"/>
                </a:cubicBezTo>
                <a:cubicBezTo>
                  <a:pt x="75" y="116"/>
                  <a:pt x="67" y="118"/>
                  <a:pt x="59" y="118"/>
                </a:cubicBezTo>
                <a:cubicBezTo>
                  <a:pt x="52" y="118"/>
                  <a:pt x="43" y="116"/>
                  <a:pt x="36" y="113"/>
                </a:cubicBezTo>
                <a:cubicBezTo>
                  <a:pt x="29" y="110"/>
                  <a:pt x="23" y="106"/>
                  <a:pt x="17" y="101"/>
                </a:cubicBezTo>
                <a:cubicBezTo>
                  <a:pt x="12" y="95"/>
                  <a:pt x="8" y="89"/>
                  <a:pt x="5" y="82"/>
                </a:cubicBezTo>
                <a:cubicBezTo>
                  <a:pt x="2" y="75"/>
                  <a:pt x="0" y="67"/>
                  <a:pt x="0" y="59"/>
                </a:cubicBezTo>
                <a:cubicBezTo>
                  <a:pt x="0" y="52"/>
                  <a:pt x="2" y="44"/>
                  <a:pt x="5" y="37"/>
                </a:cubicBezTo>
                <a:cubicBezTo>
                  <a:pt x="8" y="29"/>
                  <a:pt x="12" y="23"/>
                  <a:pt x="17" y="17"/>
                </a:cubicBezTo>
                <a:cubicBezTo>
                  <a:pt x="23" y="12"/>
                  <a:pt x="29" y="8"/>
                  <a:pt x="36" y="5"/>
                </a:cubicBezTo>
                <a:cubicBezTo>
                  <a:pt x="43" y="2"/>
                  <a:pt x="52" y="0"/>
                  <a:pt x="59" y="0"/>
                </a:cubicBezTo>
                <a:cubicBezTo>
                  <a:pt x="67" y="0"/>
                  <a:pt x="75" y="2"/>
                  <a:pt x="82" y="5"/>
                </a:cubicBezTo>
                <a:cubicBezTo>
                  <a:pt x="89" y="8"/>
                  <a:pt x="95" y="12"/>
                  <a:pt x="100" y="17"/>
                </a:cubicBezTo>
                <a:cubicBezTo>
                  <a:pt x="106" y="23"/>
                  <a:pt x="110" y="29"/>
                  <a:pt x="113" y="37"/>
                </a:cubicBezTo>
                <a:cubicBezTo>
                  <a:pt x="116" y="44"/>
                  <a:pt x="117" y="52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8" name="文本框 1147"/>
          <p:cNvSpPr txBox="1"/>
          <p:nvPr/>
        </p:nvSpPr>
        <p:spPr>
          <a:xfrm>
            <a:off x="5824440" y="398268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实时数据采集与分析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9" name="任意多边形: 形状 1148"/>
          <p:cNvSpPr/>
          <p:nvPr/>
        </p:nvSpPr>
        <p:spPr>
          <a:xfrm>
            <a:off x="5682240" y="45792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6" y="73"/>
                  <a:pt x="113" y="80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6"/>
                  <a:pt x="89" y="110"/>
                  <a:pt x="82" y="113"/>
                </a:cubicBezTo>
                <a:cubicBezTo>
                  <a:pt x="75" y="116"/>
                  <a:pt x="67" y="117"/>
                  <a:pt x="59" y="117"/>
                </a:cubicBezTo>
                <a:cubicBezTo>
                  <a:pt x="52" y="117"/>
                  <a:pt x="43" y="116"/>
                  <a:pt x="36" y="113"/>
                </a:cubicBezTo>
                <a:cubicBezTo>
                  <a:pt x="29" y="110"/>
                  <a:pt x="23" y="106"/>
                  <a:pt x="17" y="100"/>
                </a:cubicBezTo>
                <a:cubicBezTo>
                  <a:pt x="12" y="94"/>
                  <a:pt x="8" y="88"/>
                  <a:pt x="5" y="80"/>
                </a:cubicBezTo>
                <a:cubicBezTo>
                  <a:pt x="2" y="73"/>
                  <a:pt x="0" y="66"/>
                  <a:pt x="0" y="58"/>
                </a:cubicBezTo>
                <a:cubicBezTo>
                  <a:pt x="0" y="51"/>
                  <a:pt x="2" y="43"/>
                  <a:pt x="5" y="36"/>
                </a:cubicBezTo>
                <a:cubicBezTo>
                  <a:pt x="8" y="29"/>
                  <a:pt x="12" y="23"/>
                  <a:pt x="17" y="17"/>
                </a:cubicBezTo>
                <a:cubicBezTo>
                  <a:pt x="23" y="12"/>
                  <a:pt x="29" y="8"/>
                  <a:pt x="36" y="5"/>
                </a:cubicBezTo>
                <a:cubicBezTo>
                  <a:pt x="43" y="2"/>
                  <a:pt x="52" y="0"/>
                  <a:pt x="59" y="0"/>
                </a:cubicBezTo>
                <a:cubicBezTo>
                  <a:pt x="67" y="0"/>
                  <a:pt x="75" y="2"/>
                  <a:pt x="82" y="5"/>
                </a:cubicBezTo>
                <a:cubicBezTo>
                  <a:pt x="89" y="8"/>
                  <a:pt x="95" y="12"/>
                  <a:pt x="100" y="17"/>
                </a:cubicBezTo>
                <a:cubicBezTo>
                  <a:pt x="106" y="23"/>
                  <a:pt x="110" y="29"/>
                  <a:pt x="113" y="36"/>
                </a:cubicBezTo>
                <a:cubicBezTo>
                  <a:pt x="116" y="43"/>
                  <a:pt x="117" y="51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0" name="文本框 1149"/>
          <p:cNvSpPr txBox="1"/>
          <p:nvPr/>
        </p:nvSpPr>
        <p:spPr>
          <a:xfrm>
            <a:off x="5824440" y="42501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自动化环境适应与控制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1" name="任意多边形: 形状 1150"/>
          <p:cNvSpPr/>
          <p:nvPr/>
        </p:nvSpPr>
        <p:spPr>
          <a:xfrm>
            <a:off x="5682240" y="48466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5" y="106"/>
                  <a:pt x="89" y="110"/>
                  <a:pt x="82" y="113"/>
                </a:cubicBezTo>
                <a:cubicBezTo>
                  <a:pt x="75" y="116"/>
                  <a:pt x="67" y="117"/>
                  <a:pt x="59" y="117"/>
                </a:cubicBezTo>
                <a:cubicBezTo>
                  <a:pt x="52" y="117"/>
                  <a:pt x="43" y="116"/>
                  <a:pt x="36" y="113"/>
                </a:cubicBezTo>
                <a:cubicBezTo>
                  <a:pt x="29" y="110"/>
                  <a:pt x="23" y="106"/>
                  <a:pt x="17" y="100"/>
                </a:cubicBezTo>
                <a:cubicBezTo>
                  <a:pt x="12" y="95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9"/>
                  <a:pt x="12" y="23"/>
                  <a:pt x="17" y="17"/>
                </a:cubicBezTo>
                <a:cubicBezTo>
                  <a:pt x="23" y="12"/>
                  <a:pt x="29" y="7"/>
                  <a:pt x="36" y="4"/>
                </a:cubicBezTo>
                <a:cubicBezTo>
                  <a:pt x="43" y="2"/>
                  <a:pt x="52" y="0"/>
                  <a:pt x="59" y="0"/>
                </a:cubicBezTo>
                <a:cubicBezTo>
                  <a:pt x="67" y="0"/>
                  <a:pt x="75" y="2"/>
                  <a:pt x="82" y="4"/>
                </a:cubicBezTo>
                <a:cubicBezTo>
                  <a:pt x="89" y="7"/>
                  <a:pt x="95" y="12"/>
                  <a:pt x="100" y="17"/>
                </a:cubicBezTo>
                <a:cubicBezTo>
                  <a:pt x="106" y="23"/>
                  <a:pt x="110" y="29"/>
                  <a:pt x="113" y="36"/>
                </a:cubicBezTo>
                <a:cubicBezTo>
                  <a:pt x="116" y="43"/>
                  <a:pt x="117" y="50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2" name="文本框 1151"/>
          <p:cNvSpPr txBox="1"/>
          <p:nvPr/>
        </p:nvSpPr>
        <p:spPr>
          <a:xfrm>
            <a:off x="5824440" y="45176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分布式设备高效管理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3" name="任意多边形: 形状 1152"/>
          <p:cNvSpPr/>
          <p:nvPr/>
        </p:nvSpPr>
        <p:spPr>
          <a:xfrm>
            <a:off x="534600" y="5348160"/>
            <a:ext cx="9627480" cy="969840"/>
          </a:xfrm>
          <a:custGeom>
            <a:avLst/>
            <a:gdLst/>
            <a:ahLst/>
            <a:cxnLst/>
            <a:rect l="0" t="0" r="r" b="b"/>
            <a:pathLst>
              <a:path w="26743" h="2694">
                <a:moveTo>
                  <a:pt x="0" y="2507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9"/>
                  <a:pt x="26650" y="24"/>
                  <a:pt x="26660" y="31"/>
                </a:cubicBezTo>
                <a:cubicBezTo>
                  <a:pt x="26670" y="38"/>
                  <a:pt x="26680" y="46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3"/>
                  <a:pt x="26724" y="103"/>
                  <a:pt x="26728" y="114"/>
                </a:cubicBezTo>
                <a:cubicBezTo>
                  <a:pt x="26733" y="126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6"/>
                </a:cubicBezTo>
                <a:lnTo>
                  <a:pt x="26743" y="2507"/>
                </a:lnTo>
                <a:cubicBezTo>
                  <a:pt x="26743" y="2519"/>
                  <a:pt x="26741" y="2531"/>
                  <a:pt x="26739" y="2543"/>
                </a:cubicBezTo>
                <a:cubicBezTo>
                  <a:pt x="26737" y="2555"/>
                  <a:pt x="26733" y="2567"/>
                  <a:pt x="26728" y="2578"/>
                </a:cubicBezTo>
                <a:cubicBezTo>
                  <a:pt x="26724" y="2589"/>
                  <a:pt x="26718" y="2600"/>
                  <a:pt x="26711" y="2610"/>
                </a:cubicBezTo>
                <a:cubicBezTo>
                  <a:pt x="26704" y="2620"/>
                  <a:pt x="26697" y="2630"/>
                  <a:pt x="26688" y="2638"/>
                </a:cubicBezTo>
                <a:cubicBezTo>
                  <a:pt x="26680" y="2648"/>
                  <a:pt x="26670" y="2655"/>
                  <a:pt x="26660" y="2662"/>
                </a:cubicBezTo>
                <a:cubicBezTo>
                  <a:pt x="26650" y="2669"/>
                  <a:pt x="26639" y="2675"/>
                  <a:pt x="26628" y="2679"/>
                </a:cubicBezTo>
                <a:cubicBezTo>
                  <a:pt x="26617" y="2684"/>
                  <a:pt x="26605" y="2688"/>
                  <a:pt x="26593" y="2690"/>
                </a:cubicBezTo>
                <a:cubicBezTo>
                  <a:pt x="26581" y="2692"/>
                  <a:pt x="26569" y="2694"/>
                  <a:pt x="26557" y="2694"/>
                </a:cubicBezTo>
                <a:lnTo>
                  <a:pt x="186" y="2694"/>
                </a:lnTo>
                <a:cubicBezTo>
                  <a:pt x="174" y="2694"/>
                  <a:pt x="162" y="2692"/>
                  <a:pt x="150" y="2690"/>
                </a:cubicBezTo>
                <a:cubicBezTo>
                  <a:pt x="138" y="2688"/>
                  <a:pt x="126" y="2684"/>
                  <a:pt x="115" y="2679"/>
                </a:cubicBezTo>
                <a:cubicBezTo>
                  <a:pt x="104" y="2675"/>
                  <a:pt x="93" y="2669"/>
                  <a:pt x="83" y="2662"/>
                </a:cubicBezTo>
                <a:cubicBezTo>
                  <a:pt x="73" y="2655"/>
                  <a:pt x="63" y="2648"/>
                  <a:pt x="55" y="2638"/>
                </a:cubicBezTo>
                <a:cubicBezTo>
                  <a:pt x="46" y="2630"/>
                  <a:pt x="38" y="2620"/>
                  <a:pt x="31" y="2610"/>
                </a:cubicBezTo>
                <a:cubicBezTo>
                  <a:pt x="25" y="2600"/>
                  <a:pt x="19" y="2589"/>
                  <a:pt x="14" y="2578"/>
                </a:cubicBezTo>
                <a:cubicBezTo>
                  <a:pt x="10" y="2567"/>
                  <a:pt x="6" y="2555"/>
                  <a:pt x="4" y="2543"/>
                </a:cubicBezTo>
                <a:cubicBezTo>
                  <a:pt x="1" y="2531"/>
                  <a:pt x="0" y="2519"/>
                  <a:pt x="0" y="250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4" name="任意多边形: 形状 1153"/>
          <p:cNvSpPr/>
          <p:nvPr/>
        </p:nvSpPr>
        <p:spPr>
          <a:xfrm>
            <a:off x="668520" y="5481720"/>
            <a:ext cx="468000" cy="468360"/>
          </a:xfrm>
          <a:custGeom>
            <a:avLst/>
            <a:gdLst/>
            <a:ahLst/>
            <a:cxnLst/>
            <a:rect l="0" t="0" r="r" b="b"/>
            <a:pathLst>
              <a:path w="1300" h="1301">
                <a:moveTo>
                  <a:pt x="1300" y="650"/>
                </a:moveTo>
                <a:cubicBezTo>
                  <a:pt x="1300" y="672"/>
                  <a:pt x="1299" y="693"/>
                  <a:pt x="1297" y="714"/>
                </a:cubicBezTo>
                <a:cubicBezTo>
                  <a:pt x="1295" y="735"/>
                  <a:pt x="1292" y="756"/>
                  <a:pt x="1288" y="777"/>
                </a:cubicBezTo>
                <a:cubicBezTo>
                  <a:pt x="1284" y="798"/>
                  <a:pt x="1279" y="819"/>
                  <a:pt x="1272" y="839"/>
                </a:cubicBezTo>
                <a:cubicBezTo>
                  <a:pt x="1266" y="859"/>
                  <a:pt x="1259" y="879"/>
                  <a:pt x="1251" y="899"/>
                </a:cubicBezTo>
                <a:cubicBezTo>
                  <a:pt x="1243" y="919"/>
                  <a:pt x="1234" y="938"/>
                  <a:pt x="1224" y="957"/>
                </a:cubicBezTo>
                <a:cubicBezTo>
                  <a:pt x="1214" y="975"/>
                  <a:pt x="1203" y="994"/>
                  <a:pt x="1191" y="1012"/>
                </a:cubicBezTo>
                <a:cubicBezTo>
                  <a:pt x="1179" y="1030"/>
                  <a:pt x="1166" y="1047"/>
                  <a:pt x="1153" y="1064"/>
                </a:cubicBezTo>
                <a:cubicBezTo>
                  <a:pt x="1139" y="1080"/>
                  <a:pt x="1125" y="1096"/>
                  <a:pt x="1110" y="1111"/>
                </a:cubicBezTo>
                <a:cubicBezTo>
                  <a:pt x="1095" y="1126"/>
                  <a:pt x="1079" y="1140"/>
                  <a:pt x="1063" y="1154"/>
                </a:cubicBezTo>
                <a:cubicBezTo>
                  <a:pt x="1046" y="1167"/>
                  <a:pt x="1029" y="1180"/>
                  <a:pt x="1012" y="1192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8" y="1234"/>
                  <a:pt x="919" y="1244"/>
                  <a:pt x="899" y="1252"/>
                </a:cubicBezTo>
                <a:cubicBezTo>
                  <a:pt x="880" y="1260"/>
                  <a:pt x="860" y="1267"/>
                  <a:pt x="839" y="1273"/>
                </a:cubicBezTo>
                <a:cubicBezTo>
                  <a:pt x="819" y="1279"/>
                  <a:pt x="798" y="1285"/>
                  <a:pt x="777" y="1289"/>
                </a:cubicBezTo>
                <a:cubicBezTo>
                  <a:pt x="756" y="1293"/>
                  <a:pt x="735" y="1296"/>
                  <a:pt x="714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29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3" y="1285"/>
                  <a:pt x="482" y="1279"/>
                  <a:pt x="462" y="1273"/>
                </a:cubicBezTo>
                <a:cubicBezTo>
                  <a:pt x="441" y="1267"/>
                  <a:pt x="421" y="1260"/>
                  <a:pt x="402" y="1252"/>
                </a:cubicBezTo>
                <a:cubicBezTo>
                  <a:pt x="382" y="1244"/>
                  <a:pt x="363" y="1234"/>
                  <a:pt x="344" y="1224"/>
                </a:cubicBezTo>
                <a:cubicBezTo>
                  <a:pt x="325" y="1214"/>
                  <a:pt x="307" y="1203"/>
                  <a:pt x="289" y="1192"/>
                </a:cubicBezTo>
                <a:cubicBezTo>
                  <a:pt x="272" y="1180"/>
                  <a:pt x="255" y="1167"/>
                  <a:pt x="238" y="1154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6" y="1096"/>
                  <a:pt x="162" y="1080"/>
                  <a:pt x="148" y="1064"/>
                </a:cubicBezTo>
                <a:cubicBezTo>
                  <a:pt x="135" y="1047"/>
                  <a:pt x="122" y="1030"/>
                  <a:pt x="110" y="1012"/>
                </a:cubicBezTo>
                <a:cubicBezTo>
                  <a:pt x="98" y="994"/>
                  <a:pt x="86" y="975"/>
                  <a:pt x="76" y="957"/>
                </a:cubicBezTo>
                <a:cubicBezTo>
                  <a:pt x="66" y="938"/>
                  <a:pt x="57" y="919"/>
                  <a:pt x="49" y="899"/>
                </a:cubicBezTo>
                <a:cubicBezTo>
                  <a:pt x="41" y="879"/>
                  <a:pt x="34" y="859"/>
                  <a:pt x="28" y="839"/>
                </a:cubicBezTo>
                <a:cubicBezTo>
                  <a:pt x="21" y="819"/>
                  <a:pt x="16" y="798"/>
                  <a:pt x="12" y="777"/>
                </a:cubicBezTo>
                <a:cubicBezTo>
                  <a:pt x="8" y="756"/>
                  <a:pt x="5" y="735"/>
                  <a:pt x="3" y="714"/>
                </a:cubicBezTo>
                <a:cubicBezTo>
                  <a:pt x="1" y="693"/>
                  <a:pt x="0" y="672"/>
                  <a:pt x="0" y="650"/>
                </a:cubicBezTo>
                <a:cubicBezTo>
                  <a:pt x="0" y="629"/>
                  <a:pt x="1" y="608"/>
                  <a:pt x="3" y="587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3"/>
                  <a:pt x="21" y="482"/>
                  <a:pt x="28" y="462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7" y="382"/>
                  <a:pt x="66" y="363"/>
                  <a:pt x="76" y="344"/>
                </a:cubicBezTo>
                <a:cubicBezTo>
                  <a:pt x="86" y="325"/>
                  <a:pt x="98" y="307"/>
                  <a:pt x="110" y="289"/>
                </a:cubicBezTo>
                <a:cubicBezTo>
                  <a:pt x="122" y="271"/>
                  <a:pt x="135" y="254"/>
                  <a:pt x="148" y="238"/>
                </a:cubicBezTo>
                <a:cubicBezTo>
                  <a:pt x="162" y="221"/>
                  <a:pt x="176" y="206"/>
                  <a:pt x="191" y="191"/>
                </a:cubicBezTo>
                <a:cubicBezTo>
                  <a:pt x="206" y="176"/>
                  <a:pt x="222" y="161"/>
                  <a:pt x="238" y="148"/>
                </a:cubicBezTo>
                <a:cubicBezTo>
                  <a:pt x="255" y="134"/>
                  <a:pt x="272" y="122"/>
                  <a:pt x="289" y="110"/>
                </a:cubicBezTo>
                <a:cubicBezTo>
                  <a:pt x="307" y="98"/>
                  <a:pt x="325" y="87"/>
                  <a:pt x="344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1" y="42"/>
                  <a:pt x="441" y="34"/>
                  <a:pt x="462" y="28"/>
                </a:cubicBezTo>
                <a:cubicBezTo>
                  <a:pt x="482" y="22"/>
                  <a:pt x="503" y="17"/>
                  <a:pt x="524" y="13"/>
                </a:cubicBezTo>
                <a:cubicBezTo>
                  <a:pt x="545" y="9"/>
                  <a:pt x="566" y="5"/>
                  <a:pt x="587" y="3"/>
                </a:cubicBezTo>
                <a:cubicBezTo>
                  <a:pt x="608" y="1"/>
                  <a:pt x="629" y="0"/>
                  <a:pt x="651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5" y="5"/>
                  <a:pt x="756" y="9"/>
                  <a:pt x="777" y="13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60" y="34"/>
                  <a:pt x="880" y="42"/>
                  <a:pt x="899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8"/>
                  <a:pt x="1012" y="110"/>
                </a:cubicBezTo>
                <a:cubicBezTo>
                  <a:pt x="1029" y="122"/>
                  <a:pt x="1046" y="134"/>
                  <a:pt x="1063" y="148"/>
                </a:cubicBezTo>
                <a:cubicBezTo>
                  <a:pt x="1079" y="161"/>
                  <a:pt x="1095" y="176"/>
                  <a:pt x="1110" y="191"/>
                </a:cubicBezTo>
                <a:cubicBezTo>
                  <a:pt x="1125" y="206"/>
                  <a:pt x="1139" y="221"/>
                  <a:pt x="1153" y="238"/>
                </a:cubicBezTo>
                <a:cubicBezTo>
                  <a:pt x="1166" y="254"/>
                  <a:pt x="1179" y="271"/>
                  <a:pt x="1191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3"/>
                  <a:pt x="1243" y="382"/>
                  <a:pt x="1251" y="401"/>
                </a:cubicBezTo>
                <a:cubicBezTo>
                  <a:pt x="1259" y="421"/>
                  <a:pt x="1266" y="441"/>
                  <a:pt x="1272" y="462"/>
                </a:cubicBezTo>
                <a:cubicBezTo>
                  <a:pt x="1279" y="482"/>
                  <a:pt x="1284" y="503"/>
                  <a:pt x="1288" y="523"/>
                </a:cubicBezTo>
                <a:cubicBezTo>
                  <a:pt x="1292" y="544"/>
                  <a:pt x="1295" y="565"/>
                  <a:pt x="1297" y="587"/>
                </a:cubicBezTo>
                <a:cubicBezTo>
                  <a:pt x="1299" y="608"/>
                  <a:pt x="1300" y="629"/>
                  <a:pt x="1300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5" name="文本框 1154"/>
          <p:cNvSpPr txBox="1"/>
          <p:nvPr/>
        </p:nvSpPr>
        <p:spPr>
          <a:xfrm>
            <a:off x="5824440" y="478512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降低网络延迟，提高响应速度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6" name="文本框 1155"/>
          <p:cNvSpPr txBox="1"/>
          <p:nvPr/>
        </p:nvSpPr>
        <p:spPr>
          <a:xfrm>
            <a:off x="696600" y="6033600"/>
            <a:ext cx="1789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IoT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57" name="图片 1156"/>
          <p:cNvPicPr/>
          <p:nvPr/>
        </p:nvPicPr>
        <p:blipFill>
          <a:blip r:embed="rId6"/>
          <a:stretch/>
        </p:blipFill>
        <p:spPr>
          <a:xfrm>
            <a:off x="1922040" y="5766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58" name="任意多边形: 形状 1157"/>
          <p:cNvSpPr/>
          <p:nvPr/>
        </p:nvSpPr>
        <p:spPr>
          <a:xfrm>
            <a:off x="2824560" y="5481720"/>
            <a:ext cx="468000" cy="468360"/>
          </a:xfrm>
          <a:custGeom>
            <a:avLst/>
            <a:gdLst/>
            <a:ahLst/>
            <a:cxnLst/>
            <a:rect l="0" t="0" r="r" b="b"/>
            <a:pathLst>
              <a:path w="1300" h="1301">
                <a:moveTo>
                  <a:pt x="1300" y="650"/>
                </a:moveTo>
                <a:cubicBezTo>
                  <a:pt x="1300" y="672"/>
                  <a:pt x="1299" y="693"/>
                  <a:pt x="1297" y="714"/>
                </a:cubicBezTo>
                <a:cubicBezTo>
                  <a:pt x="1295" y="735"/>
                  <a:pt x="1292" y="756"/>
                  <a:pt x="1288" y="777"/>
                </a:cubicBezTo>
                <a:cubicBezTo>
                  <a:pt x="1284" y="798"/>
                  <a:pt x="1279" y="819"/>
                  <a:pt x="1272" y="839"/>
                </a:cubicBezTo>
                <a:cubicBezTo>
                  <a:pt x="1266" y="859"/>
                  <a:pt x="1259" y="879"/>
                  <a:pt x="1251" y="899"/>
                </a:cubicBezTo>
                <a:cubicBezTo>
                  <a:pt x="1243" y="919"/>
                  <a:pt x="1234" y="938"/>
                  <a:pt x="1224" y="957"/>
                </a:cubicBezTo>
                <a:cubicBezTo>
                  <a:pt x="1214" y="975"/>
                  <a:pt x="1203" y="994"/>
                  <a:pt x="1191" y="1012"/>
                </a:cubicBezTo>
                <a:cubicBezTo>
                  <a:pt x="1179" y="1030"/>
                  <a:pt x="1166" y="1047"/>
                  <a:pt x="1153" y="1064"/>
                </a:cubicBezTo>
                <a:cubicBezTo>
                  <a:pt x="1139" y="1080"/>
                  <a:pt x="1125" y="1096"/>
                  <a:pt x="1110" y="1111"/>
                </a:cubicBezTo>
                <a:cubicBezTo>
                  <a:pt x="1095" y="1126"/>
                  <a:pt x="1079" y="1140"/>
                  <a:pt x="1063" y="1154"/>
                </a:cubicBezTo>
                <a:cubicBezTo>
                  <a:pt x="1046" y="1167"/>
                  <a:pt x="1029" y="1180"/>
                  <a:pt x="1012" y="1192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8" y="1234"/>
                  <a:pt x="919" y="1244"/>
                  <a:pt x="899" y="1252"/>
                </a:cubicBezTo>
                <a:cubicBezTo>
                  <a:pt x="880" y="1260"/>
                  <a:pt x="860" y="1267"/>
                  <a:pt x="839" y="1273"/>
                </a:cubicBezTo>
                <a:cubicBezTo>
                  <a:pt x="819" y="1279"/>
                  <a:pt x="798" y="1285"/>
                  <a:pt x="777" y="1289"/>
                </a:cubicBezTo>
                <a:cubicBezTo>
                  <a:pt x="756" y="1293"/>
                  <a:pt x="735" y="1296"/>
                  <a:pt x="714" y="1298"/>
                </a:cubicBezTo>
                <a:cubicBezTo>
                  <a:pt x="693" y="1300"/>
                  <a:pt x="672" y="1301"/>
                  <a:pt x="650" y="1301"/>
                </a:cubicBezTo>
                <a:cubicBezTo>
                  <a:pt x="629" y="1301"/>
                  <a:pt x="608" y="1300"/>
                  <a:pt x="586" y="1298"/>
                </a:cubicBezTo>
                <a:cubicBezTo>
                  <a:pt x="565" y="1296"/>
                  <a:pt x="544" y="1293"/>
                  <a:pt x="523" y="1289"/>
                </a:cubicBezTo>
                <a:cubicBezTo>
                  <a:pt x="502" y="1285"/>
                  <a:pt x="481" y="1279"/>
                  <a:pt x="461" y="1273"/>
                </a:cubicBezTo>
                <a:cubicBezTo>
                  <a:pt x="440" y="1267"/>
                  <a:pt x="420" y="1260"/>
                  <a:pt x="401" y="1252"/>
                </a:cubicBezTo>
                <a:cubicBezTo>
                  <a:pt x="381" y="1244"/>
                  <a:pt x="362" y="1234"/>
                  <a:pt x="343" y="1224"/>
                </a:cubicBezTo>
                <a:cubicBezTo>
                  <a:pt x="324" y="1214"/>
                  <a:pt x="306" y="1203"/>
                  <a:pt x="288" y="1192"/>
                </a:cubicBezTo>
                <a:cubicBezTo>
                  <a:pt x="271" y="1180"/>
                  <a:pt x="254" y="1167"/>
                  <a:pt x="237" y="1154"/>
                </a:cubicBezTo>
                <a:cubicBezTo>
                  <a:pt x="221" y="1140"/>
                  <a:pt x="205" y="1126"/>
                  <a:pt x="190" y="1111"/>
                </a:cubicBezTo>
                <a:cubicBezTo>
                  <a:pt x="175" y="1096"/>
                  <a:pt x="161" y="1080"/>
                  <a:pt x="147" y="1064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7" y="994"/>
                  <a:pt x="86" y="975"/>
                  <a:pt x="76" y="957"/>
                </a:cubicBezTo>
                <a:cubicBezTo>
                  <a:pt x="66" y="938"/>
                  <a:pt x="57" y="919"/>
                  <a:pt x="49" y="899"/>
                </a:cubicBezTo>
                <a:cubicBezTo>
                  <a:pt x="41" y="879"/>
                  <a:pt x="34" y="859"/>
                  <a:pt x="27" y="839"/>
                </a:cubicBezTo>
                <a:cubicBezTo>
                  <a:pt x="21" y="819"/>
                  <a:pt x="16" y="798"/>
                  <a:pt x="12" y="777"/>
                </a:cubicBezTo>
                <a:cubicBezTo>
                  <a:pt x="8" y="756"/>
                  <a:pt x="5" y="735"/>
                  <a:pt x="3" y="714"/>
                </a:cubicBezTo>
                <a:cubicBezTo>
                  <a:pt x="1" y="693"/>
                  <a:pt x="0" y="672"/>
                  <a:pt x="0" y="650"/>
                </a:cubicBezTo>
                <a:cubicBezTo>
                  <a:pt x="0" y="629"/>
                  <a:pt x="1" y="608"/>
                  <a:pt x="3" y="587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3"/>
                  <a:pt x="21" y="482"/>
                  <a:pt x="27" y="462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7" y="382"/>
                  <a:pt x="66" y="363"/>
                  <a:pt x="76" y="344"/>
                </a:cubicBezTo>
                <a:cubicBezTo>
                  <a:pt x="86" y="325"/>
                  <a:pt x="97" y="307"/>
                  <a:pt x="109" y="289"/>
                </a:cubicBezTo>
                <a:cubicBezTo>
                  <a:pt x="121" y="271"/>
                  <a:pt x="134" y="254"/>
                  <a:pt x="147" y="238"/>
                </a:cubicBezTo>
                <a:cubicBezTo>
                  <a:pt x="161" y="221"/>
                  <a:pt x="175" y="206"/>
                  <a:pt x="190" y="191"/>
                </a:cubicBezTo>
                <a:cubicBezTo>
                  <a:pt x="205" y="176"/>
                  <a:pt x="221" y="161"/>
                  <a:pt x="237" y="148"/>
                </a:cubicBezTo>
                <a:cubicBezTo>
                  <a:pt x="254" y="134"/>
                  <a:pt x="271" y="122"/>
                  <a:pt x="288" y="110"/>
                </a:cubicBezTo>
                <a:cubicBezTo>
                  <a:pt x="306" y="98"/>
                  <a:pt x="324" y="87"/>
                  <a:pt x="343" y="77"/>
                </a:cubicBezTo>
                <a:cubicBezTo>
                  <a:pt x="362" y="67"/>
                  <a:pt x="381" y="58"/>
                  <a:pt x="401" y="50"/>
                </a:cubicBezTo>
                <a:cubicBezTo>
                  <a:pt x="420" y="42"/>
                  <a:pt x="440" y="34"/>
                  <a:pt x="461" y="28"/>
                </a:cubicBezTo>
                <a:cubicBezTo>
                  <a:pt x="481" y="22"/>
                  <a:pt x="502" y="17"/>
                  <a:pt x="523" y="13"/>
                </a:cubicBezTo>
                <a:cubicBezTo>
                  <a:pt x="544" y="9"/>
                  <a:pt x="565" y="5"/>
                  <a:pt x="586" y="3"/>
                </a:cubicBezTo>
                <a:cubicBezTo>
                  <a:pt x="608" y="1"/>
                  <a:pt x="629" y="0"/>
                  <a:pt x="650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5" y="5"/>
                  <a:pt x="756" y="9"/>
                  <a:pt x="777" y="13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60" y="34"/>
                  <a:pt x="880" y="42"/>
                  <a:pt x="899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8"/>
                  <a:pt x="1012" y="110"/>
                </a:cubicBezTo>
                <a:cubicBezTo>
                  <a:pt x="1029" y="122"/>
                  <a:pt x="1046" y="134"/>
                  <a:pt x="1063" y="148"/>
                </a:cubicBezTo>
                <a:cubicBezTo>
                  <a:pt x="1079" y="161"/>
                  <a:pt x="1095" y="176"/>
                  <a:pt x="1110" y="191"/>
                </a:cubicBezTo>
                <a:cubicBezTo>
                  <a:pt x="1125" y="206"/>
                  <a:pt x="1139" y="221"/>
                  <a:pt x="1153" y="238"/>
                </a:cubicBezTo>
                <a:cubicBezTo>
                  <a:pt x="1166" y="254"/>
                  <a:pt x="1179" y="271"/>
                  <a:pt x="1191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3"/>
                  <a:pt x="1243" y="382"/>
                  <a:pt x="1251" y="401"/>
                </a:cubicBezTo>
                <a:cubicBezTo>
                  <a:pt x="1259" y="421"/>
                  <a:pt x="1266" y="441"/>
                  <a:pt x="1272" y="462"/>
                </a:cubicBezTo>
                <a:cubicBezTo>
                  <a:pt x="1279" y="482"/>
                  <a:pt x="1284" y="503"/>
                  <a:pt x="1288" y="523"/>
                </a:cubicBezTo>
                <a:cubicBezTo>
                  <a:pt x="1292" y="544"/>
                  <a:pt x="1295" y="565"/>
                  <a:pt x="1297" y="587"/>
                </a:cubicBezTo>
                <a:cubicBezTo>
                  <a:pt x="1299" y="608"/>
                  <a:pt x="1300" y="629"/>
                  <a:pt x="1300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59" name="图片 1158"/>
          <p:cNvPicPr/>
          <p:nvPr/>
        </p:nvPicPr>
        <p:blipFill>
          <a:blip r:embed="rId7"/>
          <a:stretch/>
        </p:blipFill>
        <p:spPr>
          <a:xfrm>
            <a:off x="2975040" y="56325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0" name="文本框 1159"/>
          <p:cNvSpPr txBox="1"/>
          <p:nvPr/>
        </p:nvSpPr>
        <p:spPr>
          <a:xfrm>
            <a:off x="874440" y="602964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设备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61" name="图片 1160"/>
          <p:cNvPicPr/>
          <p:nvPr/>
        </p:nvPicPr>
        <p:blipFill>
          <a:blip r:embed="rId6"/>
          <a:stretch/>
        </p:blipFill>
        <p:spPr>
          <a:xfrm>
            <a:off x="4078080" y="5766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2" name="任意多边形: 形状 1161"/>
          <p:cNvSpPr/>
          <p:nvPr/>
        </p:nvSpPr>
        <p:spPr>
          <a:xfrm>
            <a:off x="5055480" y="54817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2"/>
                  <a:pt x="1300" y="693"/>
                  <a:pt x="1298" y="714"/>
                </a:cubicBezTo>
                <a:cubicBezTo>
                  <a:pt x="1296" y="735"/>
                  <a:pt x="1293" y="756"/>
                  <a:pt x="1289" y="777"/>
                </a:cubicBezTo>
                <a:cubicBezTo>
                  <a:pt x="1285" y="798"/>
                  <a:pt x="1280" y="819"/>
                  <a:pt x="1273" y="839"/>
                </a:cubicBezTo>
                <a:cubicBezTo>
                  <a:pt x="1267" y="859"/>
                  <a:pt x="1260" y="879"/>
                  <a:pt x="1252" y="899"/>
                </a:cubicBezTo>
                <a:cubicBezTo>
                  <a:pt x="1244" y="919"/>
                  <a:pt x="1235" y="938"/>
                  <a:pt x="1225" y="957"/>
                </a:cubicBezTo>
                <a:cubicBezTo>
                  <a:pt x="1215" y="975"/>
                  <a:pt x="1204" y="994"/>
                  <a:pt x="1192" y="1012"/>
                </a:cubicBezTo>
                <a:cubicBezTo>
                  <a:pt x="1180" y="1030"/>
                  <a:pt x="1167" y="1047"/>
                  <a:pt x="1154" y="1064"/>
                </a:cubicBezTo>
                <a:cubicBezTo>
                  <a:pt x="1140" y="1080"/>
                  <a:pt x="1126" y="1096"/>
                  <a:pt x="1111" y="1111"/>
                </a:cubicBezTo>
                <a:cubicBezTo>
                  <a:pt x="1096" y="1126"/>
                  <a:pt x="1080" y="1140"/>
                  <a:pt x="1064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5" y="1203"/>
                  <a:pt x="977" y="1214"/>
                  <a:pt x="958" y="1224"/>
                </a:cubicBezTo>
                <a:cubicBezTo>
                  <a:pt x="939" y="1234"/>
                  <a:pt x="920" y="1244"/>
                  <a:pt x="900" y="1252"/>
                </a:cubicBezTo>
                <a:cubicBezTo>
                  <a:pt x="879" y="1260"/>
                  <a:pt x="859" y="1267"/>
                  <a:pt x="839" y="1273"/>
                </a:cubicBezTo>
                <a:cubicBezTo>
                  <a:pt x="819" y="1279"/>
                  <a:pt x="798" y="1285"/>
                  <a:pt x="777" y="1289"/>
                </a:cubicBezTo>
                <a:cubicBezTo>
                  <a:pt x="756" y="1293"/>
                  <a:pt x="735" y="1296"/>
                  <a:pt x="714" y="1298"/>
                </a:cubicBezTo>
                <a:cubicBezTo>
                  <a:pt x="693" y="1300"/>
                  <a:pt x="672" y="1301"/>
                  <a:pt x="650" y="1301"/>
                </a:cubicBezTo>
                <a:cubicBezTo>
                  <a:pt x="629" y="1301"/>
                  <a:pt x="608" y="1300"/>
                  <a:pt x="587" y="1298"/>
                </a:cubicBezTo>
                <a:cubicBezTo>
                  <a:pt x="565" y="1296"/>
                  <a:pt x="544" y="1293"/>
                  <a:pt x="524" y="1289"/>
                </a:cubicBezTo>
                <a:cubicBezTo>
                  <a:pt x="503" y="1285"/>
                  <a:pt x="482" y="1279"/>
                  <a:pt x="462" y="1273"/>
                </a:cubicBezTo>
                <a:cubicBezTo>
                  <a:pt x="441" y="1267"/>
                  <a:pt x="421" y="1260"/>
                  <a:pt x="402" y="1252"/>
                </a:cubicBezTo>
                <a:cubicBezTo>
                  <a:pt x="382" y="1244"/>
                  <a:pt x="363" y="1234"/>
                  <a:pt x="344" y="1224"/>
                </a:cubicBezTo>
                <a:cubicBezTo>
                  <a:pt x="325" y="1214"/>
                  <a:pt x="307" y="1203"/>
                  <a:pt x="289" y="1192"/>
                </a:cubicBezTo>
                <a:cubicBezTo>
                  <a:pt x="272" y="1180"/>
                  <a:pt x="254" y="1167"/>
                  <a:pt x="238" y="1154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6" y="1096"/>
                  <a:pt x="161" y="1080"/>
                  <a:pt x="148" y="1064"/>
                </a:cubicBezTo>
                <a:cubicBezTo>
                  <a:pt x="134" y="1047"/>
                  <a:pt x="122" y="1030"/>
                  <a:pt x="110" y="1012"/>
                </a:cubicBezTo>
                <a:cubicBezTo>
                  <a:pt x="98" y="994"/>
                  <a:pt x="87" y="975"/>
                  <a:pt x="77" y="957"/>
                </a:cubicBezTo>
                <a:cubicBezTo>
                  <a:pt x="67" y="938"/>
                  <a:pt x="58" y="919"/>
                  <a:pt x="50" y="899"/>
                </a:cubicBezTo>
                <a:cubicBezTo>
                  <a:pt x="42" y="879"/>
                  <a:pt x="35" y="859"/>
                  <a:pt x="28" y="839"/>
                </a:cubicBezTo>
                <a:cubicBezTo>
                  <a:pt x="22" y="819"/>
                  <a:pt x="17" y="798"/>
                  <a:pt x="13" y="777"/>
                </a:cubicBezTo>
                <a:cubicBezTo>
                  <a:pt x="9" y="756"/>
                  <a:pt x="6" y="735"/>
                  <a:pt x="4" y="714"/>
                </a:cubicBezTo>
                <a:cubicBezTo>
                  <a:pt x="1" y="693"/>
                  <a:pt x="0" y="672"/>
                  <a:pt x="0" y="650"/>
                </a:cubicBezTo>
                <a:cubicBezTo>
                  <a:pt x="0" y="629"/>
                  <a:pt x="1" y="608"/>
                  <a:pt x="4" y="587"/>
                </a:cubicBezTo>
                <a:cubicBezTo>
                  <a:pt x="6" y="565"/>
                  <a:pt x="9" y="544"/>
                  <a:pt x="13" y="523"/>
                </a:cubicBezTo>
                <a:cubicBezTo>
                  <a:pt x="17" y="503"/>
                  <a:pt x="22" y="482"/>
                  <a:pt x="28" y="462"/>
                </a:cubicBezTo>
                <a:cubicBezTo>
                  <a:pt x="35" y="441"/>
                  <a:pt x="42" y="421"/>
                  <a:pt x="50" y="401"/>
                </a:cubicBezTo>
                <a:cubicBezTo>
                  <a:pt x="58" y="382"/>
                  <a:pt x="67" y="363"/>
                  <a:pt x="77" y="344"/>
                </a:cubicBezTo>
                <a:cubicBezTo>
                  <a:pt x="87" y="325"/>
                  <a:pt x="98" y="307"/>
                  <a:pt x="110" y="289"/>
                </a:cubicBezTo>
                <a:cubicBezTo>
                  <a:pt x="122" y="271"/>
                  <a:pt x="134" y="254"/>
                  <a:pt x="148" y="238"/>
                </a:cubicBezTo>
                <a:cubicBezTo>
                  <a:pt x="161" y="221"/>
                  <a:pt x="176" y="206"/>
                  <a:pt x="191" y="191"/>
                </a:cubicBezTo>
                <a:cubicBezTo>
                  <a:pt x="206" y="176"/>
                  <a:pt x="222" y="161"/>
                  <a:pt x="238" y="148"/>
                </a:cubicBezTo>
                <a:cubicBezTo>
                  <a:pt x="254" y="134"/>
                  <a:pt x="272" y="122"/>
                  <a:pt x="289" y="110"/>
                </a:cubicBezTo>
                <a:cubicBezTo>
                  <a:pt x="307" y="98"/>
                  <a:pt x="325" y="87"/>
                  <a:pt x="344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1" y="42"/>
                  <a:pt x="441" y="34"/>
                  <a:pt x="462" y="28"/>
                </a:cubicBezTo>
                <a:cubicBezTo>
                  <a:pt x="482" y="22"/>
                  <a:pt x="503" y="17"/>
                  <a:pt x="524" y="13"/>
                </a:cubicBezTo>
                <a:cubicBezTo>
                  <a:pt x="544" y="9"/>
                  <a:pt x="565" y="5"/>
                  <a:pt x="587" y="3"/>
                </a:cubicBezTo>
                <a:cubicBezTo>
                  <a:pt x="608" y="1"/>
                  <a:pt x="629" y="0"/>
                  <a:pt x="650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5" y="5"/>
                  <a:pt x="756" y="9"/>
                  <a:pt x="777" y="13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59" y="34"/>
                  <a:pt x="879" y="42"/>
                  <a:pt x="900" y="50"/>
                </a:cubicBezTo>
                <a:cubicBezTo>
                  <a:pt x="920" y="58"/>
                  <a:pt x="939" y="67"/>
                  <a:pt x="958" y="77"/>
                </a:cubicBezTo>
                <a:cubicBezTo>
                  <a:pt x="977" y="87"/>
                  <a:pt x="995" y="98"/>
                  <a:pt x="1012" y="110"/>
                </a:cubicBezTo>
                <a:cubicBezTo>
                  <a:pt x="1030" y="122"/>
                  <a:pt x="1047" y="134"/>
                  <a:pt x="1064" y="148"/>
                </a:cubicBezTo>
                <a:cubicBezTo>
                  <a:pt x="1080" y="161"/>
                  <a:pt x="1096" y="176"/>
                  <a:pt x="1111" y="191"/>
                </a:cubicBezTo>
                <a:cubicBezTo>
                  <a:pt x="1126" y="206"/>
                  <a:pt x="1140" y="221"/>
                  <a:pt x="1154" y="238"/>
                </a:cubicBezTo>
                <a:cubicBezTo>
                  <a:pt x="1167" y="254"/>
                  <a:pt x="1180" y="271"/>
                  <a:pt x="1192" y="289"/>
                </a:cubicBezTo>
                <a:cubicBezTo>
                  <a:pt x="1204" y="307"/>
                  <a:pt x="1215" y="325"/>
                  <a:pt x="1225" y="344"/>
                </a:cubicBezTo>
                <a:cubicBezTo>
                  <a:pt x="1235" y="363"/>
                  <a:pt x="1244" y="382"/>
                  <a:pt x="1252" y="401"/>
                </a:cubicBezTo>
                <a:cubicBezTo>
                  <a:pt x="1260" y="421"/>
                  <a:pt x="1267" y="441"/>
                  <a:pt x="1273" y="462"/>
                </a:cubicBezTo>
                <a:cubicBezTo>
                  <a:pt x="1280" y="482"/>
                  <a:pt x="1285" y="503"/>
                  <a:pt x="1289" y="523"/>
                </a:cubicBezTo>
                <a:cubicBezTo>
                  <a:pt x="1293" y="544"/>
                  <a:pt x="1296" y="565"/>
                  <a:pt x="1298" y="587"/>
                </a:cubicBezTo>
                <a:cubicBezTo>
                  <a:pt x="1300" y="608"/>
                  <a:pt x="1301" y="629"/>
                  <a:pt x="1301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63" name="图片 1162"/>
          <p:cNvPicPr/>
          <p:nvPr/>
        </p:nvPicPr>
        <p:blipFill>
          <a:blip r:embed="rId8"/>
          <a:stretch/>
        </p:blipFill>
        <p:spPr>
          <a:xfrm>
            <a:off x="5181120" y="56325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4" name="文本框 1163"/>
          <p:cNvSpPr txBox="1"/>
          <p:nvPr/>
        </p:nvSpPr>
        <p:spPr>
          <a:xfrm>
            <a:off x="2824200" y="60296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边缘计算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65" name="图片 1164"/>
          <p:cNvPicPr/>
          <p:nvPr/>
        </p:nvPicPr>
        <p:blipFill>
          <a:blip r:embed="rId6"/>
          <a:stretch/>
        </p:blipFill>
        <p:spPr>
          <a:xfrm>
            <a:off x="6384600" y="5766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6" name="任意多边形: 形状 1165"/>
          <p:cNvSpPr/>
          <p:nvPr/>
        </p:nvSpPr>
        <p:spPr>
          <a:xfrm>
            <a:off x="7286760" y="54817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2"/>
                  <a:pt x="1300" y="693"/>
                  <a:pt x="1298" y="714"/>
                </a:cubicBezTo>
                <a:cubicBezTo>
                  <a:pt x="1296" y="735"/>
                  <a:pt x="1293" y="756"/>
                  <a:pt x="1289" y="777"/>
                </a:cubicBezTo>
                <a:cubicBezTo>
                  <a:pt x="1285" y="798"/>
                  <a:pt x="1279" y="819"/>
                  <a:pt x="1273" y="839"/>
                </a:cubicBezTo>
                <a:cubicBezTo>
                  <a:pt x="1267" y="859"/>
                  <a:pt x="1260" y="879"/>
                  <a:pt x="1252" y="899"/>
                </a:cubicBezTo>
                <a:cubicBezTo>
                  <a:pt x="1244" y="919"/>
                  <a:pt x="1235" y="938"/>
                  <a:pt x="1224" y="957"/>
                </a:cubicBezTo>
                <a:cubicBezTo>
                  <a:pt x="1214" y="975"/>
                  <a:pt x="1204" y="994"/>
                  <a:pt x="1191" y="1012"/>
                </a:cubicBezTo>
                <a:cubicBezTo>
                  <a:pt x="1179" y="1030"/>
                  <a:pt x="1166" y="1047"/>
                  <a:pt x="1153" y="1064"/>
                </a:cubicBezTo>
                <a:cubicBezTo>
                  <a:pt x="1139" y="1080"/>
                  <a:pt x="1125" y="1096"/>
                  <a:pt x="1110" y="1111"/>
                </a:cubicBezTo>
                <a:cubicBezTo>
                  <a:pt x="1095" y="1126"/>
                  <a:pt x="1079" y="1140"/>
                  <a:pt x="1063" y="1154"/>
                </a:cubicBezTo>
                <a:cubicBezTo>
                  <a:pt x="1046" y="1167"/>
                  <a:pt x="1029" y="1180"/>
                  <a:pt x="1011" y="1192"/>
                </a:cubicBezTo>
                <a:cubicBezTo>
                  <a:pt x="994" y="1203"/>
                  <a:pt x="975" y="1214"/>
                  <a:pt x="957" y="1224"/>
                </a:cubicBezTo>
                <a:cubicBezTo>
                  <a:pt x="938" y="1234"/>
                  <a:pt x="919" y="1244"/>
                  <a:pt x="899" y="1252"/>
                </a:cubicBezTo>
                <a:cubicBezTo>
                  <a:pt x="879" y="1260"/>
                  <a:pt x="859" y="1267"/>
                  <a:pt x="839" y="1273"/>
                </a:cubicBezTo>
                <a:cubicBezTo>
                  <a:pt x="819" y="1279"/>
                  <a:pt x="798" y="1285"/>
                  <a:pt x="777" y="1289"/>
                </a:cubicBezTo>
                <a:cubicBezTo>
                  <a:pt x="756" y="1293"/>
                  <a:pt x="735" y="1296"/>
                  <a:pt x="714" y="1298"/>
                </a:cubicBezTo>
                <a:cubicBezTo>
                  <a:pt x="693" y="1300"/>
                  <a:pt x="672" y="1301"/>
                  <a:pt x="650" y="1301"/>
                </a:cubicBezTo>
                <a:cubicBezTo>
                  <a:pt x="629" y="1301"/>
                  <a:pt x="608" y="1300"/>
                  <a:pt x="587" y="1298"/>
                </a:cubicBezTo>
                <a:cubicBezTo>
                  <a:pt x="565" y="1296"/>
                  <a:pt x="544" y="1293"/>
                  <a:pt x="523" y="1289"/>
                </a:cubicBezTo>
                <a:cubicBezTo>
                  <a:pt x="503" y="1285"/>
                  <a:pt x="482" y="1279"/>
                  <a:pt x="462" y="1273"/>
                </a:cubicBezTo>
                <a:cubicBezTo>
                  <a:pt x="441" y="1267"/>
                  <a:pt x="421" y="1260"/>
                  <a:pt x="402" y="1252"/>
                </a:cubicBezTo>
                <a:cubicBezTo>
                  <a:pt x="382" y="1244"/>
                  <a:pt x="363" y="1234"/>
                  <a:pt x="344" y="1224"/>
                </a:cubicBezTo>
                <a:cubicBezTo>
                  <a:pt x="325" y="1214"/>
                  <a:pt x="307" y="1203"/>
                  <a:pt x="289" y="1192"/>
                </a:cubicBezTo>
                <a:cubicBezTo>
                  <a:pt x="271" y="1180"/>
                  <a:pt x="254" y="1167"/>
                  <a:pt x="238" y="1154"/>
                </a:cubicBezTo>
                <a:cubicBezTo>
                  <a:pt x="221" y="1140"/>
                  <a:pt x="206" y="1126"/>
                  <a:pt x="191" y="1111"/>
                </a:cubicBezTo>
                <a:cubicBezTo>
                  <a:pt x="176" y="1096"/>
                  <a:pt x="161" y="1080"/>
                  <a:pt x="148" y="1064"/>
                </a:cubicBezTo>
                <a:cubicBezTo>
                  <a:pt x="134" y="1047"/>
                  <a:pt x="122" y="1030"/>
                  <a:pt x="110" y="1012"/>
                </a:cubicBezTo>
                <a:cubicBezTo>
                  <a:pt x="98" y="994"/>
                  <a:pt x="87" y="975"/>
                  <a:pt x="77" y="957"/>
                </a:cubicBezTo>
                <a:cubicBezTo>
                  <a:pt x="67" y="938"/>
                  <a:pt x="58" y="919"/>
                  <a:pt x="50" y="899"/>
                </a:cubicBezTo>
                <a:cubicBezTo>
                  <a:pt x="42" y="879"/>
                  <a:pt x="34" y="859"/>
                  <a:pt x="28" y="839"/>
                </a:cubicBezTo>
                <a:cubicBezTo>
                  <a:pt x="22" y="819"/>
                  <a:pt x="17" y="798"/>
                  <a:pt x="13" y="777"/>
                </a:cubicBezTo>
                <a:cubicBezTo>
                  <a:pt x="9" y="756"/>
                  <a:pt x="6" y="735"/>
                  <a:pt x="3" y="714"/>
                </a:cubicBezTo>
                <a:cubicBezTo>
                  <a:pt x="1" y="693"/>
                  <a:pt x="0" y="672"/>
                  <a:pt x="0" y="650"/>
                </a:cubicBezTo>
                <a:cubicBezTo>
                  <a:pt x="0" y="629"/>
                  <a:pt x="1" y="608"/>
                  <a:pt x="3" y="587"/>
                </a:cubicBezTo>
                <a:cubicBezTo>
                  <a:pt x="6" y="565"/>
                  <a:pt x="9" y="544"/>
                  <a:pt x="13" y="523"/>
                </a:cubicBezTo>
                <a:cubicBezTo>
                  <a:pt x="17" y="503"/>
                  <a:pt x="22" y="482"/>
                  <a:pt x="28" y="462"/>
                </a:cubicBezTo>
                <a:cubicBezTo>
                  <a:pt x="34" y="441"/>
                  <a:pt x="42" y="421"/>
                  <a:pt x="50" y="401"/>
                </a:cubicBezTo>
                <a:cubicBezTo>
                  <a:pt x="58" y="382"/>
                  <a:pt x="67" y="363"/>
                  <a:pt x="77" y="344"/>
                </a:cubicBezTo>
                <a:cubicBezTo>
                  <a:pt x="87" y="325"/>
                  <a:pt x="98" y="307"/>
                  <a:pt x="110" y="289"/>
                </a:cubicBezTo>
                <a:cubicBezTo>
                  <a:pt x="122" y="271"/>
                  <a:pt x="134" y="254"/>
                  <a:pt x="148" y="238"/>
                </a:cubicBezTo>
                <a:cubicBezTo>
                  <a:pt x="161" y="221"/>
                  <a:pt x="176" y="206"/>
                  <a:pt x="191" y="191"/>
                </a:cubicBezTo>
                <a:cubicBezTo>
                  <a:pt x="206" y="176"/>
                  <a:pt x="221" y="161"/>
                  <a:pt x="238" y="148"/>
                </a:cubicBezTo>
                <a:cubicBezTo>
                  <a:pt x="254" y="134"/>
                  <a:pt x="271" y="122"/>
                  <a:pt x="289" y="110"/>
                </a:cubicBezTo>
                <a:cubicBezTo>
                  <a:pt x="307" y="98"/>
                  <a:pt x="325" y="87"/>
                  <a:pt x="344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1" y="42"/>
                  <a:pt x="441" y="34"/>
                  <a:pt x="462" y="28"/>
                </a:cubicBezTo>
                <a:cubicBezTo>
                  <a:pt x="482" y="22"/>
                  <a:pt x="503" y="17"/>
                  <a:pt x="523" y="13"/>
                </a:cubicBezTo>
                <a:cubicBezTo>
                  <a:pt x="544" y="9"/>
                  <a:pt x="565" y="5"/>
                  <a:pt x="587" y="3"/>
                </a:cubicBezTo>
                <a:cubicBezTo>
                  <a:pt x="608" y="1"/>
                  <a:pt x="629" y="0"/>
                  <a:pt x="650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5" y="5"/>
                  <a:pt x="756" y="9"/>
                  <a:pt x="777" y="13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59" y="34"/>
                  <a:pt x="879" y="42"/>
                  <a:pt x="899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5" y="87"/>
                  <a:pt x="994" y="98"/>
                  <a:pt x="1011" y="110"/>
                </a:cubicBezTo>
                <a:cubicBezTo>
                  <a:pt x="1029" y="122"/>
                  <a:pt x="1046" y="134"/>
                  <a:pt x="1063" y="148"/>
                </a:cubicBezTo>
                <a:cubicBezTo>
                  <a:pt x="1079" y="161"/>
                  <a:pt x="1095" y="176"/>
                  <a:pt x="1110" y="191"/>
                </a:cubicBezTo>
                <a:cubicBezTo>
                  <a:pt x="1125" y="206"/>
                  <a:pt x="1139" y="221"/>
                  <a:pt x="1153" y="238"/>
                </a:cubicBezTo>
                <a:cubicBezTo>
                  <a:pt x="1166" y="254"/>
                  <a:pt x="1179" y="271"/>
                  <a:pt x="1191" y="289"/>
                </a:cubicBezTo>
                <a:cubicBezTo>
                  <a:pt x="1204" y="307"/>
                  <a:pt x="1214" y="325"/>
                  <a:pt x="1224" y="344"/>
                </a:cubicBezTo>
                <a:cubicBezTo>
                  <a:pt x="1235" y="363"/>
                  <a:pt x="1244" y="382"/>
                  <a:pt x="1252" y="401"/>
                </a:cubicBezTo>
                <a:cubicBezTo>
                  <a:pt x="1260" y="421"/>
                  <a:pt x="1267" y="441"/>
                  <a:pt x="1273" y="462"/>
                </a:cubicBezTo>
                <a:cubicBezTo>
                  <a:pt x="1279" y="482"/>
                  <a:pt x="1285" y="503"/>
                  <a:pt x="1289" y="523"/>
                </a:cubicBezTo>
                <a:cubicBezTo>
                  <a:pt x="1293" y="544"/>
                  <a:pt x="1296" y="565"/>
                  <a:pt x="1298" y="587"/>
                </a:cubicBezTo>
                <a:cubicBezTo>
                  <a:pt x="1300" y="608"/>
                  <a:pt x="1301" y="629"/>
                  <a:pt x="1301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67" name="图片 1166"/>
          <p:cNvPicPr/>
          <p:nvPr/>
        </p:nvPicPr>
        <p:blipFill>
          <a:blip r:embed="rId9"/>
          <a:stretch/>
        </p:blipFill>
        <p:spPr>
          <a:xfrm>
            <a:off x="7437600" y="56325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8" name="文本框 1167"/>
          <p:cNvSpPr txBox="1"/>
          <p:nvPr/>
        </p:nvSpPr>
        <p:spPr>
          <a:xfrm>
            <a:off x="4979520" y="6033600"/>
            <a:ext cx="622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69" name="图片 1168"/>
          <p:cNvPicPr/>
          <p:nvPr/>
        </p:nvPicPr>
        <p:blipFill>
          <a:blip r:embed="rId6"/>
          <a:stretch/>
        </p:blipFill>
        <p:spPr>
          <a:xfrm>
            <a:off x="8540640" y="5766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70" name="任意多边形: 形状 1169"/>
          <p:cNvSpPr/>
          <p:nvPr/>
        </p:nvSpPr>
        <p:spPr>
          <a:xfrm>
            <a:off x="9501480" y="54817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2"/>
                  <a:pt x="1300" y="693"/>
                  <a:pt x="1298" y="714"/>
                </a:cubicBezTo>
                <a:cubicBezTo>
                  <a:pt x="1295" y="735"/>
                  <a:pt x="1292" y="756"/>
                  <a:pt x="1288" y="777"/>
                </a:cubicBezTo>
                <a:cubicBezTo>
                  <a:pt x="1284" y="798"/>
                  <a:pt x="1279" y="819"/>
                  <a:pt x="1273" y="839"/>
                </a:cubicBezTo>
                <a:cubicBezTo>
                  <a:pt x="1267" y="859"/>
                  <a:pt x="1259" y="879"/>
                  <a:pt x="1251" y="899"/>
                </a:cubicBezTo>
                <a:cubicBezTo>
                  <a:pt x="1243" y="919"/>
                  <a:pt x="1234" y="938"/>
                  <a:pt x="1224" y="957"/>
                </a:cubicBezTo>
                <a:cubicBezTo>
                  <a:pt x="1214" y="975"/>
                  <a:pt x="1203" y="994"/>
                  <a:pt x="1191" y="1012"/>
                </a:cubicBezTo>
                <a:cubicBezTo>
                  <a:pt x="1179" y="1030"/>
                  <a:pt x="1167" y="1047"/>
                  <a:pt x="1153" y="1064"/>
                </a:cubicBezTo>
                <a:cubicBezTo>
                  <a:pt x="1140" y="1080"/>
                  <a:pt x="1125" y="1096"/>
                  <a:pt x="1110" y="1111"/>
                </a:cubicBezTo>
                <a:cubicBezTo>
                  <a:pt x="1095" y="1126"/>
                  <a:pt x="1079" y="1140"/>
                  <a:pt x="1063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8" y="1234"/>
                  <a:pt x="919" y="1244"/>
                  <a:pt x="899" y="1252"/>
                </a:cubicBezTo>
                <a:cubicBezTo>
                  <a:pt x="880" y="1260"/>
                  <a:pt x="860" y="1267"/>
                  <a:pt x="839" y="1273"/>
                </a:cubicBezTo>
                <a:cubicBezTo>
                  <a:pt x="819" y="1279"/>
                  <a:pt x="798" y="1285"/>
                  <a:pt x="778" y="1289"/>
                </a:cubicBezTo>
                <a:cubicBezTo>
                  <a:pt x="757" y="1293"/>
                  <a:pt x="736" y="1296"/>
                  <a:pt x="714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29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3" y="1285"/>
                  <a:pt x="482" y="1279"/>
                  <a:pt x="462" y="1273"/>
                </a:cubicBezTo>
                <a:cubicBezTo>
                  <a:pt x="442" y="1267"/>
                  <a:pt x="422" y="1260"/>
                  <a:pt x="402" y="1252"/>
                </a:cubicBezTo>
                <a:cubicBezTo>
                  <a:pt x="382" y="1244"/>
                  <a:pt x="363" y="1234"/>
                  <a:pt x="344" y="1224"/>
                </a:cubicBezTo>
                <a:cubicBezTo>
                  <a:pt x="326" y="1214"/>
                  <a:pt x="307" y="1203"/>
                  <a:pt x="290" y="1192"/>
                </a:cubicBezTo>
                <a:cubicBezTo>
                  <a:pt x="272" y="1180"/>
                  <a:pt x="255" y="1167"/>
                  <a:pt x="238" y="1154"/>
                </a:cubicBezTo>
                <a:cubicBezTo>
                  <a:pt x="221" y="1140"/>
                  <a:pt x="205" y="1126"/>
                  <a:pt x="190" y="1111"/>
                </a:cubicBezTo>
                <a:cubicBezTo>
                  <a:pt x="175" y="1096"/>
                  <a:pt x="161" y="1080"/>
                  <a:pt x="147" y="1064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7" y="994"/>
                  <a:pt x="87" y="975"/>
                  <a:pt x="76" y="957"/>
                </a:cubicBezTo>
                <a:cubicBezTo>
                  <a:pt x="66" y="938"/>
                  <a:pt x="57" y="919"/>
                  <a:pt x="49" y="899"/>
                </a:cubicBezTo>
                <a:cubicBezTo>
                  <a:pt x="41" y="879"/>
                  <a:pt x="34" y="859"/>
                  <a:pt x="28" y="839"/>
                </a:cubicBezTo>
                <a:cubicBezTo>
                  <a:pt x="22" y="819"/>
                  <a:pt x="16" y="798"/>
                  <a:pt x="12" y="777"/>
                </a:cubicBezTo>
                <a:cubicBezTo>
                  <a:pt x="8" y="756"/>
                  <a:pt x="5" y="735"/>
                  <a:pt x="3" y="714"/>
                </a:cubicBezTo>
                <a:cubicBezTo>
                  <a:pt x="1" y="693"/>
                  <a:pt x="0" y="672"/>
                  <a:pt x="0" y="650"/>
                </a:cubicBezTo>
                <a:cubicBezTo>
                  <a:pt x="0" y="629"/>
                  <a:pt x="1" y="608"/>
                  <a:pt x="3" y="587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3"/>
                  <a:pt x="22" y="482"/>
                  <a:pt x="28" y="462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7" y="382"/>
                  <a:pt x="66" y="363"/>
                  <a:pt x="76" y="344"/>
                </a:cubicBezTo>
                <a:cubicBezTo>
                  <a:pt x="87" y="325"/>
                  <a:pt x="97" y="307"/>
                  <a:pt x="109" y="289"/>
                </a:cubicBezTo>
                <a:cubicBezTo>
                  <a:pt x="121" y="271"/>
                  <a:pt x="134" y="254"/>
                  <a:pt x="147" y="238"/>
                </a:cubicBezTo>
                <a:cubicBezTo>
                  <a:pt x="161" y="221"/>
                  <a:pt x="175" y="206"/>
                  <a:pt x="190" y="191"/>
                </a:cubicBezTo>
                <a:cubicBezTo>
                  <a:pt x="205" y="176"/>
                  <a:pt x="221" y="161"/>
                  <a:pt x="238" y="148"/>
                </a:cubicBezTo>
                <a:cubicBezTo>
                  <a:pt x="255" y="134"/>
                  <a:pt x="272" y="122"/>
                  <a:pt x="290" y="110"/>
                </a:cubicBezTo>
                <a:cubicBezTo>
                  <a:pt x="307" y="98"/>
                  <a:pt x="326" y="87"/>
                  <a:pt x="344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2" y="42"/>
                  <a:pt x="442" y="34"/>
                  <a:pt x="462" y="28"/>
                </a:cubicBezTo>
                <a:cubicBezTo>
                  <a:pt x="482" y="22"/>
                  <a:pt x="503" y="17"/>
                  <a:pt x="524" y="13"/>
                </a:cubicBezTo>
                <a:cubicBezTo>
                  <a:pt x="545" y="9"/>
                  <a:pt x="566" y="5"/>
                  <a:pt x="587" y="3"/>
                </a:cubicBezTo>
                <a:cubicBezTo>
                  <a:pt x="608" y="1"/>
                  <a:pt x="629" y="0"/>
                  <a:pt x="651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6" y="5"/>
                  <a:pt x="757" y="9"/>
                  <a:pt x="778" y="13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60" y="34"/>
                  <a:pt x="880" y="42"/>
                  <a:pt x="899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8"/>
                  <a:pt x="1012" y="110"/>
                </a:cubicBezTo>
                <a:cubicBezTo>
                  <a:pt x="1030" y="122"/>
                  <a:pt x="1047" y="134"/>
                  <a:pt x="1063" y="148"/>
                </a:cubicBezTo>
                <a:cubicBezTo>
                  <a:pt x="1079" y="161"/>
                  <a:pt x="1095" y="176"/>
                  <a:pt x="1110" y="191"/>
                </a:cubicBezTo>
                <a:cubicBezTo>
                  <a:pt x="1125" y="206"/>
                  <a:pt x="1140" y="221"/>
                  <a:pt x="1153" y="238"/>
                </a:cubicBezTo>
                <a:cubicBezTo>
                  <a:pt x="1167" y="254"/>
                  <a:pt x="1179" y="271"/>
                  <a:pt x="1191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3"/>
                  <a:pt x="1243" y="382"/>
                  <a:pt x="1251" y="401"/>
                </a:cubicBezTo>
                <a:cubicBezTo>
                  <a:pt x="1259" y="421"/>
                  <a:pt x="1267" y="441"/>
                  <a:pt x="1273" y="462"/>
                </a:cubicBezTo>
                <a:cubicBezTo>
                  <a:pt x="1279" y="482"/>
                  <a:pt x="1284" y="503"/>
                  <a:pt x="1288" y="523"/>
                </a:cubicBezTo>
                <a:cubicBezTo>
                  <a:pt x="1292" y="544"/>
                  <a:pt x="1295" y="565"/>
                  <a:pt x="1298" y="587"/>
                </a:cubicBezTo>
                <a:cubicBezTo>
                  <a:pt x="1300" y="608"/>
                  <a:pt x="1301" y="629"/>
                  <a:pt x="1301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71" name="图片 1170"/>
          <p:cNvPicPr/>
          <p:nvPr/>
        </p:nvPicPr>
        <p:blipFill>
          <a:blip r:embed="rId10"/>
          <a:stretch/>
        </p:blipFill>
        <p:spPr>
          <a:xfrm>
            <a:off x="9626760" y="56325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72" name="文本框 1171"/>
          <p:cNvSpPr txBox="1"/>
          <p:nvPr/>
        </p:nvSpPr>
        <p:spPr>
          <a:xfrm>
            <a:off x="7286760" y="60296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智能决策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73" name="图片 1172"/>
          <p:cNvPicPr/>
          <p:nvPr/>
        </p:nvPicPr>
        <p:blipFill>
          <a:blip r:embed="rId11"/>
          <a:stretch/>
        </p:blipFill>
        <p:spPr>
          <a:xfrm>
            <a:off x="534960" y="66938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74" name="文本框 1173"/>
          <p:cNvSpPr txBox="1"/>
          <p:nvPr/>
        </p:nvSpPr>
        <p:spPr>
          <a:xfrm>
            <a:off x="9442080" y="602964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自动化控制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5" name="文本框 1174"/>
          <p:cNvSpPr txBox="1"/>
          <p:nvPr/>
        </p:nvSpPr>
        <p:spPr>
          <a:xfrm>
            <a:off x="718560" y="668124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6" name="文本框 1175"/>
          <p:cNvSpPr txBox="1"/>
          <p:nvPr/>
        </p:nvSpPr>
        <p:spPr>
          <a:xfrm>
            <a:off x="952560" y="6685560"/>
            <a:ext cx="337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MQTT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7" name="文本框 1176"/>
          <p:cNvSpPr txBox="1"/>
          <p:nvPr/>
        </p:nvSpPr>
        <p:spPr>
          <a:xfrm>
            <a:off x="1286640" y="668124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实现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8" name="文本框 1177"/>
          <p:cNvSpPr txBox="1"/>
          <p:nvPr/>
        </p:nvSpPr>
        <p:spPr>
          <a:xfrm>
            <a:off x="1520640" y="6685560"/>
            <a:ext cx="1789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IoT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9" name="文本框 1178"/>
          <p:cNvSpPr txBox="1"/>
          <p:nvPr/>
        </p:nvSpPr>
        <p:spPr>
          <a:xfrm>
            <a:off x="1698120" y="66812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设备集成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80" name="图片 1179"/>
          <p:cNvPicPr/>
          <p:nvPr/>
        </p:nvPicPr>
        <p:blipFill>
          <a:blip r:embed="rId12"/>
          <a:stretch/>
        </p:blipFill>
        <p:spPr>
          <a:xfrm>
            <a:off x="0" y="0"/>
            <a:ext cx="10696320" cy="6985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1" name="文本框 1180"/>
          <p:cNvSpPr txBox="1"/>
          <p:nvPr/>
        </p:nvSpPr>
        <p:spPr>
          <a:xfrm>
            <a:off x="9691560" y="667008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15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2" name="图片 1181"/>
          <p:cNvPicPr/>
          <p:nvPr/>
        </p:nvPicPr>
        <p:blipFill>
          <a:blip r:embed="rId2"/>
          <a:stretch/>
        </p:blipFill>
        <p:spPr>
          <a:xfrm>
            <a:off x="0" y="0"/>
            <a:ext cx="10696320" cy="6501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3" name="任意多边形: 形状 1182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4" name="文本框 1183"/>
          <p:cNvSpPr txBox="1"/>
          <p:nvPr/>
        </p:nvSpPr>
        <p:spPr>
          <a:xfrm>
            <a:off x="534960" y="245160"/>
            <a:ext cx="39038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构建具备记忆能力的对话系统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5" name="文本框 1184"/>
          <p:cNvSpPr txBox="1"/>
          <p:nvPr/>
        </p:nvSpPr>
        <p:spPr>
          <a:xfrm>
            <a:off x="534960" y="991800"/>
            <a:ext cx="9656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对话系统的核心是与用户进行自然、连贯的交流。记忆模块使得系统能够保存用户的输入、系统的回复以及历史交互信息，并在后续对话中灵活运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6" name="任意多边形: 形状 1185"/>
          <p:cNvSpPr/>
          <p:nvPr/>
        </p:nvSpPr>
        <p:spPr>
          <a:xfrm>
            <a:off x="534600" y="1637640"/>
            <a:ext cx="4680000" cy="1955880"/>
          </a:xfrm>
          <a:custGeom>
            <a:avLst/>
            <a:gdLst/>
            <a:ahLst/>
            <a:cxnLst/>
            <a:rect l="0" t="0" r="r" b="b"/>
            <a:pathLst>
              <a:path w="13000" h="5433">
                <a:moveTo>
                  <a:pt x="0" y="5247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815" y="0"/>
                </a:lnTo>
                <a:cubicBezTo>
                  <a:pt x="12839" y="0"/>
                  <a:pt x="12863" y="5"/>
                  <a:pt x="12886" y="14"/>
                </a:cubicBezTo>
                <a:cubicBezTo>
                  <a:pt x="12909" y="24"/>
                  <a:pt x="12929" y="37"/>
                  <a:pt x="12946" y="55"/>
                </a:cubicBezTo>
                <a:cubicBezTo>
                  <a:pt x="12963" y="72"/>
                  <a:pt x="12977" y="92"/>
                  <a:pt x="12986" y="115"/>
                </a:cubicBezTo>
                <a:cubicBezTo>
                  <a:pt x="12996" y="138"/>
                  <a:pt x="13000" y="161"/>
                  <a:pt x="13000" y="186"/>
                </a:cubicBezTo>
                <a:lnTo>
                  <a:pt x="13000" y="5247"/>
                </a:lnTo>
                <a:cubicBezTo>
                  <a:pt x="13000" y="5272"/>
                  <a:pt x="12996" y="5296"/>
                  <a:pt x="12986" y="5318"/>
                </a:cubicBezTo>
                <a:cubicBezTo>
                  <a:pt x="12977" y="5341"/>
                  <a:pt x="12963" y="5361"/>
                  <a:pt x="12946" y="5379"/>
                </a:cubicBezTo>
                <a:cubicBezTo>
                  <a:pt x="12929" y="5396"/>
                  <a:pt x="12909" y="5410"/>
                  <a:pt x="12886" y="5419"/>
                </a:cubicBezTo>
                <a:cubicBezTo>
                  <a:pt x="12863" y="5428"/>
                  <a:pt x="12839" y="5433"/>
                  <a:pt x="12815" y="5433"/>
                </a:cubicBezTo>
                <a:lnTo>
                  <a:pt x="186" y="5433"/>
                </a:lnTo>
                <a:cubicBezTo>
                  <a:pt x="161" y="5433"/>
                  <a:pt x="138" y="5428"/>
                  <a:pt x="115" y="5419"/>
                </a:cubicBezTo>
                <a:cubicBezTo>
                  <a:pt x="92" y="5410"/>
                  <a:pt x="72" y="5396"/>
                  <a:pt x="55" y="5379"/>
                </a:cubicBezTo>
                <a:cubicBezTo>
                  <a:pt x="37" y="5361"/>
                  <a:pt x="24" y="5341"/>
                  <a:pt x="14" y="5318"/>
                </a:cubicBezTo>
                <a:cubicBezTo>
                  <a:pt x="5" y="5296"/>
                  <a:pt x="0" y="5272"/>
                  <a:pt x="0" y="52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7" name="任意多边形: 形状 1186"/>
          <p:cNvSpPr/>
          <p:nvPr/>
        </p:nvSpPr>
        <p:spPr>
          <a:xfrm>
            <a:off x="534600" y="1637640"/>
            <a:ext cx="4680000" cy="1955880"/>
          </a:xfrm>
          <a:custGeom>
            <a:avLst/>
            <a:gdLst/>
            <a:ahLst/>
            <a:cxnLst/>
            <a:rect l="0" t="0" r="r" b="b"/>
            <a:pathLst>
              <a:path w="13000" h="5433">
                <a:moveTo>
                  <a:pt x="0" y="5247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815" y="0"/>
                </a:lnTo>
                <a:cubicBezTo>
                  <a:pt x="12839" y="0"/>
                  <a:pt x="12863" y="5"/>
                  <a:pt x="12886" y="14"/>
                </a:cubicBezTo>
                <a:cubicBezTo>
                  <a:pt x="12909" y="24"/>
                  <a:pt x="12929" y="37"/>
                  <a:pt x="12946" y="55"/>
                </a:cubicBezTo>
                <a:cubicBezTo>
                  <a:pt x="12963" y="72"/>
                  <a:pt x="12977" y="92"/>
                  <a:pt x="12986" y="115"/>
                </a:cubicBezTo>
                <a:cubicBezTo>
                  <a:pt x="12996" y="138"/>
                  <a:pt x="13000" y="161"/>
                  <a:pt x="13000" y="186"/>
                </a:cubicBezTo>
                <a:lnTo>
                  <a:pt x="13000" y="5247"/>
                </a:lnTo>
                <a:cubicBezTo>
                  <a:pt x="13000" y="5272"/>
                  <a:pt x="12996" y="5296"/>
                  <a:pt x="12986" y="5318"/>
                </a:cubicBezTo>
                <a:cubicBezTo>
                  <a:pt x="12977" y="5341"/>
                  <a:pt x="12963" y="5361"/>
                  <a:pt x="12946" y="5379"/>
                </a:cubicBezTo>
                <a:cubicBezTo>
                  <a:pt x="12929" y="5396"/>
                  <a:pt x="12909" y="5410"/>
                  <a:pt x="12886" y="5419"/>
                </a:cubicBezTo>
                <a:cubicBezTo>
                  <a:pt x="12863" y="5428"/>
                  <a:pt x="12839" y="5433"/>
                  <a:pt x="12815" y="5433"/>
                </a:cubicBezTo>
                <a:lnTo>
                  <a:pt x="186" y="5433"/>
                </a:lnTo>
                <a:cubicBezTo>
                  <a:pt x="161" y="5433"/>
                  <a:pt x="138" y="5428"/>
                  <a:pt x="115" y="5419"/>
                </a:cubicBezTo>
                <a:cubicBezTo>
                  <a:pt x="92" y="5410"/>
                  <a:pt x="72" y="5396"/>
                  <a:pt x="55" y="5379"/>
                </a:cubicBezTo>
                <a:cubicBezTo>
                  <a:pt x="37" y="5361"/>
                  <a:pt x="24" y="5341"/>
                  <a:pt x="14" y="5318"/>
                </a:cubicBezTo>
                <a:cubicBezTo>
                  <a:pt x="5" y="5296"/>
                  <a:pt x="0" y="5272"/>
                  <a:pt x="0" y="5247"/>
                </a:cubicBezTo>
                <a:moveTo>
                  <a:pt x="23" y="186"/>
                </a:moveTo>
                <a:lnTo>
                  <a:pt x="23" y="5247"/>
                </a:lnTo>
                <a:cubicBezTo>
                  <a:pt x="23" y="5258"/>
                  <a:pt x="24" y="5269"/>
                  <a:pt x="26" y="5279"/>
                </a:cubicBezTo>
                <a:cubicBezTo>
                  <a:pt x="29" y="5290"/>
                  <a:pt x="32" y="5300"/>
                  <a:pt x="36" y="5310"/>
                </a:cubicBezTo>
                <a:cubicBezTo>
                  <a:pt x="40" y="5319"/>
                  <a:pt x="45" y="5329"/>
                  <a:pt x="51" y="5338"/>
                </a:cubicBezTo>
                <a:cubicBezTo>
                  <a:pt x="57" y="5347"/>
                  <a:pt x="63" y="5355"/>
                  <a:pt x="71" y="5362"/>
                </a:cubicBezTo>
                <a:cubicBezTo>
                  <a:pt x="78" y="5370"/>
                  <a:pt x="87" y="5377"/>
                  <a:pt x="96" y="5383"/>
                </a:cubicBezTo>
                <a:cubicBezTo>
                  <a:pt x="104" y="5388"/>
                  <a:pt x="114" y="5393"/>
                  <a:pt x="124" y="5398"/>
                </a:cubicBezTo>
                <a:cubicBezTo>
                  <a:pt x="134" y="5402"/>
                  <a:pt x="144" y="5405"/>
                  <a:pt x="154" y="5407"/>
                </a:cubicBezTo>
                <a:cubicBezTo>
                  <a:pt x="165" y="5409"/>
                  <a:pt x="175" y="5410"/>
                  <a:pt x="186" y="5410"/>
                </a:cubicBezTo>
                <a:lnTo>
                  <a:pt x="12815" y="5410"/>
                </a:lnTo>
                <a:cubicBezTo>
                  <a:pt x="12825" y="5410"/>
                  <a:pt x="12836" y="5409"/>
                  <a:pt x="12846" y="5407"/>
                </a:cubicBezTo>
                <a:cubicBezTo>
                  <a:pt x="12857" y="5405"/>
                  <a:pt x="12867" y="5402"/>
                  <a:pt x="12877" y="5398"/>
                </a:cubicBezTo>
                <a:cubicBezTo>
                  <a:pt x="12887" y="5393"/>
                  <a:pt x="12896" y="5388"/>
                  <a:pt x="12905" y="5383"/>
                </a:cubicBezTo>
                <a:cubicBezTo>
                  <a:pt x="12914" y="5377"/>
                  <a:pt x="12922" y="5370"/>
                  <a:pt x="12930" y="5362"/>
                </a:cubicBezTo>
                <a:cubicBezTo>
                  <a:pt x="12937" y="5355"/>
                  <a:pt x="12944" y="5347"/>
                  <a:pt x="12950" y="5338"/>
                </a:cubicBezTo>
                <a:cubicBezTo>
                  <a:pt x="12956" y="5329"/>
                  <a:pt x="12961" y="5319"/>
                  <a:pt x="12965" y="5310"/>
                </a:cubicBezTo>
                <a:cubicBezTo>
                  <a:pt x="12969" y="5300"/>
                  <a:pt x="12972" y="5290"/>
                  <a:pt x="12974" y="5279"/>
                </a:cubicBezTo>
                <a:cubicBezTo>
                  <a:pt x="12976" y="5269"/>
                  <a:pt x="12977" y="5258"/>
                  <a:pt x="12977" y="5247"/>
                </a:cubicBezTo>
                <a:lnTo>
                  <a:pt x="12977" y="186"/>
                </a:lnTo>
                <a:cubicBezTo>
                  <a:pt x="12977" y="175"/>
                  <a:pt x="12976" y="165"/>
                  <a:pt x="12974" y="154"/>
                </a:cubicBezTo>
                <a:cubicBezTo>
                  <a:pt x="12972" y="144"/>
                  <a:pt x="12969" y="134"/>
                  <a:pt x="12965" y="124"/>
                </a:cubicBezTo>
                <a:cubicBezTo>
                  <a:pt x="12961" y="114"/>
                  <a:pt x="12956" y="105"/>
                  <a:pt x="12950" y="96"/>
                </a:cubicBezTo>
                <a:cubicBezTo>
                  <a:pt x="12944" y="87"/>
                  <a:pt x="12937" y="79"/>
                  <a:pt x="12930" y="71"/>
                </a:cubicBezTo>
                <a:cubicBezTo>
                  <a:pt x="12922" y="64"/>
                  <a:pt x="12914" y="57"/>
                  <a:pt x="12905" y="51"/>
                </a:cubicBezTo>
                <a:cubicBezTo>
                  <a:pt x="12896" y="45"/>
                  <a:pt x="12887" y="40"/>
                  <a:pt x="12877" y="36"/>
                </a:cubicBezTo>
                <a:cubicBezTo>
                  <a:pt x="12867" y="32"/>
                  <a:pt x="12857" y="29"/>
                  <a:pt x="12846" y="27"/>
                </a:cubicBezTo>
                <a:cubicBezTo>
                  <a:pt x="12836" y="25"/>
                  <a:pt x="12825" y="23"/>
                  <a:pt x="12815" y="23"/>
                </a:cubicBezTo>
                <a:lnTo>
                  <a:pt x="186" y="23"/>
                </a:lnTo>
                <a:cubicBezTo>
                  <a:pt x="175" y="23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8" name="任意多边形: 形状 1187"/>
          <p:cNvSpPr/>
          <p:nvPr/>
        </p:nvSpPr>
        <p:spPr>
          <a:xfrm>
            <a:off x="743400" y="1846800"/>
            <a:ext cx="401760" cy="401400"/>
          </a:xfrm>
          <a:custGeom>
            <a:avLst/>
            <a:gdLst/>
            <a:ahLst/>
            <a:cxnLst/>
            <a:rect l="0" t="0" r="r" b="b"/>
            <a:pathLst>
              <a:path w="1116" h="1115">
                <a:moveTo>
                  <a:pt x="1116" y="557"/>
                </a:moveTo>
                <a:cubicBezTo>
                  <a:pt x="1116" y="593"/>
                  <a:pt x="1112" y="630"/>
                  <a:pt x="1105" y="665"/>
                </a:cubicBezTo>
                <a:cubicBezTo>
                  <a:pt x="1098" y="701"/>
                  <a:pt x="1087" y="736"/>
                  <a:pt x="1073" y="770"/>
                </a:cubicBezTo>
                <a:cubicBezTo>
                  <a:pt x="1059" y="804"/>
                  <a:pt x="1042" y="836"/>
                  <a:pt x="1022" y="866"/>
                </a:cubicBezTo>
                <a:cubicBezTo>
                  <a:pt x="1001" y="897"/>
                  <a:pt x="978" y="925"/>
                  <a:pt x="953" y="951"/>
                </a:cubicBezTo>
                <a:cubicBezTo>
                  <a:pt x="927" y="977"/>
                  <a:pt x="899" y="1001"/>
                  <a:pt x="868" y="1021"/>
                </a:cubicBezTo>
                <a:cubicBezTo>
                  <a:pt x="838" y="1041"/>
                  <a:pt x="806" y="1058"/>
                  <a:pt x="772" y="1072"/>
                </a:cubicBezTo>
                <a:cubicBezTo>
                  <a:pt x="738" y="1086"/>
                  <a:pt x="702" y="1097"/>
                  <a:pt x="666" y="1104"/>
                </a:cubicBezTo>
                <a:cubicBezTo>
                  <a:pt x="630" y="1111"/>
                  <a:pt x="594" y="1115"/>
                  <a:pt x="558" y="1115"/>
                </a:cubicBezTo>
                <a:cubicBezTo>
                  <a:pt x="521" y="1115"/>
                  <a:pt x="485" y="1111"/>
                  <a:pt x="449" y="1104"/>
                </a:cubicBezTo>
                <a:cubicBezTo>
                  <a:pt x="413" y="1097"/>
                  <a:pt x="378" y="1086"/>
                  <a:pt x="344" y="1072"/>
                </a:cubicBezTo>
                <a:cubicBezTo>
                  <a:pt x="311" y="1058"/>
                  <a:pt x="278" y="1041"/>
                  <a:pt x="248" y="1021"/>
                </a:cubicBezTo>
                <a:cubicBezTo>
                  <a:pt x="218" y="1001"/>
                  <a:pt x="190" y="977"/>
                  <a:pt x="164" y="951"/>
                </a:cubicBezTo>
                <a:cubicBezTo>
                  <a:pt x="138" y="925"/>
                  <a:pt x="115" y="897"/>
                  <a:pt x="94" y="866"/>
                </a:cubicBezTo>
                <a:cubicBezTo>
                  <a:pt x="74" y="836"/>
                  <a:pt x="57" y="804"/>
                  <a:pt x="43" y="770"/>
                </a:cubicBezTo>
                <a:cubicBezTo>
                  <a:pt x="29" y="736"/>
                  <a:pt x="18" y="701"/>
                  <a:pt x="11" y="665"/>
                </a:cubicBezTo>
                <a:cubicBezTo>
                  <a:pt x="4" y="630"/>
                  <a:pt x="0" y="593"/>
                  <a:pt x="0" y="557"/>
                </a:cubicBezTo>
                <a:cubicBezTo>
                  <a:pt x="0" y="520"/>
                  <a:pt x="4" y="484"/>
                  <a:pt x="11" y="448"/>
                </a:cubicBezTo>
                <a:cubicBezTo>
                  <a:pt x="18" y="412"/>
                  <a:pt x="29" y="377"/>
                  <a:pt x="43" y="343"/>
                </a:cubicBezTo>
                <a:cubicBezTo>
                  <a:pt x="57" y="310"/>
                  <a:pt x="74" y="278"/>
                  <a:pt x="94" y="247"/>
                </a:cubicBezTo>
                <a:cubicBezTo>
                  <a:pt x="115" y="217"/>
                  <a:pt x="138" y="189"/>
                  <a:pt x="164" y="163"/>
                </a:cubicBezTo>
                <a:cubicBezTo>
                  <a:pt x="190" y="137"/>
                  <a:pt x="218" y="114"/>
                  <a:pt x="248" y="93"/>
                </a:cubicBezTo>
                <a:cubicBezTo>
                  <a:pt x="278" y="73"/>
                  <a:pt x="311" y="56"/>
                  <a:pt x="344" y="42"/>
                </a:cubicBezTo>
                <a:cubicBezTo>
                  <a:pt x="378" y="28"/>
                  <a:pt x="413" y="17"/>
                  <a:pt x="449" y="10"/>
                </a:cubicBezTo>
                <a:cubicBezTo>
                  <a:pt x="485" y="3"/>
                  <a:pt x="521" y="0"/>
                  <a:pt x="558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7"/>
                  <a:pt x="738" y="28"/>
                  <a:pt x="772" y="42"/>
                </a:cubicBezTo>
                <a:cubicBezTo>
                  <a:pt x="806" y="56"/>
                  <a:pt x="838" y="73"/>
                  <a:pt x="868" y="93"/>
                </a:cubicBezTo>
                <a:cubicBezTo>
                  <a:pt x="899" y="114"/>
                  <a:pt x="927" y="137"/>
                  <a:pt x="953" y="163"/>
                </a:cubicBezTo>
                <a:cubicBezTo>
                  <a:pt x="978" y="189"/>
                  <a:pt x="1001" y="217"/>
                  <a:pt x="1022" y="247"/>
                </a:cubicBezTo>
                <a:cubicBezTo>
                  <a:pt x="1042" y="278"/>
                  <a:pt x="1059" y="310"/>
                  <a:pt x="1073" y="343"/>
                </a:cubicBezTo>
                <a:cubicBezTo>
                  <a:pt x="1087" y="377"/>
                  <a:pt x="1098" y="412"/>
                  <a:pt x="1105" y="448"/>
                </a:cubicBezTo>
                <a:cubicBezTo>
                  <a:pt x="1112" y="484"/>
                  <a:pt x="1116" y="520"/>
                  <a:pt x="1116" y="557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89" name="图片 1188"/>
          <p:cNvPicPr/>
          <p:nvPr/>
        </p:nvPicPr>
        <p:blipFill>
          <a:blip r:embed="rId3"/>
          <a:stretch/>
        </p:blipFill>
        <p:spPr>
          <a:xfrm>
            <a:off x="869040" y="19472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0" name="文本框 1189"/>
          <p:cNvSpPr txBox="1"/>
          <p:nvPr/>
        </p:nvSpPr>
        <p:spPr>
          <a:xfrm>
            <a:off x="534960" y="1225800"/>
            <a:ext cx="34707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用这些数据，提供更具个性化和上下文感知的服务。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1" name="图片 1190"/>
          <p:cNvPicPr/>
          <p:nvPr/>
        </p:nvPicPr>
        <p:blipFill>
          <a:blip r:embed="rId4"/>
          <a:stretch/>
        </p:blipFill>
        <p:spPr>
          <a:xfrm>
            <a:off x="743760" y="24152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2" name="文本框 1191"/>
          <p:cNvSpPr txBox="1"/>
          <p:nvPr/>
        </p:nvSpPr>
        <p:spPr>
          <a:xfrm>
            <a:off x="1278720" y="1920960"/>
            <a:ext cx="20124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短期记忆与上下文管理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3" name="图片 1192"/>
          <p:cNvPicPr/>
          <p:nvPr/>
        </p:nvPicPr>
        <p:blipFill>
          <a:blip r:embed="rId4"/>
          <a:stretch/>
        </p:blipFill>
        <p:spPr>
          <a:xfrm>
            <a:off x="743760" y="2682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4" name="文本框 1193"/>
          <p:cNvSpPr txBox="1"/>
          <p:nvPr/>
        </p:nvSpPr>
        <p:spPr>
          <a:xfrm>
            <a:off x="944280" y="239508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在单次会话中保持对话的上下文连贯性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5" name="文本框 1194"/>
          <p:cNvSpPr txBox="1"/>
          <p:nvPr/>
        </p:nvSpPr>
        <p:spPr>
          <a:xfrm>
            <a:off x="944280" y="26622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6" name="文本框 1195"/>
          <p:cNvSpPr txBox="1"/>
          <p:nvPr/>
        </p:nvSpPr>
        <p:spPr>
          <a:xfrm>
            <a:off x="1211760" y="2666880"/>
            <a:ext cx="1270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ConversationChain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7" name="图片 1196"/>
          <p:cNvPicPr/>
          <p:nvPr/>
        </p:nvPicPr>
        <p:blipFill>
          <a:blip r:embed="rId4"/>
          <a:stretch/>
        </p:blipFill>
        <p:spPr>
          <a:xfrm>
            <a:off x="743760" y="2949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8" name="文本框 1197"/>
          <p:cNvSpPr txBox="1"/>
          <p:nvPr/>
        </p:nvSpPr>
        <p:spPr>
          <a:xfrm>
            <a:off x="2477520" y="266220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模块实现多轮对话记忆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9" name="图片 1198"/>
          <p:cNvPicPr/>
          <p:nvPr/>
        </p:nvPicPr>
        <p:blipFill>
          <a:blip r:embed="rId4"/>
          <a:stretch/>
        </p:blipFill>
        <p:spPr>
          <a:xfrm>
            <a:off x="743760" y="3217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0" name="文本框 1199"/>
          <p:cNvSpPr txBox="1"/>
          <p:nvPr/>
        </p:nvSpPr>
        <p:spPr>
          <a:xfrm>
            <a:off x="944280" y="292968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记录用户意图、查询结果和未解答问题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1" name="任意多边形: 形状 1200"/>
          <p:cNvSpPr/>
          <p:nvPr/>
        </p:nvSpPr>
        <p:spPr>
          <a:xfrm>
            <a:off x="5481720" y="1637640"/>
            <a:ext cx="4680360" cy="1955880"/>
          </a:xfrm>
          <a:custGeom>
            <a:avLst/>
            <a:gdLst/>
            <a:ahLst/>
            <a:cxnLst/>
            <a:rect l="0" t="0" r="r" b="b"/>
            <a:pathLst>
              <a:path w="13001" h="5433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815" y="0"/>
                </a:lnTo>
                <a:cubicBezTo>
                  <a:pt x="12839" y="0"/>
                  <a:pt x="12863" y="5"/>
                  <a:pt x="12886" y="14"/>
                </a:cubicBezTo>
                <a:cubicBezTo>
                  <a:pt x="12909" y="24"/>
                  <a:pt x="12929" y="37"/>
                  <a:pt x="12946" y="55"/>
                </a:cubicBezTo>
                <a:cubicBezTo>
                  <a:pt x="12964" y="72"/>
                  <a:pt x="12977" y="92"/>
                  <a:pt x="12986" y="115"/>
                </a:cubicBezTo>
                <a:cubicBezTo>
                  <a:pt x="12996" y="138"/>
                  <a:pt x="13001" y="161"/>
                  <a:pt x="13001" y="186"/>
                </a:cubicBezTo>
                <a:lnTo>
                  <a:pt x="13001" y="5247"/>
                </a:lnTo>
                <a:cubicBezTo>
                  <a:pt x="13001" y="5272"/>
                  <a:pt x="12996" y="5296"/>
                  <a:pt x="12986" y="5318"/>
                </a:cubicBezTo>
                <a:cubicBezTo>
                  <a:pt x="12977" y="5341"/>
                  <a:pt x="12964" y="5361"/>
                  <a:pt x="12946" y="5379"/>
                </a:cubicBezTo>
                <a:cubicBezTo>
                  <a:pt x="12929" y="5396"/>
                  <a:pt x="12909" y="5410"/>
                  <a:pt x="12886" y="5419"/>
                </a:cubicBezTo>
                <a:cubicBezTo>
                  <a:pt x="12863" y="5428"/>
                  <a:pt x="12840" y="5433"/>
                  <a:pt x="12815" y="5433"/>
                </a:cubicBezTo>
                <a:lnTo>
                  <a:pt x="186" y="5433"/>
                </a:lnTo>
                <a:cubicBezTo>
                  <a:pt x="161" y="5433"/>
                  <a:pt x="138" y="5428"/>
                  <a:pt x="115" y="5419"/>
                </a:cubicBezTo>
                <a:cubicBezTo>
                  <a:pt x="92" y="5410"/>
                  <a:pt x="72" y="5396"/>
                  <a:pt x="55" y="5379"/>
                </a:cubicBezTo>
                <a:cubicBezTo>
                  <a:pt x="37" y="5361"/>
                  <a:pt x="24" y="5341"/>
                  <a:pt x="14" y="5318"/>
                </a:cubicBezTo>
                <a:cubicBezTo>
                  <a:pt x="5" y="5296"/>
                  <a:pt x="0" y="5272"/>
                  <a:pt x="0" y="5248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2" name="任意多边形: 形状 1201"/>
          <p:cNvSpPr/>
          <p:nvPr/>
        </p:nvSpPr>
        <p:spPr>
          <a:xfrm>
            <a:off x="5481720" y="1637640"/>
            <a:ext cx="4680360" cy="1955880"/>
          </a:xfrm>
          <a:custGeom>
            <a:avLst/>
            <a:gdLst/>
            <a:ahLst/>
            <a:cxnLst/>
            <a:rect l="0" t="0" r="r" b="b"/>
            <a:pathLst>
              <a:path w="13001" h="5433">
                <a:moveTo>
                  <a:pt x="0" y="5247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815" y="0"/>
                </a:lnTo>
                <a:cubicBezTo>
                  <a:pt x="12839" y="0"/>
                  <a:pt x="12863" y="5"/>
                  <a:pt x="12886" y="14"/>
                </a:cubicBezTo>
                <a:cubicBezTo>
                  <a:pt x="12909" y="24"/>
                  <a:pt x="12929" y="37"/>
                  <a:pt x="12946" y="55"/>
                </a:cubicBezTo>
                <a:cubicBezTo>
                  <a:pt x="12964" y="72"/>
                  <a:pt x="12977" y="92"/>
                  <a:pt x="12986" y="115"/>
                </a:cubicBezTo>
                <a:cubicBezTo>
                  <a:pt x="12996" y="138"/>
                  <a:pt x="13001" y="161"/>
                  <a:pt x="13001" y="186"/>
                </a:cubicBezTo>
                <a:lnTo>
                  <a:pt x="13001" y="5247"/>
                </a:lnTo>
                <a:cubicBezTo>
                  <a:pt x="13001" y="5272"/>
                  <a:pt x="12996" y="5296"/>
                  <a:pt x="12986" y="5318"/>
                </a:cubicBezTo>
                <a:cubicBezTo>
                  <a:pt x="12977" y="5341"/>
                  <a:pt x="12964" y="5361"/>
                  <a:pt x="12946" y="5379"/>
                </a:cubicBezTo>
                <a:cubicBezTo>
                  <a:pt x="12929" y="5396"/>
                  <a:pt x="12909" y="5410"/>
                  <a:pt x="12886" y="5419"/>
                </a:cubicBezTo>
                <a:cubicBezTo>
                  <a:pt x="12863" y="5428"/>
                  <a:pt x="12839" y="5433"/>
                  <a:pt x="12815" y="5433"/>
                </a:cubicBezTo>
                <a:lnTo>
                  <a:pt x="186" y="5433"/>
                </a:lnTo>
                <a:cubicBezTo>
                  <a:pt x="161" y="5433"/>
                  <a:pt x="138" y="5428"/>
                  <a:pt x="115" y="5419"/>
                </a:cubicBezTo>
                <a:cubicBezTo>
                  <a:pt x="92" y="5410"/>
                  <a:pt x="72" y="5396"/>
                  <a:pt x="55" y="5379"/>
                </a:cubicBezTo>
                <a:cubicBezTo>
                  <a:pt x="37" y="5361"/>
                  <a:pt x="24" y="5341"/>
                  <a:pt x="14" y="5318"/>
                </a:cubicBezTo>
                <a:cubicBezTo>
                  <a:pt x="5" y="5296"/>
                  <a:pt x="0" y="5272"/>
                  <a:pt x="0" y="5247"/>
                </a:cubicBezTo>
                <a:moveTo>
                  <a:pt x="23" y="186"/>
                </a:moveTo>
                <a:lnTo>
                  <a:pt x="23" y="5247"/>
                </a:lnTo>
                <a:cubicBezTo>
                  <a:pt x="23" y="5258"/>
                  <a:pt x="25" y="5269"/>
                  <a:pt x="27" y="5279"/>
                </a:cubicBezTo>
                <a:cubicBezTo>
                  <a:pt x="29" y="5290"/>
                  <a:pt x="32" y="5300"/>
                  <a:pt x="36" y="5310"/>
                </a:cubicBezTo>
                <a:cubicBezTo>
                  <a:pt x="40" y="5319"/>
                  <a:pt x="45" y="5329"/>
                  <a:pt x="51" y="5338"/>
                </a:cubicBezTo>
                <a:cubicBezTo>
                  <a:pt x="57" y="5347"/>
                  <a:pt x="64" y="5355"/>
                  <a:pt x="71" y="5362"/>
                </a:cubicBezTo>
                <a:cubicBezTo>
                  <a:pt x="79" y="5370"/>
                  <a:pt x="87" y="5377"/>
                  <a:pt x="96" y="5383"/>
                </a:cubicBezTo>
                <a:cubicBezTo>
                  <a:pt x="105" y="5388"/>
                  <a:pt x="114" y="5393"/>
                  <a:pt x="124" y="5398"/>
                </a:cubicBezTo>
                <a:cubicBezTo>
                  <a:pt x="134" y="5402"/>
                  <a:pt x="144" y="5405"/>
                  <a:pt x="154" y="5407"/>
                </a:cubicBezTo>
                <a:cubicBezTo>
                  <a:pt x="165" y="5409"/>
                  <a:pt x="175" y="5410"/>
                  <a:pt x="186" y="5410"/>
                </a:cubicBezTo>
                <a:lnTo>
                  <a:pt x="12815" y="5410"/>
                </a:lnTo>
                <a:cubicBezTo>
                  <a:pt x="12826" y="5410"/>
                  <a:pt x="12836" y="5409"/>
                  <a:pt x="12847" y="5407"/>
                </a:cubicBezTo>
                <a:cubicBezTo>
                  <a:pt x="12857" y="5405"/>
                  <a:pt x="12867" y="5402"/>
                  <a:pt x="12877" y="5398"/>
                </a:cubicBezTo>
                <a:cubicBezTo>
                  <a:pt x="12887" y="5393"/>
                  <a:pt x="12896" y="5388"/>
                  <a:pt x="12905" y="5383"/>
                </a:cubicBezTo>
                <a:cubicBezTo>
                  <a:pt x="12914" y="5377"/>
                  <a:pt x="12922" y="5370"/>
                  <a:pt x="12930" y="5362"/>
                </a:cubicBezTo>
                <a:cubicBezTo>
                  <a:pt x="12937" y="5355"/>
                  <a:pt x="12944" y="5347"/>
                  <a:pt x="12950" y="5338"/>
                </a:cubicBezTo>
                <a:cubicBezTo>
                  <a:pt x="12956" y="5329"/>
                  <a:pt x="12961" y="5319"/>
                  <a:pt x="12965" y="5310"/>
                </a:cubicBezTo>
                <a:cubicBezTo>
                  <a:pt x="12969" y="5300"/>
                  <a:pt x="12972" y="5290"/>
                  <a:pt x="12974" y="5279"/>
                </a:cubicBezTo>
                <a:cubicBezTo>
                  <a:pt x="12976" y="5269"/>
                  <a:pt x="12977" y="5258"/>
                  <a:pt x="12977" y="5247"/>
                </a:cubicBezTo>
                <a:lnTo>
                  <a:pt x="12977" y="186"/>
                </a:lnTo>
                <a:cubicBezTo>
                  <a:pt x="12977" y="175"/>
                  <a:pt x="12976" y="165"/>
                  <a:pt x="12974" y="154"/>
                </a:cubicBezTo>
                <a:cubicBezTo>
                  <a:pt x="12972" y="144"/>
                  <a:pt x="12969" y="134"/>
                  <a:pt x="12965" y="124"/>
                </a:cubicBezTo>
                <a:cubicBezTo>
                  <a:pt x="12961" y="114"/>
                  <a:pt x="12956" y="105"/>
                  <a:pt x="12950" y="96"/>
                </a:cubicBezTo>
                <a:cubicBezTo>
                  <a:pt x="12944" y="87"/>
                  <a:pt x="12937" y="79"/>
                  <a:pt x="12930" y="71"/>
                </a:cubicBezTo>
                <a:cubicBezTo>
                  <a:pt x="12922" y="64"/>
                  <a:pt x="12914" y="57"/>
                  <a:pt x="12905" y="51"/>
                </a:cubicBezTo>
                <a:cubicBezTo>
                  <a:pt x="12896" y="45"/>
                  <a:pt x="12887" y="40"/>
                  <a:pt x="12877" y="36"/>
                </a:cubicBezTo>
                <a:cubicBezTo>
                  <a:pt x="12867" y="32"/>
                  <a:pt x="12857" y="29"/>
                  <a:pt x="12847" y="27"/>
                </a:cubicBezTo>
                <a:cubicBezTo>
                  <a:pt x="12836" y="25"/>
                  <a:pt x="12826" y="23"/>
                  <a:pt x="12815" y="23"/>
                </a:cubicBezTo>
                <a:lnTo>
                  <a:pt x="186" y="23"/>
                </a:lnTo>
                <a:cubicBezTo>
                  <a:pt x="175" y="23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3" name="任意多边形: 形状 1202"/>
          <p:cNvSpPr/>
          <p:nvPr/>
        </p:nvSpPr>
        <p:spPr>
          <a:xfrm>
            <a:off x="5690880" y="18468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3"/>
                  <a:pt x="1111" y="630"/>
                  <a:pt x="1104" y="665"/>
                </a:cubicBezTo>
                <a:cubicBezTo>
                  <a:pt x="1097" y="701"/>
                  <a:pt x="1086" y="736"/>
                  <a:pt x="1072" y="770"/>
                </a:cubicBezTo>
                <a:cubicBezTo>
                  <a:pt x="1058" y="804"/>
                  <a:pt x="1041" y="836"/>
                  <a:pt x="1021" y="866"/>
                </a:cubicBezTo>
                <a:cubicBezTo>
                  <a:pt x="1001" y="897"/>
                  <a:pt x="978" y="925"/>
                  <a:pt x="952" y="951"/>
                </a:cubicBezTo>
                <a:cubicBezTo>
                  <a:pt x="926" y="977"/>
                  <a:pt x="898" y="1001"/>
                  <a:pt x="867" y="1021"/>
                </a:cubicBezTo>
                <a:cubicBezTo>
                  <a:pt x="837" y="1041"/>
                  <a:pt x="805" y="1058"/>
                  <a:pt x="771" y="1072"/>
                </a:cubicBezTo>
                <a:cubicBezTo>
                  <a:pt x="737" y="1086"/>
                  <a:pt x="702" y="1097"/>
                  <a:pt x="666" y="1104"/>
                </a:cubicBezTo>
                <a:cubicBezTo>
                  <a:pt x="631" y="1111"/>
                  <a:pt x="594" y="1115"/>
                  <a:pt x="558" y="1115"/>
                </a:cubicBezTo>
                <a:cubicBezTo>
                  <a:pt x="521" y="1115"/>
                  <a:pt x="485" y="1111"/>
                  <a:pt x="449" y="1104"/>
                </a:cubicBezTo>
                <a:cubicBezTo>
                  <a:pt x="413" y="1097"/>
                  <a:pt x="378" y="1086"/>
                  <a:pt x="344" y="1072"/>
                </a:cubicBezTo>
                <a:cubicBezTo>
                  <a:pt x="310" y="1058"/>
                  <a:pt x="278" y="1041"/>
                  <a:pt x="247" y="1021"/>
                </a:cubicBezTo>
                <a:cubicBezTo>
                  <a:pt x="217" y="1001"/>
                  <a:pt x="189" y="977"/>
                  <a:pt x="163" y="951"/>
                </a:cubicBezTo>
                <a:cubicBezTo>
                  <a:pt x="137" y="925"/>
                  <a:pt x="114" y="897"/>
                  <a:pt x="93" y="866"/>
                </a:cubicBezTo>
                <a:cubicBezTo>
                  <a:pt x="73" y="836"/>
                  <a:pt x="56" y="804"/>
                  <a:pt x="42" y="770"/>
                </a:cubicBezTo>
                <a:cubicBezTo>
                  <a:pt x="28" y="736"/>
                  <a:pt x="17" y="701"/>
                  <a:pt x="10" y="665"/>
                </a:cubicBezTo>
                <a:cubicBezTo>
                  <a:pt x="3" y="630"/>
                  <a:pt x="0" y="593"/>
                  <a:pt x="0" y="557"/>
                </a:cubicBezTo>
                <a:cubicBezTo>
                  <a:pt x="0" y="520"/>
                  <a:pt x="3" y="484"/>
                  <a:pt x="10" y="448"/>
                </a:cubicBezTo>
                <a:cubicBezTo>
                  <a:pt x="17" y="412"/>
                  <a:pt x="28" y="377"/>
                  <a:pt x="42" y="343"/>
                </a:cubicBezTo>
                <a:cubicBezTo>
                  <a:pt x="56" y="310"/>
                  <a:pt x="73" y="278"/>
                  <a:pt x="93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3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3" y="17"/>
                  <a:pt x="449" y="10"/>
                </a:cubicBezTo>
                <a:cubicBezTo>
                  <a:pt x="485" y="3"/>
                  <a:pt x="521" y="0"/>
                  <a:pt x="558" y="0"/>
                </a:cubicBezTo>
                <a:cubicBezTo>
                  <a:pt x="594" y="0"/>
                  <a:pt x="631" y="3"/>
                  <a:pt x="666" y="10"/>
                </a:cubicBezTo>
                <a:cubicBezTo>
                  <a:pt x="702" y="17"/>
                  <a:pt x="737" y="28"/>
                  <a:pt x="771" y="42"/>
                </a:cubicBezTo>
                <a:cubicBezTo>
                  <a:pt x="805" y="56"/>
                  <a:pt x="837" y="73"/>
                  <a:pt x="867" y="93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1" y="278"/>
                  <a:pt x="1058" y="310"/>
                  <a:pt x="1072" y="343"/>
                </a:cubicBezTo>
                <a:cubicBezTo>
                  <a:pt x="1086" y="377"/>
                  <a:pt x="1097" y="412"/>
                  <a:pt x="1104" y="448"/>
                </a:cubicBezTo>
                <a:cubicBezTo>
                  <a:pt x="1111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4" name="图片 1203"/>
          <p:cNvPicPr/>
          <p:nvPr/>
        </p:nvPicPr>
        <p:blipFill>
          <a:blip r:embed="rId5"/>
          <a:stretch/>
        </p:blipFill>
        <p:spPr>
          <a:xfrm>
            <a:off x="5807880" y="194724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5" name="文本框 1204"/>
          <p:cNvSpPr txBox="1"/>
          <p:nvPr/>
        </p:nvSpPr>
        <p:spPr>
          <a:xfrm>
            <a:off x="944280" y="31971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使用缓存机制减少重复查询的开销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6" name="图片 1205"/>
          <p:cNvPicPr/>
          <p:nvPr/>
        </p:nvPicPr>
        <p:blipFill>
          <a:blip r:embed="rId4"/>
          <a:stretch/>
        </p:blipFill>
        <p:spPr>
          <a:xfrm>
            <a:off x="5690880" y="24152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7" name="文本框 1206"/>
          <p:cNvSpPr txBox="1"/>
          <p:nvPr/>
        </p:nvSpPr>
        <p:spPr>
          <a:xfrm>
            <a:off x="6225840" y="192096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长期记忆模块的设计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8" name="图片 1207"/>
          <p:cNvPicPr/>
          <p:nvPr/>
        </p:nvPicPr>
        <p:blipFill>
          <a:blip r:embed="rId4"/>
          <a:stretch/>
        </p:blipFill>
        <p:spPr>
          <a:xfrm>
            <a:off x="5690880" y="2682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9" name="文本框 1208"/>
          <p:cNvSpPr txBox="1"/>
          <p:nvPr/>
        </p:nvSpPr>
        <p:spPr>
          <a:xfrm>
            <a:off x="5891400" y="239508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跨会话场景中保持用户信息的记忆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0" name="图片 1209"/>
          <p:cNvPicPr/>
          <p:nvPr/>
        </p:nvPicPr>
        <p:blipFill>
          <a:blip r:embed="rId4"/>
          <a:stretch/>
        </p:blipFill>
        <p:spPr>
          <a:xfrm>
            <a:off x="5690880" y="2949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1" name="文本框 1210"/>
          <p:cNvSpPr txBox="1"/>
          <p:nvPr/>
        </p:nvSpPr>
        <p:spPr>
          <a:xfrm>
            <a:off x="5891400" y="266220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存储用户偏好、常见问题和交互习惯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2" name="文本框 1211"/>
          <p:cNvSpPr txBox="1"/>
          <p:nvPr/>
        </p:nvSpPr>
        <p:spPr>
          <a:xfrm>
            <a:off x="5891400" y="29296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支持向量数据库存储（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3" name="文本框 1212"/>
          <p:cNvSpPr txBox="1"/>
          <p:nvPr/>
        </p:nvSpPr>
        <p:spPr>
          <a:xfrm>
            <a:off x="7228440" y="293436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4" name="文本框 1213"/>
          <p:cNvSpPr txBox="1"/>
          <p:nvPr/>
        </p:nvSpPr>
        <p:spPr>
          <a:xfrm>
            <a:off x="7593840" y="29296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5" name="文本框 1214"/>
          <p:cNvSpPr txBox="1"/>
          <p:nvPr/>
        </p:nvSpPr>
        <p:spPr>
          <a:xfrm>
            <a:off x="7727400" y="2934360"/>
            <a:ext cx="609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Pinecone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16" name="图片 1215"/>
          <p:cNvPicPr/>
          <p:nvPr/>
        </p:nvPicPr>
        <p:blipFill>
          <a:blip r:embed="rId4"/>
          <a:stretch/>
        </p:blipFill>
        <p:spPr>
          <a:xfrm>
            <a:off x="5690880" y="3217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7" name="文本框 1216"/>
          <p:cNvSpPr txBox="1"/>
          <p:nvPr/>
        </p:nvSpPr>
        <p:spPr>
          <a:xfrm>
            <a:off x="8331840" y="29296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8" name="任意多边形: 形状 1217"/>
          <p:cNvSpPr/>
          <p:nvPr/>
        </p:nvSpPr>
        <p:spPr>
          <a:xfrm>
            <a:off x="534600" y="3793680"/>
            <a:ext cx="9627480" cy="1069920"/>
          </a:xfrm>
          <a:custGeom>
            <a:avLst/>
            <a:gdLst/>
            <a:ahLst/>
            <a:cxnLst/>
            <a:rect l="0" t="0" r="r" b="b"/>
            <a:pathLst>
              <a:path w="26743" h="2972">
                <a:moveTo>
                  <a:pt x="0" y="2786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4"/>
                </a:cubicBezTo>
                <a:cubicBezTo>
                  <a:pt x="26605" y="6"/>
                  <a:pt x="26617" y="10"/>
                  <a:pt x="26628" y="14"/>
                </a:cubicBezTo>
                <a:cubicBezTo>
                  <a:pt x="26639" y="19"/>
                  <a:pt x="26650" y="25"/>
                  <a:pt x="26660" y="32"/>
                </a:cubicBezTo>
                <a:cubicBezTo>
                  <a:pt x="26670" y="38"/>
                  <a:pt x="26680" y="46"/>
                  <a:pt x="26688" y="55"/>
                </a:cubicBezTo>
                <a:cubicBezTo>
                  <a:pt x="26697" y="63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2786"/>
                </a:lnTo>
                <a:cubicBezTo>
                  <a:pt x="26743" y="2798"/>
                  <a:pt x="26741" y="2810"/>
                  <a:pt x="26739" y="2822"/>
                </a:cubicBezTo>
                <a:cubicBezTo>
                  <a:pt x="26737" y="2835"/>
                  <a:pt x="26733" y="2847"/>
                  <a:pt x="26728" y="2858"/>
                </a:cubicBezTo>
                <a:cubicBezTo>
                  <a:pt x="26724" y="2869"/>
                  <a:pt x="26718" y="2880"/>
                  <a:pt x="26711" y="2890"/>
                </a:cubicBezTo>
                <a:cubicBezTo>
                  <a:pt x="26704" y="2900"/>
                  <a:pt x="26697" y="2909"/>
                  <a:pt x="26688" y="2918"/>
                </a:cubicBezTo>
                <a:cubicBezTo>
                  <a:pt x="26680" y="2927"/>
                  <a:pt x="26670" y="2934"/>
                  <a:pt x="26660" y="2941"/>
                </a:cubicBezTo>
                <a:cubicBezTo>
                  <a:pt x="26650" y="2948"/>
                  <a:pt x="26639" y="2954"/>
                  <a:pt x="26628" y="2958"/>
                </a:cubicBezTo>
                <a:cubicBezTo>
                  <a:pt x="26617" y="2963"/>
                  <a:pt x="26605" y="2967"/>
                  <a:pt x="26593" y="2969"/>
                </a:cubicBezTo>
                <a:cubicBezTo>
                  <a:pt x="26581" y="2971"/>
                  <a:pt x="26569" y="2972"/>
                  <a:pt x="26557" y="2972"/>
                </a:cubicBezTo>
                <a:lnTo>
                  <a:pt x="186" y="2972"/>
                </a:lnTo>
                <a:cubicBezTo>
                  <a:pt x="174" y="2972"/>
                  <a:pt x="162" y="2971"/>
                  <a:pt x="150" y="2969"/>
                </a:cubicBezTo>
                <a:cubicBezTo>
                  <a:pt x="138" y="2967"/>
                  <a:pt x="126" y="2963"/>
                  <a:pt x="115" y="2958"/>
                </a:cubicBezTo>
                <a:cubicBezTo>
                  <a:pt x="104" y="2954"/>
                  <a:pt x="93" y="2948"/>
                  <a:pt x="83" y="2941"/>
                </a:cubicBezTo>
                <a:cubicBezTo>
                  <a:pt x="73" y="2934"/>
                  <a:pt x="63" y="2927"/>
                  <a:pt x="55" y="2918"/>
                </a:cubicBezTo>
                <a:cubicBezTo>
                  <a:pt x="46" y="2909"/>
                  <a:pt x="38" y="2900"/>
                  <a:pt x="31" y="2890"/>
                </a:cubicBezTo>
                <a:cubicBezTo>
                  <a:pt x="25" y="2880"/>
                  <a:pt x="19" y="2869"/>
                  <a:pt x="14" y="2858"/>
                </a:cubicBezTo>
                <a:cubicBezTo>
                  <a:pt x="10" y="2847"/>
                  <a:pt x="6" y="2835"/>
                  <a:pt x="4" y="2822"/>
                </a:cubicBezTo>
                <a:cubicBezTo>
                  <a:pt x="1" y="2810"/>
                  <a:pt x="0" y="2798"/>
                  <a:pt x="0" y="27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9" name="文本框 1218"/>
          <p:cNvSpPr txBox="1"/>
          <p:nvPr/>
        </p:nvSpPr>
        <p:spPr>
          <a:xfrm>
            <a:off x="5891400" y="31971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实现基于语义的相关信息动态检索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0" name="任意多边形: 形状 1219"/>
          <p:cNvSpPr/>
          <p:nvPr/>
        </p:nvSpPr>
        <p:spPr>
          <a:xfrm>
            <a:off x="668520" y="4228200"/>
            <a:ext cx="468000" cy="468360"/>
          </a:xfrm>
          <a:custGeom>
            <a:avLst/>
            <a:gdLst/>
            <a:ahLst/>
            <a:cxnLst/>
            <a:rect l="0" t="0" r="r" b="b"/>
            <a:pathLst>
              <a:path w="1300" h="1301">
                <a:moveTo>
                  <a:pt x="1300" y="651"/>
                </a:moveTo>
                <a:cubicBezTo>
                  <a:pt x="1300" y="673"/>
                  <a:pt x="1299" y="694"/>
                  <a:pt x="1297" y="715"/>
                </a:cubicBezTo>
                <a:cubicBezTo>
                  <a:pt x="1295" y="736"/>
                  <a:pt x="1292" y="757"/>
                  <a:pt x="1288" y="778"/>
                </a:cubicBezTo>
                <a:cubicBezTo>
                  <a:pt x="1284" y="799"/>
                  <a:pt x="1279" y="820"/>
                  <a:pt x="1272" y="840"/>
                </a:cubicBezTo>
                <a:cubicBezTo>
                  <a:pt x="1266" y="860"/>
                  <a:pt x="1259" y="880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6"/>
                  <a:pt x="1203" y="995"/>
                  <a:pt x="1191" y="1012"/>
                </a:cubicBezTo>
                <a:cubicBezTo>
                  <a:pt x="1179" y="1030"/>
                  <a:pt x="1166" y="1047"/>
                  <a:pt x="1153" y="1064"/>
                </a:cubicBezTo>
                <a:cubicBezTo>
                  <a:pt x="1139" y="1080"/>
                  <a:pt x="1125" y="1096"/>
                  <a:pt x="1110" y="1111"/>
                </a:cubicBezTo>
                <a:cubicBezTo>
                  <a:pt x="1095" y="1126"/>
                  <a:pt x="1079" y="1140"/>
                  <a:pt x="1063" y="1154"/>
                </a:cubicBezTo>
                <a:cubicBezTo>
                  <a:pt x="1046" y="1167"/>
                  <a:pt x="1029" y="1180"/>
                  <a:pt x="1012" y="1192"/>
                </a:cubicBezTo>
                <a:cubicBezTo>
                  <a:pt x="994" y="1204"/>
                  <a:pt x="976" y="1214"/>
                  <a:pt x="957" y="1224"/>
                </a:cubicBezTo>
                <a:cubicBezTo>
                  <a:pt x="938" y="1235"/>
                  <a:pt x="919" y="1244"/>
                  <a:pt x="899" y="1252"/>
                </a:cubicBezTo>
                <a:cubicBezTo>
                  <a:pt x="880" y="1260"/>
                  <a:pt x="860" y="1267"/>
                  <a:pt x="839" y="1273"/>
                </a:cubicBezTo>
                <a:cubicBezTo>
                  <a:pt x="819" y="1279"/>
                  <a:pt x="798" y="1285"/>
                  <a:pt x="777" y="1289"/>
                </a:cubicBezTo>
                <a:cubicBezTo>
                  <a:pt x="756" y="1293"/>
                  <a:pt x="735" y="1296"/>
                  <a:pt x="714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29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3" y="1285"/>
                  <a:pt x="482" y="1279"/>
                  <a:pt x="462" y="1273"/>
                </a:cubicBezTo>
                <a:cubicBezTo>
                  <a:pt x="441" y="1267"/>
                  <a:pt x="421" y="1260"/>
                  <a:pt x="402" y="1252"/>
                </a:cubicBezTo>
                <a:cubicBezTo>
                  <a:pt x="382" y="1244"/>
                  <a:pt x="363" y="1235"/>
                  <a:pt x="344" y="1224"/>
                </a:cubicBezTo>
                <a:cubicBezTo>
                  <a:pt x="325" y="1214"/>
                  <a:pt x="307" y="1204"/>
                  <a:pt x="289" y="1192"/>
                </a:cubicBezTo>
                <a:cubicBezTo>
                  <a:pt x="272" y="1180"/>
                  <a:pt x="255" y="1167"/>
                  <a:pt x="238" y="1154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6" y="1096"/>
                  <a:pt x="162" y="1080"/>
                  <a:pt x="148" y="1064"/>
                </a:cubicBezTo>
                <a:cubicBezTo>
                  <a:pt x="135" y="1047"/>
                  <a:pt x="122" y="1030"/>
                  <a:pt x="110" y="1012"/>
                </a:cubicBezTo>
                <a:cubicBezTo>
                  <a:pt x="98" y="995"/>
                  <a:pt x="86" y="976"/>
                  <a:pt x="76" y="958"/>
                </a:cubicBezTo>
                <a:cubicBezTo>
                  <a:pt x="66" y="939"/>
                  <a:pt x="57" y="920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1" y="820"/>
                  <a:pt x="16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7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3"/>
                  <a:pt x="21" y="482"/>
                  <a:pt x="28" y="462"/>
                </a:cubicBezTo>
                <a:cubicBezTo>
                  <a:pt x="34" y="441"/>
                  <a:pt x="41" y="421"/>
                  <a:pt x="49" y="402"/>
                </a:cubicBezTo>
                <a:cubicBezTo>
                  <a:pt x="57" y="382"/>
                  <a:pt x="66" y="363"/>
                  <a:pt x="76" y="344"/>
                </a:cubicBezTo>
                <a:cubicBezTo>
                  <a:pt x="86" y="325"/>
                  <a:pt x="98" y="307"/>
                  <a:pt x="110" y="289"/>
                </a:cubicBezTo>
                <a:cubicBezTo>
                  <a:pt x="122" y="271"/>
                  <a:pt x="135" y="254"/>
                  <a:pt x="148" y="238"/>
                </a:cubicBezTo>
                <a:cubicBezTo>
                  <a:pt x="162" y="221"/>
                  <a:pt x="176" y="206"/>
                  <a:pt x="191" y="191"/>
                </a:cubicBezTo>
                <a:cubicBezTo>
                  <a:pt x="206" y="176"/>
                  <a:pt x="222" y="161"/>
                  <a:pt x="238" y="148"/>
                </a:cubicBezTo>
                <a:cubicBezTo>
                  <a:pt x="255" y="134"/>
                  <a:pt x="272" y="122"/>
                  <a:pt x="289" y="110"/>
                </a:cubicBezTo>
                <a:cubicBezTo>
                  <a:pt x="307" y="98"/>
                  <a:pt x="325" y="87"/>
                  <a:pt x="344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1" y="42"/>
                  <a:pt x="441" y="34"/>
                  <a:pt x="462" y="28"/>
                </a:cubicBezTo>
                <a:cubicBezTo>
                  <a:pt x="482" y="22"/>
                  <a:pt x="503" y="17"/>
                  <a:pt x="524" y="13"/>
                </a:cubicBezTo>
                <a:cubicBezTo>
                  <a:pt x="545" y="9"/>
                  <a:pt x="566" y="6"/>
                  <a:pt x="587" y="3"/>
                </a:cubicBezTo>
                <a:cubicBezTo>
                  <a:pt x="608" y="1"/>
                  <a:pt x="629" y="0"/>
                  <a:pt x="651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5" y="6"/>
                  <a:pt x="756" y="9"/>
                  <a:pt x="777" y="13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60" y="34"/>
                  <a:pt x="880" y="42"/>
                  <a:pt x="899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8"/>
                  <a:pt x="1012" y="110"/>
                </a:cubicBezTo>
                <a:cubicBezTo>
                  <a:pt x="1029" y="122"/>
                  <a:pt x="1046" y="134"/>
                  <a:pt x="1063" y="148"/>
                </a:cubicBezTo>
                <a:cubicBezTo>
                  <a:pt x="1079" y="161"/>
                  <a:pt x="1095" y="176"/>
                  <a:pt x="1110" y="191"/>
                </a:cubicBezTo>
                <a:cubicBezTo>
                  <a:pt x="1125" y="206"/>
                  <a:pt x="1139" y="221"/>
                  <a:pt x="1153" y="238"/>
                </a:cubicBezTo>
                <a:cubicBezTo>
                  <a:pt x="1166" y="254"/>
                  <a:pt x="1179" y="271"/>
                  <a:pt x="1191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3"/>
                  <a:pt x="1243" y="382"/>
                  <a:pt x="1251" y="402"/>
                </a:cubicBezTo>
                <a:cubicBezTo>
                  <a:pt x="1259" y="421"/>
                  <a:pt x="1266" y="441"/>
                  <a:pt x="1272" y="462"/>
                </a:cubicBezTo>
                <a:cubicBezTo>
                  <a:pt x="1279" y="482"/>
                  <a:pt x="1284" y="503"/>
                  <a:pt x="1288" y="523"/>
                </a:cubicBezTo>
                <a:cubicBezTo>
                  <a:pt x="1292" y="544"/>
                  <a:pt x="1295" y="565"/>
                  <a:pt x="1297" y="587"/>
                </a:cubicBezTo>
                <a:cubicBezTo>
                  <a:pt x="1299" y="609"/>
                  <a:pt x="1300" y="630"/>
                  <a:pt x="1300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1" name="图片 1220"/>
          <p:cNvPicPr/>
          <p:nvPr/>
        </p:nvPicPr>
        <p:blipFill>
          <a:blip r:embed="rId6"/>
          <a:stretch/>
        </p:blipFill>
        <p:spPr>
          <a:xfrm>
            <a:off x="802080" y="437904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2" name="文本框 1221"/>
          <p:cNvSpPr txBox="1"/>
          <p:nvPr/>
        </p:nvSpPr>
        <p:spPr>
          <a:xfrm>
            <a:off x="668520" y="3949920"/>
            <a:ext cx="1509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多轮对话中的记忆优化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3" name="图片 1222"/>
          <p:cNvPicPr/>
          <p:nvPr/>
        </p:nvPicPr>
        <p:blipFill>
          <a:blip r:embed="rId7"/>
          <a:stretch/>
        </p:blipFill>
        <p:spPr>
          <a:xfrm>
            <a:off x="1872000" y="449604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4" name="任意多边形: 形状 1223"/>
          <p:cNvSpPr/>
          <p:nvPr/>
        </p:nvSpPr>
        <p:spPr>
          <a:xfrm>
            <a:off x="2774160" y="42282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6" y="736"/>
                  <a:pt x="1293" y="757"/>
                  <a:pt x="1289" y="778"/>
                </a:cubicBezTo>
                <a:cubicBezTo>
                  <a:pt x="1285" y="799"/>
                  <a:pt x="1279" y="820"/>
                  <a:pt x="1273" y="840"/>
                </a:cubicBezTo>
                <a:cubicBezTo>
                  <a:pt x="1267" y="860"/>
                  <a:pt x="1260" y="880"/>
                  <a:pt x="1252" y="900"/>
                </a:cubicBezTo>
                <a:cubicBezTo>
                  <a:pt x="1244" y="920"/>
                  <a:pt x="1234" y="939"/>
                  <a:pt x="1224" y="958"/>
                </a:cubicBezTo>
                <a:cubicBezTo>
                  <a:pt x="1214" y="976"/>
                  <a:pt x="1203" y="995"/>
                  <a:pt x="1192" y="1012"/>
                </a:cubicBezTo>
                <a:cubicBezTo>
                  <a:pt x="1180" y="1030"/>
                  <a:pt x="1167" y="1047"/>
                  <a:pt x="1154" y="1064"/>
                </a:cubicBezTo>
                <a:cubicBezTo>
                  <a:pt x="1140" y="1080"/>
                  <a:pt x="1126" y="1096"/>
                  <a:pt x="1111" y="1111"/>
                </a:cubicBezTo>
                <a:cubicBezTo>
                  <a:pt x="1096" y="1126"/>
                  <a:pt x="1080" y="1140"/>
                  <a:pt x="1064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5" y="1204"/>
                  <a:pt x="976" y="1214"/>
                  <a:pt x="958" y="1224"/>
                </a:cubicBezTo>
                <a:cubicBezTo>
                  <a:pt x="939" y="1235"/>
                  <a:pt x="920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20" y="1279"/>
                  <a:pt x="799" y="1285"/>
                  <a:pt x="778" y="1289"/>
                </a:cubicBezTo>
                <a:cubicBezTo>
                  <a:pt x="757" y="1293"/>
                  <a:pt x="735" y="1296"/>
                  <a:pt x="714" y="1298"/>
                </a:cubicBezTo>
                <a:cubicBezTo>
                  <a:pt x="693" y="1300"/>
                  <a:pt x="671" y="1301"/>
                  <a:pt x="650" y="1301"/>
                </a:cubicBezTo>
                <a:cubicBezTo>
                  <a:pt x="629" y="1301"/>
                  <a:pt x="608" y="1300"/>
                  <a:pt x="586" y="1298"/>
                </a:cubicBezTo>
                <a:cubicBezTo>
                  <a:pt x="565" y="1296"/>
                  <a:pt x="544" y="1293"/>
                  <a:pt x="523" y="1289"/>
                </a:cubicBezTo>
                <a:cubicBezTo>
                  <a:pt x="503" y="1285"/>
                  <a:pt x="482" y="1279"/>
                  <a:pt x="462" y="1273"/>
                </a:cubicBezTo>
                <a:cubicBezTo>
                  <a:pt x="441" y="1267"/>
                  <a:pt x="421" y="1260"/>
                  <a:pt x="401" y="1252"/>
                </a:cubicBezTo>
                <a:cubicBezTo>
                  <a:pt x="382" y="1244"/>
                  <a:pt x="363" y="1235"/>
                  <a:pt x="344" y="1224"/>
                </a:cubicBezTo>
                <a:cubicBezTo>
                  <a:pt x="325" y="1214"/>
                  <a:pt x="307" y="1204"/>
                  <a:pt x="289" y="1192"/>
                </a:cubicBezTo>
                <a:cubicBezTo>
                  <a:pt x="271" y="1180"/>
                  <a:pt x="254" y="1167"/>
                  <a:pt x="238" y="1154"/>
                </a:cubicBezTo>
                <a:cubicBezTo>
                  <a:pt x="221" y="1140"/>
                  <a:pt x="206" y="1126"/>
                  <a:pt x="191" y="1111"/>
                </a:cubicBezTo>
                <a:cubicBezTo>
                  <a:pt x="176" y="1096"/>
                  <a:pt x="161" y="1080"/>
                  <a:pt x="148" y="1064"/>
                </a:cubicBezTo>
                <a:cubicBezTo>
                  <a:pt x="134" y="1047"/>
                  <a:pt x="122" y="1030"/>
                  <a:pt x="110" y="1012"/>
                </a:cubicBezTo>
                <a:cubicBezTo>
                  <a:pt x="98" y="995"/>
                  <a:pt x="87" y="976"/>
                  <a:pt x="77" y="958"/>
                </a:cubicBezTo>
                <a:cubicBezTo>
                  <a:pt x="67" y="939"/>
                  <a:pt x="58" y="920"/>
                  <a:pt x="50" y="900"/>
                </a:cubicBezTo>
                <a:cubicBezTo>
                  <a:pt x="42" y="880"/>
                  <a:pt x="34" y="860"/>
                  <a:pt x="28" y="840"/>
                </a:cubicBezTo>
                <a:cubicBezTo>
                  <a:pt x="22" y="820"/>
                  <a:pt x="17" y="799"/>
                  <a:pt x="13" y="778"/>
                </a:cubicBezTo>
                <a:cubicBezTo>
                  <a:pt x="9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7"/>
                </a:cubicBezTo>
                <a:cubicBezTo>
                  <a:pt x="5" y="565"/>
                  <a:pt x="9" y="544"/>
                  <a:pt x="13" y="523"/>
                </a:cubicBezTo>
                <a:cubicBezTo>
                  <a:pt x="17" y="503"/>
                  <a:pt x="22" y="482"/>
                  <a:pt x="28" y="462"/>
                </a:cubicBezTo>
                <a:cubicBezTo>
                  <a:pt x="34" y="441"/>
                  <a:pt x="42" y="421"/>
                  <a:pt x="50" y="402"/>
                </a:cubicBezTo>
                <a:cubicBezTo>
                  <a:pt x="58" y="382"/>
                  <a:pt x="67" y="363"/>
                  <a:pt x="77" y="344"/>
                </a:cubicBezTo>
                <a:cubicBezTo>
                  <a:pt x="87" y="325"/>
                  <a:pt x="98" y="307"/>
                  <a:pt x="110" y="289"/>
                </a:cubicBezTo>
                <a:cubicBezTo>
                  <a:pt x="122" y="271"/>
                  <a:pt x="134" y="254"/>
                  <a:pt x="148" y="238"/>
                </a:cubicBezTo>
                <a:cubicBezTo>
                  <a:pt x="161" y="221"/>
                  <a:pt x="176" y="206"/>
                  <a:pt x="191" y="191"/>
                </a:cubicBezTo>
                <a:cubicBezTo>
                  <a:pt x="206" y="176"/>
                  <a:pt x="221" y="161"/>
                  <a:pt x="238" y="148"/>
                </a:cubicBezTo>
                <a:cubicBezTo>
                  <a:pt x="254" y="134"/>
                  <a:pt x="271" y="122"/>
                  <a:pt x="289" y="110"/>
                </a:cubicBezTo>
                <a:cubicBezTo>
                  <a:pt x="307" y="98"/>
                  <a:pt x="325" y="87"/>
                  <a:pt x="344" y="77"/>
                </a:cubicBezTo>
                <a:cubicBezTo>
                  <a:pt x="363" y="67"/>
                  <a:pt x="382" y="58"/>
                  <a:pt x="401" y="50"/>
                </a:cubicBezTo>
                <a:cubicBezTo>
                  <a:pt x="421" y="42"/>
                  <a:pt x="441" y="34"/>
                  <a:pt x="462" y="28"/>
                </a:cubicBezTo>
                <a:cubicBezTo>
                  <a:pt x="482" y="22"/>
                  <a:pt x="503" y="17"/>
                  <a:pt x="523" y="13"/>
                </a:cubicBezTo>
                <a:cubicBezTo>
                  <a:pt x="544" y="9"/>
                  <a:pt x="565" y="6"/>
                  <a:pt x="586" y="3"/>
                </a:cubicBezTo>
                <a:cubicBezTo>
                  <a:pt x="608" y="1"/>
                  <a:pt x="629" y="0"/>
                  <a:pt x="650" y="0"/>
                </a:cubicBezTo>
                <a:cubicBezTo>
                  <a:pt x="671" y="0"/>
                  <a:pt x="693" y="1"/>
                  <a:pt x="714" y="3"/>
                </a:cubicBezTo>
                <a:cubicBezTo>
                  <a:pt x="735" y="6"/>
                  <a:pt x="757" y="9"/>
                  <a:pt x="778" y="13"/>
                </a:cubicBezTo>
                <a:cubicBezTo>
                  <a:pt x="799" y="17"/>
                  <a:pt x="820" y="22"/>
                  <a:pt x="840" y="28"/>
                </a:cubicBezTo>
                <a:cubicBezTo>
                  <a:pt x="860" y="34"/>
                  <a:pt x="880" y="42"/>
                  <a:pt x="900" y="50"/>
                </a:cubicBezTo>
                <a:cubicBezTo>
                  <a:pt x="920" y="58"/>
                  <a:pt x="939" y="67"/>
                  <a:pt x="958" y="77"/>
                </a:cubicBezTo>
                <a:cubicBezTo>
                  <a:pt x="976" y="87"/>
                  <a:pt x="995" y="98"/>
                  <a:pt x="1012" y="110"/>
                </a:cubicBezTo>
                <a:cubicBezTo>
                  <a:pt x="1030" y="122"/>
                  <a:pt x="1047" y="134"/>
                  <a:pt x="1064" y="148"/>
                </a:cubicBezTo>
                <a:cubicBezTo>
                  <a:pt x="1080" y="161"/>
                  <a:pt x="1096" y="176"/>
                  <a:pt x="1111" y="191"/>
                </a:cubicBezTo>
                <a:cubicBezTo>
                  <a:pt x="1126" y="206"/>
                  <a:pt x="1140" y="221"/>
                  <a:pt x="1154" y="238"/>
                </a:cubicBezTo>
                <a:cubicBezTo>
                  <a:pt x="1167" y="254"/>
                  <a:pt x="1180" y="271"/>
                  <a:pt x="1192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3"/>
                  <a:pt x="1244" y="382"/>
                  <a:pt x="1252" y="402"/>
                </a:cubicBezTo>
                <a:cubicBezTo>
                  <a:pt x="1260" y="421"/>
                  <a:pt x="1267" y="441"/>
                  <a:pt x="1273" y="462"/>
                </a:cubicBezTo>
                <a:cubicBezTo>
                  <a:pt x="1279" y="482"/>
                  <a:pt x="1285" y="503"/>
                  <a:pt x="1289" y="523"/>
                </a:cubicBezTo>
                <a:cubicBezTo>
                  <a:pt x="1293" y="544"/>
                  <a:pt x="1296" y="565"/>
                  <a:pt x="1298" y="587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5" name="图片 1224"/>
          <p:cNvPicPr/>
          <p:nvPr/>
        </p:nvPicPr>
        <p:blipFill>
          <a:blip r:embed="rId8"/>
          <a:stretch/>
        </p:blipFill>
        <p:spPr>
          <a:xfrm>
            <a:off x="2925000" y="4379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6" name="文本框 1225"/>
          <p:cNvSpPr txBox="1"/>
          <p:nvPr/>
        </p:nvSpPr>
        <p:spPr>
          <a:xfrm>
            <a:off x="668520" y="47426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用户输入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7" name="图片 1226"/>
          <p:cNvPicPr/>
          <p:nvPr/>
        </p:nvPicPr>
        <p:blipFill>
          <a:blip r:embed="rId7"/>
          <a:stretch/>
        </p:blipFill>
        <p:spPr>
          <a:xfrm>
            <a:off x="4036320" y="449604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8" name="任意多边形: 形状 1227"/>
          <p:cNvSpPr/>
          <p:nvPr/>
        </p:nvSpPr>
        <p:spPr>
          <a:xfrm>
            <a:off x="4997160" y="42282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6" y="736"/>
                  <a:pt x="1293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60" y="880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6"/>
                  <a:pt x="1203" y="995"/>
                  <a:pt x="1191" y="1012"/>
                </a:cubicBezTo>
                <a:cubicBezTo>
                  <a:pt x="1179" y="1030"/>
                  <a:pt x="1167" y="1047"/>
                  <a:pt x="1153" y="1064"/>
                </a:cubicBezTo>
                <a:cubicBezTo>
                  <a:pt x="1140" y="1080"/>
                  <a:pt x="1126" y="1096"/>
                  <a:pt x="1110" y="1111"/>
                </a:cubicBezTo>
                <a:cubicBezTo>
                  <a:pt x="1095" y="1126"/>
                  <a:pt x="1080" y="1140"/>
                  <a:pt x="1063" y="1154"/>
                </a:cubicBezTo>
                <a:cubicBezTo>
                  <a:pt x="1046" y="1167"/>
                  <a:pt x="1029" y="1180"/>
                  <a:pt x="1011" y="1192"/>
                </a:cubicBezTo>
                <a:cubicBezTo>
                  <a:pt x="993" y="1204"/>
                  <a:pt x="975" y="1214"/>
                  <a:pt x="956" y="1224"/>
                </a:cubicBezTo>
                <a:cubicBezTo>
                  <a:pt x="937" y="1235"/>
                  <a:pt x="918" y="1244"/>
                  <a:pt x="899" y="1252"/>
                </a:cubicBezTo>
                <a:cubicBezTo>
                  <a:pt x="879" y="1260"/>
                  <a:pt x="859" y="1267"/>
                  <a:pt x="839" y="1273"/>
                </a:cubicBezTo>
                <a:cubicBezTo>
                  <a:pt x="818" y="1279"/>
                  <a:pt x="798" y="1285"/>
                  <a:pt x="777" y="1289"/>
                </a:cubicBezTo>
                <a:cubicBezTo>
                  <a:pt x="756" y="1293"/>
                  <a:pt x="735" y="1296"/>
                  <a:pt x="714" y="1298"/>
                </a:cubicBezTo>
                <a:cubicBezTo>
                  <a:pt x="692" y="1300"/>
                  <a:pt x="671" y="1301"/>
                  <a:pt x="650" y="1301"/>
                </a:cubicBezTo>
                <a:cubicBezTo>
                  <a:pt x="629" y="1301"/>
                  <a:pt x="607" y="1300"/>
                  <a:pt x="586" y="1298"/>
                </a:cubicBezTo>
                <a:cubicBezTo>
                  <a:pt x="565" y="1296"/>
                  <a:pt x="544" y="1293"/>
                  <a:pt x="523" y="1289"/>
                </a:cubicBezTo>
                <a:cubicBezTo>
                  <a:pt x="502" y="1285"/>
                  <a:pt x="482" y="1279"/>
                  <a:pt x="461" y="1273"/>
                </a:cubicBezTo>
                <a:cubicBezTo>
                  <a:pt x="441" y="1267"/>
                  <a:pt x="421" y="1260"/>
                  <a:pt x="401" y="1252"/>
                </a:cubicBezTo>
                <a:cubicBezTo>
                  <a:pt x="381" y="1244"/>
                  <a:pt x="362" y="1235"/>
                  <a:pt x="343" y="1224"/>
                </a:cubicBezTo>
                <a:cubicBezTo>
                  <a:pt x="325" y="1214"/>
                  <a:pt x="306" y="1204"/>
                  <a:pt x="289" y="1192"/>
                </a:cubicBezTo>
                <a:cubicBezTo>
                  <a:pt x="271" y="1180"/>
                  <a:pt x="254" y="1167"/>
                  <a:pt x="238" y="1154"/>
                </a:cubicBezTo>
                <a:cubicBezTo>
                  <a:pt x="221" y="1140"/>
                  <a:pt x="205" y="1126"/>
                  <a:pt x="190" y="1111"/>
                </a:cubicBezTo>
                <a:cubicBezTo>
                  <a:pt x="175" y="1096"/>
                  <a:pt x="161" y="1080"/>
                  <a:pt x="147" y="1064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8" y="995"/>
                  <a:pt x="87" y="976"/>
                  <a:pt x="77" y="958"/>
                </a:cubicBezTo>
                <a:cubicBezTo>
                  <a:pt x="67" y="939"/>
                  <a:pt x="58" y="920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2" y="820"/>
                  <a:pt x="17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7"/>
                </a:cubicBezTo>
                <a:cubicBezTo>
                  <a:pt x="5" y="565"/>
                  <a:pt x="8" y="544"/>
                  <a:pt x="12" y="523"/>
                </a:cubicBezTo>
                <a:cubicBezTo>
                  <a:pt x="17" y="503"/>
                  <a:pt x="22" y="482"/>
                  <a:pt x="28" y="462"/>
                </a:cubicBezTo>
                <a:cubicBezTo>
                  <a:pt x="34" y="441"/>
                  <a:pt x="41" y="421"/>
                  <a:pt x="49" y="402"/>
                </a:cubicBezTo>
                <a:cubicBezTo>
                  <a:pt x="58" y="382"/>
                  <a:pt x="67" y="363"/>
                  <a:pt x="77" y="344"/>
                </a:cubicBezTo>
                <a:cubicBezTo>
                  <a:pt x="87" y="325"/>
                  <a:pt x="98" y="307"/>
                  <a:pt x="109" y="289"/>
                </a:cubicBezTo>
                <a:cubicBezTo>
                  <a:pt x="121" y="271"/>
                  <a:pt x="134" y="254"/>
                  <a:pt x="147" y="238"/>
                </a:cubicBezTo>
                <a:cubicBezTo>
                  <a:pt x="161" y="221"/>
                  <a:pt x="175" y="206"/>
                  <a:pt x="190" y="191"/>
                </a:cubicBezTo>
                <a:cubicBezTo>
                  <a:pt x="205" y="176"/>
                  <a:pt x="221" y="161"/>
                  <a:pt x="238" y="148"/>
                </a:cubicBezTo>
                <a:cubicBezTo>
                  <a:pt x="254" y="134"/>
                  <a:pt x="271" y="122"/>
                  <a:pt x="289" y="110"/>
                </a:cubicBezTo>
                <a:cubicBezTo>
                  <a:pt x="306" y="98"/>
                  <a:pt x="325" y="87"/>
                  <a:pt x="343" y="77"/>
                </a:cubicBezTo>
                <a:cubicBezTo>
                  <a:pt x="362" y="67"/>
                  <a:pt x="381" y="58"/>
                  <a:pt x="401" y="50"/>
                </a:cubicBezTo>
                <a:cubicBezTo>
                  <a:pt x="421" y="42"/>
                  <a:pt x="441" y="34"/>
                  <a:pt x="461" y="28"/>
                </a:cubicBezTo>
                <a:cubicBezTo>
                  <a:pt x="482" y="22"/>
                  <a:pt x="502" y="17"/>
                  <a:pt x="523" y="13"/>
                </a:cubicBezTo>
                <a:cubicBezTo>
                  <a:pt x="544" y="9"/>
                  <a:pt x="565" y="6"/>
                  <a:pt x="586" y="3"/>
                </a:cubicBezTo>
                <a:cubicBezTo>
                  <a:pt x="607" y="1"/>
                  <a:pt x="629" y="0"/>
                  <a:pt x="650" y="0"/>
                </a:cubicBezTo>
                <a:cubicBezTo>
                  <a:pt x="671" y="0"/>
                  <a:pt x="692" y="1"/>
                  <a:pt x="714" y="3"/>
                </a:cubicBezTo>
                <a:cubicBezTo>
                  <a:pt x="735" y="6"/>
                  <a:pt x="756" y="9"/>
                  <a:pt x="777" y="13"/>
                </a:cubicBezTo>
                <a:cubicBezTo>
                  <a:pt x="798" y="17"/>
                  <a:pt x="818" y="22"/>
                  <a:pt x="839" y="28"/>
                </a:cubicBezTo>
                <a:cubicBezTo>
                  <a:pt x="859" y="34"/>
                  <a:pt x="879" y="42"/>
                  <a:pt x="899" y="50"/>
                </a:cubicBezTo>
                <a:cubicBezTo>
                  <a:pt x="918" y="58"/>
                  <a:pt x="937" y="67"/>
                  <a:pt x="956" y="77"/>
                </a:cubicBezTo>
                <a:cubicBezTo>
                  <a:pt x="975" y="87"/>
                  <a:pt x="993" y="98"/>
                  <a:pt x="1011" y="110"/>
                </a:cubicBezTo>
                <a:cubicBezTo>
                  <a:pt x="1029" y="122"/>
                  <a:pt x="1046" y="134"/>
                  <a:pt x="1063" y="148"/>
                </a:cubicBezTo>
                <a:cubicBezTo>
                  <a:pt x="1080" y="161"/>
                  <a:pt x="1095" y="176"/>
                  <a:pt x="1110" y="191"/>
                </a:cubicBezTo>
                <a:cubicBezTo>
                  <a:pt x="1126" y="206"/>
                  <a:pt x="1140" y="221"/>
                  <a:pt x="1153" y="238"/>
                </a:cubicBezTo>
                <a:cubicBezTo>
                  <a:pt x="1167" y="254"/>
                  <a:pt x="1179" y="271"/>
                  <a:pt x="1191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3"/>
                  <a:pt x="1243" y="382"/>
                  <a:pt x="1251" y="402"/>
                </a:cubicBezTo>
                <a:cubicBezTo>
                  <a:pt x="1260" y="421"/>
                  <a:pt x="1267" y="441"/>
                  <a:pt x="1273" y="462"/>
                </a:cubicBezTo>
                <a:cubicBezTo>
                  <a:pt x="1279" y="482"/>
                  <a:pt x="1284" y="503"/>
                  <a:pt x="1288" y="523"/>
                </a:cubicBezTo>
                <a:cubicBezTo>
                  <a:pt x="1293" y="544"/>
                  <a:pt x="1296" y="565"/>
                  <a:pt x="1298" y="587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9" name="图片 1228"/>
          <p:cNvPicPr/>
          <p:nvPr/>
        </p:nvPicPr>
        <p:blipFill>
          <a:blip r:embed="rId9"/>
          <a:stretch/>
        </p:blipFill>
        <p:spPr>
          <a:xfrm>
            <a:off x="5155920" y="437904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0" name="文本框 1229"/>
          <p:cNvSpPr txBox="1"/>
          <p:nvPr/>
        </p:nvSpPr>
        <p:spPr>
          <a:xfrm>
            <a:off x="2715840" y="474264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上下文截断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1" name="图片 1230"/>
          <p:cNvPicPr/>
          <p:nvPr/>
        </p:nvPicPr>
        <p:blipFill>
          <a:blip r:embed="rId7"/>
          <a:stretch/>
        </p:blipFill>
        <p:spPr>
          <a:xfrm>
            <a:off x="6317640" y="449604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2" name="任意多边形: 形状 1231"/>
          <p:cNvSpPr/>
          <p:nvPr/>
        </p:nvSpPr>
        <p:spPr>
          <a:xfrm>
            <a:off x="7337160" y="4228200"/>
            <a:ext cx="468000" cy="468360"/>
          </a:xfrm>
          <a:custGeom>
            <a:avLst/>
            <a:gdLst/>
            <a:ahLst/>
            <a:cxnLst/>
            <a:rect l="0" t="0" r="r" b="b"/>
            <a:pathLst>
              <a:path w="1300" h="1301">
                <a:moveTo>
                  <a:pt x="1300" y="651"/>
                </a:moveTo>
                <a:cubicBezTo>
                  <a:pt x="1300" y="673"/>
                  <a:pt x="1299" y="694"/>
                  <a:pt x="1297" y="715"/>
                </a:cubicBezTo>
                <a:cubicBezTo>
                  <a:pt x="1295" y="736"/>
                  <a:pt x="1292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6" y="860"/>
                  <a:pt x="1259" y="880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6"/>
                  <a:pt x="1203" y="995"/>
                  <a:pt x="1191" y="1012"/>
                </a:cubicBezTo>
                <a:cubicBezTo>
                  <a:pt x="1179" y="1030"/>
                  <a:pt x="1166" y="1047"/>
                  <a:pt x="1153" y="1064"/>
                </a:cubicBezTo>
                <a:cubicBezTo>
                  <a:pt x="1139" y="1080"/>
                  <a:pt x="1125" y="1096"/>
                  <a:pt x="1110" y="1111"/>
                </a:cubicBezTo>
                <a:cubicBezTo>
                  <a:pt x="1095" y="1126"/>
                  <a:pt x="1079" y="1140"/>
                  <a:pt x="1063" y="1154"/>
                </a:cubicBezTo>
                <a:cubicBezTo>
                  <a:pt x="1045" y="1167"/>
                  <a:pt x="1028" y="1180"/>
                  <a:pt x="1011" y="1192"/>
                </a:cubicBezTo>
                <a:cubicBezTo>
                  <a:pt x="993" y="1204"/>
                  <a:pt x="975" y="1214"/>
                  <a:pt x="956" y="1224"/>
                </a:cubicBezTo>
                <a:cubicBezTo>
                  <a:pt x="937" y="1235"/>
                  <a:pt x="918" y="1244"/>
                  <a:pt x="898" y="1252"/>
                </a:cubicBezTo>
                <a:cubicBezTo>
                  <a:pt x="879" y="1260"/>
                  <a:pt x="859" y="1267"/>
                  <a:pt x="838" y="1273"/>
                </a:cubicBezTo>
                <a:cubicBezTo>
                  <a:pt x="818" y="1279"/>
                  <a:pt x="797" y="1285"/>
                  <a:pt x="776" y="1289"/>
                </a:cubicBezTo>
                <a:cubicBezTo>
                  <a:pt x="755" y="1293"/>
                  <a:pt x="734" y="1296"/>
                  <a:pt x="713" y="1298"/>
                </a:cubicBezTo>
                <a:cubicBezTo>
                  <a:pt x="692" y="1300"/>
                  <a:pt x="671" y="1301"/>
                  <a:pt x="650" y="1301"/>
                </a:cubicBezTo>
                <a:cubicBezTo>
                  <a:pt x="628" y="1301"/>
                  <a:pt x="607" y="1300"/>
                  <a:pt x="586" y="1298"/>
                </a:cubicBezTo>
                <a:cubicBezTo>
                  <a:pt x="565" y="1296"/>
                  <a:pt x="544" y="1293"/>
                  <a:pt x="523" y="1289"/>
                </a:cubicBezTo>
                <a:cubicBezTo>
                  <a:pt x="502" y="1285"/>
                  <a:pt x="481" y="1279"/>
                  <a:pt x="461" y="1273"/>
                </a:cubicBezTo>
                <a:cubicBezTo>
                  <a:pt x="440" y="1267"/>
                  <a:pt x="420" y="1260"/>
                  <a:pt x="401" y="1252"/>
                </a:cubicBezTo>
                <a:cubicBezTo>
                  <a:pt x="381" y="1244"/>
                  <a:pt x="362" y="1235"/>
                  <a:pt x="343" y="1224"/>
                </a:cubicBezTo>
                <a:cubicBezTo>
                  <a:pt x="324" y="1214"/>
                  <a:pt x="306" y="1204"/>
                  <a:pt x="288" y="1192"/>
                </a:cubicBezTo>
                <a:cubicBezTo>
                  <a:pt x="271" y="1180"/>
                  <a:pt x="254" y="1167"/>
                  <a:pt x="237" y="1154"/>
                </a:cubicBezTo>
                <a:cubicBezTo>
                  <a:pt x="221" y="1140"/>
                  <a:pt x="205" y="1126"/>
                  <a:pt x="190" y="1111"/>
                </a:cubicBezTo>
                <a:cubicBezTo>
                  <a:pt x="175" y="1096"/>
                  <a:pt x="161" y="1080"/>
                  <a:pt x="147" y="1064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7" y="995"/>
                  <a:pt x="86" y="976"/>
                  <a:pt x="76" y="958"/>
                </a:cubicBezTo>
                <a:cubicBezTo>
                  <a:pt x="66" y="939"/>
                  <a:pt x="57" y="920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1" y="820"/>
                  <a:pt x="16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7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3"/>
                  <a:pt x="21" y="482"/>
                  <a:pt x="28" y="462"/>
                </a:cubicBezTo>
                <a:cubicBezTo>
                  <a:pt x="34" y="441"/>
                  <a:pt x="41" y="421"/>
                  <a:pt x="49" y="402"/>
                </a:cubicBezTo>
                <a:cubicBezTo>
                  <a:pt x="57" y="382"/>
                  <a:pt x="66" y="363"/>
                  <a:pt x="76" y="344"/>
                </a:cubicBezTo>
                <a:cubicBezTo>
                  <a:pt x="86" y="325"/>
                  <a:pt x="97" y="307"/>
                  <a:pt x="109" y="289"/>
                </a:cubicBezTo>
                <a:cubicBezTo>
                  <a:pt x="121" y="271"/>
                  <a:pt x="134" y="254"/>
                  <a:pt x="147" y="238"/>
                </a:cubicBezTo>
                <a:cubicBezTo>
                  <a:pt x="161" y="221"/>
                  <a:pt x="175" y="206"/>
                  <a:pt x="190" y="191"/>
                </a:cubicBezTo>
                <a:cubicBezTo>
                  <a:pt x="205" y="176"/>
                  <a:pt x="221" y="161"/>
                  <a:pt x="237" y="148"/>
                </a:cubicBezTo>
                <a:cubicBezTo>
                  <a:pt x="254" y="134"/>
                  <a:pt x="271" y="122"/>
                  <a:pt x="288" y="110"/>
                </a:cubicBezTo>
                <a:cubicBezTo>
                  <a:pt x="306" y="98"/>
                  <a:pt x="324" y="87"/>
                  <a:pt x="343" y="77"/>
                </a:cubicBezTo>
                <a:cubicBezTo>
                  <a:pt x="362" y="67"/>
                  <a:pt x="381" y="58"/>
                  <a:pt x="401" y="50"/>
                </a:cubicBezTo>
                <a:cubicBezTo>
                  <a:pt x="420" y="42"/>
                  <a:pt x="440" y="34"/>
                  <a:pt x="461" y="28"/>
                </a:cubicBezTo>
                <a:cubicBezTo>
                  <a:pt x="481" y="22"/>
                  <a:pt x="502" y="17"/>
                  <a:pt x="523" y="13"/>
                </a:cubicBezTo>
                <a:cubicBezTo>
                  <a:pt x="544" y="9"/>
                  <a:pt x="565" y="6"/>
                  <a:pt x="586" y="3"/>
                </a:cubicBezTo>
                <a:cubicBezTo>
                  <a:pt x="607" y="1"/>
                  <a:pt x="628" y="0"/>
                  <a:pt x="650" y="0"/>
                </a:cubicBezTo>
                <a:cubicBezTo>
                  <a:pt x="671" y="0"/>
                  <a:pt x="692" y="1"/>
                  <a:pt x="713" y="3"/>
                </a:cubicBezTo>
                <a:cubicBezTo>
                  <a:pt x="734" y="6"/>
                  <a:pt x="755" y="9"/>
                  <a:pt x="776" y="13"/>
                </a:cubicBezTo>
                <a:cubicBezTo>
                  <a:pt x="797" y="17"/>
                  <a:pt x="818" y="22"/>
                  <a:pt x="838" y="28"/>
                </a:cubicBezTo>
                <a:cubicBezTo>
                  <a:pt x="859" y="34"/>
                  <a:pt x="879" y="42"/>
                  <a:pt x="898" y="50"/>
                </a:cubicBezTo>
                <a:cubicBezTo>
                  <a:pt x="918" y="58"/>
                  <a:pt x="937" y="67"/>
                  <a:pt x="956" y="77"/>
                </a:cubicBezTo>
                <a:cubicBezTo>
                  <a:pt x="975" y="87"/>
                  <a:pt x="993" y="98"/>
                  <a:pt x="1011" y="110"/>
                </a:cubicBezTo>
                <a:cubicBezTo>
                  <a:pt x="1028" y="122"/>
                  <a:pt x="1045" y="134"/>
                  <a:pt x="1063" y="148"/>
                </a:cubicBezTo>
                <a:cubicBezTo>
                  <a:pt x="1079" y="161"/>
                  <a:pt x="1095" y="176"/>
                  <a:pt x="1110" y="191"/>
                </a:cubicBezTo>
                <a:cubicBezTo>
                  <a:pt x="1125" y="206"/>
                  <a:pt x="1139" y="221"/>
                  <a:pt x="1153" y="238"/>
                </a:cubicBezTo>
                <a:cubicBezTo>
                  <a:pt x="1166" y="254"/>
                  <a:pt x="1179" y="271"/>
                  <a:pt x="1191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3"/>
                  <a:pt x="1243" y="382"/>
                  <a:pt x="1251" y="402"/>
                </a:cubicBezTo>
                <a:cubicBezTo>
                  <a:pt x="1259" y="421"/>
                  <a:pt x="1266" y="441"/>
                  <a:pt x="1273" y="462"/>
                </a:cubicBezTo>
                <a:cubicBezTo>
                  <a:pt x="1279" y="482"/>
                  <a:pt x="1284" y="503"/>
                  <a:pt x="1288" y="523"/>
                </a:cubicBezTo>
                <a:cubicBezTo>
                  <a:pt x="1292" y="544"/>
                  <a:pt x="1295" y="565"/>
                  <a:pt x="1297" y="587"/>
                </a:cubicBezTo>
                <a:cubicBezTo>
                  <a:pt x="1299" y="609"/>
                  <a:pt x="1300" y="630"/>
                  <a:pt x="1300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3" name="图片 1232"/>
          <p:cNvPicPr/>
          <p:nvPr/>
        </p:nvPicPr>
        <p:blipFill>
          <a:blip r:embed="rId10"/>
          <a:stretch/>
        </p:blipFill>
        <p:spPr>
          <a:xfrm>
            <a:off x="7470720" y="437904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4" name="文本框 1233"/>
          <p:cNvSpPr txBox="1"/>
          <p:nvPr/>
        </p:nvSpPr>
        <p:spPr>
          <a:xfrm>
            <a:off x="4880160" y="474264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重要信息标记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5" name="图片 1234"/>
          <p:cNvPicPr/>
          <p:nvPr/>
        </p:nvPicPr>
        <p:blipFill>
          <a:blip r:embed="rId7"/>
          <a:stretch/>
        </p:blipFill>
        <p:spPr>
          <a:xfrm>
            <a:off x="8715960" y="449604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6" name="任意多边形: 形状 1235"/>
          <p:cNvSpPr/>
          <p:nvPr/>
        </p:nvSpPr>
        <p:spPr>
          <a:xfrm>
            <a:off x="9559800" y="42282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6" y="736"/>
                  <a:pt x="1293" y="757"/>
                  <a:pt x="1289" y="778"/>
                </a:cubicBezTo>
                <a:cubicBezTo>
                  <a:pt x="1285" y="799"/>
                  <a:pt x="1279" y="820"/>
                  <a:pt x="1273" y="840"/>
                </a:cubicBezTo>
                <a:cubicBezTo>
                  <a:pt x="1267" y="860"/>
                  <a:pt x="1260" y="880"/>
                  <a:pt x="1252" y="900"/>
                </a:cubicBezTo>
                <a:cubicBezTo>
                  <a:pt x="1244" y="920"/>
                  <a:pt x="1234" y="939"/>
                  <a:pt x="1224" y="958"/>
                </a:cubicBezTo>
                <a:cubicBezTo>
                  <a:pt x="1214" y="976"/>
                  <a:pt x="1203" y="995"/>
                  <a:pt x="1192" y="1012"/>
                </a:cubicBezTo>
                <a:cubicBezTo>
                  <a:pt x="1180" y="1030"/>
                  <a:pt x="1167" y="1047"/>
                  <a:pt x="1154" y="1064"/>
                </a:cubicBezTo>
                <a:cubicBezTo>
                  <a:pt x="1140" y="1080"/>
                  <a:pt x="1126" y="1096"/>
                  <a:pt x="1111" y="1111"/>
                </a:cubicBezTo>
                <a:cubicBezTo>
                  <a:pt x="1096" y="1126"/>
                  <a:pt x="1080" y="1140"/>
                  <a:pt x="1064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5" y="1204"/>
                  <a:pt x="976" y="1214"/>
                  <a:pt x="958" y="1224"/>
                </a:cubicBezTo>
                <a:cubicBezTo>
                  <a:pt x="939" y="1235"/>
                  <a:pt x="920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20" y="1279"/>
                  <a:pt x="799" y="1285"/>
                  <a:pt x="778" y="1289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4" y="1300"/>
                  <a:pt x="672" y="1301"/>
                  <a:pt x="651" y="1301"/>
                </a:cubicBezTo>
                <a:cubicBezTo>
                  <a:pt x="630" y="1301"/>
                  <a:pt x="609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4" y="1285"/>
                  <a:pt x="483" y="1279"/>
                  <a:pt x="463" y="1273"/>
                </a:cubicBezTo>
                <a:cubicBezTo>
                  <a:pt x="442" y="1267"/>
                  <a:pt x="422" y="1260"/>
                  <a:pt x="402" y="1252"/>
                </a:cubicBezTo>
                <a:cubicBezTo>
                  <a:pt x="383" y="1244"/>
                  <a:pt x="364" y="1235"/>
                  <a:pt x="345" y="1224"/>
                </a:cubicBezTo>
                <a:cubicBezTo>
                  <a:pt x="326" y="1214"/>
                  <a:pt x="308" y="1204"/>
                  <a:pt x="290" y="1192"/>
                </a:cubicBezTo>
                <a:cubicBezTo>
                  <a:pt x="272" y="1180"/>
                  <a:pt x="255" y="1167"/>
                  <a:pt x="239" y="1154"/>
                </a:cubicBezTo>
                <a:cubicBezTo>
                  <a:pt x="222" y="1140"/>
                  <a:pt x="207" y="1126"/>
                  <a:pt x="192" y="1111"/>
                </a:cubicBezTo>
                <a:cubicBezTo>
                  <a:pt x="177" y="1096"/>
                  <a:pt x="162" y="1080"/>
                  <a:pt x="149" y="1064"/>
                </a:cubicBezTo>
                <a:cubicBezTo>
                  <a:pt x="135" y="1047"/>
                  <a:pt x="123" y="1030"/>
                  <a:pt x="111" y="1012"/>
                </a:cubicBezTo>
                <a:cubicBezTo>
                  <a:pt x="99" y="995"/>
                  <a:pt x="88" y="976"/>
                  <a:pt x="78" y="958"/>
                </a:cubicBezTo>
                <a:cubicBezTo>
                  <a:pt x="67" y="939"/>
                  <a:pt x="58" y="920"/>
                  <a:pt x="50" y="900"/>
                </a:cubicBezTo>
                <a:cubicBezTo>
                  <a:pt x="42" y="880"/>
                  <a:pt x="34" y="860"/>
                  <a:pt x="28" y="840"/>
                </a:cubicBezTo>
                <a:cubicBezTo>
                  <a:pt x="22" y="820"/>
                  <a:pt x="17" y="799"/>
                  <a:pt x="13" y="778"/>
                </a:cubicBezTo>
                <a:cubicBezTo>
                  <a:pt x="9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7"/>
                </a:cubicBezTo>
                <a:cubicBezTo>
                  <a:pt x="5" y="565"/>
                  <a:pt x="9" y="544"/>
                  <a:pt x="13" y="523"/>
                </a:cubicBezTo>
                <a:cubicBezTo>
                  <a:pt x="17" y="503"/>
                  <a:pt x="22" y="482"/>
                  <a:pt x="28" y="462"/>
                </a:cubicBezTo>
                <a:cubicBezTo>
                  <a:pt x="34" y="441"/>
                  <a:pt x="42" y="421"/>
                  <a:pt x="50" y="402"/>
                </a:cubicBezTo>
                <a:cubicBezTo>
                  <a:pt x="58" y="382"/>
                  <a:pt x="67" y="363"/>
                  <a:pt x="78" y="344"/>
                </a:cubicBezTo>
                <a:cubicBezTo>
                  <a:pt x="88" y="325"/>
                  <a:pt x="99" y="307"/>
                  <a:pt x="111" y="289"/>
                </a:cubicBezTo>
                <a:cubicBezTo>
                  <a:pt x="123" y="271"/>
                  <a:pt x="135" y="254"/>
                  <a:pt x="149" y="238"/>
                </a:cubicBezTo>
                <a:cubicBezTo>
                  <a:pt x="162" y="221"/>
                  <a:pt x="177" y="206"/>
                  <a:pt x="192" y="191"/>
                </a:cubicBezTo>
                <a:cubicBezTo>
                  <a:pt x="207" y="176"/>
                  <a:pt x="222" y="161"/>
                  <a:pt x="239" y="148"/>
                </a:cubicBezTo>
                <a:cubicBezTo>
                  <a:pt x="255" y="134"/>
                  <a:pt x="272" y="122"/>
                  <a:pt x="290" y="110"/>
                </a:cubicBezTo>
                <a:cubicBezTo>
                  <a:pt x="308" y="98"/>
                  <a:pt x="326" y="87"/>
                  <a:pt x="345" y="77"/>
                </a:cubicBezTo>
                <a:cubicBezTo>
                  <a:pt x="364" y="67"/>
                  <a:pt x="383" y="58"/>
                  <a:pt x="402" y="50"/>
                </a:cubicBezTo>
                <a:cubicBezTo>
                  <a:pt x="422" y="42"/>
                  <a:pt x="442" y="34"/>
                  <a:pt x="463" y="28"/>
                </a:cubicBezTo>
                <a:cubicBezTo>
                  <a:pt x="483" y="22"/>
                  <a:pt x="504" y="17"/>
                  <a:pt x="524" y="13"/>
                </a:cubicBezTo>
                <a:cubicBezTo>
                  <a:pt x="545" y="9"/>
                  <a:pt x="566" y="6"/>
                  <a:pt x="587" y="3"/>
                </a:cubicBezTo>
                <a:cubicBezTo>
                  <a:pt x="609" y="1"/>
                  <a:pt x="630" y="0"/>
                  <a:pt x="651" y="0"/>
                </a:cubicBezTo>
                <a:cubicBezTo>
                  <a:pt x="672" y="0"/>
                  <a:pt x="694" y="1"/>
                  <a:pt x="715" y="3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9" y="17"/>
                  <a:pt x="820" y="22"/>
                  <a:pt x="840" y="28"/>
                </a:cubicBezTo>
                <a:cubicBezTo>
                  <a:pt x="860" y="34"/>
                  <a:pt x="880" y="42"/>
                  <a:pt x="900" y="50"/>
                </a:cubicBezTo>
                <a:cubicBezTo>
                  <a:pt x="920" y="58"/>
                  <a:pt x="939" y="67"/>
                  <a:pt x="958" y="77"/>
                </a:cubicBezTo>
                <a:cubicBezTo>
                  <a:pt x="976" y="87"/>
                  <a:pt x="995" y="98"/>
                  <a:pt x="1012" y="110"/>
                </a:cubicBezTo>
                <a:cubicBezTo>
                  <a:pt x="1030" y="122"/>
                  <a:pt x="1047" y="134"/>
                  <a:pt x="1064" y="148"/>
                </a:cubicBezTo>
                <a:cubicBezTo>
                  <a:pt x="1080" y="161"/>
                  <a:pt x="1096" y="176"/>
                  <a:pt x="1111" y="191"/>
                </a:cubicBezTo>
                <a:cubicBezTo>
                  <a:pt x="1126" y="206"/>
                  <a:pt x="1140" y="221"/>
                  <a:pt x="1154" y="238"/>
                </a:cubicBezTo>
                <a:cubicBezTo>
                  <a:pt x="1167" y="254"/>
                  <a:pt x="1180" y="271"/>
                  <a:pt x="1192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3"/>
                  <a:pt x="1244" y="382"/>
                  <a:pt x="1252" y="402"/>
                </a:cubicBezTo>
                <a:cubicBezTo>
                  <a:pt x="1260" y="421"/>
                  <a:pt x="1267" y="441"/>
                  <a:pt x="1273" y="462"/>
                </a:cubicBezTo>
                <a:cubicBezTo>
                  <a:pt x="1279" y="482"/>
                  <a:pt x="1285" y="503"/>
                  <a:pt x="1289" y="523"/>
                </a:cubicBezTo>
                <a:cubicBezTo>
                  <a:pt x="1293" y="544"/>
                  <a:pt x="1296" y="565"/>
                  <a:pt x="1298" y="587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7" name="图片 1236"/>
          <p:cNvPicPr/>
          <p:nvPr/>
        </p:nvPicPr>
        <p:blipFill>
          <a:blip r:embed="rId11"/>
          <a:stretch/>
        </p:blipFill>
        <p:spPr>
          <a:xfrm>
            <a:off x="9693720" y="437904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8" name="文本框 1237"/>
          <p:cNvSpPr txBox="1"/>
          <p:nvPr/>
        </p:nvSpPr>
        <p:spPr>
          <a:xfrm>
            <a:off x="7161840" y="474264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动态上下文管理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9" name="任意多边形: 形状 1238"/>
          <p:cNvSpPr/>
          <p:nvPr/>
        </p:nvSpPr>
        <p:spPr>
          <a:xfrm>
            <a:off x="534600" y="5064120"/>
            <a:ext cx="9627480" cy="768960"/>
          </a:xfrm>
          <a:custGeom>
            <a:avLst/>
            <a:gdLst/>
            <a:ahLst/>
            <a:cxnLst/>
            <a:rect l="0" t="0" r="r" b="b"/>
            <a:pathLst>
              <a:path w="26743" h="2136">
                <a:moveTo>
                  <a:pt x="0" y="1951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8"/>
                  <a:pt x="26650" y="24"/>
                  <a:pt x="26660" y="31"/>
                </a:cubicBezTo>
                <a:cubicBezTo>
                  <a:pt x="26670" y="38"/>
                  <a:pt x="26680" y="45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2"/>
                  <a:pt x="26724" y="103"/>
                  <a:pt x="26728" y="114"/>
                </a:cubicBezTo>
                <a:cubicBezTo>
                  <a:pt x="26733" y="126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5"/>
                </a:cubicBezTo>
                <a:lnTo>
                  <a:pt x="26743" y="1951"/>
                </a:lnTo>
                <a:cubicBezTo>
                  <a:pt x="26743" y="1963"/>
                  <a:pt x="26741" y="1975"/>
                  <a:pt x="26739" y="1987"/>
                </a:cubicBezTo>
                <a:cubicBezTo>
                  <a:pt x="26737" y="1999"/>
                  <a:pt x="26733" y="2010"/>
                  <a:pt x="26728" y="2022"/>
                </a:cubicBezTo>
                <a:cubicBezTo>
                  <a:pt x="26724" y="2033"/>
                  <a:pt x="26718" y="2044"/>
                  <a:pt x="26711" y="2054"/>
                </a:cubicBezTo>
                <a:cubicBezTo>
                  <a:pt x="26704" y="2064"/>
                  <a:pt x="26697" y="2073"/>
                  <a:pt x="26688" y="2082"/>
                </a:cubicBezTo>
                <a:cubicBezTo>
                  <a:pt x="26680" y="2090"/>
                  <a:pt x="26670" y="2098"/>
                  <a:pt x="26660" y="2105"/>
                </a:cubicBezTo>
                <a:cubicBezTo>
                  <a:pt x="26650" y="2112"/>
                  <a:pt x="26639" y="2117"/>
                  <a:pt x="26628" y="2122"/>
                </a:cubicBezTo>
                <a:cubicBezTo>
                  <a:pt x="26617" y="2127"/>
                  <a:pt x="26605" y="2130"/>
                  <a:pt x="26593" y="2133"/>
                </a:cubicBezTo>
                <a:cubicBezTo>
                  <a:pt x="26581" y="2135"/>
                  <a:pt x="26569" y="2136"/>
                  <a:pt x="26557" y="2136"/>
                </a:cubicBezTo>
                <a:lnTo>
                  <a:pt x="186" y="2136"/>
                </a:lnTo>
                <a:cubicBezTo>
                  <a:pt x="174" y="2136"/>
                  <a:pt x="162" y="2135"/>
                  <a:pt x="150" y="2133"/>
                </a:cubicBezTo>
                <a:cubicBezTo>
                  <a:pt x="138" y="2130"/>
                  <a:pt x="126" y="2127"/>
                  <a:pt x="115" y="2122"/>
                </a:cubicBezTo>
                <a:cubicBezTo>
                  <a:pt x="104" y="2117"/>
                  <a:pt x="93" y="2112"/>
                  <a:pt x="83" y="2105"/>
                </a:cubicBezTo>
                <a:cubicBezTo>
                  <a:pt x="73" y="2098"/>
                  <a:pt x="63" y="2090"/>
                  <a:pt x="55" y="2082"/>
                </a:cubicBezTo>
                <a:cubicBezTo>
                  <a:pt x="46" y="2073"/>
                  <a:pt x="38" y="2064"/>
                  <a:pt x="31" y="2054"/>
                </a:cubicBezTo>
                <a:cubicBezTo>
                  <a:pt x="25" y="2044"/>
                  <a:pt x="19" y="2033"/>
                  <a:pt x="14" y="2022"/>
                </a:cubicBezTo>
                <a:cubicBezTo>
                  <a:pt x="10" y="2010"/>
                  <a:pt x="6" y="1999"/>
                  <a:pt x="4" y="1987"/>
                </a:cubicBezTo>
                <a:cubicBezTo>
                  <a:pt x="1" y="1975"/>
                  <a:pt x="0" y="1963"/>
                  <a:pt x="0" y="195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0" name="文本框 1239"/>
          <p:cNvSpPr txBox="1"/>
          <p:nvPr/>
        </p:nvSpPr>
        <p:spPr>
          <a:xfrm>
            <a:off x="9560160" y="47426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系统响应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1" name="图片 1240"/>
          <p:cNvPicPr/>
          <p:nvPr/>
        </p:nvPicPr>
        <p:blipFill>
          <a:blip r:embed="rId12"/>
          <a:stretch/>
        </p:blipFill>
        <p:spPr>
          <a:xfrm>
            <a:off x="668520" y="553212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2" name="文本框 1241"/>
          <p:cNvSpPr txBox="1"/>
          <p:nvPr/>
        </p:nvSpPr>
        <p:spPr>
          <a:xfrm>
            <a:off x="668520" y="5220000"/>
            <a:ext cx="1509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复杂对话场景中的挑战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3" name="图片 1242"/>
          <p:cNvPicPr/>
          <p:nvPr/>
        </p:nvPicPr>
        <p:blipFill>
          <a:blip r:embed="rId13"/>
          <a:stretch/>
        </p:blipFill>
        <p:spPr>
          <a:xfrm>
            <a:off x="3835800" y="5532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4" name="文本框 1243"/>
          <p:cNvSpPr txBox="1"/>
          <p:nvPr/>
        </p:nvSpPr>
        <p:spPr>
          <a:xfrm>
            <a:off x="902520" y="55119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多用户并发交互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5" name="图片 1244"/>
          <p:cNvPicPr/>
          <p:nvPr/>
        </p:nvPicPr>
        <p:blipFill>
          <a:blip r:embed="rId14"/>
          <a:stretch/>
        </p:blipFill>
        <p:spPr>
          <a:xfrm>
            <a:off x="6994440" y="5532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6" name="文本框 1245"/>
          <p:cNvSpPr txBox="1"/>
          <p:nvPr/>
        </p:nvSpPr>
        <p:spPr>
          <a:xfrm>
            <a:off x="4033440" y="55119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模糊输入与不完整信息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7" name="图片 1246"/>
          <p:cNvPicPr/>
          <p:nvPr/>
        </p:nvPicPr>
        <p:blipFill>
          <a:blip r:embed="rId15"/>
          <a:stretch/>
        </p:blipFill>
        <p:spPr>
          <a:xfrm>
            <a:off x="534960" y="62089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8" name="文本框 1247"/>
          <p:cNvSpPr txBox="1"/>
          <p:nvPr/>
        </p:nvSpPr>
        <p:spPr>
          <a:xfrm>
            <a:off x="7197840" y="55119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冲突检测与信息一致性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9" name="文本框 1248"/>
          <p:cNvSpPr txBox="1"/>
          <p:nvPr/>
        </p:nvSpPr>
        <p:spPr>
          <a:xfrm>
            <a:off x="718560" y="619668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参考图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0" name="文本框 1249"/>
          <p:cNvSpPr txBox="1"/>
          <p:nvPr/>
        </p:nvSpPr>
        <p:spPr>
          <a:xfrm>
            <a:off x="1069560" y="6200640"/>
            <a:ext cx="229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3-3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1" name="文本框 1250"/>
          <p:cNvSpPr txBox="1"/>
          <p:nvPr/>
        </p:nvSpPr>
        <p:spPr>
          <a:xfrm>
            <a:off x="1297800" y="619668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多轮对话系统中的记忆优化架构图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52" name="图片 1251"/>
          <p:cNvPicPr/>
          <p:nvPr/>
        </p:nvPicPr>
        <p:blipFill>
          <a:blip r:embed="rId16"/>
          <a:stretch/>
        </p:blipFill>
        <p:spPr>
          <a:xfrm>
            <a:off x="0" y="0"/>
            <a:ext cx="10696320" cy="6501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53" name="文本框 1252"/>
          <p:cNvSpPr txBox="1"/>
          <p:nvPr/>
        </p:nvSpPr>
        <p:spPr>
          <a:xfrm>
            <a:off x="9691560" y="618516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16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4" name="图片 1253"/>
          <p:cNvPicPr/>
          <p:nvPr/>
        </p:nvPicPr>
        <p:blipFill>
          <a:blip r:embed="rId2"/>
          <a:stretch/>
        </p:blipFill>
        <p:spPr>
          <a:xfrm>
            <a:off x="0" y="0"/>
            <a:ext cx="10696320" cy="6484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55" name="任意多边形: 形状 1254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6" name="文本框 1255"/>
          <p:cNvSpPr txBox="1"/>
          <p:nvPr/>
        </p:nvSpPr>
        <p:spPr>
          <a:xfrm>
            <a:off x="534960" y="24516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短期记忆与上下文管理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7" name="文本框 1256"/>
          <p:cNvSpPr txBox="1"/>
          <p:nvPr/>
        </p:nvSpPr>
        <p:spPr>
          <a:xfrm>
            <a:off x="534960" y="991800"/>
            <a:ext cx="49795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短期记忆是对话系统在单次会话中保持上下文连贯性的关键模块。系统通过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8" name="文本框 1257"/>
          <p:cNvSpPr txBox="1"/>
          <p:nvPr/>
        </p:nvSpPr>
        <p:spPr>
          <a:xfrm>
            <a:off x="5498640" y="996840"/>
            <a:ext cx="14292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ConversationChain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9" name="文本框 1258"/>
          <p:cNvSpPr txBox="1"/>
          <p:nvPr/>
        </p:nvSpPr>
        <p:spPr>
          <a:xfrm>
            <a:off x="6922800" y="991800"/>
            <a:ext cx="3169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在多轮交互中保存用户输入和响应，确保基于当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0" name="任意多边形: 形状 1259"/>
          <p:cNvSpPr/>
          <p:nvPr/>
        </p:nvSpPr>
        <p:spPr>
          <a:xfrm>
            <a:off x="534600" y="1571040"/>
            <a:ext cx="4713480" cy="952920"/>
          </a:xfrm>
          <a:custGeom>
            <a:avLst/>
            <a:gdLst/>
            <a:ahLst/>
            <a:cxnLst/>
            <a:rect l="0" t="0" r="r" b="b"/>
            <a:pathLst>
              <a:path w="13093" h="2647">
                <a:moveTo>
                  <a:pt x="0" y="2461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2461"/>
                </a:lnTo>
                <a:cubicBezTo>
                  <a:pt x="13093" y="2486"/>
                  <a:pt x="13089" y="2509"/>
                  <a:pt x="13079" y="2532"/>
                </a:cubicBezTo>
                <a:cubicBezTo>
                  <a:pt x="13070" y="2555"/>
                  <a:pt x="13056" y="2575"/>
                  <a:pt x="13039" y="2592"/>
                </a:cubicBezTo>
                <a:cubicBezTo>
                  <a:pt x="13021" y="2610"/>
                  <a:pt x="13001" y="2623"/>
                  <a:pt x="12979" y="2633"/>
                </a:cubicBezTo>
                <a:cubicBezTo>
                  <a:pt x="12956" y="2642"/>
                  <a:pt x="12932" y="2647"/>
                  <a:pt x="12908" y="2647"/>
                </a:cubicBezTo>
                <a:lnTo>
                  <a:pt x="186" y="2647"/>
                </a:lnTo>
                <a:cubicBezTo>
                  <a:pt x="161" y="2647"/>
                  <a:pt x="138" y="2642"/>
                  <a:pt x="115" y="2633"/>
                </a:cubicBezTo>
                <a:cubicBezTo>
                  <a:pt x="92" y="2623"/>
                  <a:pt x="72" y="2610"/>
                  <a:pt x="55" y="2592"/>
                </a:cubicBezTo>
                <a:cubicBezTo>
                  <a:pt x="37" y="2575"/>
                  <a:pt x="24" y="2555"/>
                  <a:pt x="14" y="2532"/>
                </a:cubicBezTo>
                <a:cubicBezTo>
                  <a:pt x="5" y="2509"/>
                  <a:pt x="0" y="2486"/>
                  <a:pt x="0" y="246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1" name="任意多边形: 形状 1260"/>
          <p:cNvSpPr/>
          <p:nvPr/>
        </p:nvSpPr>
        <p:spPr>
          <a:xfrm>
            <a:off x="534600" y="1571040"/>
            <a:ext cx="4713480" cy="952920"/>
          </a:xfrm>
          <a:custGeom>
            <a:avLst/>
            <a:gdLst/>
            <a:ahLst/>
            <a:cxnLst/>
            <a:rect l="0" t="0" r="r" b="b"/>
            <a:pathLst>
              <a:path w="13093" h="2647">
                <a:moveTo>
                  <a:pt x="0" y="2461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2461"/>
                </a:lnTo>
                <a:cubicBezTo>
                  <a:pt x="13093" y="2486"/>
                  <a:pt x="13089" y="2509"/>
                  <a:pt x="13079" y="2532"/>
                </a:cubicBezTo>
                <a:cubicBezTo>
                  <a:pt x="13070" y="2555"/>
                  <a:pt x="13056" y="2575"/>
                  <a:pt x="13039" y="2592"/>
                </a:cubicBezTo>
                <a:cubicBezTo>
                  <a:pt x="13021" y="2610"/>
                  <a:pt x="13001" y="2623"/>
                  <a:pt x="12979" y="2633"/>
                </a:cubicBezTo>
                <a:cubicBezTo>
                  <a:pt x="12956" y="2642"/>
                  <a:pt x="12932" y="2647"/>
                  <a:pt x="12908" y="2647"/>
                </a:cubicBezTo>
                <a:lnTo>
                  <a:pt x="186" y="2647"/>
                </a:lnTo>
                <a:cubicBezTo>
                  <a:pt x="161" y="2647"/>
                  <a:pt x="138" y="2642"/>
                  <a:pt x="115" y="2633"/>
                </a:cubicBezTo>
                <a:cubicBezTo>
                  <a:pt x="92" y="2623"/>
                  <a:pt x="72" y="2610"/>
                  <a:pt x="55" y="2592"/>
                </a:cubicBezTo>
                <a:cubicBezTo>
                  <a:pt x="37" y="2575"/>
                  <a:pt x="24" y="2555"/>
                  <a:pt x="14" y="2532"/>
                </a:cubicBezTo>
                <a:cubicBezTo>
                  <a:pt x="5" y="2509"/>
                  <a:pt x="0" y="2486"/>
                  <a:pt x="0" y="2461"/>
                </a:cubicBezTo>
                <a:moveTo>
                  <a:pt x="23" y="185"/>
                </a:moveTo>
                <a:lnTo>
                  <a:pt x="23" y="2461"/>
                </a:lnTo>
                <a:cubicBezTo>
                  <a:pt x="23" y="2472"/>
                  <a:pt x="24" y="2482"/>
                  <a:pt x="26" y="2493"/>
                </a:cubicBezTo>
                <a:cubicBezTo>
                  <a:pt x="29" y="2503"/>
                  <a:pt x="32" y="2513"/>
                  <a:pt x="36" y="2523"/>
                </a:cubicBezTo>
                <a:cubicBezTo>
                  <a:pt x="40" y="2533"/>
                  <a:pt x="45" y="2543"/>
                  <a:pt x="51" y="2551"/>
                </a:cubicBezTo>
                <a:cubicBezTo>
                  <a:pt x="57" y="2560"/>
                  <a:pt x="63" y="2568"/>
                  <a:pt x="71" y="2576"/>
                </a:cubicBezTo>
                <a:cubicBezTo>
                  <a:pt x="78" y="2584"/>
                  <a:pt x="87" y="2590"/>
                  <a:pt x="96" y="2596"/>
                </a:cubicBezTo>
                <a:cubicBezTo>
                  <a:pt x="104" y="2602"/>
                  <a:pt x="114" y="2607"/>
                  <a:pt x="124" y="2611"/>
                </a:cubicBezTo>
                <a:cubicBezTo>
                  <a:pt x="134" y="2615"/>
                  <a:pt x="144" y="2618"/>
                  <a:pt x="154" y="2621"/>
                </a:cubicBezTo>
                <a:cubicBezTo>
                  <a:pt x="165" y="2623"/>
                  <a:pt x="175" y="2624"/>
                  <a:pt x="186" y="2624"/>
                </a:cubicBezTo>
                <a:lnTo>
                  <a:pt x="12908" y="2624"/>
                </a:lnTo>
                <a:cubicBezTo>
                  <a:pt x="12918" y="2624"/>
                  <a:pt x="12929" y="2623"/>
                  <a:pt x="12939" y="2621"/>
                </a:cubicBezTo>
                <a:cubicBezTo>
                  <a:pt x="12950" y="2618"/>
                  <a:pt x="12960" y="2615"/>
                  <a:pt x="12970" y="2611"/>
                </a:cubicBezTo>
                <a:cubicBezTo>
                  <a:pt x="12980" y="2607"/>
                  <a:pt x="12989" y="2602"/>
                  <a:pt x="12998" y="2596"/>
                </a:cubicBezTo>
                <a:cubicBezTo>
                  <a:pt x="13007" y="2590"/>
                  <a:pt x="13015" y="2584"/>
                  <a:pt x="13022" y="2576"/>
                </a:cubicBezTo>
                <a:cubicBezTo>
                  <a:pt x="13030" y="2568"/>
                  <a:pt x="13037" y="2560"/>
                  <a:pt x="13043" y="2551"/>
                </a:cubicBezTo>
                <a:cubicBezTo>
                  <a:pt x="13049" y="2543"/>
                  <a:pt x="13054" y="2533"/>
                  <a:pt x="13058" y="2523"/>
                </a:cubicBezTo>
                <a:cubicBezTo>
                  <a:pt x="13062" y="2513"/>
                  <a:pt x="13065" y="2503"/>
                  <a:pt x="13067" y="2493"/>
                </a:cubicBezTo>
                <a:cubicBezTo>
                  <a:pt x="13069" y="2482"/>
                  <a:pt x="13070" y="2472"/>
                  <a:pt x="13070" y="2461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2" name="任意多边形: 形状 1261"/>
          <p:cNvSpPr/>
          <p:nvPr/>
        </p:nvSpPr>
        <p:spPr>
          <a:xfrm>
            <a:off x="676800" y="171288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3"/>
                </a:moveTo>
                <a:cubicBezTo>
                  <a:pt x="744" y="397"/>
                  <a:pt x="741" y="421"/>
                  <a:pt x="736" y="445"/>
                </a:cubicBezTo>
                <a:cubicBezTo>
                  <a:pt x="732" y="469"/>
                  <a:pt x="725" y="492"/>
                  <a:pt x="714" y="515"/>
                </a:cubicBezTo>
                <a:cubicBezTo>
                  <a:pt x="705" y="537"/>
                  <a:pt x="694" y="559"/>
                  <a:pt x="680" y="579"/>
                </a:cubicBezTo>
                <a:cubicBezTo>
                  <a:pt x="666" y="599"/>
                  <a:pt x="651" y="618"/>
                  <a:pt x="634" y="635"/>
                </a:cubicBezTo>
                <a:cubicBezTo>
                  <a:pt x="617" y="652"/>
                  <a:pt x="598" y="668"/>
                  <a:pt x="578" y="681"/>
                </a:cubicBezTo>
                <a:cubicBezTo>
                  <a:pt x="557" y="695"/>
                  <a:pt x="536" y="706"/>
                  <a:pt x="513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2"/>
                  <a:pt x="396" y="744"/>
                  <a:pt x="371" y="744"/>
                </a:cubicBezTo>
                <a:cubicBezTo>
                  <a:pt x="347" y="744"/>
                  <a:pt x="323" y="742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6"/>
                  <a:pt x="185" y="695"/>
                  <a:pt x="165" y="681"/>
                </a:cubicBezTo>
                <a:cubicBezTo>
                  <a:pt x="145" y="668"/>
                  <a:pt x="126" y="652"/>
                  <a:pt x="109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9"/>
                  <a:pt x="37" y="537"/>
                  <a:pt x="28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2" y="421"/>
                  <a:pt x="0" y="397"/>
                  <a:pt x="0" y="373"/>
                </a:cubicBezTo>
                <a:cubicBezTo>
                  <a:pt x="0" y="348"/>
                  <a:pt x="2" y="324"/>
                  <a:pt x="7" y="300"/>
                </a:cubicBezTo>
                <a:cubicBezTo>
                  <a:pt x="12" y="276"/>
                  <a:pt x="19" y="253"/>
                  <a:pt x="28" y="230"/>
                </a:cubicBezTo>
                <a:cubicBezTo>
                  <a:pt x="37" y="208"/>
                  <a:pt x="49" y="187"/>
                  <a:pt x="62" y="166"/>
                </a:cubicBezTo>
                <a:cubicBezTo>
                  <a:pt x="76" y="146"/>
                  <a:pt x="91" y="127"/>
                  <a:pt x="109" y="110"/>
                </a:cubicBezTo>
                <a:cubicBezTo>
                  <a:pt x="126" y="93"/>
                  <a:pt x="145" y="77"/>
                  <a:pt x="165" y="63"/>
                </a:cubicBezTo>
                <a:cubicBezTo>
                  <a:pt x="185" y="49"/>
                  <a:pt x="207" y="38"/>
                  <a:pt x="229" y="28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3"/>
                  <a:pt x="347" y="0"/>
                  <a:pt x="371" y="0"/>
                </a:cubicBezTo>
                <a:cubicBezTo>
                  <a:pt x="396" y="0"/>
                  <a:pt x="420" y="3"/>
                  <a:pt x="444" y="7"/>
                </a:cubicBezTo>
                <a:cubicBezTo>
                  <a:pt x="468" y="12"/>
                  <a:pt x="491" y="19"/>
                  <a:pt x="513" y="28"/>
                </a:cubicBezTo>
                <a:cubicBezTo>
                  <a:pt x="536" y="38"/>
                  <a:pt x="557" y="49"/>
                  <a:pt x="578" y="63"/>
                </a:cubicBezTo>
                <a:cubicBezTo>
                  <a:pt x="598" y="77"/>
                  <a:pt x="617" y="93"/>
                  <a:pt x="634" y="110"/>
                </a:cubicBezTo>
                <a:cubicBezTo>
                  <a:pt x="651" y="127"/>
                  <a:pt x="666" y="146"/>
                  <a:pt x="680" y="166"/>
                </a:cubicBezTo>
                <a:cubicBezTo>
                  <a:pt x="694" y="187"/>
                  <a:pt x="705" y="208"/>
                  <a:pt x="714" y="230"/>
                </a:cubicBezTo>
                <a:cubicBezTo>
                  <a:pt x="725" y="253"/>
                  <a:pt x="732" y="276"/>
                  <a:pt x="736" y="300"/>
                </a:cubicBezTo>
                <a:cubicBezTo>
                  <a:pt x="741" y="324"/>
                  <a:pt x="744" y="348"/>
                  <a:pt x="744" y="373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63" name="图片 1262"/>
          <p:cNvPicPr/>
          <p:nvPr/>
        </p:nvPicPr>
        <p:blipFill>
          <a:blip r:embed="rId3"/>
          <a:stretch/>
        </p:blipFill>
        <p:spPr>
          <a:xfrm>
            <a:off x="735480" y="177984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4" name="文本框 1263"/>
          <p:cNvSpPr txBox="1"/>
          <p:nvPr/>
        </p:nvSpPr>
        <p:spPr>
          <a:xfrm>
            <a:off x="534960" y="1225800"/>
            <a:ext cx="1660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前会话上下文生成回答。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5" name="文本框 1264"/>
          <p:cNvSpPr txBox="1"/>
          <p:nvPr/>
        </p:nvSpPr>
        <p:spPr>
          <a:xfrm>
            <a:off x="1044720" y="175212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会话内存存储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6" name="文本框 1265"/>
          <p:cNvSpPr txBox="1"/>
          <p:nvPr/>
        </p:nvSpPr>
        <p:spPr>
          <a:xfrm>
            <a:off x="676800" y="2064240"/>
            <a:ext cx="1111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ConversationChain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7" name="文本框 1266"/>
          <p:cNvSpPr txBox="1"/>
          <p:nvPr/>
        </p:nvSpPr>
        <p:spPr>
          <a:xfrm>
            <a:off x="1784520" y="2059920"/>
            <a:ext cx="3169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模块将用户输入与系统响应存储在会话内存中，供后续对话调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8" name="任意多边形: 形状 1267"/>
          <p:cNvSpPr/>
          <p:nvPr/>
        </p:nvSpPr>
        <p:spPr>
          <a:xfrm>
            <a:off x="534600" y="2791080"/>
            <a:ext cx="4713480" cy="952920"/>
          </a:xfrm>
          <a:custGeom>
            <a:avLst/>
            <a:gdLst/>
            <a:ahLst/>
            <a:cxnLst/>
            <a:rect l="0" t="0" r="r" b="b"/>
            <a:pathLst>
              <a:path w="13093" h="2647">
                <a:moveTo>
                  <a:pt x="0" y="2461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2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2461"/>
                </a:lnTo>
                <a:cubicBezTo>
                  <a:pt x="13093" y="2486"/>
                  <a:pt x="13089" y="2510"/>
                  <a:pt x="13079" y="2532"/>
                </a:cubicBezTo>
                <a:cubicBezTo>
                  <a:pt x="13070" y="2555"/>
                  <a:pt x="13056" y="2575"/>
                  <a:pt x="13039" y="2593"/>
                </a:cubicBezTo>
                <a:cubicBezTo>
                  <a:pt x="13021" y="2610"/>
                  <a:pt x="13001" y="2623"/>
                  <a:pt x="12979" y="2633"/>
                </a:cubicBezTo>
                <a:cubicBezTo>
                  <a:pt x="12956" y="2642"/>
                  <a:pt x="12932" y="2647"/>
                  <a:pt x="12908" y="2647"/>
                </a:cubicBezTo>
                <a:lnTo>
                  <a:pt x="186" y="2647"/>
                </a:lnTo>
                <a:cubicBezTo>
                  <a:pt x="161" y="2647"/>
                  <a:pt x="138" y="2642"/>
                  <a:pt x="115" y="2633"/>
                </a:cubicBezTo>
                <a:cubicBezTo>
                  <a:pt x="92" y="2623"/>
                  <a:pt x="72" y="2610"/>
                  <a:pt x="55" y="2593"/>
                </a:cubicBezTo>
                <a:cubicBezTo>
                  <a:pt x="37" y="2575"/>
                  <a:pt x="24" y="2555"/>
                  <a:pt x="14" y="2532"/>
                </a:cubicBezTo>
                <a:cubicBezTo>
                  <a:pt x="5" y="2510"/>
                  <a:pt x="0" y="2486"/>
                  <a:pt x="0" y="246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9" name="任意多边形: 形状 1268"/>
          <p:cNvSpPr/>
          <p:nvPr/>
        </p:nvSpPr>
        <p:spPr>
          <a:xfrm>
            <a:off x="534600" y="2791080"/>
            <a:ext cx="4713480" cy="952920"/>
          </a:xfrm>
          <a:custGeom>
            <a:avLst/>
            <a:gdLst/>
            <a:ahLst/>
            <a:cxnLst/>
            <a:rect l="0" t="0" r="r" b="b"/>
            <a:pathLst>
              <a:path w="13093" h="2647">
                <a:moveTo>
                  <a:pt x="0" y="2461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2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2461"/>
                </a:lnTo>
                <a:cubicBezTo>
                  <a:pt x="13093" y="2486"/>
                  <a:pt x="13089" y="2510"/>
                  <a:pt x="13079" y="2532"/>
                </a:cubicBezTo>
                <a:cubicBezTo>
                  <a:pt x="13070" y="2555"/>
                  <a:pt x="13056" y="2575"/>
                  <a:pt x="13039" y="2593"/>
                </a:cubicBezTo>
                <a:cubicBezTo>
                  <a:pt x="13021" y="2610"/>
                  <a:pt x="13001" y="2623"/>
                  <a:pt x="12979" y="2633"/>
                </a:cubicBezTo>
                <a:cubicBezTo>
                  <a:pt x="12956" y="2642"/>
                  <a:pt x="12932" y="2647"/>
                  <a:pt x="12908" y="2647"/>
                </a:cubicBezTo>
                <a:lnTo>
                  <a:pt x="186" y="2647"/>
                </a:lnTo>
                <a:cubicBezTo>
                  <a:pt x="161" y="2647"/>
                  <a:pt x="138" y="2642"/>
                  <a:pt x="115" y="2633"/>
                </a:cubicBezTo>
                <a:cubicBezTo>
                  <a:pt x="92" y="2623"/>
                  <a:pt x="72" y="2610"/>
                  <a:pt x="55" y="2593"/>
                </a:cubicBezTo>
                <a:cubicBezTo>
                  <a:pt x="37" y="2575"/>
                  <a:pt x="24" y="2555"/>
                  <a:pt x="14" y="2532"/>
                </a:cubicBezTo>
                <a:cubicBezTo>
                  <a:pt x="5" y="2510"/>
                  <a:pt x="0" y="2486"/>
                  <a:pt x="0" y="2461"/>
                </a:cubicBezTo>
                <a:moveTo>
                  <a:pt x="23" y="185"/>
                </a:moveTo>
                <a:lnTo>
                  <a:pt x="23" y="2461"/>
                </a:lnTo>
                <a:cubicBezTo>
                  <a:pt x="23" y="2472"/>
                  <a:pt x="24" y="2482"/>
                  <a:pt x="26" y="2493"/>
                </a:cubicBezTo>
                <a:cubicBezTo>
                  <a:pt x="29" y="2503"/>
                  <a:pt x="32" y="2514"/>
                  <a:pt x="36" y="2523"/>
                </a:cubicBezTo>
                <a:cubicBezTo>
                  <a:pt x="40" y="2533"/>
                  <a:pt x="45" y="2543"/>
                  <a:pt x="51" y="2552"/>
                </a:cubicBezTo>
                <a:cubicBezTo>
                  <a:pt x="57" y="2560"/>
                  <a:pt x="63" y="2569"/>
                  <a:pt x="71" y="2576"/>
                </a:cubicBezTo>
                <a:cubicBezTo>
                  <a:pt x="78" y="2584"/>
                  <a:pt x="87" y="2590"/>
                  <a:pt x="96" y="2596"/>
                </a:cubicBezTo>
                <a:cubicBezTo>
                  <a:pt x="104" y="2602"/>
                  <a:pt x="114" y="2607"/>
                  <a:pt x="124" y="2611"/>
                </a:cubicBezTo>
                <a:cubicBezTo>
                  <a:pt x="134" y="2615"/>
                  <a:pt x="144" y="2619"/>
                  <a:pt x="154" y="2621"/>
                </a:cubicBezTo>
                <a:cubicBezTo>
                  <a:pt x="165" y="2623"/>
                  <a:pt x="175" y="2624"/>
                  <a:pt x="186" y="2624"/>
                </a:cubicBezTo>
                <a:lnTo>
                  <a:pt x="12908" y="2624"/>
                </a:lnTo>
                <a:cubicBezTo>
                  <a:pt x="12918" y="2624"/>
                  <a:pt x="12929" y="2623"/>
                  <a:pt x="12939" y="2621"/>
                </a:cubicBezTo>
                <a:cubicBezTo>
                  <a:pt x="12950" y="2619"/>
                  <a:pt x="12960" y="2615"/>
                  <a:pt x="12970" y="2611"/>
                </a:cubicBezTo>
                <a:cubicBezTo>
                  <a:pt x="12980" y="2607"/>
                  <a:pt x="12989" y="2602"/>
                  <a:pt x="12998" y="2596"/>
                </a:cubicBezTo>
                <a:cubicBezTo>
                  <a:pt x="13007" y="2590"/>
                  <a:pt x="13015" y="2584"/>
                  <a:pt x="13022" y="2576"/>
                </a:cubicBezTo>
                <a:cubicBezTo>
                  <a:pt x="13030" y="2569"/>
                  <a:pt x="13037" y="2560"/>
                  <a:pt x="13043" y="2552"/>
                </a:cubicBezTo>
                <a:cubicBezTo>
                  <a:pt x="13049" y="2543"/>
                  <a:pt x="13054" y="2533"/>
                  <a:pt x="13058" y="2523"/>
                </a:cubicBezTo>
                <a:cubicBezTo>
                  <a:pt x="13062" y="2514"/>
                  <a:pt x="13065" y="2503"/>
                  <a:pt x="13067" y="2493"/>
                </a:cubicBezTo>
                <a:cubicBezTo>
                  <a:pt x="13069" y="2482"/>
                  <a:pt x="13070" y="2472"/>
                  <a:pt x="13070" y="2461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0" name="任意多边形: 形状 1269"/>
          <p:cNvSpPr/>
          <p:nvPr/>
        </p:nvSpPr>
        <p:spPr>
          <a:xfrm>
            <a:off x="676800" y="293292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2"/>
                </a:moveTo>
                <a:cubicBezTo>
                  <a:pt x="744" y="397"/>
                  <a:pt x="741" y="421"/>
                  <a:pt x="736" y="445"/>
                </a:cubicBezTo>
                <a:cubicBezTo>
                  <a:pt x="732" y="469"/>
                  <a:pt x="725" y="492"/>
                  <a:pt x="714" y="515"/>
                </a:cubicBezTo>
                <a:cubicBezTo>
                  <a:pt x="705" y="537"/>
                  <a:pt x="694" y="559"/>
                  <a:pt x="680" y="579"/>
                </a:cubicBezTo>
                <a:cubicBezTo>
                  <a:pt x="666" y="599"/>
                  <a:pt x="651" y="618"/>
                  <a:pt x="634" y="635"/>
                </a:cubicBezTo>
                <a:cubicBezTo>
                  <a:pt x="617" y="653"/>
                  <a:pt x="598" y="668"/>
                  <a:pt x="578" y="682"/>
                </a:cubicBezTo>
                <a:cubicBezTo>
                  <a:pt x="557" y="695"/>
                  <a:pt x="536" y="706"/>
                  <a:pt x="513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2"/>
                  <a:pt x="396" y="744"/>
                  <a:pt x="371" y="744"/>
                </a:cubicBezTo>
                <a:cubicBezTo>
                  <a:pt x="347" y="744"/>
                  <a:pt x="323" y="742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6"/>
                  <a:pt x="185" y="695"/>
                  <a:pt x="165" y="682"/>
                </a:cubicBezTo>
                <a:cubicBezTo>
                  <a:pt x="145" y="668"/>
                  <a:pt x="126" y="653"/>
                  <a:pt x="109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9"/>
                  <a:pt x="37" y="537"/>
                  <a:pt x="28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2" y="421"/>
                  <a:pt x="0" y="397"/>
                  <a:pt x="0" y="372"/>
                </a:cubicBezTo>
                <a:cubicBezTo>
                  <a:pt x="0" y="347"/>
                  <a:pt x="2" y="323"/>
                  <a:pt x="7" y="299"/>
                </a:cubicBezTo>
                <a:cubicBezTo>
                  <a:pt x="12" y="275"/>
                  <a:pt x="19" y="252"/>
                  <a:pt x="28" y="230"/>
                </a:cubicBezTo>
                <a:cubicBezTo>
                  <a:pt x="37" y="207"/>
                  <a:pt x="49" y="186"/>
                  <a:pt x="62" y="165"/>
                </a:cubicBezTo>
                <a:cubicBezTo>
                  <a:pt x="76" y="145"/>
                  <a:pt x="91" y="126"/>
                  <a:pt x="109" y="109"/>
                </a:cubicBezTo>
                <a:cubicBezTo>
                  <a:pt x="126" y="92"/>
                  <a:pt x="145" y="76"/>
                  <a:pt x="165" y="63"/>
                </a:cubicBezTo>
                <a:cubicBezTo>
                  <a:pt x="185" y="49"/>
                  <a:pt x="207" y="38"/>
                  <a:pt x="229" y="29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3"/>
                  <a:pt x="347" y="0"/>
                  <a:pt x="371" y="0"/>
                </a:cubicBezTo>
                <a:cubicBezTo>
                  <a:pt x="396" y="0"/>
                  <a:pt x="420" y="3"/>
                  <a:pt x="444" y="7"/>
                </a:cubicBezTo>
                <a:cubicBezTo>
                  <a:pt x="468" y="12"/>
                  <a:pt x="491" y="19"/>
                  <a:pt x="513" y="29"/>
                </a:cubicBezTo>
                <a:cubicBezTo>
                  <a:pt x="536" y="38"/>
                  <a:pt x="557" y="49"/>
                  <a:pt x="578" y="63"/>
                </a:cubicBezTo>
                <a:cubicBezTo>
                  <a:pt x="598" y="76"/>
                  <a:pt x="617" y="92"/>
                  <a:pt x="634" y="109"/>
                </a:cubicBezTo>
                <a:cubicBezTo>
                  <a:pt x="651" y="126"/>
                  <a:pt x="666" y="145"/>
                  <a:pt x="680" y="165"/>
                </a:cubicBezTo>
                <a:cubicBezTo>
                  <a:pt x="694" y="186"/>
                  <a:pt x="705" y="207"/>
                  <a:pt x="714" y="230"/>
                </a:cubicBezTo>
                <a:cubicBezTo>
                  <a:pt x="725" y="252"/>
                  <a:pt x="732" y="275"/>
                  <a:pt x="736" y="299"/>
                </a:cubicBezTo>
                <a:cubicBezTo>
                  <a:pt x="741" y="323"/>
                  <a:pt x="744" y="347"/>
                  <a:pt x="744" y="372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71" name="图片 1270"/>
          <p:cNvPicPr/>
          <p:nvPr/>
        </p:nvPicPr>
        <p:blipFill>
          <a:blip r:embed="rId4"/>
          <a:stretch/>
        </p:blipFill>
        <p:spPr>
          <a:xfrm>
            <a:off x="743760" y="2999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72" name="文本框 1271"/>
          <p:cNvSpPr txBox="1"/>
          <p:nvPr/>
        </p:nvSpPr>
        <p:spPr>
          <a:xfrm>
            <a:off x="676800" y="222732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用，实现连贯的多轮交互。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3" name="文本框 1272"/>
          <p:cNvSpPr txBox="1"/>
          <p:nvPr/>
        </p:nvSpPr>
        <p:spPr>
          <a:xfrm>
            <a:off x="1044720" y="297216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关键节点记录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4" name="文本框 1273"/>
          <p:cNvSpPr txBox="1"/>
          <p:nvPr/>
        </p:nvSpPr>
        <p:spPr>
          <a:xfrm>
            <a:off x="676800" y="3280320"/>
            <a:ext cx="4342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系统记录对话的关键节点，包括用户意图、系统查询结果以及未解答的问题，确保对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5" name="任意多边形: 形状 1274"/>
          <p:cNvSpPr/>
          <p:nvPr/>
        </p:nvSpPr>
        <p:spPr>
          <a:xfrm>
            <a:off x="534600" y="3877200"/>
            <a:ext cx="4713480" cy="953280"/>
          </a:xfrm>
          <a:custGeom>
            <a:avLst/>
            <a:gdLst/>
            <a:ahLst/>
            <a:cxnLst/>
            <a:rect l="0" t="0" r="r" b="b"/>
            <a:pathLst>
              <a:path w="13093" h="2648">
                <a:moveTo>
                  <a:pt x="0" y="246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1"/>
                  <a:pt x="13093" y="186"/>
                </a:cubicBezTo>
                <a:lnTo>
                  <a:pt x="13093" y="2462"/>
                </a:lnTo>
                <a:cubicBezTo>
                  <a:pt x="13093" y="2487"/>
                  <a:pt x="13089" y="2510"/>
                  <a:pt x="13079" y="2533"/>
                </a:cubicBezTo>
                <a:cubicBezTo>
                  <a:pt x="13070" y="2556"/>
                  <a:pt x="13056" y="2576"/>
                  <a:pt x="13039" y="2593"/>
                </a:cubicBezTo>
                <a:cubicBezTo>
                  <a:pt x="13021" y="2611"/>
                  <a:pt x="13001" y="2624"/>
                  <a:pt x="12979" y="2634"/>
                </a:cubicBezTo>
                <a:cubicBezTo>
                  <a:pt x="12956" y="2643"/>
                  <a:pt x="12932" y="2648"/>
                  <a:pt x="12908" y="2648"/>
                </a:cubicBezTo>
                <a:lnTo>
                  <a:pt x="186" y="2648"/>
                </a:lnTo>
                <a:cubicBezTo>
                  <a:pt x="161" y="2648"/>
                  <a:pt x="138" y="2643"/>
                  <a:pt x="115" y="2634"/>
                </a:cubicBezTo>
                <a:cubicBezTo>
                  <a:pt x="92" y="2624"/>
                  <a:pt x="72" y="2611"/>
                  <a:pt x="55" y="2593"/>
                </a:cubicBezTo>
                <a:cubicBezTo>
                  <a:pt x="37" y="2576"/>
                  <a:pt x="24" y="2556"/>
                  <a:pt x="14" y="2533"/>
                </a:cubicBezTo>
                <a:cubicBezTo>
                  <a:pt x="5" y="2510"/>
                  <a:pt x="0" y="2487"/>
                  <a:pt x="0" y="246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6" name="任意多边形: 形状 1275"/>
          <p:cNvSpPr/>
          <p:nvPr/>
        </p:nvSpPr>
        <p:spPr>
          <a:xfrm>
            <a:off x="534600" y="3877200"/>
            <a:ext cx="4713480" cy="953280"/>
          </a:xfrm>
          <a:custGeom>
            <a:avLst/>
            <a:gdLst/>
            <a:ahLst/>
            <a:cxnLst/>
            <a:rect l="0" t="0" r="r" b="b"/>
            <a:pathLst>
              <a:path w="13093" h="2648">
                <a:moveTo>
                  <a:pt x="0" y="246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1"/>
                  <a:pt x="13093" y="186"/>
                </a:cubicBezTo>
                <a:lnTo>
                  <a:pt x="13093" y="2462"/>
                </a:lnTo>
                <a:cubicBezTo>
                  <a:pt x="13093" y="2487"/>
                  <a:pt x="13089" y="2510"/>
                  <a:pt x="13079" y="2533"/>
                </a:cubicBezTo>
                <a:cubicBezTo>
                  <a:pt x="13070" y="2556"/>
                  <a:pt x="13056" y="2576"/>
                  <a:pt x="13039" y="2593"/>
                </a:cubicBezTo>
                <a:cubicBezTo>
                  <a:pt x="13021" y="2611"/>
                  <a:pt x="13001" y="2624"/>
                  <a:pt x="12979" y="2634"/>
                </a:cubicBezTo>
                <a:cubicBezTo>
                  <a:pt x="12956" y="2643"/>
                  <a:pt x="12932" y="2648"/>
                  <a:pt x="12908" y="2648"/>
                </a:cubicBezTo>
                <a:lnTo>
                  <a:pt x="186" y="2648"/>
                </a:lnTo>
                <a:cubicBezTo>
                  <a:pt x="161" y="2648"/>
                  <a:pt x="138" y="2643"/>
                  <a:pt x="115" y="2634"/>
                </a:cubicBezTo>
                <a:cubicBezTo>
                  <a:pt x="92" y="2624"/>
                  <a:pt x="72" y="2611"/>
                  <a:pt x="55" y="2593"/>
                </a:cubicBezTo>
                <a:cubicBezTo>
                  <a:pt x="37" y="2576"/>
                  <a:pt x="24" y="2556"/>
                  <a:pt x="14" y="2533"/>
                </a:cubicBezTo>
                <a:cubicBezTo>
                  <a:pt x="5" y="2510"/>
                  <a:pt x="0" y="2487"/>
                  <a:pt x="0" y="2462"/>
                </a:cubicBezTo>
                <a:moveTo>
                  <a:pt x="23" y="186"/>
                </a:moveTo>
                <a:lnTo>
                  <a:pt x="23" y="2462"/>
                </a:lnTo>
                <a:cubicBezTo>
                  <a:pt x="23" y="2473"/>
                  <a:pt x="24" y="2483"/>
                  <a:pt x="26" y="2494"/>
                </a:cubicBezTo>
                <a:cubicBezTo>
                  <a:pt x="29" y="2504"/>
                  <a:pt x="32" y="2514"/>
                  <a:pt x="36" y="2524"/>
                </a:cubicBezTo>
                <a:cubicBezTo>
                  <a:pt x="40" y="2534"/>
                  <a:pt x="45" y="2543"/>
                  <a:pt x="51" y="2552"/>
                </a:cubicBezTo>
                <a:cubicBezTo>
                  <a:pt x="57" y="2561"/>
                  <a:pt x="63" y="2569"/>
                  <a:pt x="71" y="2577"/>
                </a:cubicBezTo>
                <a:cubicBezTo>
                  <a:pt x="78" y="2584"/>
                  <a:pt x="87" y="2591"/>
                  <a:pt x="96" y="2597"/>
                </a:cubicBezTo>
                <a:cubicBezTo>
                  <a:pt x="104" y="2603"/>
                  <a:pt x="114" y="2608"/>
                  <a:pt x="124" y="2612"/>
                </a:cubicBezTo>
                <a:cubicBezTo>
                  <a:pt x="134" y="2616"/>
                  <a:pt x="144" y="2619"/>
                  <a:pt x="154" y="2621"/>
                </a:cubicBezTo>
                <a:cubicBezTo>
                  <a:pt x="165" y="2623"/>
                  <a:pt x="175" y="2624"/>
                  <a:pt x="186" y="2624"/>
                </a:cubicBezTo>
                <a:lnTo>
                  <a:pt x="12908" y="2624"/>
                </a:lnTo>
                <a:cubicBezTo>
                  <a:pt x="12918" y="2624"/>
                  <a:pt x="12929" y="2623"/>
                  <a:pt x="12939" y="2621"/>
                </a:cubicBezTo>
                <a:cubicBezTo>
                  <a:pt x="12950" y="2619"/>
                  <a:pt x="12960" y="2616"/>
                  <a:pt x="12970" y="2612"/>
                </a:cubicBezTo>
                <a:cubicBezTo>
                  <a:pt x="12980" y="2608"/>
                  <a:pt x="12989" y="2603"/>
                  <a:pt x="12998" y="2597"/>
                </a:cubicBezTo>
                <a:cubicBezTo>
                  <a:pt x="13007" y="2591"/>
                  <a:pt x="13015" y="2584"/>
                  <a:pt x="13022" y="2577"/>
                </a:cubicBezTo>
                <a:cubicBezTo>
                  <a:pt x="13030" y="2569"/>
                  <a:pt x="13037" y="2561"/>
                  <a:pt x="13043" y="2552"/>
                </a:cubicBezTo>
                <a:cubicBezTo>
                  <a:pt x="13049" y="2543"/>
                  <a:pt x="13054" y="2534"/>
                  <a:pt x="13058" y="2524"/>
                </a:cubicBezTo>
                <a:cubicBezTo>
                  <a:pt x="13062" y="2514"/>
                  <a:pt x="13065" y="2504"/>
                  <a:pt x="13067" y="2494"/>
                </a:cubicBezTo>
                <a:cubicBezTo>
                  <a:pt x="13069" y="2483"/>
                  <a:pt x="13070" y="2473"/>
                  <a:pt x="13070" y="2462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5"/>
                  <a:pt x="13043" y="96"/>
                </a:cubicBezTo>
                <a:cubicBezTo>
                  <a:pt x="13037" y="87"/>
                  <a:pt x="13030" y="79"/>
                  <a:pt x="13022" y="71"/>
                </a:cubicBezTo>
                <a:cubicBezTo>
                  <a:pt x="13015" y="64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39" y="27"/>
                </a:cubicBezTo>
                <a:cubicBezTo>
                  <a:pt x="12929" y="25"/>
                  <a:pt x="12918" y="24"/>
                  <a:pt x="12908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7" name="任意多边形: 形状 1276"/>
          <p:cNvSpPr/>
          <p:nvPr/>
        </p:nvSpPr>
        <p:spPr>
          <a:xfrm>
            <a:off x="676800" y="401940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2"/>
                </a:moveTo>
                <a:cubicBezTo>
                  <a:pt x="744" y="397"/>
                  <a:pt x="741" y="421"/>
                  <a:pt x="736" y="445"/>
                </a:cubicBezTo>
                <a:cubicBezTo>
                  <a:pt x="732" y="469"/>
                  <a:pt x="725" y="492"/>
                  <a:pt x="714" y="515"/>
                </a:cubicBezTo>
                <a:cubicBezTo>
                  <a:pt x="705" y="537"/>
                  <a:pt x="694" y="558"/>
                  <a:pt x="680" y="579"/>
                </a:cubicBezTo>
                <a:cubicBezTo>
                  <a:pt x="666" y="599"/>
                  <a:pt x="651" y="618"/>
                  <a:pt x="634" y="635"/>
                </a:cubicBezTo>
                <a:cubicBezTo>
                  <a:pt x="617" y="652"/>
                  <a:pt x="598" y="668"/>
                  <a:pt x="578" y="681"/>
                </a:cubicBezTo>
                <a:cubicBezTo>
                  <a:pt x="557" y="695"/>
                  <a:pt x="536" y="706"/>
                  <a:pt x="513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1"/>
                  <a:pt x="396" y="744"/>
                  <a:pt x="371" y="744"/>
                </a:cubicBezTo>
                <a:cubicBezTo>
                  <a:pt x="347" y="744"/>
                  <a:pt x="323" y="741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6"/>
                  <a:pt x="185" y="695"/>
                  <a:pt x="165" y="681"/>
                </a:cubicBezTo>
                <a:cubicBezTo>
                  <a:pt x="145" y="668"/>
                  <a:pt x="126" y="652"/>
                  <a:pt x="109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8"/>
                  <a:pt x="37" y="537"/>
                  <a:pt x="28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2" y="421"/>
                  <a:pt x="0" y="397"/>
                  <a:pt x="0" y="372"/>
                </a:cubicBezTo>
                <a:cubicBezTo>
                  <a:pt x="0" y="348"/>
                  <a:pt x="2" y="323"/>
                  <a:pt x="7" y="299"/>
                </a:cubicBezTo>
                <a:cubicBezTo>
                  <a:pt x="12" y="275"/>
                  <a:pt x="19" y="252"/>
                  <a:pt x="28" y="229"/>
                </a:cubicBezTo>
                <a:cubicBezTo>
                  <a:pt x="37" y="207"/>
                  <a:pt x="49" y="185"/>
                  <a:pt x="62" y="165"/>
                </a:cubicBezTo>
                <a:cubicBezTo>
                  <a:pt x="76" y="145"/>
                  <a:pt x="91" y="126"/>
                  <a:pt x="109" y="109"/>
                </a:cubicBezTo>
                <a:cubicBezTo>
                  <a:pt x="126" y="92"/>
                  <a:pt x="145" y="76"/>
                  <a:pt x="165" y="63"/>
                </a:cubicBezTo>
                <a:cubicBezTo>
                  <a:pt x="185" y="49"/>
                  <a:pt x="207" y="38"/>
                  <a:pt x="229" y="28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2"/>
                  <a:pt x="347" y="0"/>
                  <a:pt x="371" y="0"/>
                </a:cubicBezTo>
                <a:cubicBezTo>
                  <a:pt x="396" y="0"/>
                  <a:pt x="420" y="2"/>
                  <a:pt x="444" y="7"/>
                </a:cubicBezTo>
                <a:cubicBezTo>
                  <a:pt x="468" y="12"/>
                  <a:pt x="491" y="19"/>
                  <a:pt x="513" y="28"/>
                </a:cubicBezTo>
                <a:cubicBezTo>
                  <a:pt x="536" y="38"/>
                  <a:pt x="557" y="49"/>
                  <a:pt x="578" y="63"/>
                </a:cubicBezTo>
                <a:cubicBezTo>
                  <a:pt x="598" y="76"/>
                  <a:pt x="617" y="92"/>
                  <a:pt x="634" y="109"/>
                </a:cubicBezTo>
                <a:cubicBezTo>
                  <a:pt x="651" y="126"/>
                  <a:pt x="666" y="145"/>
                  <a:pt x="680" y="165"/>
                </a:cubicBezTo>
                <a:cubicBezTo>
                  <a:pt x="694" y="185"/>
                  <a:pt x="705" y="207"/>
                  <a:pt x="714" y="229"/>
                </a:cubicBezTo>
                <a:cubicBezTo>
                  <a:pt x="725" y="252"/>
                  <a:pt x="732" y="275"/>
                  <a:pt x="736" y="299"/>
                </a:cubicBezTo>
                <a:cubicBezTo>
                  <a:pt x="741" y="323"/>
                  <a:pt x="744" y="348"/>
                  <a:pt x="744" y="372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78" name="图片 1277"/>
          <p:cNvPicPr/>
          <p:nvPr/>
        </p:nvPicPr>
        <p:blipFill>
          <a:blip r:embed="rId5"/>
          <a:stretch/>
        </p:blipFill>
        <p:spPr>
          <a:xfrm>
            <a:off x="752040" y="408636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79" name="文本框 1278"/>
          <p:cNvSpPr txBox="1"/>
          <p:nvPr/>
        </p:nvSpPr>
        <p:spPr>
          <a:xfrm>
            <a:off x="676800" y="34473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话流程的清晰追踪。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0" name="文本框 1279"/>
          <p:cNvSpPr txBox="1"/>
          <p:nvPr/>
        </p:nvSpPr>
        <p:spPr>
          <a:xfrm>
            <a:off x="1044720" y="40586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缓存机制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1" name="文本框 1280"/>
          <p:cNvSpPr txBox="1"/>
          <p:nvPr/>
        </p:nvSpPr>
        <p:spPr>
          <a:xfrm>
            <a:off x="676800" y="4366440"/>
            <a:ext cx="4342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使用缓存存储关键数据，减少重复查询的开销。当用户频繁询问同一信息时，系统可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2" name="任意多边形: 形状 1281"/>
          <p:cNvSpPr/>
          <p:nvPr/>
        </p:nvSpPr>
        <p:spPr>
          <a:xfrm>
            <a:off x="5448240" y="3710160"/>
            <a:ext cx="4713840" cy="1069920"/>
          </a:xfrm>
          <a:custGeom>
            <a:avLst/>
            <a:gdLst/>
            <a:ahLst/>
            <a:cxnLst/>
            <a:rect l="0" t="0" r="r" b="b"/>
            <a:pathLst>
              <a:path w="13094" h="2972">
                <a:moveTo>
                  <a:pt x="15" y="116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4"/>
                </a:cubicBezTo>
                <a:cubicBezTo>
                  <a:pt x="13057" y="72"/>
                  <a:pt x="13070" y="92"/>
                  <a:pt x="13079" y="116"/>
                </a:cubicBezTo>
                <a:cubicBezTo>
                  <a:pt x="13089" y="138"/>
                  <a:pt x="13094" y="162"/>
                  <a:pt x="13094" y="187"/>
                </a:cubicBezTo>
                <a:lnTo>
                  <a:pt x="13094" y="2787"/>
                </a:lnTo>
                <a:cubicBezTo>
                  <a:pt x="13094" y="2811"/>
                  <a:pt x="13089" y="2835"/>
                  <a:pt x="13079" y="2858"/>
                </a:cubicBezTo>
                <a:cubicBezTo>
                  <a:pt x="13070" y="2880"/>
                  <a:pt x="13057" y="2901"/>
                  <a:pt x="13039" y="2918"/>
                </a:cubicBezTo>
                <a:cubicBezTo>
                  <a:pt x="13022" y="2935"/>
                  <a:pt x="13002" y="2949"/>
                  <a:pt x="12979" y="2958"/>
                </a:cubicBezTo>
                <a:cubicBezTo>
                  <a:pt x="12956" y="2968"/>
                  <a:pt x="12932" y="2972"/>
                  <a:pt x="12908" y="2972"/>
                </a:cubicBezTo>
                <a:lnTo>
                  <a:pt x="186" y="2972"/>
                </a:lnTo>
                <a:cubicBezTo>
                  <a:pt x="161" y="2972"/>
                  <a:pt x="138" y="2968"/>
                  <a:pt x="115" y="2958"/>
                </a:cubicBezTo>
                <a:cubicBezTo>
                  <a:pt x="92" y="2949"/>
                  <a:pt x="72" y="2935"/>
                  <a:pt x="55" y="2918"/>
                </a:cubicBezTo>
                <a:cubicBezTo>
                  <a:pt x="37" y="2901"/>
                  <a:pt x="24" y="2880"/>
                  <a:pt x="15" y="2858"/>
                </a:cubicBezTo>
                <a:cubicBezTo>
                  <a:pt x="5" y="2835"/>
                  <a:pt x="0" y="2811"/>
                  <a:pt x="0" y="2787"/>
                </a:cubicBezTo>
                <a:lnTo>
                  <a:pt x="0" y="187"/>
                </a:lnTo>
                <a:cubicBezTo>
                  <a:pt x="0" y="162"/>
                  <a:pt x="5" y="138"/>
                  <a:pt x="15" y="11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3" name="任意多边形: 形状 1282"/>
          <p:cNvSpPr/>
          <p:nvPr/>
        </p:nvSpPr>
        <p:spPr>
          <a:xfrm>
            <a:off x="5448240" y="3710160"/>
            <a:ext cx="4713840" cy="1069920"/>
          </a:xfrm>
          <a:custGeom>
            <a:avLst/>
            <a:gdLst/>
            <a:ahLst/>
            <a:cxnLst/>
            <a:rect l="0" t="0" r="r" b="b"/>
            <a:pathLst>
              <a:path w="13094" h="2972">
                <a:moveTo>
                  <a:pt x="0" y="2787"/>
                </a:moveTo>
                <a:lnTo>
                  <a:pt x="0" y="187"/>
                </a:lnTo>
                <a:cubicBezTo>
                  <a:pt x="0" y="162"/>
                  <a:pt x="5" y="138"/>
                  <a:pt x="15" y="116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4"/>
                </a:cubicBezTo>
                <a:cubicBezTo>
                  <a:pt x="13057" y="72"/>
                  <a:pt x="13070" y="92"/>
                  <a:pt x="13079" y="116"/>
                </a:cubicBezTo>
                <a:cubicBezTo>
                  <a:pt x="13089" y="138"/>
                  <a:pt x="13094" y="162"/>
                  <a:pt x="13094" y="187"/>
                </a:cubicBezTo>
                <a:lnTo>
                  <a:pt x="13094" y="2787"/>
                </a:lnTo>
                <a:cubicBezTo>
                  <a:pt x="13094" y="2811"/>
                  <a:pt x="13089" y="2835"/>
                  <a:pt x="13079" y="2858"/>
                </a:cubicBezTo>
                <a:cubicBezTo>
                  <a:pt x="13070" y="2880"/>
                  <a:pt x="13057" y="2901"/>
                  <a:pt x="13039" y="2918"/>
                </a:cubicBezTo>
                <a:cubicBezTo>
                  <a:pt x="13022" y="2935"/>
                  <a:pt x="13002" y="2949"/>
                  <a:pt x="12979" y="2958"/>
                </a:cubicBezTo>
                <a:cubicBezTo>
                  <a:pt x="12956" y="2968"/>
                  <a:pt x="12932" y="2972"/>
                  <a:pt x="12908" y="2972"/>
                </a:cubicBezTo>
                <a:lnTo>
                  <a:pt x="186" y="2972"/>
                </a:lnTo>
                <a:cubicBezTo>
                  <a:pt x="161" y="2972"/>
                  <a:pt x="138" y="2968"/>
                  <a:pt x="115" y="2958"/>
                </a:cubicBezTo>
                <a:cubicBezTo>
                  <a:pt x="92" y="2949"/>
                  <a:pt x="72" y="2935"/>
                  <a:pt x="55" y="2918"/>
                </a:cubicBezTo>
                <a:cubicBezTo>
                  <a:pt x="37" y="2901"/>
                  <a:pt x="24" y="2880"/>
                  <a:pt x="15" y="2858"/>
                </a:cubicBezTo>
                <a:cubicBezTo>
                  <a:pt x="5" y="2835"/>
                  <a:pt x="0" y="2811"/>
                  <a:pt x="0" y="2787"/>
                </a:cubicBezTo>
                <a:moveTo>
                  <a:pt x="24" y="187"/>
                </a:moveTo>
                <a:lnTo>
                  <a:pt x="24" y="2787"/>
                </a:lnTo>
                <a:cubicBezTo>
                  <a:pt x="24" y="2797"/>
                  <a:pt x="25" y="2808"/>
                  <a:pt x="27" y="2818"/>
                </a:cubicBezTo>
                <a:cubicBezTo>
                  <a:pt x="29" y="2829"/>
                  <a:pt x="32" y="2839"/>
                  <a:pt x="36" y="2849"/>
                </a:cubicBezTo>
                <a:cubicBezTo>
                  <a:pt x="40" y="2859"/>
                  <a:pt x="45" y="2868"/>
                  <a:pt x="51" y="2877"/>
                </a:cubicBezTo>
                <a:cubicBezTo>
                  <a:pt x="57" y="2886"/>
                  <a:pt x="64" y="2894"/>
                  <a:pt x="71" y="2902"/>
                </a:cubicBezTo>
                <a:cubicBezTo>
                  <a:pt x="79" y="2909"/>
                  <a:pt x="87" y="2916"/>
                  <a:pt x="96" y="2922"/>
                </a:cubicBezTo>
                <a:cubicBezTo>
                  <a:pt x="105" y="2928"/>
                  <a:pt x="114" y="2933"/>
                  <a:pt x="124" y="2937"/>
                </a:cubicBezTo>
                <a:cubicBezTo>
                  <a:pt x="134" y="2941"/>
                  <a:pt x="144" y="2944"/>
                  <a:pt x="154" y="2946"/>
                </a:cubicBezTo>
                <a:cubicBezTo>
                  <a:pt x="165" y="2948"/>
                  <a:pt x="175" y="2949"/>
                  <a:pt x="186" y="2949"/>
                </a:cubicBezTo>
                <a:lnTo>
                  <a:pt x="12908" y="2949"/>
                </a:lnTo>
                <a:cubicBezTo>
                  <a:pt x="12919" y="2949"/>
                  <a:pt x="12929" y="2948"/>
                  <a:pt x="12940" y="2946"/>
                </a:cubicBezTo>
                <a:cubicBezTo>
                  <a:pt x="12950" y="2944"/>
                  <a:pt x="12960" y="2941"/>
                  <a:pt x="12970" y="2937"/>
                </a:cubicBezTo>
                <a:cubicBezTo>
                  <a:pt x="12980" y="2933"/>
                  <a:pt x="12989" y="2928"/>
                  <a:pt x="12998" y="2922"/>
                </a:cubicBezTo>
                <a:cubicBezTo>
                  <a:pt x="13007" y="2916"/>
                  <a:pt x="13015" y="2909"/>
                  <a:pt x="13023" y="2902"/>
                </a:cubicBezTo>
                <a:cubicBezTo>
                  <a:pt x="13030" y="2894"/>
                  <a:pt x="13037" y="2886"/>
                  <a:pt x="13043" y="2877"/>
                </a:cubicBezTo>
                <a:cubicBezTo>
                  <a:pt x="13049" y="2868"/>
                  <a:pt x="13054" y="2859"/>
                  <a:pt x="13058" y="2849"/>
                </a:cubicBezTo>
                <a:cubicBezTo>
                  <a:pt x="13062" y="2839"/>
                  <a:pt x="13065" y="2829"/>
                  <a:pt x="13067" y="2818"/>
                </a:cubicBezTo>
                <a:cubicBezTo>
                  <a:pt x="13069" y="2808"/>
                  <a:pt x="13070" y="2797"/>
                  <a:pt x="13070" y="2787"/>
                </a:cubicBezTo>
                <a:lnTo>
                  <a:pt x="13070" y="187"/>
                </a:lnTo>
                <a:cubicBezTo>
                  <a:pt x="13070" y="176"/>
                  <a:pt x="13069" y="166"/>
                  <a:pt x="13067" y="155"/>
                </a:cubicBezTo>
                <a:cubicBezTo>
                  <a:pt x="13065" y="145"/>
                  <a:pt x="13062" y="134"/>
                  <a:pt x="13058" y="125"/>
                </a:cubicBezTo>
                <a:cubicBezTo>
                  <a:pt x="13054" y="115"/>
                  <a:pt x="13049" y="105"/>
                  <a:pt x="13043" y="97"/>
                </a:cubicBezTo>
                <a:cubicBezTo>
                  <a:pt x="13037" y="87"/>
                  <a:pt x="13030" y="78"/>
                  <a:pt x="13023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8"/>
                  <a:pt x="57" y="87"/>
                  <a:pt x="51" y="97"/>
                </a:cubicBezTo>
                <a:cubicBezTo>
                  <a:pt x="45" y="105"/>
                  <a:pt x="40" y="115"/>
                  <a:pt x="36" y="125"/>
                </a:cubicBezTo>
                <a:cubicBezTo>
                  <a:pt x="32" y="134"/>
                  <a:pt x="29" y="145"/>
                  <a:pt x="27" y="155"/>
                </a:cubicBezTo>
                <a:cubicBezTo>
                  <a:pt x="25" y="166"/>
                  <a:pt x="24" y="176"/>
                  <a:pt x="24" y="187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4" name="文本框 1283"/>
          <p:cNvSpPr txBox="1"/>
          <p:nvPr/>
        </p:nvSpPr>
        <p:spPr>
          <a:xfrm>
            <a:off x="676800" y="453384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从缓存直接返回结果，提高响应速度。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5" name="任意多边形: 形状 1284"/>
          <p:cNvSpPr/>
          <p:nvPr/>
        </p:nvSpPr>
        <p:spPr>
          <a:xfrm>
            <a:off x="5590440" y="41364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2" y="631"/>
                  <a:pt x="1105" y="667"/>
                </a:cubicBezTo>
                <a:cubicBezTo>
                  <a:pt x="1097" y="703"/>
                  <a:pt x="1087" y="737"/>
                  <a:pt x="1073" y="771"/>
                </a:cubicBezTo>
                <a:cubicBezTo>
                  <a:pt x="1059" y="805"/>
                  <a:pt x="1042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8" y="1087"/>
                  <a:pt x="703" y="1097"/>
                  <a:pt x="667" y="1104"/>
                </a:cubicBezTo>
                <a:cubicBezTo>
                  <a:pt x="631" y="1112"/>
                  <a:pt x="594" y="1115"/>
                  <a:pt x="557" y="1115"/>
                </a:cubicBezTo>
                <a:cubicBezTo>
                  <a:pt x="521" y="1115"/>
                  <a:pt x="484" y="1112"/>
                  <a:pt x="448" y="1104"/>
                </a:cubicBezTo>
                <a:cubicBezTo>
                  <a:pt x="413" y="1097"/>
                  <a:pt x="378" y="1087"/>
                  <a:pt x="344" y="1073"/>
                </a:cubicBezTo>
                <a:cubicBezTo>
                  <a:pt x="310" y="1059"/>
                  <a:pt x="278" y="1042"/>
                  <a:pt x="248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4" y="837"/>
                  <a:pt x="56" y="805"/>
                  <a:pt x="42" y="771"/>
                </a:cubicBezTo>
                <a:cubicBezTo>
                  <a:pt x="28" y="737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4"/>
                  <a:pt x="28" y="379"/>
                  <a:pt x="42" y="345"/>
                </a:cubicBezTo>
                <a:cubicBezTo>
                  <a:pt x="56" y="311"/>
                  <a:pt x="74" y="279"/>
                  <a:pt x="94" y="249"/>
                </a:cubicBezTo>
                <a:cubicBezTo>
                  <a:pt x="114" y="218"/>
                  <a:pt x="137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8" y="28"/>
                  <a:pt x="413" y="18"/>
                  <a:pt x="448" y="11"/>
                </a:cubicBezTo>
                <a:cubicBezTo>
                  <a:pt x="484" y="4"/>
                  <a:pt x="521" y="0"/>
                  <a:pt x="557" y="0"/>
                </a:cubicBezTo>
                <a:cubicBezTo>
                  <a:pt x="594" y="0"/>
                  <a:pt x="631" y="4"/>
                  <a:pt x="667" y="11"/>
                </a:cubicBezTo>
                <a:cubicBezTo>
                  <a:pt x="703" y="18"/>
                  <a:pt x="738" y="28"/>
                  <a:pt x="771" y="42"/>
                </a:cubicBezTo>
                <a:cubicBezTo>
                  <a:pt x="805" y="56"/>
                  <a:pt x="837" y="74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8"/>
                  <a:pt x="1021" y="249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7" y="414"/>
                  <a:pt x="1105" y="449"/>
                </a:cubicBezTo>
                <a:cubicBezTo>
                  <a:pt x="1112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86" name="图片 1285"/>
          <p:cNvPicPr/>
          <p:nvPr/>
        </p:nvPicPr>
        <p:blipFill>
          <a:blip r:embed="rId6"/>
          <a:stretch/>
        </p:blipFill>
        <p:spPr>
          <a:xfrm>
            <a:off x="5732640" y="42703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7" name="文本框 1286"/>
          <p:cNvSpPr txBox="1"/>
          <p:nvPr/>
        </p:nvSpPr>
        <p:spPr>
          <a:xfrm>
            <a:off x="7278840" y="387468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上下文流动机制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88" name="图片 1287"/>
          <p:cNvPicPr/>
          <p:nvPr/>
        </p:nvPicPr>
        <p:blipFill>
          <a:blip r:embed="rId7"/>
          <a:stretch/>
        </p:blipFill>
        <p:spPr>
          <a:xfrm>
            <a:off x="6401160" y="435384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9" name="任意多边形: 形状 1288"/>
          <p:cNvSpPr/>
          <p:nvPr/>
        </p:nvSpPr>
        <p:spPr>
          <a:xfrm>
            <a:off x="6935760" y="4136400"/>
            <a:ext cx="401760" cy="401400"/>
          </a:xfrm>
          <a:custGeom>
            <a:avLst/>
            <a:gdLst/>
            <a:ahLst/>
            <a:cxnLst/>
            <a:rect l="0" t="0" r="r" b="b"/>
            <a:pathLst>
              <a:path w="1116" h="1115">
                <a:moveTo>
                  <a:pt x="1116" y="558"/>
                </a:moveTo>
                <a:cubicBezTo>
                  <a:pt x="1116" y="595"/>
                  <a:pt x="1112" y="631"/>
                  <a:pt x="1105" y="667"/>
                </a:cubicBezTo>
                <a:cubicBezTo>
                  <a:pt x="1098" y="703"/>
                  <a:pt x="1087" y="737"/>
                  <a:pt x="1073" y="771"/>
                </a:cubicBezTo>
                <a:cubicBezTo>
                  <a:pt x="1059" y="805"/>
                  <a:pt x="1042" y="837"/>
                  <a:pt x="1022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7" y="978"/>
                  <a:pt x="898" y="1001"/>
                  <a:pt x="868" y="1021"/>
                </a:cubicBezTo>
                <a:cubicBezTo>
                  <a:pt x="838" y="1042"/>
                  <a:pt x="805" y="1059"/>
                  <a:pt x="772" y="1073"/>
                </a:cubicBezTo>
                <a:cubicBezTo>
                  <a:pt x="738" y="1087"/>
                  <a:pt x="703" y="1097"/>
                  <a:pt x="667" y="1104"/>
                </a:cubicBezTo>
                <a:cubicBezTo>
                  <a:pt x="631" y="1112"/>
                  <a:pt x="595" y="1115"/>
                  <a:pt x="558" y="1115"/>
                </a:cubicBezTo>
                <a:cubicBezTo>
                  <a:pt x="522" y="1115"/>
                  <a:pt x="486" y="1112"/>
                  <a:pt x="450" y="1104"/>
                </a:cubicBezTo>
                <a:cubicBezTo>
                  <a:pt x="414" y="1097"/>
                  <a:pt x="379" y="1087"/>
                  <a:pt x="345" y="1073"/>
                </a:cubicBezTo>
                <a:cubicBezTo>
                  <a:pt x="311" y="1059"/>
                  <a:pt x="279" y="1042"/>
                  <a:pt x="249" y="1021"/>
                </a:cubicBezTo>
                <a:cubicBezTo>
                  <a:pt x="218" y="1001"/>
                  <a:pt x="189" y="978"/>
                  <a:pt x="164" y="952"/>
                </a:cubicBezTo>
                <a:cubicBezTo>
                  <a:pt x="138" y="926"/>
                  <a:pt x="115" y="898"/>
                  <a:pt x="94" y="868"/>
                </a:cubicBezTo>
                <a:cubicBezTo>
                  <a:pt x="74" y="837"/>
                  <a:pt x="57" y="805"/>
                  <a:pt x="43" y="771"/>
                </a:cubicBezTo>
                <a:cubicBezTo>
                  <a:pt x="29" y="737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4"/>
                  <a:pt x="29" y="379"/>
                  <a:pt x="43" y="345"/>
                </a:cubicBezTo>
                <a:cubicBezTo>
                  <a:pt x="57" y="311"/>
                  <a:pt x="74" y="279"/>
                  <a:pt x="94" y="249"/>
                </a:cubicBezTo>
                <a:cubicBezTo>
                  <a:pt x="115" y="218"/>
                  <a:pt x="138" y="189"/>
                  <a:pt x="164" y="163"/>
                </a:cubicBezTo>
                <a:cubicBezTo>
                  <a:pt x="189" y="137"/>
                  <a:pt x="218" y="114"/>
                  <a:pt x="249" y="94"/>
                </a:cubicBezTo>
                <a:cubicBezTo>
                  <a:pt x="279" y="74"/>
                  <a:pt x="311" y="56"/>
                  <a:pt x="345" y="42"/>
                </a:cubicBezTo>
                <a:cubicBezTo>
                  <a:pt x="379" y="28"/>
                  <a:pt x="414" y="18"/>
                  <a:pt x="450" y="11"/>
                </a:cubicBezTo>
                <a:cubicBezTo>
                  <a:pt x="486" y="4"/>
                  <a:pt x="522" y="0"/>
                  <a:pt x="558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8" y="28"/>
                  <a:pt x="772" y="42"/>
                </a:cubicBezTo>
                <a:cubicBezTo>
                  <a:pt x="805" y="56"/>
                  <a:pt x="838" y="74"/>
                  <a:pt x="868" y="94"/>
                </a:cubicBezTo>
                <a:cubicBezTo>
                  <a:pt x="898" y="114"/>
                  <a:pt x="927" y="137"/>
                  <a:pt x="952" y="163"/>
                </a:cubicBezTo>
                <a:cubicBezTo>
                  <a:pt x="978" y="189"/>
                  <a:pt x="1001" y="218"/>
                  <a:pt x="1022" y="249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8" y="414"/>
                  <a:pt x="1105" y="449"/>
                </a:cubicBezTo>
                <a:cubicBezTo>
                  <a:pt x="1112" y="485"/>
                  <a:pt x="1116" y="521"/>
                  <a:pt x="1116" y="558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0" name="图片 1289"/>
          <p:cNvPicPr/>
          <p:nvPr/>
        </p:nvPicPr>
        <p:blipFill>
          <a:blip r:embed="rId3"/>
          <a:stretch/>
        </p:blipFill>
        <p:spPr>
          <a:xfrm>
            <a:off x="7061400" y="427032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1" name="文本框 1290"/>
          <p:cNvSpPr txBox="1"/>
          <p:nvPr/>
        </p:nvSpPr>
        <p:spPr>
          <a:xfrm>
            <a:off x="5590800" y="45748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用户输入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2" name="图片 1291"/>
          <p:cNvPicPr/>
          <p:nvPr/>
        </p:nvPicPr>
        <p:blipFill>
          <a:blip r:embed="rId7"/>
          <a:stretch/>
        </p:blipFill>
        <p:spPr>
          <a:xfrm>
            <a:off x="7746840" y="435384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3" name="任意多边形: 形状 1292"/>
          <p:cNvSpPr/>
          <p:nvPr/>
        </p:nvSpPr>
        <p:spPr>
          <a:xfrm>
            <a:off x="8272800" y="4136400"/>
            <a:ext cx="401760" cy="401400"/>
          </a:xfrm>
          <a:custGeom>
            <a:avLst/>
            <a:gdLst/>
            <a:ahLst/>
            <a:cxnLst/>
            <a:rect l="0" t="0" r="r" b="b"/>
            <a:pathLst>
              <a:path w="1116" h="1115">
                <a:moveTo>
                  <a:pt x="1116" y="558"/>
                </a:moveTo>
                <a:cubicBezTo>
                  <a:pt x="1116" y="595"/>
                  <a:pt x="1112" y="631"/>
                  <a:pt x="1105" y="667"/>
                </a:cubicBezTo>
                <a:cubicBezTo>
                  <a:pt x="1098" y="703"/>
                  <a:pt x="1087" y="737"/>
                  <a:pt x="1073" y="771"/>
                </a:cubicBezTo>
                <a:cubicBezTo>
                  <a:pt x="1059" y="805"/>
                  <a:pt x="1042" y="837"/>
                  <a:pt x="1022" y="868"/>
                </a:cubicBezTo>
                <a:cubicBezTo>
                  <a:pt x="1001" y="898"/>
                  <a:pt x="978" y="926"/>
                  <a:pt x="951" y="952"/>
                </a:cubicBezTo>
                <a:cubicBezTo>
                  <a:pt x="926" y="978"/>
                  <a:pt x="897" y="1001"/>
                  <a:pt x="867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2" y="1097"/>
                  <a:pt x="666" y="1104"/>
                </a:cubicBezTo>
                <a:cubicBezTo>
                  <a:pt x="630" y="1112"/>
                  <a:pt x="594" y="1115"/>
                  <a:pt x="558" y="1115"/>
                </a:cubicBezTo>
                <a:cubicBezTo>
                  <a:pt x="521" y="1115"/>
                  <a:pt x="485" y="1112"/>
                  <a:pt x="449" y="1104"/>
                </a:cubicBezTo>
                <a:cubicBezTo>
                  <a:pt x="413" y="1097"/>
                  <a:pt x="378" y="1087"/>
                  <a:pt x="344" y="1073"/>
                </a:cubicBezTo>
                <a:cubicBezTo>
                  <a:pt x="311" y="1059"/>
                  <a:pt x="278" y="1042"/>
                  <a:pt x="248" y="1021"/>
                </a:cubicBezTo>
                <a:cubicBezTo>
                  <a:pt x="218" y="1001"/>
                  <a:pt x="189" y="978"/>
                  <a:pt x="164" y="952"/>
                </a:cubicBezTo>
                <a:cubicBezTo>
                  <a:pt x="138" y="926"/>
                  <a:pt x="115" y="898"/>
                  <a:pt x="94" y="868"/>
                </a:cubicBezTo>
                <a:cubicBezTo>
                  <a:pt x="74" y="837"/>
                  <a:pt x="57" y="805"/>
                  <a:pt x="43" y="771"/>
                </a:cubicBezTo>
                <a:cubicBezTo>
                  <a:pt x="29" y="737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4"/>
                  <a:pt x="29" y="379"/>
                  <a:pt x="43" y="345"/>
                </a:cubicBezTo>
                <a:cubicBezTo>
                  <a:pt x="57" y="311"/>
                  <a:pt x="74" y="279"/>
                  <a:pt x="94" y="249"/>
                </a:cubicBezTo>
                <a:cubicBezTo>
                  <a:pt x="115" y="218"/>
                  <a:pt x="138" y="189"/>
                  <a:pt x="164" y="163"/>
                </a:cubicBezTo>
                <a:cubicBezTo>
                  <a:pt x="189" y="137"/>
                  <a:pt x="218" y="114"/>
                  <a:pt x="248" y="94"/>
                </a:cubicBezTo>
                <a:cubicBezTo>
                  <a:pt x="278" y="74"/>
                  <a:pt x="311" y="56"/>
                  <a:pt x="344" y="42"/>
                </a:cubicBezTo>
                <a:cubicBezTo>
                  <a:pt x="378" y="28"/>
                  <a:pt x="413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7" y="28"/>
                  <a:pt x="771" y="42"/>
                </a:cubicBezTo>
                <a:cubicBezTo>
                  <a:pt x="805" y="56"/>
                  <a:pt x="837" y="74"/>
                  <a:pt x="867" y="94"/>
                </a:cubicBezTo>
                <a:cubicBezTo>
                  <a:pt x="897" y="114"/>
                  <a:pt x="926" y="137"/>
                  <a:pt x="951" y="163"/>
                </a:cubicBezTo>
                <a:cubicBezTo>
                  <a:pt x="978" y="189"/>
                  <a:pt x="1001" y="218"/>
                  <a:pt x="1022" y="249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8" y="414"/>
                  <a:pt x="1105" y="449"/>
                </a:cubicBezTo>
                <a:cubicBezTo>
                  <a:pt x="1112" y="485"/>
                  <a:pt x="1116" y="521"/>
                  <a:pt x="1116" y="558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4" name="图片 1293"/>
          <p:cNvPicPr/>
          <p:nvPr/>
        </p:nvPicPr>
        <p:blipFill>
          <a:blip r:embed="rId8"/>
          <a:stretch/>
        </p:blipFill>
        <p:spPr>
          <a:xfrm>
            <a:off x="8390160" y="427032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5" name="文本框 1294"/>
          <p:cNvSpPr txBox="1"/>
          <p:nvPr/>
        </p:nvSpPr>
        <p:spPr>
          <a:xfrm>
            <a:off x="6933240" y="45748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会话内存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6" name="图片 1295"/>
          <p:cNvPicPr/>
          <p:nvPr/>
        </p:nvPicPr>
        <p:blipFill>
          <a:blip r:embed="rId9"/>
          <a:stretch/>
        </p:blipFill>
        <p:spPr>
          <a:xfrm>
            <a:off x="9092160" y="435384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7" name="任意多边形: 形状 1296"/>
          <p:cNvSpPr/>
          <p:nvPr/>
        </p:nvSpPr>
        <p:spPr>
          <a:xfrm>
            <a:off x="9618480" y="41364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1" y="631"/>
                  <a:pt x="1104" y="667"/>
                </a:cubicBezTo>
                <a:cubicBezTo>
                  <a:pt x="1097" y="703"/>
                  <a:pt x="1087" y="737"/>
                  <a:pt x="1073" y="771"/>
                </a:cubicBezTo>
                <a:cubicBezTo>
                  <a:pt x="1059" y="805"/>
                  <a:pt x="1041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7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2" y="1097"/>
                  <a:pt x="667" y="1104"/>
                </a:cubicBezTo>
                <a:cubicBezTo>
                  <a:pt x="631" y="1112"/>
                  <a:pt x="594" y="1115"/>
                  <a:pt x="557" y="1115"/>
                </a:cubicBezTo>
                <a:cubicBezTo>
                  <a:pt x="520" y="1115"/>
                  <a:pt x="484" y="1112"/>
                  <a:pt x="448" y="1104"/>
                </a:cubicBezTo>
                <a:cubicBezTo>
                  <a:pt x="412" y="1097"/>
                  <a:pt x="377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7"/>
                  <a:pt x="18" y="703"/>
                  <a:pt x="10" y="667"/>
                </a:cubicBezTo>
                <a:cubicBezTo>
                  <a:pt x="3" y="631"/>
                  <a:pt x="0" y="595"/>
                  <a:pt x="0" y="558"/>
                </a:cubicBezTo>
                <a:cubicBezTo>
                  <a:pt x="0" y="521"/>
                  <a:pt x="3" y="485"/>
                  <a:pt x="10" y="449"/>
                </a:cubicBezTo>
                <a:cubicBezTo>
                  <a:pt x="18" y="414"/>
                  <a:pt x="28" y="379"/>
                  <a:pt x="42" y="345"/>
                </a:cubicBezTo>
                <a:cubicBezTo>
                  <a:pt x="56" y="311"/>
                  <a:pt x="73" y="279"/>
                  <a:pt x="94" y="249"/>
                </a:cubicBezTo>
                <a:cubicBezTo>
                  <a:pt x="114" y="218"/>
                  <a:pt x="137" y="189"/>
                  <a:pt x="163" y="163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7" y="28"/>
                  <a:pt x="412" y="18"/>
                  <a:pt x="448" y="11"/>
                </a:cubicBezTo>
                <a:cubicBezTo>
                  <a:pt x="484" y="4"/>
                  <a:pt x="520" y="0"/>
                  <a:pt x="557" y="0"/>
                </a:cubicBezTo>
                <a:cubicBezTo>
                  <a:pt x="594" y="0"/>
                  <a:pt x="631" y="4"/>
                  <a:pt x="667" y="11"/>
                </a:cubicBezTo>
                <a:cubicBezTo>
                  <a:pt x="702" y="18"/>
                  <a:pt x="737" y="28"/>
                  <a:pt x="771" y="42"/>
                </a:cubicBezTo>
                <a:cubicBezTo>
                  <a:pt x="805" y="56"/>
                  <a:pt x="837" y="74"/>
                  <a:pt x="867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8"/>
                  <a:pt x="1021" y="249"/>
                </a:cubicBezTo>
                <a:cubicBezTo>
                  <a:pt x="1041" y="279"/>
                  <a:pt x="1059" y="311"/>
                  <a:pt x="1073" y="345"/>
                </a:cubicBezTo>
                <a:cubicBezTo>
                  <a:pt x="1087" y="379"/>
                  <a:pt x="1097" y="414"/>
                  <a:pt x="1104" y="449"/>
                </a:cubicBezTo>
                <a:cubicBezTo>
                  <a:pt x="1111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8" name="图片 1297"/>
          <p:cNvPicPr/>
          <p:nvPr/>
        </p:nvPicPr>
        <p:blipFill>
          <a:blip r:embed="rId10"/>
          <a:stretch/>
        </p:blipFill>
        <p:spPr>
          <a:xfrm>
            <a:off x="9743760" y="427032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9" name="文本框 1298"/>
          <p:cNvSpPr txBox="1"/>
          <p:nvPr/>
        </p:nvSpPr>
        <p:spPr>
          <a:xfrm>
            <a:off x="8275680" y="45748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系统响应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0" name="任意多边形: 形状 1299"/>
          <p:cNvSpPr/>
          <p:nvPr/>
        </p:nvSpPr>
        <p:spPr>
          <a:xfrm>
            <a:off x="534600" y="4963680"/>
            <a:ext cx="9627480" cy="919440"/>
          </a:xfrm>
          <a:custGeom>
            <a:avLst/>
            <a:gdLst/>
            <a:ahLst/>
            <a:cxnLst/>
            <a:rect l="0" t="0" r="r" b="b"/>
            <a:pathLst>
              <a:path w="26743" h="2554">
                <a:moveTo>
                  <a:pt x="0" y="2369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26557" y="0"/>
                </a:lnTo>
                <a:cubicBezTo>
                  <a:pt x="26582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4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2369"/>
                </a:lnTo>
                <a:cubicBezTo>
                  <a:pt x="26743" y="2393"/>
                  <a:pt x="26738" y="2417"/>
                  <a:pt x="26728" y="2440"/>
                </a:cubicBezTo>
                <a:cubicBezTo>
                  <a:pt x="26719" y="2463"/>
                  <a:pt x="26706" y="2483"/>
                  <a:pt x="26688" y="2500"/>
                </a:cubicBezTo>
                <a:cubicBezTo>
                  <a:pt x="26671" y="2518"/>
                  <a:pt x="26651" y="2531"/>
                  <a:pt x="26628" y="2540"/>
                </a:cubicBezTo>
                <a:cubicBezTo>
                  <a:pt x="26605" y="2550"/>
                  <a:pt x="26581" y="2554"/>
                  <a:pt x="26557" y="2554"/>
                </a:cubicBezTo>
                <a:lnTo>
                  <a:pt x="186" y="2554"/>
                </a:lnTo>
                <a:cubicBezTo>
                  <a:pt x="161" y="2554"/>
                  <a:pt x="138" y="2550"/>
                  <a:pt x="115" y="2540"/>
                </a:cubicBezTo>
                <a:cubicBezTo>
                  <a:pt x="92" y="2531"/>
                  <a:pt x="72" y="2518"/>
                  <a:pt x="55" y="2500"/>
                </a:cubicBezTo>
                <a:cubicBezTo>
                  <a:pt x="37" y="2483"/>
                  <a:pt x="24" y="2463"/>
                  <a:pt x="14" y="2440"/>
                </a:cubicBezTo>
                <a:cubicBezTo>
                  <a:pt x="5" y="2417"/>
                  <a:pt x="0" y="2393"/>
                  <a:pt x="0" y="23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1" name="任意多边形: 形状 1300"/>
          <p:cNvSpPr/>
          <p:nvPr/>
        </p:nvSpPr>
        <p:spPr>
          <a:xfrm>
            <a:off x="534600" y="4963680"/>
            <a:ext cx="9627480" cy="919440"/>
          </a:xfrm>
          <a:custGeom>
            <a:avLst/>
            <a:gdLst/>
            <a:ahLst/>
            <a:cxnLst/>
            <a:rect l="0" t="0" r="r" b="b"/>
            <a:pathLst>
              <a:path w="26743" h="2554">
                <a:moveTo>
                  <a:pt x="0" y="2369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1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4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2369"/>
                </a:lnTo>
                <a:cubicBezTo>
                  <a:pt x="26743" y="2393"/>
                  <a:pt x="26738" y="2417"/>
                  <a:pt x="26728" y="2440"/>
                </a:cubicBezTo>
                <a:cubicBezTo>
                  <a:pt x="26719" y="2463"/>
                  <a:pt x="26706" y="2483"/>
                  <a:pt x="26688" y="2500"/>
                </a:cubicBezTo>
                <a:cubicBezTo>
                  <a:pt x="26671" y="2518"/>
                  <a:pt x="26651" y="2531"/>
                  <a:pt x="26628" y="2540"/>
                </a:cubicBezTo>
                <a:cubicBezTo>
                  <a:pt x="26605" y="2550"/>
                  <a:pt x="26581" y="2554"/>
                  <a:pt x="26557" y="2554"/>
                </a:cubicBezTo>
                <a:lnTo>
                  <a:pt x="186" y="2554"/>
                </a:lnTo>
                <a:cubicBezTo>
                  <a:pt x="161" y="2554"/>
                  <a:pt x="138" y="2550"/>
                  <a:pt x="115" y="2540"/>
                </a:cubicBezTo>
                <a:cubicBezTo>
                  <a:pt x="92" y="2531"/>
                  <a:pt x="72" y="2518"/>
                  <a:pt x="55" y="2500"/>
                </a:cubicBezTo>
                <a:cubicBezTo>
                  <a:pt x="37" y="2483"/>
                  <a:pt x="24" y="2463"/>
                  <a:pt x="14" y="2440"/>
                </a:cubicBezTo>
                <a:cubicBezTo>
                  <a:pt x="5" y="2417"/>
                  <a:pt x="0" y="2393"/>
                  <a:pt x="0" y="2369"/>
                </a:cubicBezTo>
                <a:moveTo>
                  <a:pt x="23" y="186"/>
                </a:moveTo>
                <a:lnTo>
                  <a:pt x="23" y="2369"/>
                </a:lnTo>
                <a:cubicBezTo>
                  <a:pt x="23" y="2379"/>
                  <a:pt x="24" y="2390"/>
                  <a:pt x="26" y="2400"/>
                </a:cubicBezTo>
                <a:cubicBezTo>
                  <a:pt x="29" y="2411"/>
                  <a:pt x="32" y="2421"/>
                  <a:pt x="36" y="2431"/>
                </a:cubicBezTo>
                <a:cubicBezTo>
                  <a:pt x="40" y="2441"/>
                  <a:pt x="45" y="2450"/>
                  <a:pt x="51" y="2459"/>
                </a:cubicBezTo>
                <a:cubicBezTo>
                  <a:pt x="57" y="2468"/>
                  <a:pt x="63" y="2476"/>
                  <a:pt x="71" y="2484"/>
                </a:cubicBezTo>
                <a:cubicBezTo>
                  <a:pt x="78" y="2491"/>
                  <a:pt x="87" y="2498"/>
                  <a:pt x="96" y="2504"/>
                </a:cubicBezTo>
                <a:cubicBezTo>
                  <a:pt x="104" y="2510"/>
                  <a:pt x="114" y="2515"/>
                  <a:pt x="124" y="2519"/>
                </a:cubicBezTo>
                <a:cubicBezTo>
                  <a:pt x="134" y="2523"/>
                  <a:pt x="144" y="2526"/>
                  <a:pt x="154" y="2528"/>
                </a:cubicBezTo>
                <a:cubicBezTo>
                  <a:pt x="165" y="2530"/>
                  <a:pt x="175" y="2531"/>
                  <a:pt x="186" y="2531"/>
                </a:cubicBezTo>
                <a:lnTo>
                  <a:pt x="26557" y="2531"/>
                </a:lnTo>
                <a:cubicBezTo>
                  <a:pt x="26568" y="2531"/>
                  <a:pt x="26578" y="2530"/>
                  <a:pt x="26589" y="2528"/>
                </a:cubicBezTo>
                <a:cubicBezTo>
                  <a:pt x="26599" y="2526"/>
                  <a:pt x="26609" y="2523"/>
                  <a:pt x="26619" y="2519"/>
                </a:cubicBezTo>
                <a:cubicBezTo>
                  <a:pt x="26629" y="2515"/>
                  <a:pt x="26638" y="2510"/>
                  <a:pt x="26647" y="2504"/>
                </a:cubicBezTo>
                <a:cubicBezTo>
                  <a:pt x="26656" y="2498"/>
                  <a:pt x="26664" y="2491"/>
                  <a:pt x="26672" y="2484"/>
                </a:cubicBezTo>
                <a:cubicBezTo>
                  <a:pt x="26679" y="2476"/>
                  <a:pt x="26686" y="2468"/>
                  <a:pt x="26692" y="2459"/>
                </a:cubicBezTo>
                <a:cubicBezTo>
                  <a:pt x="26698" y="2450"/>
                  <a:pt x="26703" y="2441"/>
                  <a:pt x="26707" y="2431"/>
                </a:cubicBezTo>
                <a:cubicBezTo>
                  <a:pt x="26711" y="2421"/>
                  <a:pt x="26714" y="2411"/>
                  <a:pt x="26716" y="2400"/>
                </a:cubicBezTo>
                <a:cubicBezTo>
                  <a:pt x="26718" y="2390"/>
                  <a:pt x="26719" y="2379"/>
                  <a:pt x="26719" y="2369"/>
                </a:cubicBezTo>
                <a:lnTo>
                  <a:pt x="26719" y="186"/>
                </a:lnTo>
                <a:cubicBezTo>
                  <a:pt x="26719" y="175"/>
                  <a:pt x="26718" y="165"/>
                  <a:pt x="26716" y="154"/>
                </a:cubicBezTo>
                <a:cubicBezTo>
                  <a:pt x="26714" y="144"/>
                  <a:pt x="26711" y="133"/>
                  <a:pt x="26707" y="124"/>
                </a:cubicBezTo>
                <a:cubicBezTo>
                  <a:pt x="26703" y="114"/>
                  <a:pt x="26698" y="104"/>
                  <a:pt x="26692" y="95"/>
                </a:cubicBezTo>
                <a:cubicBezTo>
                  <a:pt x="26686" y="87"/>
                  <a:pt x="26679" y="78"/>
                  <a:pt x="26672" y="71"/>
                </a:cubicBezTo>
                <a:cubicBezTo>
                  <a:pt x="26664" y="63"/>
                  <a:pt x="26656" y="57"/>
                  <a:pt x="26647" y="51"/>
                </a:cubicBezTo>
                <a:cubicBezTo>
                  <a:pt x="26638" y="45"/>
                  <a:pt x="26629" y="40"/>
                  <a:pt x="26619" y="36"/>
                </a:cubicBezTo>
                <a:cubicBezTo>
                  <a:pt x="26609" y="32"/>
                  <a:pt x="26599" y="28"/>
                  <a:pt x="26589" y="26"/>
                </a:cubicBezTo>
                <a:cubicBezTo>
                  <a:pt x="26578" y="24"/>
                  <a:pt x="26568" y="23"/>
                  <a:pt x="26557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2" name="任意多边形: 形状 1301"/>
          <p:cNvSpPr/>
          <p:nvPr/>
        </p:nvSpPr>
        <p:spPr>
          <a:xfrm>
            <a:off x="676800" y="512244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6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3"/>
                  <a:pt x="643" y="894"/>
                </a:cubicBezTo>
                <a:cubicBezTo>
                  <a:pt x="615" y="906"/>
                  <a:pt x="585" y="915"/>
                  <a:pt x="556" y="921"/>
                </a:cubicBezTo>
                <a:cubicBezTo>
                  <a:pt x="526" y="927"/>
                  <a:pt x="496" y="930"/>
                  <a:pt x="465" y="930"/>
                </a:cubicBezTo>
                <a:cubicBezTo>
                  <a:pt x="434" y="930"/>
                  <a:pt x="403" y="927"/>
                  <a:pt x="373" y="921"/>
                </a:cubicBezTo>
                <a:cubicBezTo>
                  <a:pt x="344" y="915"/>
                  <a:pt x="315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5" y="345"/>
                  <a:pt x="23" y="316"/>
                  <a:pt x="35" y="288"/>
                </a:cubicBezTo>
                <a:cubicBezTo>
                  <a:pt x="47" y="260"/>
                  <a:pt x="61" y="233"/>
                  <a:pt x="78" y="207"/>
                </a:cubicBezTo>
                <a:cubicBezTo>
                  <a:pt x="95" y="182"/>
                  <a:pt x="114" y="159"/>
                  <a:pt x="136" y="136"/>
                </a:cubicBezTo>
                <a:cubicBezTo>
                  <a:pt x="157" y="115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5" y="24"/>
                  <a:pt x="344" y="15"/>
                  <a:pt x="373" y="9"/>
                </a:cubicBezTo>
                <a:cubicBezTo>
                  <a:pt x="403" y="3"/>
                  <a:pt x="434" y="0"/>
                  <a:pt x="465" y="0"/>
                </a:cubicBezTo>
                <a:cubicBezTo>
                  <a:pt x="496" y="0"/>
                  <a:pt x="526" y="3"/>
                  <a:pt x="556" y="9"/>
                </a:cubicBezTo>
                <a:cubicBezTo>
                  <a:pt x="585" y="15"/>
                  <a:pt x="615" y="24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5"/>
                  <a:pt x="793" y="136"/>
                </a:cubicBezTo>
                <a:cubicBezTo>
                  <a:pt x="815" y="159"/>
                  <a:pt x="834" y="182"/>
                  <a:pt x="851" y="207"/>
                </a:cubicBezTo>
                <a:cubicBezTo>
                  <a:pt x="868" y="233"/>
                  <a:pt x="882" y="260"/>
                  <a:pt x="894" y="288"/>
                </a:cubicBezTo>
                <a:cubicBezTo>
                  <a:pt x="906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3" name="图片 1302"/>
          <p:cNvPicPr/>
          <p:nvPr/>
        </p:nvPicPr>
        <p:blipFill>
          <a:blip r:embed="rId11"/>
          <a:stretch/>
        </p:blipFill>
        <p:spPr>
          <a:xfrm>
            <a:off x="760320" y="522288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4" name="文本框 1303"/>
          <p:cNvSpPr txBox="1"/>
          <p:nvPr/>
        </p:nvSpPr>
        <p:spPr>
          <a:xfrm>
            <a:off x="9618480" y="45748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更新内存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5" name="文本框 1304"/>
          <p:cNvSpPr txBox="1"/>
          <p:nvPr/>
        </p:nvSpPr>
        <p:spPr>
          <a:xfrm>
            <a:off x="1111320" y="519516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上下文长度管理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6" name="图片 1305"/>
          <p:cNvPicPr/>
          <p:nvPr/>
        </p:nvPicPr>
        <p:blipFill>
          <a:blip r:embed="rId12"/>
          <a:stretch/>
        </p:blipFill>
        <p:spPr>
          <a:xfrm>
            <a:off x="534960" y="61923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7" name="文本框 1306"/>
          <p:cNvSpPr txBox="1"/>
          <p:nvPr/>
        </p:nvSpPr>
        <p:spPr>
          <a:xfrm>
            <a:off x="676800" y="5553720"/>
            <a:ext cx="6438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通过设置上下文长度限制，系统可以保留最新的对话信息，并在必要时丢弃较早的无关数据，确保处理效率。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8" name="文本框 1307"/>
          <p:cNvSpPr txBox="1"/>
          <p:nvPr/>
        </p:nvSpPr>
        <p:spPr>
          <a:xfrm>
            <a:off x="718560" y="6184080"/>
            <a:ext cx="11116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ConversationChain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9" name="文本框 1308"/>
          <p:cNvSpPr txBox="1"/>
          <p:nvPr/>
        </p:nvSpPr>
        <p:spPr>
          <a:xfrm>
            <a:off x="1826280" y="61797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实现对话的短期记忆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10" name="图片 1309"/>
          <p:cNvPicPr/>
          <p:nvPr/>
        </p:nvPicPr>
        <p:blipFill>
          <a:blip r:embed="rId13"/>
          <a:stretch/>
        </p:blipFill>
        <p:spPr>
          <a:xfrm>
            <a:off x="0" y="0"/>
            <a:ext cx="10696320" cy="6484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1" name="任意多边形: 形状 1310"/>
          <p:cNvSpPr/>
          <p:nvPr/>
        </p:nvSpPr>
        <p:spPr>
          <a:xfrm>
            <a:off x="5448240" y="1571040"/>
            <a:ext cx="4713840" cy="1872000"/>
          </a:xfrm>
          <a:custGeom>
            <a:avLst/>
            <a:gdLst/>
            <a:ahLst/>
            <a:cxnLst/>
            <a:rect l="0" t="0" r="r" b="b"/>
            <a:pathLst>
              <a:path w="13094" h="5200">
                <a:moveTo>
                  <a:pt x="0" y="5015"/>
                </a:moveTo>
                <a:lnTo>
                  <a:pt x="0" y="185"/>
                </a:lnTo>
                <a:cubicBezTo>
                  <a:pt x="0" y="173"/>
                  <a:pt x="2" y="161"/>
                  <a:pt x="4" y="149"/>
                </a:cubicBezTo>
                <a:cubicBezTo>
                  <a:pt x="6" y="137"/>
                  <a:pt x="10" y="125"/>
                  <a:pt x="15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3"/>
                </a:cubicBezTo>
                <a:cubicBezTo>
                  <a:pt x="12956" y="6"/>
                  <a:pt x="12968" y="9"/>
                  <a:pt x="12979" y="14"/>
                </a:cubicBezTo>
                <a:cubicBezTo>
                  <a:pt x="12990" y="18"/>
                  <a:pt x="13001" y="24"/>
                  <a:pt x="13011" y="31"/>
                </a:cubicBezTo>
                <a:cubicBezTo>
                  <a:pt x="13021" y="38"/>
                  <a:pt x="13031" y="45"/>
                  <a:pt x="13039" y="54"/>
                </a:cubicBezTo>
                <a:cubicBezTo>
                  <a:pt x="13048" y="63"/>
                  <a:pt x="13055" y="72"/>
                  <a:pt x="13062" y="82"/>
                </a:cubicBezTo>
                <a:cubicBezTo>
                  <a:pt x="13069" y="92"/>
                  <a:pt x="13075" y="103"/>
                  <a:pt x="13079" y="114"/>
                </a:cubicBezTo>
                <a:cubicBezTo>
                  <a:pt x="13084" y="125"/>
                  <a:pt x="13088" y="137"/>
                  <a:pt x="13090" y="149"/>
                </a:cubicBezTo>
                <a:cubicBezTo>
                  <a:pt x="13092" y="161"/>
                  <a:pt x="13094" y="173"/>
                  <a:pt x="13094" y="185"/>
                </a:cubicBezTo>
                <a:lnTo>
                  <a:pt x="13094" y="5015"/>
                </a:lnTo>
                <a:cubicBezTo>
                  <a:pt x="13094" y="5027"/>
                  <a:pt x="13092" y="5039"/>
                  <a:pt x="13090" y="5051"/>
                </a:cubicBezTo>
                <a:cubicBezTo>
                  <a:pt x="13088" y="5063"/>
                  <a:pt x="13084" y="5074"/>
                  <a:pt x="13079" y="5086"/>
                </a:cubicBezTo>
                <a:cubicBezTo>
                  <a:pt x="13075" y="5097"/>
                  <a:pt x="13069" y="5108"/>
                  <a:pt x="13062" y="5118"/>
                </a:cubicBezTo>
                <a:cubicBezTo>
                  <a:pt x="13055" y="5128"/>
                  <a:pt x="13048" y="5137"/>
                  <a:pt x="13039" y="5146"/>
                </a:cubicBezTo>
                <a:cubicBezTo>
                  <a:pt x="13031" y="5155"/>
                  <a:pt x="13021" y="5162"/>
                  <a:pt x="13011" y="5169"/>
                </a:cubicBezTo>
                <a:cubicBezTo>
                  <a:pt x="13001" y="5176"/>
                  <a:pt x="12990" y="5181"/>
                  <a:pt x="12979" y="5186"/>
                </a:cubicBezTo>
                <a:cubicBezTo>
                  <a:pt x="12968" y="5191"/>
                  <a:pt x="12956" y="5194"/>
                  <a:pt x="12944" y="5197"/>
                </a:cubicBezTo>
                <a:cubicBezTo>
                  <a:pt x="12932" y="5199"/>
                  <a:pt x="12920" y="5200"/>
                  <a:pt x="12908" y="5200"/>
                </a:cubicBezTo>
                <a:lnTo>
                  <a:pt x="186" y="5200"/>
                </a:lnTo>
                <a:cubicBezTo>
                  <a:pt x="174" y="5200"/>
                  <a:pt x="162" y="5199"/>
                  <a:pt x="150" y="5197"/>
                </a:cubicBezTo>
                <a:cubicBezTo>
                  <a:pt x="138" y="5194"/>
                  <a:pt x="126" y="5191"/>
                  <a:pt x="115" y="5186"/>
                </a:cubicBezTo>
                <a:cubicBezTo>
                  <a:pt x="104" y="5181"/>
                  <a:pt x="93" y="5176"/>
                  <a:pt x="83" y="5169"/>
                </a:cubicBezTo>
                <a:cubicBezTo>
                  <a:pt x="73" y="5162"/>
                  <a:pt x="63" y="5155"/>
                  <a:pt x="55" y="5146"/>
                </a:cubicBezTo>
                <a:cubicBezTo>
                  <a:pt x="46" y="5137"/>
                  <a:pt x="38" y="5128"/>
                  <a:pt x="32" y="5118"/>
                </a:cubicBezTo>
                <a:cubicBezTo>
                  <a:pt x="25" y="5108"/>
                  <a:pt x="19" y="5097"/>
                  <a:pt x="15" y="5086"/>
                </a:cubicBezTo>
                <a:cubicBezTo>
                  <a:pt x="10" y="5074"/>
                  <a:pt x="6" y="5063"/>
                  <a:pt x="4" y="5051"/>
                </a:cubicBezTo>
                <a:cubicBezTo>
                  <a:pt x="2" y="5039"/>
                  <a:pt x="0" y="5027"/>
                  <a:pt x="0" y="501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12" name="文本框 1311"/>
          <p:cNvSpPr txBox="1"/>
          <p:nvPr/>
        </p:nvSpPr>
        <p:spPr>
          <a:xfrm>
            <a:off x="9691560" y="616860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17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3" name="文本框 1312"/>
          <p:cNvSpPr txBox="1"/>
          <p:nvPr/>
        </p:nvSpPr>
        <p:spPr>
          <a:xfrm>
            <a:off x="5548680" y="1688040"/>
            <a:ext cx="145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7986C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4" name="文本框 1313"/>
          <p:cNvSpPr txBox="1"/>
          <p:nvPr/>
        </p:nvSpPr>
        <p:spPr>
          <a:xfrm>
            <a:off x="5693040" y="1672560"/>
            <a:ext cx="1686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7986CB"/>
                </a:solidFill>
                <a:effectLst/>
                <a:uFillTx/>
                <a:latin typeface="WenQuanYiZenHei"/>
                <a:ea typeface="WenQuanYiZenHei"/>
              </a:rPr>
              <a:t>初始化对话链，实现上下文管理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5" name="文本框 1314"/>
          <p:cNvSpPr txBox="1"/>
          <p:nvPr/>
        </p:nvSpPr>
        <p:spPr>
          <a:xfrm>
            <a:off x="5548680" y="1872000"/>
            <a:ext cx="33242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from langchain.chains import ConversationChain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6" name="文本框 1315"/>
          <p:cNvSpPr txBox="1"/>
          <p:nvPr/>
        </p:nvSpPr>
        <p:spPr>
          <a:xfrm>
            <a:off x="5548680" y="2047320"/>
            <a:ext cx="23850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from langchain.llms import OpenAI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7" name="文本框 1316"/>
          <p:cNvSpPr txBox="1"/>
          <p:nvPr/>
        </p:nvSpPr>
        <p:spPr>
          <a:xfrm>
            <a:off x="5548680" y="2406600"/>
            <a:ext cx="145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7986C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8" name="文本框 1317"/>
          <p:cNvSpPr txBox="1"/>
          <p:nvPr/>
        </p:nvSpPr>
        <p:spPr>
          <a:xfrm>
            <a:off x="5693040" y="2391120"/>
            <a:ext cx="843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7986CB"/>
                </a:solidFill>
                <a:effectLst/>
                <a:uFillTx/>
                <a:latin typeface="WenQuanYiZenHei"/>
                <a:ea typeface="WenQuanYiZenHei"/>
              </a:rPr>
              <a:t>初始化语言模型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9" name="文本框 1318"/>
          <p:cNvSpPr txBox="1"/>
          <p:nvPr/>
        </p:nvSpPr>
        <p:spPr>
          <a:xfrm>
            <a:off x="5548680" y="2590560"/>
            <a:ext cx="23126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llm = OpenAI(model_name="gpt-4")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0" name="文本框 1319"/>
          <p:cNvSpPr txBox="1"/>
          <p:nvPr/>
        </p:nvSpPr>
        <p:spPr>
          <a:xfrm>
            <a:off x="5548680" y="2949840"/>
            <a:ext cx="145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7986C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1" name="文本框 1320"/>
          <p:cNvSpPr txBox="1"/>
          <p:nvPr/>
        </p:nvSpPr>
        <p:spPr>
          <a:xfrm>
            <a:off x="5693040" y="2934360"/>
            <a:ext cx="1686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7986CB"/>
                </a:solidFill>
                <a:effectLst/>
                <a:uFillTx/>
                <a:latin typeface="WenQuanYiZenHei"/>
                <a:ea typeface="WenQuanYiZenHei"/>
              </a:rPr>
              <a:t>初始化对话链，保持上下文信息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2" name="文本框 1321"/>
          <p:cNvSpPr txBox="1"/>
          <p:nvPr/>
        </p:nvSpPr>
        <p:spPr>
          <a:xfrm>
            <a:off x="5548680" y="3133800"/>
            <a:ext cx="23850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conversation = ConversationChain(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3" name="文本框 1322"/>
          <p:cNvSpPr txBox="1"/>
          <p:nvPr/>
        </p:nvSpPr>
        <p:spPr>
          <a:xfrm>
            <a:off x="5548680" y="3309120"/>
            <a:ext cx="8676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llm=llm,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4" name="文本框 1323"/>
          <p:cNvSpPr txBox="1"/>
          <p:nvPr/>
        </p:nvSpPr>
        <p:spPr>
          <a:xfrm>
            <a:off x="5548680" y="3493080"/>
            <a:ext cx="14454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memory=True,  </a:t>
            </a:r>
            <a:r>
              <a:rPr lang="en-US" sz="950" b="0" u="none" strike="noStrike">
                <a:solidFill>
                  <a:srgbClr val="7986C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5" name="文本框 1324"/>
          <p:cNvSpPr txBox="1"/>
          <p:nvPr/>
        </p:nvSpPr>
        <p:spPr>
          <a:xfrm>
            <a:off x="6992280" y="3477600"/>
            <a:ext cx="843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7986CB"/>
                </a:solidFill>
                <a:effectLst/>
                <a:uFillTx/>
                <a:latin typeface="WenQuanYiZenHei"/>
                <a:ea typeface="WenQuanYiZenHei"/>
              </a:rPr>
              <a:t>开启上下文记忆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6" name="文本框 1325"/>
          <p:cNvSpPr txBox="1"/>
          <p:nvPr/>
        </p:nvSpPr>
        <p:spPr>
          <a:xfrm>
            <a:off x="5548680" y="3677040"/>
            <a:ext cx="15177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verbose=True   </a:t>
            </a:r>
            <a:r>
              <a:rPr lang="en-US" sz="950" b="0" u="none" strike="noStrike">
                <a:solidFill>
                  <a:srgbClr val="7986C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7" name="文本框 1326"/>
          <p:cNvSpPr txBox="1"/>
          <p:nvPr/>
        </p:nvSpPr>
        <p:spPr>
          <a:xfrm>
            <a:off x="7064640" y="3661200"/>
            <a:ext cx="72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7986CB"/>
                </a:solidFill>
                <a:effectLst/>
                <a:uFillTx/>
                <a:latin typeface="WenQuanYiZenHei"/>
                <a:ea typeface="WenQuanYiZenHei"/>
              </a:rPr>
              <a:t>显示详细日志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8" name="文本框 1327"/>
          <p:cNvSpPr txBox="1"/>
          <p:nvPr/>
        </p:nvSpPr>
        <p:spPr>
          <a:xfrm>
            <a:off x="5548680" y="3852360"/>
            <a:ext cx="1198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9" name="文本框 1328"/>
          <p:cNvSpPr txBox="1"/>
          <p:nvPr/>
        </p:nvSpPr>
        <p:spPr>
          <a:xfrm>
            <a:off x="5548680" y="4220280"/>
            <a:ext cx="145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7986C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0" name="文本框 1329"/>
          <p:cNvSpPr txBox="1"/>
          <p:nvPr/>
        </p:nvSpPr>
        <p:spPr>
          <a:xfrm>
            <a:off x="5693040" y="4204440"/>
            <a:ext cx="72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7986CB"/>
                </a:solidFill>
                <a:effectLst/>
                <a:uFillTx/>
                <a:latin typeface="WenQuanYiZenHei"/>
                <a:ea typeface="WenQuanYiZenHei"/>
              </a:rPr>
              <a:t>执行多轮对话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1" name="文本框 1330"/>
          <p:cNvSpPr txBox="1"/>
          <p:nvPr/>
        </p:nvSpPr>
        <p:spPr>
          <a:xfrm>
            <a:off x="5548680" y="4395600"/>
            <a:ext cx="23126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response = conversation.predict(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2" name="文本框 1331"/>
          <p:cNvSpPr txBox="1"/>
          <p:nvPr/>
        </p:nvSpPr>
        <p:spPr>
          <a:xfrm>
            <a:off x="5548680" y="4579560"/>
            <a:ext cx="7956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input="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3" name="文本框 1332"/>
          <p:cNvSpPr txBox="1"/>
          <p:nvPr/>
        </p:nvSpPr>
        <p:spPr>
          <a:xfrm>
            <a:off x="6342840" y="4563720"/>
            <a:ext cx="10843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E6E6E6"/>
                </a:solidFill>
                <a:effectLst/>
                <a:uFillTx/>
                <a:latin typeface="WenQuanYiZenHei"/>
                <a:ea typeface="WenQuanYiZenHei"/>
              </a:rPr>
              <a:t>查询最近的订单状态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4" name="文本框 1333"/>
          <p:cNvSpPr txBox="1"/>
          <p:nvPr/>
        </p:nvSpPr>
        <p:spPr>
          <a:xfrm>
            <a:off x="7395480" y="4579560"/>
            <a:ext cx="1198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5" name="文本框 1334"/>
          <p:cNvSpPr txBox="1"/>
          <p:nvPr/>
        </p:nvSpPr>
        <p:spPr>
          <a:xfrm>
            <a:off x="5548680" y="4754880"/>
            <a:ext cx="1198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6" name="任意多边形: 形状 1335"/>
          <p:cNvSpPr/>
          <p:nvPr/>
        </p:nvSpPr>
        <p:spPr>
          <a:xfrm>
            <a:off x="4479120" y="5105880"/>
            <a:ext cx="5540760" cy="367920"/>
          </a:xfrm>
          <a:custGeom>
            <a:avLst/>
            <a:gdLst/>
            <a:ahLst/>
            <a:cxnLst/>
            <a:rect l="0" t="0" r="r" b="b"/>
            <a:pathLst>
              <a:path w="15391" h="1022">
                <a:moveTo>
                  <a:pt x="0" y="836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5205" y="0"/>
                </a:lnTo>
                <a:cubicBezTo>
                  <a:pt x="15217" y="0"/>
                  <a:pt x="15230" y="1"/>
                  <a:pt x="15241" y="3"/>
                </a:cubicBezTo>
                <a:cubicBezTo>
                  <a:pt x="15253" y="6"/>
                  <a:pt x="15265" y="9"/>
                  <a:pt x="15276" y="14"/>
                </a:cubicBezTo>
                <a:cubicBezTo>
                  <a:pt x="15288" y="18"/>
                  <a:pt x="15298" y="24"/>
                  <a:pt x="15308" y="31"/>
                </a:cubicBezTo>
                <a:cubicBezTo>
                  <a:pt x="15319" y="38"/>
                  <a:pt x="15328" y="45"/>
                  <a:pt x="15337" y="54"/>
                </a:cubicBezTo>
                <a:cubicBezTo>
                  <a:pt x="15345" y="63"/>
                  <a:pt x="15353" y="72"/>
                  <a:pt x="15360" y="82"/>
                </a:cubicBezTo>
                <a:cubicBezTo>
                  <a:pt x="15366" y="92"/>
                  <a:pt x="15372" y="103"/>
                  <a:pt x="15377" y="114"/>
                </a:cubicBezTo>
                <a:cubicBezTo>
                  <a:pt x="15381" y="126"/>
                  <a:pt x="15385" y="137"/>
                  <a:pt x="15387" y="149"/>
                </a:cubicBezTo>
                <a:cubicBezTo>
                  <a:pt x="15390" y="161"/>
                  <a:pt x="15391" y="173"/>
                  <a:pt x="15391" y="185"/>
                </a:cubicBezTo>
                <a:lnTo>
                  <a:pt x="15391" y="836"/>
                </a:lnTo>
                <a:cubicBezTo>
                  <a:pt x="15391" y="849"/>
                  <a:pt x="15390" y="861"/>
                  <a:pt x="15387" y="873"/>
                </a:cubicBezTo>
                <a:cubicBezTo>
                  <a:pt x="15385" y="885"/>
                  <a:pt x="15381" y="896"/>
                  <a:pt x="15377" y="907"/>
                </a:cubicBezTo>
                <a:cubicBezTo>
                  <a:pt x="15372" y="919"/>
                  <a:pt x="15366" y="929"/>
                  <a:pt x="15360" y="940"/>
                </a:cubicBezTo>
                <a:cubicBezTo>
                  <a:pt x="15353" y="950"/>
                  <a:pt x="15345" y="959"/>
                  <a:pt x="15337" y="968"/>
                </a:cubicBezTo>
                <a:cubicBezTo>
                  <a:pt x="15328" y="976"/>
                  <a:pt x="15319" y="984"/>
                  <a:pt x="15308" y="991"/>
                </a:cubicBezTo>
                <a:cubicBezTo>
                  <a:pt x="15298" y="998"/>
                  <a:pt x="15288" y="1003"/>
                  <a:pt x="15276" y="1008"/>
                </a:cubicBezTo>
                <a:cubicBezTo>
                  <a:pt x="15265" y="1013"/>
                  <a:pt x="15253" y="1016"/>
                  <a:pt x="15241" y="1018"/>
                </a:cubicBezTo>
                <a:cubicBezTo>
                  <a:pt x="15230" y="1021"/>
                  <a:pt x="15217" y="1022"/>
                  <a:pt x="15205" y="1022"/>
                </a:cubicBezTo>
                <a:lnTo>
                  <a:pt x="185" y="1022"/>
                </a:lnTo>
                <a:cubicBezTo>
                  <a:pt x="173" y="1022"/>
                  <a:pt x="161" y="1021"/>
                  <a:pt x="149" y="1018"/>
                </a:cubicBezTo>
                <a:cubicBezTo>
                  <a:pt x="137" y="1016"/>
                  <a:pt x="126" y="1013"/>
                  <a:pt x="114" y="1008"/>
                </a:cubicBezTo>
                <a:cubicBezTo>
                  <a:pt x="103" y="1003"/>
                  <a:pt x="92" y="998"/>
                  <a:pt x="82" y="991"/>
                </a:cubicBezTo>
                <a:cubicBezTo>
                  <a:pt x="72" y="984"/>
                  <a:pt x="63" y="976"/>
                  <a:pt x="54" y="968"/>
                </a:cubicBezTo>
                <a:cubicBezTo>
                  <a:pt x="45" y="959"/>
                  <a:pt x="38" y="950"/>
                  <a:pt x="31" y="940"/>
                </a:cubicBezTo>
                <a:cubicBezTo>
                  <a:pt x="24" y="929"/>
                  <a:pt x="18" y="919"/>
                  <a:pt x="14" y="907"/>
                </a:cubicBezTo>
                <a:cubicBezTo>
                  <a:pt x="9" y="896"/>
                  <a:pt x="6" y="885"/>
                  <a:pt x="3" y="873"/>
                </a:cubicBezTo>
                <a:cubicBezTo>
                  <a:pt x="1" y="861"/>
                  <a:pt x="0" y="849"/>
                  <a:pt x="0" y="83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37" name="文本框 1336"/>
          <p:cNvSpPr txBox="1"/>
          <p:nvPr/>
        </p:nvSpPr>
        <p:spPr>
          <a:xfrm>
            <a:off x="5548680" y="4938840"/>
            <a:ext cx="108432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print(response)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8" name="文本框 1337"/>
          <p:cNvSpPr txBox="1"/>
          <p:nvPr/>
        </p:nvSpPr>
        <p:spPr>
          <a:xfrm>
            <a:off x="4578840" y="5222880"/>
            <a:ext cx="5347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memory = ConversationBufferMemory(memory_key="chat_history", max_length=5)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9" name="图片 1338"/>
          <p:cNvPicPr/>
          <p:nvPr/>
        </p:nvPicPr>
        <p:blipFill>
          <a:blip r:embed="rId2"/>
          <a:stretch/>
        </p:blipFill>
        <p:spPr>
          <a:xfrm>
            <a:off x="0" y="0"/>
            <a:ext cx="10696320" cy="7152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0" name="任意多边形: 形状 1339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1" name="文本框 1340"/>
          <p:cNvSpPr txBox="1"/>
          <p:nvPr/>
        </p:nvSpPr>
        <p:spPr>
          <a:xfrm>
            <a:off x="534960" y="24516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长期记忆模块的设计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2" name="文本框 1341"/>
          <p:cNvSpPr txBox="1"/>
          <p:nvPr/>
        </p:nvSpPr>
        <p:spPr>
          <a:xfrm>
            <a:off x="534960" y="991800"/>
            <a:ext cx="9656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长期记忆模块使智能体能够在跨会话场景中保持对用户信息的记忆，如电商平台的客服系统需要记住用户的购买偏好、常见问题和交互习惯，以提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3" name="任意多边形: 形状 1342"/>
          <p:cNvSpPr/>
          <p:nvPr/>
        </p:nvSpPr>
        <p:spPr>
          <a:xfrm>
            <a:off x="534600" y="1571040"/>
            <a:ext cx="4713480" cy="1521000"/>
          </a:xfrm>
          <a:custGeom>
            <a:avLst/>
            <a:gdLst/>
            <a:ahLst/>
            <a:cxnLst/>
            <a:rect l="0" t="0" r="r" b="b"/>
            <a:pathLst>
              <a:path w="13093" h="4225">
                <a:moveTo>
                  <a:pt x="0" y="4040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4040"/>
                </a:lnTo>
                <a:cubicBezTo>
                  <a:pt x="13093" y="4064"/>
                  <a:pt x="13089" y="4088"/>
                  <a:pt x="13079" y="4111"/>
                </a:cubicBezTo>
                <a:cubicBezTo>
                  <a:pt x="13070" y="4133"/>
                  <a:pt x="13056" y="4154"/>
                  <a:pt x="13039" y="4171"/>
                </a:cubicBezTo>
                <a:cubicBezTo>
                  <a:pt x="13021" y="4188"/>
                  <a:pt x="13001" y="4202"/>
                  <a:pt x="12979" y="4211"/>
                </a:cubicBezTo>
                <a:cubicBezTo>
                  <a:pt x="12956" y="4221"/>
                  <a:pt x="12932" y="4225"/>
                  <a:pt x="12908" y="4225"/>
                </a:cubicBezTo>
                <a:lnTo>
                  <a:pt x="186" y="4225"/>
                </a:lnTo>
                <a:cubicBezTo>
                  <a:pt x="161" y="4225"/>
                  <a:pt x="138" y="4221"/>
                  <a:pt x="115" y="4211"/>
                </a:cubicBezTo>
                <a:cubicBezTo>
                  <a:pt x="92" y="4202"/>
                  <a:pt x="72" y="4188"/>
                  <a:pt x="55" y="4171"/>
                </a:cubicBezTo>
                <a:cubicBezTo>
                  <a:pt x="37" y="4154"/>
                  <a:pt x="24" y="4133"/>
                  <a:pt x="14" y="4111"/>
                </a:cubicBezTo>
                <a:cubicBezTo>
                  <a:pt x="5" y="4088"/>
                  <a:pt x="0" y="4064"/>
                  <a:pt x="0" y="40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4" name="任意多边形: 形状 1343"/>
          <p:cNvSpPr/>
          <p:nvPr/>
        </p:nvSpPr>
        <p:spPr>
          <a:xfrm>
            <a:off x="534600" y="1571040"/>
            <a:ext cx="4713480" cy="1521000"/>
          </a:xfrm>
          <a:custGeom>
            <a:avLst/>
            <a:gdLst/>
            <a:ahLst/>
            <a:cxnLst/>
            <a:rect l="0" t="0" r="r" b="b"/>
            <a:pathLst>
              <a:path w="13093" h="4225">
                <a:moveTo>
                  <a:pt x="0" y="4040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4040"/>
                </a:lnTo>
                <a:cubicBezTo>
                  <a:pt x="13093" y="4064"/>
                  <a:pt x="13089" y="4088"/>
                  <a:pt x="13079" y="4111"/>
                </a:cubicBezTo>
                <a:cubicBezTo>
                  <a:pt x="13070" y="4133"/>
                  <a:pt x="13056" y="4154"/>
                  <a:pt x="13039" y="4171"/>
                </a:cubicBezTo>
                <a:cubicBezTo>
                  <a:pt x="13021" y="4188"/>
                  <a:pt x="13001" y="4202"/>
                  <a:pt x="12979" y="4211"/>
                </a:cubicBezTo>
                <a:cubicBezTo>
                  <a:pt x="12956" y="4221"/>
                  <a:pt x="12932" y="4225"/>
                  <a:pt x="12908" y="4225"/>
                </a:cubicBezTo>
                <a:lnTo>
                  <a:pt x="186" y="4225"/>
                </a:lnTo>
                <a:cubicBezTo>
                  <a:pt x="161" y="4225"/>
                  <a:pt x="138" y="4221"/>
                  <a:pt x="115" y="4211"/>
                </a:cubicBezTo>
                <a:cubicBezTo>
                  <a:pt x="92" y="4202"/>
                  <a:pt x="72" y="4188"/>
                  <a:pt x="55" y="4171"/>
                </a:cubicBezTo>
                <a:cubicBezTo>
                  <a:pt x="37" y="4154"/>
                  <a:pt x="24" y="4133"/>
                  <a:pt x="14" y="4111"/>
                </a:cubicBezTo>
                <a:cubicBezTo>
                  <a:pt x="5" y="4088"/>
                  <a:pt x="0" y="4064"/>
                  <a:pt x="0" y="4040"/>
                </a:cubicBezTo>
                <a:moveTo>
                  <a:pt x="23" y="185"/>
                </a:moveTo>
                <a:lnTo>
                  <a:pt x="23" y="4040"/>
                </a:lnTo>
                <a:cubicBezTo>
                  <a:pt x="23" y="4050"/>
                  <a:pt x="24" y="4061"/>
                  <a:pt x="26" y="4071"/>
                </a:cubicBezTo>
                <a:cubicBezTo>
                  <a:pt x="29" y="4082"/>
                  <a:pt x="32" y="4092"/>
                  <a:pt x="36" y="4102"/>
                </a:cubicBezTo>
                <a:cubicBezTo>
                  <a:pt x="40" y="4112"/>
                  <a:pt x="45" y="4121"/>
                  <a:pt x="51" y="4130"/>
                </a:cubicBezTo>
                <a:cubicBezTo>
                  <a:pt x="57" y="4139"/>
                  <a:pt x="63" y="4147"/>
                  <a:pt x="71" y="4155"/>
                </a:cubicBezTo>
                <a:cubicBezTo>
                  <a:pt x="78" y="4162"/>
                  <a:pt x="87" y="4169"/>
                  <a:pt x="96" y="4175"/>
                </a:cubicBezTo>
                <a:cubicBezTo>
                  <a:pt x="104" y="4181"/>
                  <a:pt x="114" y="4186"/>
                  <a:pt x="124" y="4190"/>
                </a:cubicBezTo>
                <a:cubicBezTo>
                  <a:pt x="134" y="4194"/>
                  <a:pt x="144" y="4197"/>
                  <a:pt x="154" y="4199"/>
                </a:cubicBezTo>
                <a:cubicBezTo>
                  <a:pt x="165" y="4201"/>
                  <a:pt x="175" y="4202"/>
                  <a:pt x="186" y="4202"/>
                </a:cubicBezTo>
                <a:lnTo>
                  <a:pt x="12908" y="4202"/>
                </a:lnTo>
                <a:cubicBezTo>
                  <a:pt x="12918" y="4202"/>
                  <a:pt x="12929" y="4201"/>
                  <a:pt x="12939" y="4199"/>
                </a:cubicBezTo>
                <a:cubicBezTo>
                  <a:pt x="12950" y="4197"/>
                  <a:pt x="12960" y="4194"/>
                  <a:pt x="12970" y="4190"/>
                </a:cubicBezTo>
                <a:cubicBezTo>
                  <a:pt x="12980" y="4186"/>
                  <a:pt x="12989" y="4181"/>
                  <a:pt x="12998" y="4175"/>
                </a:cubicBezTo>
                <a:cubicBezTo>
                  <a:pt x="13007" y="4169"/>
                  <a:pt x="13015" y="4162"/>
                  <a:pt x="13022" y="4155"/>
                </a:cubicBezTo>
                <a:cubicBezTo>
                  <a:pt x="13030" y="4147"/>
                  <a:pt x="13037" y="4139"/>
                  <a:pt x="13043" y="4130"/>
                </a:cubicBezTo>
                <a:cubicBezTo>
                  <a:pt x="13049" y="4121"/>
                  <a:pt x="13054" y="4112"/>
                  <a:pt x="13058" y="4102"/>
                </a:cubicBezTo>
                <a:cubicBezTo>
                  <a:pt x="13062" y="4092"/>
                  <a:pt x="13065" y="4082"/>
                  <a:pt x="13067" y="4071"/>
                </a:cubicBezTo>
                <a:cubicBezTo>
                  <a:pt x="13069" y="4061"/>
                  <a:pt x="13070" y="4050"/>
                  <a:pt x="13070" y="4040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5" name="任意多边形: 形状 1344"/>
          <p:cNvSpPr/>
          <p:nvPr/>
        </p:nvSpPr>
        <p:spPr>
          <a:xfrm>
            <a:off x="710280" y="17463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6" y="927"/>
                  <a:pt x="495" y="930"/>
                  <a:pt x="465" y="930"/>
                </a:cubicBezTo>
                <a:cubicBezTo>
                  <a:pt x="434" y="930"/>
                  <a:pt x="404" y="927"/>
                  <a:pt x="374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4" y="345"/>
                  <a:pt x="23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4"/>
                  <a:pt x="343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cubicBezTo>
                  <a:pt x="495" y="0"/>
                  <a:pt x="526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8"/>
                </a:cubicBezTo>
                <a:cubicBezTo>
                  <a:pt x="905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6" name="图片 1345"/>
          <p:cNvPicPr/>
          <p:nvPr/>
        </p:nvPicPr>
        <p:blipFill>
          <a:blip r:embed="rId3"/>
          <a:stretch/>
        </p:blipFill>
        <p:spPr>
          <a:xfrm>
            <a:off x="819000" y="18468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7" name="文本框 1346"/>
          <p:cNvSpPr txBox="1"/>
          <p:nvPr/>
        </p:nvSpPr>
        <p:spPr>
          <a:xfrm>
            <a:off x="534960" y="122580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供个性化服务。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8" name="任意多边形: 形状 1347"/>
          <p:cNvSpPr/>
          <p:nvPr/>
        </p:nvSpPr>
        <p:spPr>
          <a:xfrm>
            <a:off x="735120" y="2256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99" y="100"/>
                </a:cubicBezTo>
                <a:cubicBezTo>
                  <a:pt x="94" y="106"/>
                  <a:pt x="88" y="110"/>
                  <a:pt x="80" y="113"/>
                </a:cubicBezTo>
                <a:cubicBezTo>
                  <a:pt x="73" y="116"/>
                  <a:pt x="66" y="117"/>
                  <a:pt x="58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9" y="110"/>
                  <a:pt x="23" y="106"/>
                  <a:pt x="17" y="100"/>
                </a:cubicBezTo>
                <a:cubicBezTo>
                  <a:pt x="12" y="95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9"/>
                  <a:pt x="12" y="22"/>
                  <a:pt x="17" y="17"/>
                </a:cubicBezTo>
                <a:cubicBezTo>
                  <a:pt x="23" y="12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8" y="7"/>
                  <a:pt x="94" y="12"/>
                  <a:pt x="99" y="17"/>
                </a:cubicBezTo>
                <a:cubicBezTo>
                  <a:pt x="106" y="22"/>
                  <a:pt x="110" y="29"/>
                  <a:pt x="113" y="36"/>
                </a:cubicBezTo>
                <a:cubicBezTo>
                  <a:pt x="116" y="43"/>
                  <a:pt x="117" y="50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9" name="文本框 1348"/>
          <p:cNvSpPr txBox="1"/>
          <p:nvPr/>
        </p:nvSpPr>
        <p:spPr>
          <a:xfrm>
            <a:off x="1144800" y="18111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向量数据库存储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0" name="文本框 1349"/>
          <p:cNvSpPr txBox="1"/>
          <p:nvPr/>
        </p:nvSpPr>
        <p:spPr>
          <a:xfrm>
            <a:off x="877320" y="21945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支持将对话历史和用户信息存储在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1" name="文本框 1350"/>
          <p:cNvSpPr txBox="1"/>
          <p:nvPr/>
        </p:nvSpPr>
        <p:spPr>
          <a:xfrm>
            <a:off x="2883240" y="219924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2" name="文本框 1351"/>
          <p:cNvSpPr txBox="1"/>
          <p:nvPr/>
        </p:nvSpPr>
        <p:spPr>
          <a:xfrm>
            <a:off x="3248280" y="21945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3" name="文本框 1352"/>
          <p:cNvSpPr txBox="1"/>
          <p:nvPr/>
        </p:nvSpPr>
        <p:spPr>
          <a:xfrm>
            <a:off x="3382200" y="2199240"/>
            <a:ext cx="609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Pinecone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4" name="任意多边形: 形状 1353"/>
          <p:cNvSpPr/>
          <p:nvPr/>
        </p:nvSpPr>
        <p:spPr>
          <a:xfrm>
            <a:off x="735120" y="2523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4"/>
                  <a:pt x="99" y="100"/>
                </a:cubicBezTo>
                <a:cubicBezTo>
                  <a:pt x="94" y="105"/>
                  <a:pt x="88" y="110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10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8" y="30"/>
                  <a:pt x="12" y="23"/>
                  <a:pt x="17" y="18"/>
                </a:cubicBezTo>
                <a:cubicBezTo>
                  <a:pt x="23" y="12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8" y="7"/>
                  <a:pt x="94" y="12"/>
                  <a:pt x="99" y="18"/>
                </a:cubicBezTo>
                <a:cubicBezTo>
                  <a:pt x="106" y="23"/>
                  <a:pt x="110" y="30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5" name="文本框 1354"/>
          <p:cNvSpPr txBox="1"/>
          <p:nvPr/>
        </p:nvSpPr>
        <p:spPr>
          <a:xfrm>
            <a:off x="3986280" y="21945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等向量数据库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6" name="任意多边形: 形状 1355"/>
          <p:cNvSpPr/>
          <p:nvPr/>
        </p:nvSpPr>
        <p:spPr>
          <a:xfrm>
            <a:off x="735120" y="27910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99" y="100"/>
                </a:cubicBezTo>
                <a:cubicBezTo>
                  <a:pt x="94" y="105"/>
                  <a:pt x="88" y="109"/>
                  <a:pt x="80" y="112"/>
                </a:cubicBezTo>
                <a:cubicBezTo>
                  <a:pt x="73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09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5"/>
                </a:cubicBezTo>
                <a:cubicBezTo>
                  <a:pt x="8" y="28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8" y="7"/>
                  <a:pt x="94" y="11"/>
                  <a:pt x="99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7" name="文本框 1356"/>
          <p:cNvSpPr txBox="1"/>
          <p:nvPr/>
        </p:nvSpPr>
        <p:spPr>
          <a:xfrm>
            <a:off x="877320" y="24616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高效保存大量数据，并支持语义检索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8" name="任意多边形: 形状 1357"/>
          <p:cNvSpPr/>
          <p:nvPr/>
        </p:nvSpPr>
        <p:spPr>
          <a:xfrm>
            <a:off x="534600" y="3426120"/>
            <a:ext cx="4713480" cy="1521360"/>
          </a:xfrm>
          <a:custGeom>
            <a:avLst/>
            <a:gdLst/>
            <a:ahLst/>
            <a:cxnLst/>
            <a:rect l="0" t="0" r="r" b="b"/>
            <a:pathLst>
              <a:path w="13093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2"/>
                  <a:pt x="13070" y="92"/>
                  <a:pt x="13079" y="114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4040"/>
                </a:lnTo>
                <a:cubicBezTo>
                  <a:pt x="13093" y="4065"/>
                  <a:pt x="13089" y="4088"/>
                  <a:pt x="13079" y="4111"/>
                </a:cubicBezTo>
                <a:cubicBezTo>
                  <a:pt x="13070" y="4134"/>
                  <a:pt x="13056" y="4154"/>
                  <a:pt x="13039" y="4171"/>
                </a:cubicBezTo>
                <a:cubicBezTo>
                  <a:pt x="13021" y="4189"/>
                  <a:pt x="13001" y="4202"/>
                  <a:pt x="12979" y="4211"/>
                </a:cubicBezTo>
                <a:cubicBezTo>
                  <a:pt x="12956" y="4221"/>
                  <a:pt x="12932" y="4226"/>
                  <a:pt x="12908" y="4226"/>
                </a:cubicBezTo>
                <a:lnTo>
                  <a:pt x="186" y="4226"/>
                </a:lnTo>
                <a:cubicBezTo>
                  <a:pt x="161" y="4226"/>
                  <a:pt x="138" y="4221"/>
                  <a:pt x="115" y="4211"/>
                </a:cubicBezTo>
                <a:cubicBezTo>
                  <a:pt x="92" y="4202"/>
                  <a:pt x="72" y="4189"/>
                  <a:pt x="55" y="4171"/>
                </a:cubicBezTo>
                <a:cubicBezTo>
                  <a:pt x="37" y="4154"/>
                  <a:pt x="24" y="4134"/>
                  <a:pt x="14" y="4111"/>
                </a:cubicBezTo>
                <a:cubicBezTo>
                  <a:pt x="5" y="4088"/>
                  <a:pt x="0" y="4065"/>
                  <a:pt x="0" y="40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9" name="任意多边形: 形状 1358"/>
          <p:cNvSpPr/>
          <p:nvPr/>
        </p:nvSpPr>
        <p:spPr>
          <a:xfrm>
            <a:off x="534600" y="3426120"/>
            <a:ext cx="4713480" cy="1521360"/>
          </a:xfrm>
          <a:custGeom>
            <a:avLst/>
            <a:gdLst/>
            <a:ahLst/>
            <a:cxnLst/>
            <a:rect l="0" t="0" r="r" b="b"/>
            <a:pathLst>
              <a:path w="13093" h="4226">
                <a:moveTo>
                  <a:pt x="0" y="4040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2"/>
                  <a:pt x="13070" y="92"/>
                  <a:pt x="13079" y="114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4040"/>
                </a:lnTo>
                <a:cubicBezTo>
                  <a:pt x="13093" y="4065"/>
                  <a:pt x="13089" y="4088"/>
                  <a:pt x="13079" y="4111"/>
                </a:cubicBezTo>
                <a:cubicBezTo>
                  <a:pt x="13070" y="4134"/>
                  <a:pt x="13056" y="4154"/>
                  <a:pt x="13039" y="4171"/>
                </a:cubicBezTo>
                <a:cubicBezTo>
                  <a:pt x="13021" y="4189"/>
                  <a:pt x="13001" y="4202"/>
                  <a:pt x="12979" y="4211"/>
                </a:cubicBezTo>
                <a:cubicBezTo>
                  <a:pt x="12956" y="4221"/>
                  <a:pt x="12932" y="4226"/>
                  <a:pt x="12908" y="4226"/>
                </a:cubicBezTo>
                <a:lnTo>
                  <a:pt x="186" y="4226"/>
                </a:lnTo>
                <a:cubicBezTo>
                  <a:pt x="161" y="4226"/>
                  <a:pt x="138" y="4221"/>
                  <a:pt x="115" y="4211"/>
                </a:cubicBezTo>
                <a:cubicBezTo>
                  <a:pt x="92" y="4202"/>
                  <a:pt x="72" y="4189"/>
                  <a:pt x="55" y="4171"/>
                </a:cubicBezTo>
                <a:cubicBezTo>
                  <a:pt x="37" y="4154"/>
                  <a:pt x="24" y="4134"/>
                  <a:pt x="14" y="4111"/>
                </a:cubicBezTo>
                <a:cubicBezTo>
                  <a:pt x="5" y="4088"/>
                  <a:pt x="0" y="4065"/>
                  <a:pt x="0" y="4040"/>
                </a:cubicBezTo>
                <a:moveTo>
                  <a:pt x="23" y="186"/>
                </a:moveTo>
                <a:lnTo>
                  <a:pt x="23" y="4040"/>
                </a:lnTo>
                <a:cubicBezTo>
                  <a:pt x="23" y="4051"/>
                  <a:pt x="24" y="4061"/>
                  <a:pt x="26" y="4072"/>
                </a:cubicBezTo>
                <a:cubicBezTo>
                  <a:pt x="29" y="4082"/>
                  <a:pt x="32" y="4092"/>
                  <a:pt x="36" y="4102"/>
                </a:cubicBezTo>
                <a:cubicBezTo>
                  <a:pt x="40" y="4112"/>
                  <a:pt x="45" y="4121"/>
                  <a:pt x="51" y="4130"/>
                </a:cubicBezTo>
                <a:cubicBezTo>
                  <a:pt x="57" y="4139"/>
                  <a:pt x="63" y="4147"/>
                  <a:pt x="71" y="4155"/>
                </a:cubicBezTo>
                <a:cubicBezTo>
                  <a:pt x="78" y="4162"/>
                  <a:pt x="87" y="4169"/>
                  <a:pt x="96" y="4175"/>
                </a:cubicBezTo>
                <a:cubicBezTo>
                  <a:pt x="104" y="4181"/>
                  <a:pt x="114" y="4186"/>
                  <a:pt x="124" y="4190"/>
                </a:cubicBezTo>
                <a:cubicBezTo>
                  <a:pt x="134" y="4194"/>
                  <a:pt x="144" y="4197"/>
                  <a:pt x="154" y="4199"/>
                </a:cubicBezTo>
                <a:cubicBezTo>
                  <a:pt x="165" y="4201"/>
                  <a:pt x="175" y="4202"/>
                  <a:pt x="186" y="4202"/>
                </a:cubicBezTo>
                <a:lnTo>
                  <a:pt x="12908" y="4202"/>
                </a:lnTo>
                <a:cubicBezTo>
                  <a:pt x="12918" y="4202"/>
                  <a:pt x="12929" y="4201"/>
                  <a:pt x="12939" y="4199"/>
                </a:cubicBezTo>
                <a:cubicBezTo>
                  <a:pt x="12950" y="4197"/>
                  <a:pt x="12960" y="4194"/>
                  <a:pt x="12970" y="4190"/>
                </a:cubicBezTo>
                <a:cubicBezTo>
                  <a:pt x="12980" y="4186"/>
                  <a:pt x="12989" y="4181"/>
                  <a:pt x="12998" y="4175"/>
                </a:cubicBezTo>
                <a:cubicBezTo>
                  <a:pt x="13007" y="4169"/>
                  <a:pt x="13015" y="4162"/>
                  <a:pt x="13022" y="4155"/>
                </a:cubicBezTo>
                <a:cubicBezTo>
                  <a:pt x="13030" y="4147"/>
                  <a:pt x="13037" y="4139"/>
                  <a:pt x="13043" y="4130"/>
                </a:cubicBezTo>
                <a:cubicBezTo>
                  <a:pt x="13049" y="4121"/>
                  <a:pt x="13054" y="4112"/>
                  <a:pt x="13058" y="4102"/>
                </a:cubicBezTo>
                <a:cubicBezTo>
                  <a:pt x="13062" y="4092"/>
                  <a:pt x="13065" y="4082"/>
                  <a:pt x="13067" y="4072"/>
                </a:cubicBezTo>
                <a:cubicBezTo>
                  <a:pt x="13069" y="4061"/>
                  <a:pt x="13070" y="4051"/>
                  <a:pt x="13070" y="4040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6"/>
                  <a:pt x="13030" y="78"/>
                  <a:pt x="13022" y="71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5"/>
                  <a:pt x="12980" y="40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40"/>
                  <a:pt x="104" y="45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0" name="任意多边形: 形状 1359"/>
          <p:cNvSpPr/>
          <p:nvPr/>
        </p:nvSpPr>
        <p:spPr>
          <a:xfrm>
            <a:off x="710280" y="360144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5"/>
                  <a:pt x="926" y="525"/>
                  <a:pt x="920" y="555"/>
                </a:cubicBezTo>
                <a:cubicBezTo>
                  <a:pt x="914" y="585"/>
                  <a:pt x="905" y="614"/>
                  <a:pt x="894" y="642"/>
                </a:cubicBezTo>
                <a:cubicBezTo>
                  <a:pt x="882" y="671"/>
                  <a:pt x="868" y="698"/>
                  <a:pt x="851" y="724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5"/>
                  <a:pt x="723" y="852"/>
                </a:cubicBezTo>
                <a:cubicBezTo>
                  <a:pt x="697" y="869"/>
                  <a:pt x="671" y="883"/>
                  <a:pt x="643" y="895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6" y="927"/>
                  <a:pt x="495" y="930"/>
                  <a:pt x="465" y="930"/>
                </a:cubicBezTo>
                <a:cubicBezTo>
                  <a:pt x="434" y="930"/>
                  <a:pt x="404" y="927"/>
                  <a:pt x="374" y="921"/>
                </a:cubicBezTo>
                <a:cubicBezTo>
                  <a:pt x="343" y="915"/>
                  <a:pt x="314" y="906"/>
                  <a:pt x="286" y="895"/>
                </a:cubicBezTo>
                <a:cubicBezTo>
                  <a:pt x="258" y="883"/>
                  <a:pt x="231" y="869"/>
                  <a:pt x="206" y="852"/>
                </a:cubicBezTo>
                <a:cubicBezTo>
                  <a:pt x="181" y="835"/>
                  <a:pt x="157" y="815"/>
                  <a:pt x="136" y="794"/>
                </a:cubicBezTo>
                <a:cubicBezTo>
                  <a:pt x="114" y="772"/>
                  <a:pt x="95" y="749"/>
                  <a:pt x="78" y="724"/>
                </a:cubicBezTo>
                <a:cubicBezTo>
                  <a:pt x="61" y="698"/>
                  <a:pt x="47" y="671"/>
                  <a:pt x="35" y="642"/>
                </a:cubicBezTo>
                <a:cubicBezTo>
                  <a:pt x="23" y="614"/>
                  <a:pt x="14" y="585"/>
                  <a:pt x="9" y="555"/>
                </a:cubicBezTo>
                <a:cubicBezTo>
                  <a:pt x="3" y="525"/>
                  <a:pt x="0" y="495"/>
                  <a:pt x="0" y="465"/>
                </a:cubicBezTo>
                <a:cubicBezTo>
                  <a:pt x="0" y="434"/>
                  <a:pt x="3" y="404"/>
                  <a:pt x="9" y="374"/>
                </a:cubicBezTo>
                <a:cubicBezTo>
                  <a:pt x="14" y="344"/>
                  <a:pt x="23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5"/>
                  <a:pt x="181" y="96"/>
                  <a:pt x="206" y="79"/>
                </a:cubicBezTo>
                <a:cubicBezTo>
                  <a:pt x="231" y="62"/>
                  <a:pt x="258" y="47"/>
                  <a:pt x="286" y="36"/>
                </a:cubicBezTo>
                <a:cubicBezTo>
                  <a:pt x="314" y="24"/>
                  <a:pt x="343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cubicBezTo>
                  <a:pt x="495" y="0"/>
                  <a:pt x="526" y="3"/>
                  <a:pt x="555" y="9"/>
                </a:cubicBezTo>
                <a:cubicBezTo>
                  <a:pt x="585" y="15"/>
                  <a:pt x="614" y="24"/>
                  <a:pt x="643" y="36"/>
                </a:cubicBezTo>
                <a:cubicBezTo>
                  <a:pt x="671" y="47"/>
                  <a:pt x="697" y="62"/>
                  <a:pt x="723" y="79"/>
                </a:cubicBezTo>
                <a:cubicBezTo>
                  <a:pt x="748" y="96"/>
                  <a:pt x="772" y="115"/>
                  <a:pt x="793" y="136"/>
                </a:cubicBezTo>
                <a:cubicBezTo>
                  <a:pt x="815" y="158"/>
                  <a:pt x="834" y="181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5" y="315"/>
                  <a:pt x="914" y="344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61" name="图片 1360"/>
          <p:cNvPicPr/>
          <p:nvPr/>
        </p:nvPicPr>
        <p:blipFill>
          <a:blip r:embed="rId4"/>
          <a:stretch/>
        </p:blipFill>
        <p:spPr>
          <a:xfrm>
            <a:off x="793800" y="370188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62" name="文本框 1361"/>
          <p:cNvSpPr txBox="1"/>
          <p:nvPr/>
        </p:nvSpPr>
        <p:spPr>
          <a:xfrm>
            <a:off x="877320" y="272916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根据当前对话内容动态检索相关历史信息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3" name="任意多边形: 形状 1362"/>
          <p:cNvSpPr/>
          <p:nvPr/>
        </p:nvSpPr>
        <p:spPr>
          <a:xfrm>
            <a:off x="735120" y="41112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2"/>
                </a:cubicBezTo>
                <a:cubicBezTo>
                  <a:pt x="110" y="89"/>
                  <a:pt x="106" y="95"/>
                  <a:pt x="99" y="100"/>
                </a:cubicBezTo>
                <a:cubicBezTo>
                  <a:pt x="94" y="106"/>
                  <a:pt x="88" y="110"/>
                  <a:pt x="80" y="113"/>
                </a:cubicBezTo>
                <a:cubicBezTo>
                  <a:pt x="73" y="116"/>
                  <a:pt x="66" y="117"/>
                  <a:pt x="58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9" y="110"/>
                  <a:pt x="23" y="106"/>
                  <a:pt x="17" y="100"/>
                </a:cubicBezTo>
                <a:cubicBezTo>
                  <a:pt x="12" y="95"/>
                  <a:pt x="8" y="89"/>
                  <a:pt x="5" y="82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2"/>
                  <a:pt x="2" y="44"/>
                  <a:pt x="5" y="37"/>
                </a:cubicBezTo>
                <a:cubicBezTo>
                  <a:pt x="8" y="30"/>
                  <a:pt x="12" y="24"/>
                  <a:pt x="17" y="18"/>
                </a:cubicBezTo>
                <a:cubicBezTo>
                  <a:pt x="23" y="13"/>
                  <a:pt x="29" y="9"/>
                  <a:pt x="36" y="5"/>
                </a:cubicBezTo>
                <a:cubicBezTo>
                  <a:pt x="43" y="2"/>
                  <a:pt x="51" y="0"/>
                  <a:pt x="58" y="0"/>
                </a:cubicBezTo>
                <a:cubicBezTo>
                  <a:pt x="66" y="0"/>
                  <a:pt x="73" y="2"/>
                  <a:pt x="80" y="5"/>
                </a:cubicBezTo>
                <a:cubicBezTo>
                  <a:pt x="88" y="9"/>
                  <a:pt x="94" y="13"/>
                  <a:pt x="99" y="18"/>
                </a:cubicBezTo>
                <a:cubicBezTo>
                  <a:pt x="106" y="24"/>
                  <a:pt x="110" y="30"/>
                  <a:pt x="113" y="37"/>
                </a:cubicBezTo>
                <a:cubicBezTo>
                  <a:pt x="116" y="44"/>
                  <a:pt x="117" y="52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4" name="文本框 1363"/>
          <p:cNvSpPr txBox="1"/>
          <p:nvPr/>
        </p:nvSpPr>
        <p:spPr>
          <a:xfrm>
            <a:off x="1144800" y="3666240"/>
            <a:ext cx="16772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用户信息长期保存策略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5" name="文本框 1364"/>
          <p:cNvSpPr txBox="1"/>
          <p:nvPr/>
        </p:nvSpPr>
        <p:spPr>
          <a:xfrm>
            <a:off x="877320" y="40496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基于用户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6" name="文本框 1365"/>
          <p:cNvSpPr txBox="1"/>
          <p:nvPr/>
        </p:nvSpPr>
        <p:spPr>
          <a:xfrm>
            <a:off x="1412280" y="4054320"/>
            <a:ext cx="143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ID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7" name="任意多边形: 形状 1366"/>
          <p:cNvSpPr/>
          <p:nvPr/>
        </p:nvSpPr>
        <p:spPr>
          <a:xfrm>
            <a:off x="735120" y="43786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6" y="73"/>
                  <a:pt x="113" y="81"/>
                </a:cubicBezTo>
                <a:cubicBezTo>
                  <a:pt x="110" y="88"/>
                  <a:pt x="106" y="95"/>
                  <a:pt x="99" y="100"/>
                </a:cubicBezTo>
                <a:cubicBezTo>
                  <a:pt x="94" y="106"/>
                  <a:pt x="88" y="110"/>
                  <a:pt x="80" y="113"/>
                </a:cubicBezTo>
                <a:cubicBezTo>
                  <a:pt x="73" y="116"/>
                  <a:pt x="66" y="117"/>
                  <a:pt x="58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9" y="110"/>
                  <a:pt x="23" y="106"/>
                  <a:pt x="17" y="100"/>
                </a:cubicBezTo>
                <a:cubicBezTo>
                  <a:pt x="12" y="95"/>
                  <a:pt x="8" y="88"/>
                  <a:pt x="5" y="81"/>
                </a:cubicBezTo>
                <a:cubicBezTo>
                  <a:pt x="2" y="73"/>
                  <a:pt x="0" y="66"/>
                  <a:pt x="0" y="58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9"/>
                  <a:pt x="12" y="23"/>
                  <a:pt x="17" y="17"/>
                </a:cubicBezTo>
                <a:cubicBezTo>
                  <a:pt x="23" y="12"/>
                  <a:pt x="29" y="8"/>
                  <a:pt x="36" y="5"/>
                </a:cubicBezTo>
                <a:cubicBezTo>
                  <a:pt x="43" y="2"/>
                  <a:pt x="51" y="0"/>
                  <a:pt x="58" y="0"/>
                </a:cubicBezTo>
                <a:cubicBezTo>
                  <a:pt x="66" y="0"/>
                  <a:pt x="73" y="2"/>
                  <a:pt x="80" y="5"/>
                </a:cubicBezTo>
                <a:cubicBezTo>
                  <a:pt x="88" y="8"/>
                  <a:pt x="94" y="12"/>
                  <a:pt x="99" y="17"/>
                </a:cubicBezTo>
                <a:cubicBezTo>
                  <a:pt x="106" y="23"/>
                  <a:pt x="110" y="29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8" name="文本框 1367"/>
          <p:cNvSpPr txBox="1"/>
          <p:nvPr/>
        </p:nvSpPr>
        <p:spPr>
          <a:xfrm>
            <a:off x="1554840" y="40496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管理独立的记忆空间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9" name="任意多边形: 形状 1368"/>
          <p:cNvSpPr/>
          <p:nvPr/>
        </p:nvSpPr>
        <p:spPr>
          <a:xfrm>
            <a:off x="735120" y="46461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99" y="100"/>
                </a:cubicBezTo>
                <a:cubicBezTo>
                  <a:pt x="94" y="105"/>
                  <a:pt x="88" y="110"/>
                  <a:pt x="80" y="113"/>
                </a:cubicBezTo>
                <a:cubicBezTo>
                  <a:pt x="73" y="116"/>
                  <a:pt x="66" y="117"/>
                  <a:pt x="58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9" y="110"/>
                  <a:pt x="23" y="105"/>
                  <a:pt x="17" y="100"/>
                </a:cubicBezTo>
                <a:cubicBezTo>
                  <a:pt x="12" y="95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8" y="30"/>
                  <a:pt x="12" y="22"/>
                  <a:pt x="17" y="17"/>
                </a:cubicBezTo>
                <a:cubicBezTo>
                  <a:pt x="23" y="12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3" y="1"/>
                  <a:pt x="80" y="4"/>
                </a:cubicBezTo>
                <a:cubicBezTo>
                  <a:pt x="88" y="7"/>
                  <a:pt x="94" y="12"/>
                  <a:pt x="99" y="17"/>
                </a:cubicBezTo>
                <a:cubicBezTo>
                  <a:pt x="106" y="22"/>
                  <a:pt x="110" y="30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0" name="文本框 1369"/>
          <p:cNvSpPr txBox="1"/>
          <p:nvPr/>
        </p:nvSpPr>
        <p:spPr>
          <a:xfrm>
            <a:off x="877320" y="431712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保存关键用户属性（如偏好、习惯、历史交互）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1" name="任意多边形: 形状 1370"/>
          <p:cNvSpPr/>
          <p:nvPr/>
        </p:nvSpPr>
        <p:spPr>
          <a:xfrm>
            <a:off x="5448240" y="1571040"/>
            <a:ext cx="4713840" cy="2390040"/>
          </a:xfrm>
          <a:custGeom>
            <a:avLst/>
            <a:gdLst/>
            <a:ahLst/>
            <a:cxnLst/>
            <a:rect l="0" t="0" r="r" b="b"/>
            <a:pathLst>
              <a:path w="13094" h="6639">
                <a:moveTo>
                  <a:pt x="15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6454"/>
                </a:lnTo>
                <a:cubicBezTo>
                  <a:pt x="13094" y="6478"/>
                  <a:pt x="13089" y="6502"/>
                  <a:pt x="13079" y="6525"/>
                </a:cubicBezTo>
                <a:cubicBezTo>
                  <a:pt x="13070" y="6548"/>
                  <a:pt x="13057" y="6568"/>
                  <a:pt x="13039" y="6585"/>
                </a:cubicBezTo>
                <a:cubicBezTo>
                  <a:pt x="13022" y="6603"/>
                  <a:pt x="13002" y="6616"/>
                  <a:pt x="12979" y="6625"/>
                </a:cubicBezTo>
                <a:cubicBezTo>
                  <a:pt x="12956" y="6635"/>
                  <a:pt x="12932" y="6639"/>
                  <a:pt x="12908" y="6639"/>
                </a:cubicBezTo>
                <a:lnTo>
                  <a:pt x="186" y="6639"/>
                </a:lnTo>
                <a:cubicBezTo>
                  <a:pt x="161" y="6639"/>
                  <a:pt x="138" y="6635"/>
                  <a:pt x="115" y="6625"/>
                </a:cubicBezTo>
                <a:cubicBezTo>
                  <a:pt x="92" y="6616"/>
                  <a:pt x="72" y="6603"/>
                  <a:pt x="55" y="6585"/>
                </a:cubicBezTo>
                <a:cubicBezTo>
                  <a:pt x="37" y="6568"/>
                  <a:pt x="24" y="6548"/>
                  <a:pt x="15" y="6525"/>
                </a:cubicBezTo>
                <a:cubicBezTo>
                  <a:pt x="5" y="6502"/>
                  <a:pt x="0" y="6479"/>
                  <a:pt x="0" y="6454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2" name="任意多边形: 形状 1371"/>
          <p:cNvSpPr/>
          <p:nvPr/>
        </p:nvSpPr>
        <p:spPr>
          <a:xfrm>
            <a:off x="5448240" y="1571040"/>
            <a:ext cx="4713840" cy="2390040"/>
          </a:xfrm>
          <a:custGeom>
            <a:avLst/>
            <a:gdLst/>
            <a:ahLst/>
            <a:cxnLst/>
            <a:rect l="0" t="0" r="r" b="b"/>
            <a:pathLst>
              <a:path w="13094" h="6639">
                <a:moveTo>
                  <a:pt x="0" y="6454"/>
                </a:move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6454"/>
                </a:lnTo>
                <a:cubicBezTo>
                  <a:pt x="13094" y="6478"/>
                  <a:pt x="13089" y="6502"/>
                  <a:pt x="13079" y="6525"/>
                </a:cubicBezTo>
                <a:cubicBezTo>
                  <a:pt x="13070" y="6548"/>
                  <a:pt x="13057" y="6568"/>
                  <a:pt x="13039" y="6585"/>
                </a:cubicBezTo>
                <a:cubicBezTo>
                  <a:pt x="13022" y="6603"/>
                  <a:pt x="13002" y="6616"/>
                  <a:pt x="12979" y="6625"/>
                </a:cubicBezTo>
                <a:cubicBezTo>
                  <a:pt x="12956" y="6635"/>
                  <a:pt x="12932" y="6639"/>
                  <a:pt x="12908" y="6639"/>
                </a:cubicBezTo>
                <a:lnTo>
                  <a:pt x="186" y="6639"/>
                </a:lnTo>
                <a:cubicBezTo>
                  <a:pt x="161" y="6639"/>
                  <a:pt x="138" y="6635"/>
                  <a:pt x="115" y="6625"/>
                </a:cubicBezTo>
                <a:cubicBezTo>
                  <a:pt x="92" y="6616"/>
                  <a:pt x="72" y="6603"/>
                  <a:pt x="55" y="6585"/>
                </a:cubicBezTo>
                <a:cubicBezTo>
                  <a:pt x="37" y="6568"/>
                  <a:pt x="24" y="6548"/>
                  <a:pt x="15" y="6525"/>
                </a:cubicBezTo>
                <a:cubicBezTo>
                  <a:pt x="5" y="6502"/>
                  <a:pt x="0" y="6478"/>
                  <a:pt x="0" y="6454"/>
                </a:cubicBezTo>
                <a:moveTo>
                  <a:pt x="24" y="185"/>
                </a:moveTo>
                <a:lnTo>
                  <a:pt x="24" y="6454"/>
                </a:lnTo>
                <a:cubicBezTo>
                  <a:pt x="24" y="6464"/>
                  <a:pt x="25" y="6475"/>
                  <a:pt x="27" y="6485"/>
                </a:cubicBezTo>
                <a:cubicBezTo>
                  <a:pt x="29" y="6496"/>
                  <a:pt x="32" y="6506"/>
                  <a:pt x="36" y="6516"/>
                </a:cubicBezTo>
                <a:cubicBezTo>
                  <a:pt x="40" y="6526"/>
                  <a:pt x="45" y="6535"/>
                  <a:pt x="51" y="6544"/>
                </a:cubicBezTo>
                <a:cubicBezTo>
                  <a:pt x="57" y="6553"/>
                  <a:pt x="64" y="6561"/>
                  <a:pt x="71" y="6569"/>
                </a:cubicBezTo>
                <a:cubicBezTo>
                  <a:pt x="79" y="6576"/>
                  <a:pt x="87" y="6583"/>
                  <a:pt x="96" y="6589"/>
                </a:cubicBezTo>
                <a:cubicBezTo>
                  <a:pt x="105" y="6595"/>
                  <a:pt x="114" y="6600"/>
                  <a:pt x="124" y="6604"/>
                </a:cubicBezTo>
                <a:cubicBezTo>
                  <a:pt x="134" y="6608"/>
                  <a:pt x="144" y="6611"/>
                  <a:pt x="154" y="6613"/>
                </a:cubicBezTo>
                <a:cubicBezTo>
                  <a:pt x="165" y="6615"/>
                  <a:pt x="175" y="6616"/>
                  <a:pt x="186" y="6616"/>
                </a:cubicBezTo>
                <a:lnTo>
                  <a:pt x="12908" y="6616"/>
                </a:lnTo>
                <a:cubicBezTo>
                  <a:pt x="12919" y="6616"/>
                  <a:pt x="12929" y="6615"/>
                  <a:pt x="12940" y="6613"/>
                </a:cubicBezTo>
                <a:cubicBezTo>
                  <a:pt x="12950" y="6611"/>
                  <a:pt x="12960" y="6608"/>
                  <a:pt x="12970" y="6604"/>
                </a:cubicBezTo>
                <a:cubicBezTo>
                  <a:pt x="12980" y="6600"/>
                  <a:pt x="12989" y="6595"/>
                  <a:pt x="12998" y="6589"/>
                </a:cubicBezTo>
                <a:cubicBezTo>
                  <a:pt x="13007" y="6583"/>
                  <a:pt x="13015" y="6576"/>
                  <a:pt x="13023" y="6569"/>
                </a:cubicBezTo>
                <a:cubicBezTo>
                  <a:pt x="13030" y="6561"/>
                  <a:pt x="13037" y="6553"/>
                  <a:pt x="13043" y="6544"/>
                </a:cubicBezTo>
                <a:cubicBezTo>
                  <a:pt x="13049" y="6535"/>
                  <a:pt x="13054" y="6526"/>
                  <a:pt x="13058" y="6516"/>
                </a:cubicBezTo>
                <a:cubicBezTo>
                  <a:pt x="13062" y="6506"/>
                  <a:pt x="13065" y="6496"/>
                  <a:pt x="13067" y="6485"/>
                </a:cubicBezTo>
                <a:cubicBezTo>
                  <a:pt x="13069" y="6475"/>
                  <a:pt x="13070" y="6464"/>
                  <a:pt x="13070" y="6454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3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3" name="任意多边形: 形状 1372"/>
          <p:cNvSpPr/>
          <p:nvPr/>
        </p:nvSpPr>
        <p:spPr>
          <a:xfrm>
            <a:off x="5623920" y="2180880"/>
            <a:ext cx="4362480" cy="1604880"/>
          </a:xfrm>
          <a:custGeom>
            <a:avLst/>
            <a:gdLst/>
            <a:ahLst/>
            <a:cxnLst/>
            <a:rect l="0" t="0" r="r" b="b"/>
            <a:pathLst>
              <a:path w="12118" h="4458">
                <a:moveTo>
                  <a:pt x="0" y="4365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12025" y="0"/>
                </a:lnTo>
                <a:cubicBezTo>
                  <a:pt x="12038" y="0"/>
                  <a:pt x="12049" y="2"/>
                  <a:pt x="12061" y="7"/>
                </a:cubicBezTo>
                <a:cubicBezTo>
                  <a:pt x="12072" y="12"/>
                  <a:pt x="12082" y="19"/>
                  <a:pt x="12091" y="27"/>
                </a:cubicBezTo>
                <a:cubicBezTo>
                  <a:pt x="12100" y="36"/>
                  <a:pt x="12106" y="46"/>
                  <a:pt x="12111" y="57"/>
                </a:cubicBezTo>
                <a:cubicBezTo>
                  <a:pt x="12116" y="69"/>
                  <a:pt x="12118" y="81"/>
                  <a:pt x="12118" y="93"/>
                </a:cubicBezTo>
                <a:lnTo>
                  <a:pt x="12118" y="4365"/>
                </a:lnTo>
                <a:cubicBezTo>
                  <a:pt x="12118" y="4377"/>
                  <a:pt x="12116" y="4389"/>
                  <a:pt x="12111" y="4401"/>
                </a:cubicBezTo>
                <a:cubicBezTo>
                  <a:pt x="12106" y="4412"/>
                  <a:pt x="12100" y="4422"/>
                  <a:pt x="12091" y="4431"/>
                </a:cubicBezTo>
                <a:cubicBezTo>
                  <a:pt x="12082" y="4440"/>
                  <a:pt x="12072" y="4446"/>
                  <a:pt x="12061" y="4451"/>
                </a:cubicBezTo>
                <a:cubicBezTo>
                  <a:pt x="12049" y="4456"/>
                  <a:pt x="12038" y="4458"/>
                  <a:pt x="12025" y="4458"/>
                </a:cubicBezTo>
                <a:lnTo>
                  <a:pt x="93" y="4458"/>
                </a:lnTo>
                <a:cubicBezTo>
                  <a:pt x="80" y="4458"/>
                  <a:pt x="69" y="4456"/>
                  <a:pt x="57" y="4451"/>
                </a:cubicBezTo>
                <a:cubicBezTo>
                  <a:pt x="46" y="4446"/>
                  <a:pt x="36" y="4440"/>
                  <a:pt x="27" y="4431"/>
                </a:cubicBezTo>
                <a:cubicBezTo>
                  <a:pt x="18" y="4422"/>
                  <a:pt x="12" y="4412"/>
                  <a:pt x="7" y="4401"/>
                </a:cubicBezTo>
                <a:cubicBezTo>
                  <a:pt x="2" y="4389"/>
                  <a:pt x="0" y="4377"/>
                  <a:pt x="0" y="436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74" name="任意多边形: 形状 1373"/>
          <p:cNvSpPr/>
          <p:nvPr/>
        </p:nvSpPr>
        <p:spPr>
          <a:xfrm>
            <a:off x="5623920" y="17463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5" y="586"/>
                  <a:pt x="906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5" y="927"/>
                  <a:pt x="495" y="930"/>
                  <a:pt x="464" y="930"/>
                </a:cubicBezTo>
                <a:cubicBezTo>
                  <a:pt x="434" y="930"/>
                  <a:pt x="403" y="927"/>
                  <a:pt x="374" y="921"/>
                </a:cubicBezTo>
                <a:cubicBezTo>
                  <a:pt x="344" y="915"/>
                  <a:pt x="315" y="906"/>
                  <a:pt x="286" y="894"/>
                </a:cubicBezTo>
                <a:cubicBezTo>
                  <a:pt x="258" y="883"/>
                  <a:pt x="232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4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5" y="345"/>
                  <a:pt x="24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2" y="61"/>
                  <a:pt x="258" y="47"/>
                  <a:pt x="286" y="35"/>
                </a:cubicBezTo>
                <a:cubicBezTo>
                  <a:pt x="315" y="24"/>
                  <a:pt x="344" y="15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8"/>
                </a:cubicBezTo>
                <a:cubicBezTo>
                  <a:pt x="906" y="316"/>
                  <a:pt x="915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75" name="图片 1374"/>
          <p:cNvPicPr/>
          <p:nvPr/>
        </p:nvPicPr>
        <p:blipFill>
          <a:blip r:embed="rId5"/>
          <a:stretch/>
        </p:blipFill>
        <p:spPr>
          <a:xfrm>
            <a:off x="5707800" y="184680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76" name="文本框 1375"/>
          <p:cNvSpPr txBox="1"/>
          <p:nvPr/>
        </p:nvSpPr>
        <p:spPr>
          <a:xfrm>
            <a:off x="877320" y="458424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支持增量更新和定期优化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7" name="文本框 1376"/>
          <p:cNvSpPr txBox="1"/>
          <p:nvPr/>
        </p:nvSpPr>
        <p:spPr>
          <a:xfrm>
            <a:off x="6058440" y="18111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实现示例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8" name="文本框 1377"/>
          <p:cNvSpPr txBox="1"/>
          <p:nvPr/>
        </p:nvSpPr>
        <p:spPr>
          <a:xfrm>
            <a:off x="5724360" y="2300760"/>
            <a:ext cx="2818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class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LongTermMemory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: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__init__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9" name="文本框 1378"/>
          <p:cNvSpPr txBox="1"/>
          <p:nvPr/>
        </p:nvSpPr>
        <p:spPr>
          <a:xfrm>
            <a:off x="5724360" y="2468160"/>
            <a:ext cx="3662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file_path="memory.json"):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.file_path = file_path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0" name="文本框 1379"/>
          <p:cNvSpPr txBox="1"/>
          <p:nvPr/>
        </p:nvSpPr>
        <p:spPr>
          <a:xfrm>
            <a:off x="5724360" y="2635200"/>
            <a:ext cx="4084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.memory =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.load_memory()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load_memory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):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if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1" name="文本框 1380"/>
          <p:cNvSpPr txBox="1"/>
          <p:nvPr/>
        </p:nvSpPr>
        <p:spPr>
          <a:xfrm>
            <a:off x="5724360" y="2802240"/>
            <a:ext cx="4014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os.path.exists(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.file_path):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with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open(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.file_path,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2" name="文本框 1381"/>
          <p:cNvSpPr txBox="1"/>
          <p:nvPr/>
        </p:nvSpPr>
        <p:spPr>
          <a:xfrm>
            <a:off x="5724360" y="2969280"/>
            <a:ext cx="3521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"r")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file: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json.load(file)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{}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def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3" name="文本框 1382"/>
          <p:cNvSpPr txBox="1"/>
          <p:nvPr/>
        </p:nvSpPr>
        <p:spPr>
          <a:xfrm>
            <a:off x="5724360" y="3136680"/>
            <a:ext cx="3732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add_entry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key, value):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.memory[key] = value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4" name="文本框 1383"/>
          <p:cNvSpPr txBox="1"/>
          <p:nvPr/>
        </p:nvSpPr>
        <p:spPr>
          <a:xfrm>
            <a:off x="5724360" y="3303720"/>
            <a:ext cx="359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.save_memory()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get_entry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key):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5" name="任意多边形: 形状 1384"/>
          <p:cNvSpPr/>
          <p:nvPr/>
        </p:nvSpPr>
        <p:spPr>
          <a:xfrm>
            <a:off x="5448240" y="4295160"/>
            <a:ext cx="4713840" cy="1587960"/>
          </a:xfrm>
          <a:custGeom>
            <a:avLst/>
            <a:gdLst/>
            <a:ahLst/>
            <a:cxnLst/>
            <a:rect l="0" t="0" r="r" b="b"/>
            <a:pathLst>
              <a:path w="13094" h="4411">
                <a:moveTo>
                  <a:pt x="15" y="115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3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4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7"/>
                  <a:pt x="13094" y="161"/>
                  <a:pt x="13094" y="186"/>
                </a:cubicBezTo>
                <a:lnTo>
                  <a:pt x="13094" y="4226"/>
                </a:lnTo>
                <a:cubicBezTo>
                  <a:pt x="13094" y="4250"/>
                  <a:pt x="13089" y="4274"/>
                  <a:pt x="13079" y="4297"/>
                </a:cubicBezTo>
                <a:cubicBezTo>
                  <a:pt x="13070" y="4320"/>
                  <a:pt x="13057" y="4340"/>
                  <a:pt x="13039" y="4357"/>
                </a:cubicBezTo>
                <a:cubicBezTo>
                  <a:pt x="13022" y="4375"/>
                  <a:pt x="13002" y="4388"/>
                  <a:pt x="12979" y="4397"/>
                </a:cubicBezTo>
                <a:cubicBezTo>
                  <a:pt x="12956" y="4407"/>
                  <a:pt x="12932" y="4411"/>
                  <a:pt x="12908" y="4411"/>
                </a:cubicBezTo>
                <a:lnTo>
                  <a:pt x="186" y="4411"/>
                </a:lnTo>
                <a:cubicBezTo>
                  <a:pt x="161" y="4411"/>
                  <a:pt x="138" y="4407"/>
                  <a:pt x="115" y="4397"/>
                </a:cubicBezTo>
                <a:cubicBezTo>
                  <a:pt x="92" y="4388"/>
                  <a:pt x="72" y="4375"/>
                  <a:pt x="55" y="4357"/>
                </a:cubicBezTo>
                <a:cubicBezTo>
                  <a:pt x="37" y="4340"/>
                  <a:pt x="24" y="4320"/>
                  <a:pt x="15" y="4297"/>
                </a:cubicBezTo>
                <a:cubicBezTo>
                  <a:pt x="5" y="4274"/>
                  <a:pt x="0" y="4251"/>
                  <a:pt x="0" y="4226"/>
                </a:cubicBez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6" name="任意多边形: 形状 1385"/>
          <p:cNvSpPr/>
          <p:nvPr/>
        </p:nvSpPr>
        <p:spPr>
          <a:xfrm>
            <a:off x="5448240" y="4295160"/>
            <a:ext cx="4713840" cy="1587960"/>
          </a:xfrm>
          <a:custGeom>
            <a:avLst/>
            <a:gdLst/>
            <a:ahLst/>
            <a:cxnLst/>
            <a:rect l="0" t="0" r="r" b="b"/>
            <a:pathLst>
              <a:path w="13094" h="4411">
                <a:moveTo>
                  <a:pt x="0" y="4226"/>
                </a:move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4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7"/>
                  <a:pt x="13094" y="161"/>
                  <a:pt x="13094" y="186"/>
                </a:cubicBezTo>
                <a:lnTo>
                  <a:pt x="13094" y="4226"/>
                </a:lnTo>
                <a:cubicBezTo>
                  <a:pt x="13094" y="4250"/>
                  <a:pt x="13089" y="4274"/>
                  <a:pt x="13079" y="4297"/>
                </a:cubicBezTo>
                <a:cubicBezTo>
                  <a:pt x="13070" y="4320"/>
                  <a:pt x="13057" y="4340"/>
                  <a:pt x="13039" y="4357"/>
                </a:cubicBezTo>
                <a:cubicBezTo>
                  <a:pt x="13022" y="4375"/>
                  <a:pt x="13002" y="4388"/>
                  <a:pt x="12979" y="4397"/>
                </a:cubicBezTo>
                <a:cubicBezTo>
                  <a:pt x="12956" y="4407"/>
                  <a:pt x="12932" y="4411"/>
                  <a:pt x="12908" y="4411"/>
                </a:cubicBezTo>
                <a:lnTo>
                  <a:pt x="186" y="4411"/>
                </a:lnTo>
                <a:cubicBezTo>
                  <a:pt x="161" y="4411"/>
                  <a:pt x="138" y="4407"/>
                  <a:pt x="115" y="4397"/>
                </a:cubicBezTo>
                <a:cubicBezTo>
                  <a:pt x="92" y="4388"/>
                  <a:pt x="72" y="4375"/>
                  <a:pt x="55" y="4357"/>
                </a:cubicBezTo>
                <a:cubicBezTo>
                  <a:pt x="37" y="4340"/>
                  <a:pt x="24" y="4320"/>
                  <a:pt x="15" y="4297"/>
                </a:cubicBezTo>
                <a:cubicBezTo>
                  <a:pt x="5" y="4274"/>
                  <a:pt x="0" y="4250"/>
                  <a:pt x="0" y="4226"/>
                </a:cubicBezTo>
                <a:moveTo>
                  <a:pt x="24" y="186"/>
                </a:moveTo>
                <a:lnTo>
                  <a:pt x="24" y="4226"/>
                </a:lnTo>
                <a:cubicBezTo>
                  <a:pt x="24" y="4236"/>
                  <a:pt x="25" y="4247"/>
                  <a:pt x="27" y="4257"/>
                </a:cubicBezTo>
                <a:cubicBezTo>
                  <a:pt x="29" y="4268"/>
                  <a:pt x="32" y="4278"/>
                  <a:pt x="36" y="4288"/>
                </a:cubicBezTo>
                <a:cubicBezTo>
                  <a:pt x="40" y="4298"/>
                  <a:pt x="45" y="4307"/>
                  <a:pt x="51" y="4316"/>
                </a:cubicBezTo>
                <a:cubicBezTo>
                  <a:pt x="57" y="4325"/>
                  <a:pt x="64" y="4333"/>
                  <a:pt x="71" y="4341"/>
                </a:cubicBezTo>
                <a:cubicBezTo>
                  <a:pt x="79" y="4348"/>
                  <a:pt x="87" y="4355"/>
                  <a:pt x="96" y="4361"/>
                </a:cubicBezTo>
                <a:cubicBezTo>
                  <a:pt x="105" y="4367"/>
                  <a:pt x="114" y="4372"/>
                  <a:pt x="124" y="4376"/>
                </a:cubicBezTo>
                <a:cubicBezTo>
                  <a:pt x="134" y="4380"/>
                  <a:pt x="144" y="4383"/>
                  <a:pt x="154" y="4385"/>
                </a:cubicBezTo>
                <a:cubicBezTo>
                  <a:pt x="165" y="4387"/>
                  <a:pt x="175" y="4388"/>
                  <a:pt x="186" y="4388"/>
                </a:cubicBezTo>
                <a:lnTo>
                  <a:pt x="12908" y="4388"/>
                </a:lnTo>
                <a:cubicBezTo>
                  <a:pt x="12919" y="4388"/>
                  <a:pt x="12929" y="4387"/>
                  <a:pt x="12940" y="4385"/>
                </a:cubicBezTo>
                <a:cubicBezTo>
                  <a:pt x="12950" y="4383"/>
                  <a:pt x="12960" y="4380"/>
                  <a:pt x="12970" y="4376"/>
                </a:cubicBezTo>
                <a:cubicBezTo>
                  <a:pt x="12980" y="4372"/>
                  <a:pt x="12989" y="4367"/>
                  <a:pt x="12998" y="4361"/>
                </a:cubicBezTo>
                <a:cubicBezTo>
                  <a:pt x="13007" y="4355"/>
                  <a:pt x="13015" y="4348"/>
                  <a:pt x="13023" y="4341"/>
                </a:cubicBezTo>
                <a:cubicBezTo>
                  <a:pt x="13030" y="4333"/>
                  <a:pt x="13037" y="4325"/>
                  <a:pt x="13043" y="4316"/>
                </a:cubicBezTo>
                <a:cubicBezTo>
                  <a:pt x="13049" y="4307"/>
                  <a:pt x="13054" y="4298"/>
                  <a:pt x="13058" y="4288"/>
                </a:cubicBezTo>
                <a:cubicBezTo>
                  <a:pt x="13062" y="4278"/>
                  <a:pt x="13065" y="4268"/>
                  <a:pt x="13067" y="4257"/>
                </a:cubicBezTo>
                <a:cubicBezTo>
                  <a:pt x="13069" y="4247"/>
                  <a:pt x="13070" y="4236"/>
                  <a:pt x="13070" y="4226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4"/>
                  <a:pt x="13062" y="133"/>
                  <a:pt x="13058" y="124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7"/>
                  <a:pt x="13030" y="78"/>
                  <a:pt x="13023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7" y="154"/>
                </a:cubicBezTo>
                <a:cubicBezTo>
                  <a:pt x="25" y="164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7" name="任意多边形: 形状 1386"/>
          <p:cNvSpPr/>
          <p:nvPr/>
        </p:nvSpPr>
        <p:spPr>
          <a:xfrm>
            <a:off x="5623920" y="447048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6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5" y="586"/>
                  <a:pt x="906" y="615"/>
                  <a:pt x="894" y="643"/>
                </a:cubicBezTo>
                <a:cubicBezTo>
                  <a:pt x="882" y="672"/>
                  <a:pt x="868" y="698"/>
                  <a:pt x="851" y="724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6"/>
                  <a:pt x="748" y="835"/>
                  <a:pt x="723" y="852"/>
                </a:cubicBezTo>
                <a:cubicBezTo>
                  <a:pt x="698" y="869"/>
                  <a:pt x="671" y="883"/>
                  <a:pt x="643" y="895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5" y="927"/>
                  <a:pt x="495" y="930"/>
                  <a:pt x="464" y="930"/>
                </a:cubicBezTo>
                <a:cubicBezTo>
                  <a:pt x="434" y="930"/>
                  <a:pt x="403" y="927"/>
                  <a:pt x="374" y="921"/>
                </a:cubicBezTo>
                <a:cubicBezTo>
                  <a:pt x="344" y="915"/>
                  <a:pt x="315" y="906"/>
                  <a:pt x="286" y="895"/>
                </a:cubicBezTo>
                <a:cubicBezTo>
                  <a:pt x="258" y="883"/>
                  <a:pt x="232" y="869"/>
                  <a:pt x="206" y="852"/>
                </a:cubicBezTo>
                <a:cubicBezTo>
                  <a:pt x="181" y="835"/>
                  <a:pt x="157" y="816"/>
                  <a:pt x="136" y="794"/>
                </a:cubicBezTo>
                <a:cubicBezTo>
                  <a:pt x="114" y="772"/>
                  <a:pt x="95" y="749"/>
                  <a:pt x="78" y="724"/>
                </a:cubicBezTo>
                <a:cubicBezTo>
                  <a:pt x="61" y="698"/>
                  <a:pt x="47" y="672"/>
                  <a:pt x="35" y="643"/>
                </a:cubicBezTo>
                <a:cubicBezTo>
                  <a:pt x="24" y="615"/>
                  <a:pt x="15" y="586"/>
                  <a:pt x="9" y="556"/>
                </a:cubicBezTo>
                <a:cubicBezTo>
                  <a:pt x="3" y="526"/>
                  <a:pt x="0" y="496"/>
                  <a:pt x="0" y="466"/>
                </a:cubicBezTo>
                <a:cubicBezTo>
                  <a:pt x="0" y="435"/>
                  <a:pt x="3" y="405"/>
                  <a:pt x="9" y="375"/>
                </a:cubicBezTo>
                <a:cubicBezTo>
                  <a:pt x="15" y="345"/>
                  <a:pt x="24" y="316"/>
                  <a:pt x="35" y="288"/>
                </a:cubicBezTo>
                <a:cubicBezTo>
                  <a:pt x="47" y="260"/>
                  <a:pt x="61" y="233"/>
                  <a:pt x="78" y="208"/>
                </a:cubicBezTo>
                <a:cubicBezTo>
                  <a:pt x="95" y="182"/>
                  <a:pt x="114" y="159"/>
                  <a:pt x="136" y="137"/>
                </a:cubicBezTo>
                <a:cubicBezTo>
                  <a:pt x="157" y="116"/>
                  <a:pt x="181" y="96"/>
                  <a:pt x="206" y="79"/>
                </a:cubicBezTo>
                <a:cubicBezTo>
                  <a:pt x="232" y="62"/>
                  <a:pt x="258" y="47"/>
                  <a:pt x="286" y="36"/>
                </a:cubicBezTo>
                <a:cubicBezTo>
                  <a:pt x="315" y="24"/>
                  <a:pt x="344" y="15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3" y="36"/>
                </a:cubicBezTo>
                <a:cubicBezTo>
                  <a:pt x="671" y="47"/>
                  <a:pt x="698" y="62"/>
                  <a:pt x="723" y="79"/>
                </a:cubicBezTo>
                <a:cubicBezTo>
                  <a:pt x="748" y="96"/>
                  <a:pt x="772" y="116"/>
                  <a:pt x="793" y="137"/>
                </a:cubicBezTo>
                <a:cubicBezTo>
                  <a:pt x="815" y="159"/>
                  <a:pt x="834" y="182"/>
                  <a:pt x="851" y="208"/>
                </a:cubicBezTo>
                <a:cubicBezTo>
                  <a:pt x="868" y="233"/>
                  <a:pt x="882" y="260"/>
                  <a:pt x="894" y="288"/>
                </a:cubicBezTo>
                <a:cubicBezTo>
                  <a:pt x="906" y="316"/>
                  <a:pt x="915" y="345"/>
                  <a:pt x="920" y="375"/>
                </a:cubicBezTo>
                <a:cubicBezTo>
                  <a:pt x="926" y="405"/>
                  <a:pt x="929" y="435"/>
                  <a:pt x="929" y="466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88" name="图片 1387"/>
          <p:cNvPicPr/>
          <p:nvPr/>
        </p:nvPicPr>
        <p:blipFill>
          <a:blip r:embed="rId6"/>
          <a:stretch/>
        </p:blipFill>
        <p:spPr>
          <a:xfrm>
            <a:off x="5716080" y="457128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89" name="文本框 1388"/>
          <p:cNvSpPr txBox="1"/>
          <p:nvPr/>
        </p:nvSpPr>
        <p:spPr>
          <a:xfrm>
            <a:off x="5724360" y="3470760"/>
            <a:ext cx="2606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self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.memory.get(key, "Key not found")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0" name="任意多边形: 形状 1389"/>
          <p:cNvSpPr/>
          <p:nvPr/>
        </p:nvSpPr>
        <p:spPr>
          <a:xfrm>
            <a:off x="5623920" y="5022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3"/>
                  <a:pt x="1112" y="629"/>
                  <a:pt x="1104" y="665"/>
                </a:cubicBezTo>
                <a:cubicBezTo>
                  <a:pt x="1097" y="701"/>
                  <a:pt x="1087" y="736"/>
                  <a:pt x="1073" y="770"/>
                </a:cubicBezTo>
                <a:cubicBezTo>
                  <a:pt x="1059" y="804"/>
                  <a:pt x="1042" y="836"/>
                  <a:pt x="1021" y="866"/>
                </a:cubicBezTo>
                <a:cubicBezTo>
                  <a:pt x="1001" y="897"/>
                  <a:pt x="978" y="925"/>
                  <a:pt x="952" y="951"/>
                </a:cubicBezTo>
                <a:cubicBezTo>
                  <a:pt x="926" y="976"/>
                  <a:pt x="898" y="1000"/>
                  <a:pt x="868" y="1020"/>
                </a:cubicBezTo>
                <a:cubicBezTo>
                  <a:pt x="837" y="1040"/>
                  <a:pt x="805" y="1057"/>
                  <a:pt x="771" y="1071"/>
                </a:cubicBezTo>
                <a:cubicBezTo>
                  <a:pt x="737" y="1085"/>
                  <a:pt x="703" y="1097"/>
                  <a:pt x="667" y="1104"/>
                </a:cubicBezTo>
                <a:cubicBezTo>
                  <a:pt x="631" y="1111"/>
                  <a:pt x="595" y="1115"/>
                  <a:pt x="558" y="1115"/>
                </a:cubicBezTo>
                <a:cubicBezTo>
                  <a:pt x="520" y="1115"/>
                  <a:pt x="484" y="1111"/>
                  <a:pt x="448" y="1104"/>
                </a:cubicBezTo>
                <a:cubicBezTo>
                  <a:pt x="412" y="1097"/>
                  <a:pt x="378" y="1085"/>
                  <a:pt x="344" y="1071"/>
                </a:cubicBezTo>
                <a:cubicBezTo>
                  <a:pt x="310" y="1057"/>
                  <a:pt x="278" y="1040"/>
                  <a:pt x="247" y="1020"/>
                </a:cubicBezTo>
                <a:cubicBezTo>
                  <a:pt x="217" y="1000"/>
                  <a:pt x="189" y="976"/>
                  <a:pt x="163" y="951"/>
                </a:cubicBezTo>
                <a:cubicBezTo>
                  <a:pt x="137" y="925"/>
                  <a:pt x="114" y="897"/>
                  <a:pt x="94" y="866"/>
                </a:cubicBezTo>
                <a:cubicBezTo>
                  <a:pt x="73" y="836"/>
                  <a:pt x="56" y="804"/>
                  <a:pt x="42" y="770"/>
                </a:cubicBezTo>
                <a:cubicBezTo>
                  <a:pt x="28" y="736"/>
                  <a:pt x="18" y="701"/>
                  <a:pt x="11" y="665"/>
                </a:cubicBezTo>
                <a:cubicBezTo>
                  <a:pt x="3" y="629"/>
                  <a:pt x="0" y="593"/>
                  <a:pt x="0" y="557"/>
                </a:cubicBezTo>
                <a:cubicBezTo>
                  <a:pt x="0" y="520"/>
                  <a:pt x="3" y="484"/>
                  <a:pt x="11" y="448"/>
                </a:cubicBezTo>
                <a:cubicBezTo>
                  <a:pt x="18" y="412"/>
                  <a:pt x="28" y="377"/>
                  <a:pt x="42" y="343"/>
                </a:cubicBezTo>
                <a:cubicBezTo>
                  <a:pt x="56" y="310"/>
                  <a:pt x="73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3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2" y="17"/>
                  <a:pt x="448" y="10"/>
                </a:cubicBezTo>
                <a:cubicBezTo>
                  <a:pt x="484" y="3"/>
                  <a:pt x="520" y="0"/>
                  <a:pt x="558" y="0"/>
                </a:cubicBezTo>
                <a:cubicBezTo>
                  <a:pt x="595" y="0"/>
                  <a:pt x="631" y="3"/>
                  <a:pt x="667" y="10"/>
                </a:cubicBezTo>
                <a:cubicBezTo>
                  <a:pt x="703" y="17"/>
                  <a:pt x="737" y="28"/>
                  <a:pt x="771" y="42"/>
                </a:cubicBezTo>
                <a:cubicBezTo>
                  <a:pt x="805" y="56"/>
                  <a:pt x="837" y="73"/>
                  <a:pt x="868" y="93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2" y="278"/>
                  <a:pt x="1059" y="310"/>
                  <a:pt x="1073" y="343"/>
                </a:cubicBezTo>
                <a:cubicBezTo>
                  <a:pt x="1087" y="377"/>
                  <a:pt x="1097" y="412"/>
                  <a:pt x="1104" y="448"/>
                </a:cubicBezTo>
                <a:cubicBezTo>
                  <a:pt x="1112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91" name="图片 1390"/>
          <p:cNvPicPr/>
          <p:nvPr/>
        </p:nvPicPr>
        <p:blipFill>
          <a:blip r:embed="rId7"/>
          <a:stretch/>
        </p:blipFill>
        <p:spPr>
          <a:xfrm>
            <a:off x="5766120" y="51559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2" name="文本框 1391"/>
          <p:cNvSpPr txBox="1"/>
          <p:nvPr/>
        </p:nvSpPr>
        <p:spPr>
          <a:xfrm>
            <a:off x="6058440" y="453564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长期记忆工作流程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93" name="图片 1392"/>
          <p:cNvPicPr/>
          <p:nvPr/>
        </p:nvPicPr>
        <p:blipFill>
          <a:blip r:embed="rId8"/>
          <a:stretch/>
        </p:blipFill>
        <p:spPr>
          <a:xfrm>
            <a:off x="6409440" y="52398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4" name="任意多边形: 形状 1393"/>
          <p:cNvSpPr/>
          <p:nvPr/>
        </p:nvSpPr>
        <p:spPr>
          <a:xfrm>
            <a:off x="6910920" y="5022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3"/>
                  <a:pt x="1111" y="629"/>
                  <a:pt x="1104" y="665"/>
                </a:cubicBezTo>
                <a:cubicBezTo>
                  <a:pt x="1097" y="701"/>
                  <a:pt x="1087" y="736"/>
                  <a:pt x="1073" y="770"/>
                </a:cubicBezTo>
                <a:cubicBezTo>
                  <a:pt x="1059" y="804"/>
                  <a:pt x="1041" y="836"/>
                  <a:pt x="1021" y="866"/>
                </a:cubicBezTo>
                <a:cubicBezTo>
                  <a:pt x="1001" y="897"/>
                  <a:pt x="978" y="925"/>
                  <a:pt x="952" y="951"/>
                </a:cubicBezTo>
                <a:cubicBezTo>
                  <a:pt x="926" y="976"/>
                  <a:pt x="898" y="1000"/>
                  <a:pt x="867" y="1020"/>
                </a:cubicBezTo>
                <a:cubicBezTo>
                  <a:pt x="837" y="1040"/>
                  <a:pt x="805" y="1057"/>
                  <a:pt x="771" y="1071"/>
                </a:cubicBezTo>
                <a:cubicBezTo>
                  <a:pt x="737" y="1085"/>
                  <a:pt x="702" y="1097"/>
                  <a:pt x="666" y="1104"/>
                </a:cubicBezTo>
                <a:cubicBezTo>
                  <a:pt x="631" y="1111"/>
                  <a:pt x="594" y="1115"/>
                  <a:pt x="558" y="1115"/>
                </a:cubicBezTo>
                <a:cubicBezTo>
                  <a:pt x="521" y="1115"/>
                  <a:pt x="485" y="1111"/>
                  <a:pt x="449" y="1104"/>
                </a:cubicBezTo>
                <a:cubicBezTo>
                  <a:pt x="413" y="1097"/>
                  <a:pt x="378" y="1085"/>
                  <a:pt x="345" y="1071"/>
                </a:cubicBezTo>
                <a:cubicBezTo>
                  <a:pt x="311" y="1057"/>
                  <a:pt x="278" y="1040"/>
                  <a:pt x="247" y="1020"/>
                </a:cubicBezTo>
                <a:cubicBezTo>
                  <a:pt x="217" y="1000"/>
                  <a:pt x="189" y="976"/>
                  <a:pt x="163" y="951"/>
                </a:cubicBezTo>
                <a:cubicBezTo>
                  <a:pt x="137" y="925"/>
                  <a:pt x="114" y="897"/>
                  <a:pt x="94" y="866"/>
                </a:cubicBezTo>
                <a:cubicBezTo>
                  <a:pt x="73" y="836"/>
                  <a:pt x="56" y="804"/>
                  <a:pt x="42" y="770"/>
                </a:cubicBezTo>
                <a:cubicBezTo>
                  <a:pt x="28" y="736"/>
                  <a:pt x="18" y="701"/>
                  <a:pt x="10" y="665"/>
                </a:cubicBezTo>
                <a:cubicBezTo>
                  <a:pt x="3" y="629"/>
                  <a:pt x="0" y="593"/>
                  <a:pt x="0" y="557"/>
                </a:cubicBezTo>
                <a:cubicBezTo>
                  <a:pt x="0" y="520"/>
                  <a:pt x="3" y="484"/>
                  <a:pt x="10" y="448"/>
                </a:cubicBezTo>
                <a:cubicBezTo>
                  <a:pt x="18" y="412"/>
                  <a:pt x="28" y="377"/>
                  <a:pt x="42" y="343"/>
                </a:cubicBezTo>
                <a:cubicBezTo>
                  <a:pt x="56" y="310"/>
                  <a:pt x="73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3"/>
                </a:cubicBezTo>
                <a:cubicBezTo>
                  <a:pt x="278" y="73"/>
                  <a:pt x="311" y="56"/>
                  <a:pt x="345" y="42"/>
                </a:cubicBezTo>
                <a:cubicBezTo>
                  <a:pt x="378" y="28"/>
                  <a:pt x="413" y="17"/>
                  <a:pt x="449" y="10"/>
                </a:cubicBezTo>
                <a:cubicBezTo>
                  <a:pt x="485" y="3"/>
                  <a:pt x="521" y="0"/>
                  <a:pt x="558" y="0"/>
                </a:cubicBezTo>
                <a:cubicBezTo>
                  <a:pt x="594" y="0"/>
                  <a:pt x="631" y="3"/>
                  <a:pt x="666" y="10"/>
                </a:cubicBezTo>
                <a:cubicBezTo>
                  <a:pt x="702" y="17"/>
                  <a:pt x="737" y="28"/>
                  <a:pt x="771" y="42"/>
                </a:cubicBezTo>
                <a:cubicBezTo>
                  <a:pt x="805" y="56"/>
                  <a:pt x="837" y="73"/>
                  <a:pt x="867" y="93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1" y="278"/>
                  <a:pt x="1059" y="310"/>
                  <a:pt x="1073" y="343"/>
                </a:cubicBezTo>
                <a:cubicBezTo>
                  <a:pt x="1087" y="377"/>
                  <a:pt x="1097" y="412"/>
                  <a:pt x="1104" y="448"/>
                </a:cubicBezTo>
                <a:cubicBezTo>
                  <a:pt x="1111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95" name="图片 1394"/>
          <p:cNvPicPr/>
          <p:nvPr/>
        </p:nvPicPr>
        <p:blipFill>
          <a:blip r:embed="rId9"/>
          <a:stretch/>
        </p:blipFill>
        <p:spPr>
          <a:xfrm>
            <a:off x="7053120" y="51559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6" name="文本框 1395"/>
          <p:cNvSpPr txBox="1"/>
          <p:nvPr/>
        </p:nvSpPr>
        <p:spPr>
          <a:xfrm>
            <a:off x="5623920" y="54604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用户交互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97" name="图片 1396"/>
          <p:cNvPicPr/>
          <p:nvPr/>
        </p:nvPicPr>
        <p:blipFill>
          <a:blip r:embed="rId10"/>
          <a:stretch/>
        </p:blipFill>
        <p:spPr>
          <a:xfrm>
            <a:off x="7696440" y="52398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8" name="任意多边形: 形状 1397"/>
          <p:cNvSpPr/>
          <p:nvPr/>
        </p:nvSpPr>
        <p:spPr>
          <a:xfrm>
            <a:off x="8197920" y="5022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3"/>
                  <a:pt x="1111" y="629"/>
                  <a:pt x="1104" y="665"/>
                </a:cubicBezTo>
                <a:cubicBezTo>
                  <a:pt x="1097" y="701"/>
                  <a:pt x="1086" y="736"/>
                  <a:pt x="1072" y="770"/>
                </a:cubicBezTo>
                <a:cubicBezTo>
                  <a:pt x="1058" y="804"/>
                  <a:pt x="1041" y="836"/>
                  <a:pt x="1021" y="866"/>
                </a:cubicBezTo>
                <a:cubicBezTo>
                  <a:pt x="1001" y="897"/>
                  <a:pt x="977" y="925"/>
                  <a:pt x="952" y="951"/>
                </a:cubicBezTo>
                <a:cubicBezTo>
                  <a:pt x="926" y="976"/>
                  <a:pt x="898" y="1000"/>
                  <a:pt x="867" y="1020"/>
                </a:cubicBezTo>
                <a:cubicBezTo>
                  <a:pt x="837" y="1040"/>
                  <a:pt x="805" y="1057"/>
                  <a:pt x="771" y="1071"/>
                </a:cubicBezTo>
                <a:cubicBezTo>
                  <a:pt x="737" y="1085"/>
                  <a:pt x="702" y="1097"/>
                  <a:pt x="666" y="1104"/>
                </a:cubicBezTo>
                <a:cubicBezTo>
                  <a:pt x="630" y="1111"/>
                  <a:pt x="594" y="1115"/>
                  <a:pt x="558" y="1115"/>
                </a:cubicBezTo>
                <a:cubicBezTo>
                  <a:pt x="521" y="1115"/>
                  <a:pt x="485" y="1111"/>
                  <a:pt x="449" y="1104"/>
                </a:cubicBezTo>
                <a:cubicBezTo>
                  <a:pt x="413" y="1097"/>
                  <a:pt x="378" y="1085"/>
                  <a:pt x="344" y="1071"/>
                </a:cubicBezTo>
                <a:cubicBezTo>
                  <a:pt x="311" y="1057"/>
                  <a:pt x="279" y="1040"/>
                  <a:pt x="248" y="1020"/>
                </a:cubicBezTo>
                <a:cubicBezTo>
                  <a:pt x="218" y="1000"/>
                  <a:pt x="190" y="976"/>
                  <a:pt x="164" y="951"/>
                </a:cubicBezTo>
                <a:cubicBezTo>
                  <a:pt x="138" y="925"/>
                  <a:pt x="115" y="897"/>
                  <a:pt x="94" y="866"/>
                </a:cubicBezTo>
                <a:cubicBezTo>
                  <a:pt x="74" y="836"/>
                  <a:pt x="56" y="804"/>
                  <a:pt x="42" y="770"/>
                </a:cubicBezTo>
                <a:cubicBezTo>
                  <a:pt x="28" y="736"/>
                  <a:pt x="17" y="701"/>
                  <a:pt x="10" y="665"/>
                </a:cubicBezTo>
                <a:cubicBezTo>
                  <a:pt x="3" y="629"/>
                  <a:pt x="0" y="593"/>
                  <a:pt x="0" y="557"/>
                </a:cubicBezTo>
                <a:cubicBezTo>
                  <a:pt x="0" y="520"/>
                  <a:pt x="3" y="484"/>
                  <a:pt x="10" y="448"/>
                </a:cubicBezTo>
                <a:cubicBezTo>
                  <a:pt x="17" y="412"/>
                  <a:pt x="28" y="377"/>
                  <a:pt x="42" y="343"/>
                </a:cubicBezTo>
                <a:cubicBezTo>
                  <a:pt x="56" y="310"/>
                  <a:pt x="74" y="278"/>
                  <a:pt x="94" y="247"/>
                </a:cubicBezTo>
                <a:cubicBezTo>
                  <a:pt x="115" y="217"/>
                  <a:pt x="138" y="189"/>
                  <a:pt x="164" y="163"/>
                </a:cubicBezTo>
                <a:cubicBezTo>
                  <a:pt x="190" y="137"/>
                  <a:pt x="218" y="114"/>
                  <a:pt x="248" y="93"/>
                </a:cubicBezTo>
                <a:cubicBezTo>
                  <a:pt x="279" y="73"/>
                  <a:pt x="311" y="56"/>
                  <a:pt x="344" y="42"/>
                </a:cubicBezTo>
                <a:cubicBezTo>
                  <a:pt x="378" y="28"/>
                  <a:pt x="413" y="17"/>
                  <a:pt x="449" y="10"/>
                </a:cubicBezTo>
                <a:cubicBezTo>
                  <a:pt x="485" y="3"/>
                  <a:pt x="521" y="0"/>
                  <a:pt x="558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7"/>
                  <a:pt x="737" y="28"/>
                  <a:pt x="771" y="42"/>
                </a:cubicBezTo>
                <a:cubicBezTo>
                  <a:pt x="805" y="56"/>
                  <a:pt x="837" y="73"/>
                  <a:pt x="867" y="93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7" y="189"/>
                  <a:pt x="1001" y="217"/>
                  <a:pt x="1021" y="247"/>
                </a:cubicBezTo>
                <a:cubicBezTo>
                  <a:pt x="1041" y="278"/>
                  <a:pt x="1058" y="310"/>
                  <a:pt x="1072" y="343"/>
                </a:cubicBezTo>
                <a:cubicBezTo>
                  <a:pt x="1086" y="377"/>
                  <a:pt x="1097" y="412"/>
                  <a:pt x="1104" y="448"/>
                </a:cubicBezTo>
                <a:cubicBezTo>
                  <a:pt x="1111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99" name="图片 1398"/>
          <p:cNvPicPr/>
          <p:nvPr/>
        </p:nvPicPr>
        <p:blipFill>
          <a:blip r:embed="rId11"/>
          <a:stretch/>
        </p:blipFill>
        <p:spPr>
          <a:xfrm>
            <a:off x="8331480" y="51559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00" name="文本框 1399"/>
          <p:cNvSpPr txBox="1"/>
          <p:nvPr/>
        </p:nvSpPr>
        <p:spPr>
          <a:xfrm>
            <a:off x="6910920" y="54604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存储记忆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01" name="图片 1400"/>
          <p:cNvPicPr/>
          <p:nvPr/>
        </p:nvPicPr>
        <p:blipFill>
          <a:blip r:embed="rId10"/>
          <a:stretch/>
        </p:blipFill>
        <p:spPr>
          <a:xfrm>
            <a:off x="8983440" y="52398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02" name="任意多边形: 形状 1401"/>
          <p:cNvSpPr/>
          <p:nvPr/>
        </p:nvSpPr>
        <p:spPr>
          <a:xfrm>
            <a:off x="9534960" y="5022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3"/>
                  <a:pt x="1111" y="629"/>
                  <a:pt x="1104" y="665"/>
                </a:cubicBezTo>
                <a:cubicBezTo>
                  <a:pt x="1097" y="701"/>
                  <a:pt x="1086" y="736"/>
                  <a:pt x="1072" y="770"/>
                </a:cubicBezTo>
                <a:cubicBezTo>
                  <a:pt x="1058" y="804"/>
                  <a:pt x="1041" y="836"/>
                  <a:pt x="1021" y="866"/>
                </a:cubicBezTo>
                <a:cubicBezTo>
                  <a:pt x="1001" y="897"/>
                  <a:pt x="978" y="925"/>
                  <a:pt x="952" y="951"/>
                </a:cubicBezTo>
                <a:cubicBezTo>
                  <a:pt x="926" y="976"/>
                  <a:pt x="898" y="1000"/>
                  <a:pt x="867" y="1020"/>
                </a:cubicBezTo>
                <a:cubicBezTo>
                  <a:pt x="837" y="1040"/>
                  <a:pt x="804" y="1057"/>
                  <a:pt x="770" y="1071"/>
                </a:cubicBezTo>
                <a:cubicBezTo>
                  <a:pt x="736" y="1085"/>
                  <a:pt x="701" y="1097"/>
                  <a:pt x="665" y="1104"/>
                </a:cubicBezTo>
                <a:cubicBezTo>
                  <a:pt x="630" y="1111"/>
                  <a:pt x="593" y="1115"/>
                  <a:pt x="557" y="1115"/>
                </a:cubicBezTo>
                <a:cubicBezTo>
                  <a:pt x="520" y="1115"/>
                  <a:pt x="484" y="1111"/>
                  <a:pt x="448" y="1104"/>
                </a:cubicBezTo>
                <a:cubicBezTo>
                  <a:pt x="412" y="1097"/>
                  <a:pt x="377" y="1085"/>
                  <a:pt x="344" y="1071"/>
                </a:cubicBezTo>
                <a:cubicBezTo>
                  <a:pt x="310" y="1057"/>
                  <a:pt x="278" y="1040"/>
                  <a:pt x="247" y="1020"/>
                </a:cubicBezTo>
                <a:cubicBezTo>
                  <a:pt x="217" y="1000"/>
                  <a:pt x="189" y="976"/>
                  <a:pt x="163" y="951"/>
                </a:cubicBezTo>
                <a:cubicBezTo>
                  <a:pt x="137" y="925"/>
                  <a:pt x="114" y="897"/>
                  <a:pt x="93" y="866"/>
                </a:cubicBezTo>
                <a:cubicBezTo>
                  <a:pt x="73" y="836"/>
                  <a:pt x="56" y="804"/>
                  <a:pt x="42" y="770"/>
                </a:cubicBezTo>
                <a:cubicBezTo>
                  <a:pt x="28" y="736"/>
                  <a:pt x="17" y="701"/>
                  <a:pt x="10" y="665"/>
                </a:cubicBezTo>
                <a:cubicBezTo>
                  <a:pt x="3" y="629"/>
                  <a:pt x="0" y="593"/>
                  <a:pt x="0" y="557"/>
                </a:cubicBezTo>
                <a:cubicBezTo>
                  <a:pt x="0" y="520"/>
                  <a:pt x="3" y="484"/>
                  <a:pt x="10" y="448"/>
                </a:cubicBezTo>
                <a:cubicBezTo>
                  <a:pt x="17" y="412"/>
                  <a:pt x="28" y="377"/>
                  <a:pt x="42" y="343"/>
                </a:cubicBezTo>
                <a:cubicBezTo>
                  <a:pt x="56" y="310"/>
                  <a:pt x="73" y="278"/>
                  <a:pt x="93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3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7" y="28"/>
                  <a:pt x="412" y="17"/>
                  <a:pt x="448" y="10"/>
                </a:cubicBezTo>
                <a:cubicBezTo>
                  <a:pt x="484" y="3"/>
                  <a:pt x="520" y="0"/>
                  <a:pt x="557" y="0"/>
                </a:cubicBezTo>
                <a:cubicBezTo>
                  <a:pt x="593" y="0"/>
                  <a:pt x="630" y="3"/>
                  <a:pt x="665" y="10"/>
                </a:cubicBezTo>
                <a:cubicBezTo>
                  <a:pt x="701" y="17"/>
                  <a:pt x="736" y="28"/>
                  <a:pt x="770" y="42"/>
                </a:cubicBezTo>
                <a:cubicBezTo>
                  <a:pt x="804" y="56"/>
                  <a:pt x="837" y="73"/>
                  <a:pt x="867" y="93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1" y="278"/>
                  <a:pt x="1058" y="310"/>
                  <a:pt x="1072" y="343"/>
                </a:cubicBezTo>
                <a:cubicBezTo>
                  <a:pt x="1086" y="377"/>
                  <a:pt x="1097" y="412"/>
                  <a:pt x="1104" y="448"/>
                </a:cubicBezTo>
                <a:cubicBezTo>
                  <a:pt x="1111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03" name="图片 1402"/>
          <p:cNvPicPr/>
          <p:nvPr/>
        </p:nvPicPr>
        <p:blipFill>
          <a:blip r:embed="rId12"/>
          <a:stretch/>
        </p:blipFill>
        <p:spPr>
          <a:xfrm>
            <a:off x="9651960" y="515592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04" name="文本框 1403"/>
          <p:cNvSpPr txBox="1"/>
          <p:nvPr/>
        </p:nvSpPr>
        <p:spPr>
          <a:xfrm>
            <a:off x="8197920" y="54604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检索记忆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5" name="任意多边形: 形状 1404"/>
          <p:cNvSpPr/>
          <p:nvPr/>
        </p:nvSpPr>
        <p:spPr>
          <a:xfrm>
            <a:off x="534600" y="6016680"/>
            <a:ext cx="9627480" cy="535320"/>
          </a:xfrm>
          <a:custGeom>
            <a:avLst/>
            <a:gdLst/>
            <a:ahLst/>
            <a:cxnLst/>
            <a:rect l="0" t="0" r="r" b="b"/>
            <a:pathLst>
              <a:path w="26743" h="1487">
                <a:moveTo>
                  <a:pt x="0" y="1301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9"/>
                  <a:pt x="26650" y="24"/>
                  <a:pt x="26660" y="31"/>
                </a:cubicBezTo>
                <a:cubicBezTo>
                  <a:pt x="26670" y="38"/>
                  <a:pt x="26680" y="46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3"/>
                  <a:pt x="26724" y="103"/>
                  <a:pt x="26728" y="115"/>
                </a:cubicBezTo>
                <a:cubicBezTo>
                  <a:pt x="26733" y="126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6"/>
                </a:cubicBezTo>
                <a:lnTo>
                  <a:pt x="26743" y="1301"/>
                </a:lnTo>
                <a:cubicBezTo>
                  <a:pt x="26743" y="1313"/>
                  <a:pt x="26741" y="1325"/>
                  <a:pt x="26739" y="1337"/>
                </a:cubicBezTo>
                <a:cubicBezTo>
                  <a:pt x="26737" y="1349"/>
                  <a:pt x="26733" y="1361"/>
                  <a:pt x="26728" y="1372"/>
                </a:cubicBezTo>
                <a:cubicBezTo>
                  <a:pt x="26724" y="1383"/>
                  <a:pt x="26718" y="1394"/>
                  <a:pt x="26711" y="1404"/>
                </a:cubicBezTo>
                <a:cubicBezTo>
                  <a:pt x="26704" y="1414"/>
                  <a:pt x="26697" y="1424"/>
                  <a:pt x="26688" y="1432"/>
                </a:cubicBezTo>
                <a:cubicBezTo>
                  <a:pt x="26680" y="1441"/>
                  <a:pt x="26670" y="1448"/>
                  <a:pt x="26660" y="1455"/>
                </a:cubicBezTo>
                <a:cubicBezTo>
                  <a:pt x="26650" y="1462"/>
                  <a:pt x="26639" y="1468"/>
                  <a:pt x="26628" y="1472"/>
                </a:cubicBezTo>
                <a:cubicBezTo>
                  <a:pt x="26617" y="1477"/>
                  <a:pt x="26605" y="1481"/>
                  <a:pt x="26593" y="1483"/>
                </a:cubicBezTo>
                <a:cubicBezTo>
                  <a:pt x="26581" y="1485"/>
                  <a:pt x="26569" y="1487"/>
                  <a:pt x="26557" y="1487"/>
                </a:cubicBezTo>
                <a:lnTo>
                  <a:pt x="186" y="1487"/>
                </a:lnTo>
                <a:cubicBezTo>
                  <a:pt x="174" y="1487"/>
                  <a:pt x="162" y="1485"/>
                  <a:pt x="150" y="1483"/>
                </a:cubicBezTo>
                <a:cubicBezTo>
                  <a:pt x="138" y="1481"/>
                  <a:pt x="126" y="1477"/>
                  <a:pt x="115" y="1472"/>
                </a:cubicBezTo>
                <a:cubicBezTo>
                  <a:pt x="104" y="1468"/>
                  <a:pt x="93" y="1462"/>
                  <a:pt x="83" y="1455"/>
                </a:cubicBezTo>
                <a:cubicBezTo>
                  <a:pt x="73" y="1448"/>
                  <a:pt x="63" y="1441"/>
                  <a:pt x="55" y="1432"/>
                </a:cubicBezTo>
                <a:cubicBezTo>
                  <a:pt x="46" y="1424"/>
                  <a:pt x="38" y="1414"/>
                  <a:pt x="31" y="1404"/>
                </a:cubicBezTo>
                <a:cubicBezTo>
                  <a:pt x="25" y="1394"/>
                  <a:pt x="19" y="1383"/>
                  <a:pt x="14" y="1372"/>
                </a:cubicBezTo>
                <a:cubicBezTo>
                  <a:pt x="10" y="1361"/>
                  <a:pt x="6" y="1349"/>
                  <a:pt x="4" y="1337"/>
                </a:cubicBezTo>
                <a:cubicBezTo>
                  <a:pt x="1" y="1325"/>
                  <a:pt x="0" y="1313"/>
                  <a:pt x="0" y="130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6" name="任意多边形: 形状 1405"/>
          <p:cNvSpPr/>
          <p:nvPr/>
        </p:nvSpPr>
        <p:spPr>
          <a:xfrm>
            <a:off x="668520" y="6150240"/>
            <a:ext cx="267480" cy="267840"/>
          </a:xfrm>
          <a:custGeom>
            <a:avLst/>
            <a:gdLst/>
            <a:ahLst/>
            <a:cxnLst/>
            <a:rect l="0" t="0" r="r" b="b"/>
            <a:pathLst>
              <a:path w="743" h="744">
                <a:moveTo>
                  <a:pt x="743" y="373"/>
                </a:moveTo>
                <a:cubicBezTo>
                  <a:pt x="743" y="397"/>
                  <a:pt x="741" y="421"/>
                  <a:pt x="735" y="445"/>
                </a:cubicBezTo>
                <a:cubicBezTo>
                  <a:pt x="730" y="469"/>
                  <a:pt x="723" y="492"/>
                  <a:pt x="714" y="515"/>
                </a:cubicBezTo>
                <a:cubicBezTo>
                  <a:pt x="705" y="537"/>
                  <a:pt x="693" y="559"/>
                  <a:pt x="680" y="579"/>
                </a:cubicBezTo>
                <a:cubicBezTo>
                  <a:pt x="666" y="599"/>
                  <a:pt x="651" y="618"/>
                  <a:pt x="634" y="635"/>
                </a:cubicBezTo>
                <a:cubicBezTo>
                  <a:pt x="616" y="653"/>
                  <a:pt x="598" y="668"/>
                  <a:pt x="577" y="682"/>
                </a:cubicBezTo>
                <a:cubicBezTo>
                  <a:pt x="557" y="695"/>
                  <a:pt x="536" y="707"/>
                  <a:pt x="513" y="716"/>
                </a:cubicBezTo>
                <a:cubicBezTo>
                  <a:pt x="491" y="725"/>
                  <a:pt x="467" y="732"/>
                  <a:pt x="443" y="737"/>
                </a:cubicBezTo>
                <a:cubicBezTo>
                  <a:pt x="419" y="742"/>
                  <a:pt x="395" y="744"/>
                  <a:pt x="371" y="744"/>
                </a:cubicBezTo>
                <a:cubicBezTo>
                  <a:pt x="347" y="744"/>
                  <a:pt x="322" y="742"/>
                  <a:pt x="298" y="737"/>
                </a:cubicBezTo>
                <a:cubicBezTo>
                  <a:pt x="275" y="732"/>
                  <a:pt x="251" y="725"/>
                  <a:pt x="229" y="716"/>
                </a:cubicBezTo>
                <a:cubicBezTo>
                  <a:pt x="206" y="707"/>
                  <a:pt x="185" y="695"/>
                  <a:pt x="165" y="682"/>
                </a:cubicBezTo>
                <a:cubicBezTo>
                  <a:pt x="144" y="668"/>
                  <a:pt x="126" y="653"/>
                  <a:pt x="108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9"/>
                  <a:pt x="37" y="537"/>
                  <a:pt x="28" y="515"/>
                </a:cubicBezTo>
                <a:cubicBezTo>
                  <a:pt x="18" y="492"/>
                  <a:pt x="11" y="469"/>
                  <a:pt x="7" y="445"/>
                </a:cubicBezTo>
                <a:cubicBezTo>
                  <a:pt x="2" y="421"/>
                  <a:pt x="0" y="397"/>
                  <a:pt x="0" y="373"/>
                </a:cubicBezTo>
                <a:cubicBezTo>
                  <a:pt x="0" y="347"/>
                  <a:pt x="2" y="323"/>
                  <a:pt x="7" y="299"/>
                </a:cubicBezTo>
                <a:cubicBezTo>
                  <a:pt x="11" y="275"/>
                  <a:pt x="18" y="252"/>
                  <a:pt x="28" y="230"/>
                </a:cubicBezTo>
                <a:cubicBezTo>
                  <a:pt x="37" y="207"/>
                  <a:pt x="49" y="186"/>
                  <a:pt x="62" y="165"/>
                </a:cubicBezTo>
                <a:cubicBezTo>
                  <a:pt x="76" y="145"/>
                  <a:pt x="91" y="126"/>
                  <a:pt x="108" y="109"/>
                </a:cubicBezTo>
                <a:cubicBezTo>
                  <a:pt x="126" y="92"/>
                  <a:pt x="144" y="76"/>
                  <a:pt x="165" y="63"/>
                </a:cubicBezTo>
                <a:cubicBezTo>
                  <a:pt x="185" y="49"/>
                  <a:pt x="206" y="38"/>
                  <a:pt x="229" y="29"/>
                </a:cubicBezTo>
                <a:cubicBezTo>
                  <a:pt x="251" y="19"/>
                  <a:pt x="275" y="12"/>
                  <a:pt x="298" y="7"/>
                </a:cubicBezTo>
                <a:cubicBezTo>
                  <a:pt x="322" y="3"/>
                  <a:pt x="347" y="0"/>
                  <a:pt x="371" y="0"/>
                </a:cubicBezTo>
                <a:cubicBezTo>
                  <a:pt x="395" y="0"/>
                  <a:pt x="419" y="3"/>
                  <a:pt x="443" y="7"/>
                </a:cubicBezTo>
                <a:cubicBezTo>
                  <a:pt x="467" y="12"/>
                  <a:pt x="491" y="19"/>
                  <a:pt x="513" y="29"/>
                </a:cubicBezTo>
                <a:cubicBezTo>
                  <a:pt x="536" y="38"/>
                  <a:pt x="557" y="49"/>
                  <a:pt x="577" y="63"/>
                </a:cubicBezTo>
                <a:cubicBezTo>
                  <a:pt x="598" y="76"/>
                  <a:pt x="616" y="92"/>
                  <a:pt x="634" y="109"/>
                </a:cubicBezTo>
                <a:cubicBezTo>
                  <a:pt x="651" y="126"/>
                  <a:pt x="666" y="145"/>
                  <a:pt x="680" y="165"/>
                </a:cubicBezTo>
                <a:cubicBezTo>
                  <a:pt x="693" y="186"/>
                  <a:pt x="705" y="207"/>
                  <a:pt x="714" y="230"/>
                </a:cubicBezTo>
                <a:cubicBezTo>
                  <a:pt x="723" y="252"/>
                  <a:pt x="730" y="275"/>
                  <a:pt x="735" y="299"/>
                </a:cubicBezTo>
                <a:cubicBezTo>
                  <a:pt x="741" y="323"/>
                  <a:pt x="743" y="347"/>
                  <a:pt x="743" y="373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07" name="图片 1406"/>
          <p:cNvPicPr/>
          <p:nvPr/>
        </p:nvPicPr>
        <p:blipFill>
          <a:blip r:embed="rId13"/>
          <a:stretch/>
        </p:blipFill>
        <p:spPr>
          <a:xfrm>
            <a:off x="743760" y="62258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08" name="文本框 1407"/>
          <p:cNvSpPr txBox="1"/>
          <p:nvPr/>
        </p:nvSpPr>
        <p:spPr>
          <a:xfrm>
            <a:off x="9484920" y="5460480"/>
            <a:ext cx="5036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个性化响应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9" name="任意多边形: 形状 1408"/>
          <p:cNvSpPr/>
          <p:nvPr/>
        </p:nvSpPr>
        <p:spPr>
          <a:xfrm>
            <a:off x="2105640" y="615024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3"/>
                </a:moveTo>
                <a:cubicBezTo>
                  <a:pt x="744" y="397"/>
                  <a:pt x="742" y="421"/>
                  <a:pt x="737" y="445"/>
                </a:cubicBezTo>
                <a:cubicBezTo>
                  <a:pt x="732" y="469"/>
                  <a:pt x="725" y="492"/>
                  <a:pt x="716" y="515"/>
                </a:cubicBezTo>
                <a:cubicBezTo>
                  <a:pt x="706" y="537"/>
                  <a:pt x="695" y="559"/>
                  <a:pt x="681" y="579"/>
                </a:cubicBezTo>
                <a:cubicBezTo>
                  <a:pt x="668" y="599"/>
                  <a:pt x="652" y="618"/>
                  <a:pt x="635" y="635"/>
                </a:cubicBezTo>
                <a:cubicBezTo>
                  <a:pt x="618" y="653"/>
                  <a:pt x="599" y="668"/>
                  <a:pt x="579" y="682"/>
                </a:cubicBezTo>
                <a:cubicBezTo>
                  <a:pt x="559" y="695"/>
                  <a:pt x="537" y="707"/>
                  <a:pt x="515" y="716"/>
                </a:cubicBezTo>
                <a:cubicBezTo>
                  <a:pt x="492" y="725"/>
                  <a:pt x="469" y="732"/>
                  <a:pt x="444" y="737"/>
                </a:cubicBezTo>
                <a:cubicBezTo>
                  <a:pt x="420" y="742"/>
                  <a:pt x="396" y="744"/>
                  <a:pt x="372" y="744"/>
                </a:cubicBezTo>
                <a:cubicBezTo>
                  <a:pt x="347" y="744"/>
                  <a:pt x="323" y="742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7"/>
                  <a:pt x="186" y="695"/>
                  <a:pt x="165" y="682"/>
                </a:cubicBezTo>
                <a:cubicBezTo>
                  <a:pt x="145" y="668"/>
                  <a:pt x="126" y="653"/>
                  <a:pt x="109" y="635"/>
                </a:cubicBezTo>
                <a:cubicBezTo>
                  <a:pt x="92" y="618"/>
                  <a:pt x="76" y="599"/>
                  <a:pt x="63" y="579"/>
                </a:cubicBezTo>
                <a:cubicBezTo>
                  <a:pt x="49" y="559"/>
                  <a:pt x="38" y="537"/>
                  <a:pt x="28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3" y="421"/>
                  <a:pt x="0" y="397"/>
                  <a:pt x="0" y="373"/>
                </a:cubicBezTo>
                <a:cubicBezTo>
                  <a:pt x="0" y="347"/>
                  <a:pt x="3" y="323"/>
                  <a:pt x="7" y="299"/>
                </a:cubicBezTo>
                <a:cubicBezTo>
                  <a:pt x="12" y="275"/>
                  <a:pt x="19" y="252"/>
                  <a:pt x="28" y="230"/>
                </a:cubicBezTo>
                <a:cubicBezTo>
                  <a:pt x="38" y="207"/>
                  <a:pt x="49" y="186"/>
                  <a:pt x="63" y="165"/>
                </a:cubicBezTo>
                <a:cubicBezTo>
                  <a:pt x="76" y="145"/>
                  <a:pt x="92" y="126"/>
                  <a:pt x="109" y="109"/>
                </a:cubicBezTo>
                <a:cubicBezTo>
                  <a:pt x="126" y="92"/>
                  <a:pt x="145" y="76"/>
                  <a:pt x="165" y="63"/>
                </a:cubicBezTo>
                <a:cubicBezTo>
                  <a:pt x="186" y="49"/>
                  <a:pt x="207" y="38"/>
                  <a:pt x="229" y="29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3"/>
                  <a:pt x="347" y="0"/>
                  <a:pt x="372" y="0"/>
                </a:cubicBezTo>
                <a:cubicBezTo>
                  <a:pt x="396" y="0"/>
                  <a:pt x="420" y="3"/>
                  <a:pt x="444" y="7"/>
                </a:cubicBezTo>
                <a:cubicBezTo>
                  <a:pt x="469" y="12"/>
                  <a:pt x="492" y="19"/>
                  <a:pt x="515" y="29"/>
                </a:cubicBezTo>
                <a:cubicBezTo>
                  <a:pt x="537" y="38"/>
                  <a:pt x="559" y="49"/>
                  <a:pt x="579" y="63"/>
                </a:cubicBezTo>
                <a:cubicBezTo>
                  <a:pt x="599" y="76"/>
                  <a:pt x="618" y="92"/>
                  <a:pt x="635" y="109"/>
                </a:cubicBezTo>
                <a:cubicBezTo>
                  <a:pt x="652" y="126"/>
                  <a:pt x="668" y="145"/>
                  <a:pt x="681" y="165"/>
                </a:cubicBezTo>
                <a:cubicBezTo>
                  <a:pt x="695" y="186"/>
                  <a:pt x="706" y="207"/>
                  <a:pt x="716" y="230"/>
                </a:cubicBezTo>
                <a:cubicBezTo>
                  <a:pt x="725" y="252"/>
                  <a:pt x="732" y="275"/>
                  <a:pt x="737" y="299"/>
                </a:cubicBezTo>
                <a:cubicBezTo>
                  <a:pt x="742" y="323"/>
                  <a:pt x="744" y="347"/>
                  <a:pt x="744" y="373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10" name="图片 1409"/>
          <p:cNvPicPr/>
          <p:nvPr/>
        </p:nvPicPr>
        <p:blipFill>
          <a:blip r:embed="rId14"/>
          <a:stretch/>
        </p:blipFill>
        <p:spPr>
          <a:xfrm>
            <a:off x="2181240" y="62258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11" name="文本框 1410"/>
          <p:cNvSpPr txBox="1"/>
          <p:nvPr/>
        </p:nvSpPr>
        <p:spPr>
          <a:xfrm>
            <a:off x="1002960" y="621324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跨会话持久化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2" name="任意多边形: 形状 1411"/>
          <p:cNvSpPr/>
          <p:nvPr/>
        </p:nvSpPr>
        <p:spPr>
          <a:xfrm>
            <a:off x="3342600" y="615024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3"/>
                </a:moveTo>
                <a:cubicBezTo>
                  <a:pt x="744" y="397"/>
                  <a:pt x="741" y="421"/>
                  <a:pt x="736" y="445"/>
                </a:cubicBezTo>
                <a:cubicBezTo>
                  <a:pt x="731" y="469"/>
                  <a:pt x="724" y="492"/>
                  <a:pt x="714" y="515"/>
                </a:cubicBezTo>
                <a:cubicBezTo>
                  <a:pt x="705" y="537"/>
                  <a:pt x="693" y="559"/>
                  <a:pt x="680" y="579"/>
                </a:cubicBezTo>
                <a:cubicBezTo>
                  <a:pt x="666" y="599"/>
                  <a:pt x="651" y="618"/>
                  <a:pt x="634" y="635"/>
                </a:cubicBezTo>
                <a:cubicBezTo>
                  <a:pt x="617" y="653"/>
                  <a:pt x="598" y="668"/>
                  <a:pt x="577" y="682"/>
                </a:cubicBezTo>
                <a:cubicBezTo>
                  <a:pt x="557" y="695"/>
                  <a:pt x="536" y="707"/>
                  <a:pt x="513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2"/>
                  <a:pt x="396" y="744"/>
                  <a:pt x="371" y="744"/>
                </a:cubicBezTo>
                <a:cubicBezTo>
                  <a:pt x="347" y="744"/>
                  <a:pt x="323" y="742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6" y="707"/>
                  <a:pt x="185" y="695"/>
                  <a:pt x="165" y="682"/>
                </a:cubicBezTo>
                <a:cubicBezTo>
                  <a:pt x="145" y="668"/>
                  <a:pt x="126" y="653"/>
                  <a:pt x="109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9"/>
                  <a:pt x="37" y="537"/>
                  <a:pt x="28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2" y="421"/>
                  <a:pt x="0" y="397"/>
                  <a:pt x="0" y="373"/>
                </a:cubicBezTo>
                <a:cubicBezTo>
                  <a:pt x="0" y="347"/>
                  <a:pt x="2" y="323"/>
                  <a:pt x="7" y="299"/>
                </a:cubicBezTo>
                <a:cubicBezTo>
                  <a:pt x="12" y="275"/>
                  <a:pt x="19" y="252"/>
                  <a:pt x="28" y="230"/>
                </a:cubicBezTo>
                <a:cubicBezTo>
                  <a:pt x="37" y="207"/>
                  <a:pt x="49" y="186"/>
                  <a:pt x="62" y="165"/>
                </a:cubicBezTo>
                <a:cubicBezTo>
                  <a:pt x="76" y="145"/>
                  <a:pt x="91" y="126"/>
                  <a:pt x="109" y="109"/>
                </a:cubicBezTo>
                <a:cubicBezTo>
                  <a:pt x="126" y="92"/>
                  <a:pt x="145" y="76"/>
                  <a:pt x="165" y="63"/>
                </a:cubicBezTo>
                <a:cubicBezTo>
                  <a:pt x="185" y="49"/>
                  <a:pt x="206" y="38"/>
                  <a:pt x="229" y="29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3"/>
                  <a:pt x="347" y="0"/>
                  <a:pt x="371" y="0"/>
                </a:cubicBezTo>
                <a:cubicBezTo>
                  <a:pt x="396" y="0"/>
                  <a:pt x="420" y="3"/>
                  <a:pt x="444" y="7"/>
                </a:cubicBezTo>
                <a:cubicBezTo>
                  <a:pt x="468" y="12"/>
                  <a:pt x="491" y="19"/>
                  <a:pt x="513" y="29"/>
                </a:cubicBezTo>
                <a:cubicBezTo>
                  <a:pt x="536" y="38"/>
                  <a:pt x="557" y="49"/>
                  <a:pt x="577" y="63"/>
                </a:cubicBezTo>
                <a:cubicBezTo>
                  <a:pt x="598" y="76"/>
                  <a:pt x="617" y="92"/>
                  <a:pt x="634" y="109"/>
                </a:cubicBezTo>
                <a:cubicBezTo>
                  <a:pt x="651" y="126"/>
                  <a:pt x="666" y="145"/>
                  <a:pt x="680" y="165"/>
                </a:cubicBezTo>
                <a:cubicBezTo>
                  <a:pt x="693" y="186"/>
                  <a:pt x="705" y="207"/>
                  <a:pt x="714" y="230"/>
                </a:cubicBezTo>
                <a:cubicBezTo>
                  <a:pt x="724" y="252"/>
                  <a:pt x="731" y="275"/>
                  <a:pt x="736" y="299"/>
                </a:cubicBezTo>
                <a:cubicBezTo>
                  <a:pt x="741" y="323"/>
                  <a:pt x="744" y="347"/>
                  <a:pt x="744" y="373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13" name="图片 1412"/>
          <p:cNvPicPr/>
          <p:nvPr/>
        </p:nvPicPr>
        <p:blipFill>
          <a:blip r:embed="rId15"/>
          <a:stretch/>
        </p:blipFill>
        <p:spPr>
          <a:xfrm>
            <a:off x="3401280" y="6225840"/>
            <a:ext cx="15012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14" name="文本框 1413"/>
          <p:cNvSpPr txBox="1"/>
          <p:nvPr/>
        </p:nvSpPr>
        <p:spPr>
          <a:xfrm>
            <a:off x="2440080" y="621324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语义检索能力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5" name="任意多边形: 形状 1414"/>
          <p:cNvSpPr/>
          <p:nvPr/>
        </p:nvSpPr>
        <p:spPr>
          <a:xfrm>
            <a:off x="4579200" y="615024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3"/>
                </a:moveTo>
                <a:cubicBezTo>
                  <a:pt x="744" y="397"/>
                  <a:pt x="742" y="421"/>
                  <a:pt x="737" y="445"/>
                </a:cubicBezTo>
                <a:cubicBezTo>
                  <a:pt x="732" y="469"/>
                  <a:pt x="725" y="492"/>
                  <a:pt x="716" y="515"/>
                </a:cubicBezTo>
                <a:cubicBezTo>
                  <a:pt x="706" y="537"/>
                  <a:pt x="695" y="559"/>
                  <a:pt x="681" y="579"/>
                </a:cubicBezTo>
                <a:cubicBezTo>
                  <a:pt x="668" y="599"/>
                  <a:pt x="653" y="618"/>
                  <a:pt x="635" y="635"/>
                </a:cubicBezTo>
                <a:cubicBezTo>
                  <a:pt x="618" y="653"/>
                  <a:pt x="599" y="668"/>
                  <a:pt x="579" y="682"/>
                </a:cubicBezTo>
                <a:cubicBezTo>
                  <a:pt x="559" y="695"/>
                  <a:pt x="537" y="707"/>
                  <a:pt x="515" y="716"/>
                </a:cubicBezTo>
                <a:cubicBezTo>
                  <a:pt x="492" y="725"/>
                  <a:pt x="469" y="732"/>
                  <a:pt x="445" y="737"/>
                </a:cubicBezTo>
                <a:cubicBezTo>
                  <a:pt x="421" y="742"/>
                  <a:pt x="397" y="744"/>
                  <a:pt x="373" y="744"/>
                </a:cubicBezTo>
                <a:cubicBezTo>
                  <a:pt x="348" y="744"/>
                  <a:pt x="324" y="742"/>
                  <a:pt x="300" y="737"/>
                </a:cubicBezTo>
                <a:cubicBezTo>
                  <a:pt x="276" y="732"/>
                  <a:pt x="252" y="725"/>
                  <a:pt x="230" y="716"/>
                </a:cubicBezTo>
                <a:cubicBezTo>
                  <a:pt x="207" y="707"/>
                  <a:pt x="186" y="695"/>
                  <a:pt x="165" y="682"/>
                </a:cubicBezTo>
                <a:cubicBezTo>
                  <a:pt x="145" y="668"/>
                  <a:pt x="126" y="653"/>
                  <a:pt x="109" y="635"/>
                </a:cubicBezTo>
                <a:cubicBezTo>
                  <a:pt x="92" y="618"/>
                  <a:pt x="76" y="599"/>
                  <a:pt x="63" y="579"/>
                </a:cubicBezTo>
                <a:cubicBezTo>
                  <a:pt x="49" y="559"/>
                  <a:pt x="38" y="537"/>
                  <a:pt x="29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3" y="421"/>
                  <a:pt x="0" y="397"/>
                  <a:pt x="0" y="373"/>
                </a:cubicBezTo>
                <a:cubicBezTo>
                  <a:pt x="0" y="347"/>
                  <a:pt x="3" y="323"/>
                  <a:pt x="7" y="299"/>
                </a:cubicBezTo>
                <a:cubicBezTo>
                  <a:pt x="12" y="275"/>
                  <a:pt x="19" y="252"/>
                  <a:pt x="29" y="230"/>
                </a:cubicBezTo>
                <a:cubicBezTo>
                  <a:pt x="38" y="207"/>
                  <a:pt x="49" y="186"/>
                  <a:pt x="63" y="165"/>
                </a:cubicBezTo>
                <a:cubicBezTo>
                  <a:pt x="76" y="145"/>
                  <a:pt x="92" y="126"/>
                  <a:pt x="109" y="109"/>
                </a:cubicBezTo>
                <a:cubicBezTo>
                  <a:pt x="126" y="92"/>
                  <a:pt x="145" y="76"/>
                  <a:pt x="165" y="63"/>
                </a:cubicBezTo>
                <a:cubicBezTo>
                  <a:pt x="186" y="49"/>
                  <a:pt x="207" y="38"/>
                  <a:pt x="230" y="29"/>
                </a:cubicBezTo>
                <a:cubicBezTo>
                  <a:pt x="252" y="19"/>
                  <a:pt x="276" y="12"/>
                  <a:pt x="300" y="7"/>
                </a:cubicBezTo>
                <a:cubicBezTo>
                  <a:pt x="324" y="3"/>
                  <a:pt x="348" y="0"/>
                  <a:pt x="373" y="0"/>
                </a:cubicBezTo>
                <a:cubicBezTo>
                  <a:pt x="397" y="0"/>
                  <a:pt x="421" y="3"/>
                  <a:pt x="445" y="7"/>
                </a:cubicBezTo>
                <a:cubicBezTo>
                  <a:pt x="469" y="12"/>
                  <a:pt x="492" y="19"/>
                  <a:pt x="515" y="29"/>
                </a:cubicBezTo>
                <a:cubicBezTo>
                  <a:pt x="537" y="38"/>
                  <a:pt x="559" y="49"/>
                  <a:pt x="579" y="63"/>
                </a:cubicBezTo>
                <a:cubicBezTo>
                  <a:pt x="599" y="76"/>
                  <a:pt x="618" y="92"/>
                  <a:pt x="635" y="109"/>
                </a:cubicBezTo>
                <a:cubicBezTo>
                  <a:pt x="653" y="126"/>
                  <a:pt x="668" y="145"/>
                  <a:pt x="681" y="165"/>
                </a:cubicBezTo>
                <a:cubicBezTo>
                  <a:pt x="695" y="186"/>
                  <a:pt x="706" y="207"/>
                  <a:pt x="716" y="230"/>
                </a:cubicBezTo>
                <a:cubicBezTo>
                  <a:pt x="725" y="252"/>
                  <a:pt x="732" y="275"/>
                  <a:pt x="737" y="299"/>
                </a:cubicBezTo>
                <a:cubicBezTo>
                  <a:pt x="742" y="323"/>
                  <a:pt x="744" y="347"/>
                  <a:pt x="744" y="373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16" name="图片 1415"/>
          <p:cNvPicPr/>
          <p:nvPr/>
        </p:nvPicPr>
        <p:blipFill>
          <a:blip r:embed="rId16"/>
          <a:stretch/>
        </p:blipFill>
        <p:spPr>
          <a:xfrm>
            <a:off x="4654800" y="62258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17" name="文本框 1416"/>
          <p:cNvSpPr txBox="1"/>
          <p:nvPr/>
        </p:nvSpPr>
        <p:spPr>
          <a:xfrm>
            <a:off x="3677040" y="621324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用户信息隔离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18" name="图片 1417"/>
          <p:cNvPicPr/>
          <p:nvPr/>
        </p:nvPicPr>
        <p:blipFill>
          <a:blip r:embed="rId17"/>
          <a:stretch/>
        </p:blipFill>
        <p:spPr>
          <a:xfrm>
            <a:off x="534960" y="686088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19" name="文本框 1418"/>
          <p:cNvSpPr txBox="1"/>
          <p:nvPr/>
        </p:nvSpPr>
        <p:spPr>
          <a:xfrm>
            <a:off x="4913640" y="621324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增量更新机制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0" name="文本框 1419"/>
          <p:cNvSpPr txBox="1"/>
          <p:nvPr/>
        </p:nvSpPr>
        <p:spPr>
          <a:xfrm>
            <a:off x="718560" y="68486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基于示例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1" name="文本框 1420"/>
          <p:cNvSpPr txBox="1"/>
          <p:nvPr/>
        </p:nvSpPr>
        <p:spPr>
          <a:xfrm>
            <a:off x="1186560" y="6852600"/>
            <a:ext cx="267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3-20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2" name="文本框 1421"/>
          <p:cNvSpPr txBox="1"/>
          <p:nvPr/>
        </p:nvSpPr>
        <p:spPr>
          <a:xfrm>
            <a:off x="1452240" y="684864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的长期记忆模块实现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23" name="图片 1422"/>
          <p:cNvPicPr/>
          <p:nvPr/>
        </p:nvPicPr>
        <p:blipFill>
          <a:blip r:embed="rId18"/>
          <a:stretch/>
        </p:blipFill>
        <p:spPr>
          <a:xfrm>
            <a:off x="0" y="0"/>
            <a:ext cx="10696320" cy="7152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24" name="文本框 1423"/>
          <p:cNvSpPr txBox="1"/>
          <p:nvPr/>
        </p:nvSpPr>
        <p:spPr>
          <a:xfrm>
            <a:off x="9691560" y="683712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18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5" name="图片 1424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26" name="任意多边形: 形状 1425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7" name="文本框 1426"/>
          <p:cNvSpPr txBox="1"/>
          <p:nvPr/>
        </p:nvSpPr>
        <p:spPr>
          <a:xfrm>
            <a:off x="534960" y="245160"/>
            <a:ext cx="36036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多轮对话系统中的记忆优化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8" name="文本框 1427"/>
          <p:cNvSpPr txBox="1"/>
          <p:nvPr/>
        </p:nvSpPr>
        <p:spPr>
          <a:xfrm>
            <a:off x="534960" y="991800"/>
            <a:ext cx="9656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随着用户与系统交互的深入，多轮对话可能会积累大量上下文信息，增加系统的处理负担。为保证系统的响应速度与稳定性，需要对多轮对话的记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9" name="任意多边形: 形状 1428"/>
          <p:cNvSpPr/>
          <p:nvPr/>
        </p:nvSpPr>
        <p:spPr>
          <a:xfrm>
            <a:off x="534600" y="1571040"/>
            <a:ext cx="3075840" cy="1905480"/>
          </a:xfrm>
          <a:custGeom>
            <a:avLst/>
            <a:gdLst/>
            <a:ahLst/>
            <a:cxnLst/>
            <a:rect l="0" t="0" r="r" b="b"/>
            <a:pathLst>
              <a:path w="8544" h="5293">
                <a:moveTo>
                  <a:pt x="0" y="510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1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5107"/>
                </a:lnTo>
                <a:cubicBezTo>
                  <a:pt x="8544" y="5132"/>
                  <a:pt x="8539" y="5156"/>
                  <a:pt x="8529" y="5178"/>
                </a:cubicBezTo>
                <a:cubicBezTo>
                  <a:pt x="8520" y="5201"/>
                  <a:pt x="8507" y="5221"/>
                  <a:pt x="8489" y="5239"/>
                </a:cubicBezTo>
                <a:cubicBezTo>
                  <a:pt x="8472" y="5256"/>
                  <a:pt x="8452" y="5270"/>
                  <a:pt x="8429" y="5279"/>
                </a:cubicBezTo>
                <a:cubicBezTo>
                  <a:pt x="8406" y="5288"/>
                  <a:pt x="8382" y="5293"/>
                  <a:pt x="8358" y="5293"/>
                </a:cubicBezTo>
                <a:lnTo>
                  <a:pt x="186" y="5293"/>
                </a:lnTo>
                <a:cubicBezTo>
                  <a:pt x="161" y="5293"/>
                  <a:pt x="138" y="5288"/>
                  <a:pt x="115" y="5279"/>
                </a:cubicBezTo>
                <a:cubicBezTo>
                  <a:pt x="92" y="5270"/>
                  <a:pt x="72" y="5256"/>
                  <a:pt x="55" y="5239"/>
                </a:cubicBezTo>
                <a:cubicBezTo>
                  <a:pt x="37" y="5221"/>
                  <a:pt x="24" y="5201"/>
                  <a:pt x="14" y="5178"/>
                </a:cubicBezTo>
                <a:cubicBezTo>
                  <a:pt x="5" y="5156"/>
                  <a:pt x="0" y="5132"/>
                  <a:pt x="0" y="510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0" name="任意多边形: 形状 1429"/>
          <p:cNvSpPr/>
          <p:nvPr/>
        </p:nvSpPr>
        <p:spPr>
          <a:xfrm>
            <a:off x="534600" y="1571040"/>
            <a:ext cx="3075840" cy="1905480"/>
          </a:xfrm>
          <a:custGeom>
            <a:avLst/>
            <a:gdLst/>
            <a:ahLst/>
            <a:cxnLst/>
            <a:rect l="0" t="0" r="r" b="b"/>
            <a:pathLst>
              <a:path w="8544" h="5293">
                <a:moveTo>
                  <a:pt x="0" y="510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1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5107"/>
                </a:lnTo>
                <a:cubicBezTo>
                  <a:pt x="8544" y="5132"/>
                  <a:pt x="8539" y="5156"/>
                  <a:pt x="8529" y="5178"/>
                </a:cubicBezTo>
                <a:cubicBezTo>
                  <a:pt x="8520" y="5201"/>
                  <a:pt x="8507" y="5221"/>
                  <a:pt x="8489" y="5239"/>
                </a:cubicBezTo>
                <a:cubicBezTo>
                  <a:pt x="8472" y="5256"/>
                  <a:pt x="8452" y="5270"/>
                  <a:pt x="8429" y="5279"/>
                </a:cubicBezTo>
                <a:cubicBezTo>
                  <a:pt x="8406" y="5288"/>
                  <a:pt x="8382" y="5293"/>
                  <a:pt x="8358" y="5293"/>
                </a:cubicBezTo>
                <a:lnTo>
                  <a:pt x="186" y="5293"/>
                </a:lnTo>
                <a:cubicBezTo>
                  <a:pt x="161" y="5293"/>
                  <a:pt x="138" y="5288"/>
                  <a:pt x="115" y="5279"/>
                </a:cubicBezTo>
                <a:cubicBezTo>
                  <a:pt x="92" y="5270"/>
                  <a:pt x="72" y="5256"/>
                  <a:pt x="55" y="5239"/>
                </a:cubicBezTo>
                <a:cubicBezTo>
                  <a:pt x="37" y="5221"/>
                  <a:pt x="24" y="5201"/>
                  <a:pt x="14" y="5178"/>
                </a:cubicBezTo>
                <a:cubicBezTo>
                  <a:pt x="5" y="5156"/>
                  <a:pt x="0" y="5132"/>
                  <a:pt x="0" y="5107"/>
                </a:cubicBezTo>
                <a:moveTo>
                  <a:pt x="23" y="185"/>
                </a:moveTo>
                <a:lnTo>
                  <a:pt x="23" y="5107"/>
                </a:lnTo>
                <a:cubicBezTo>
                  <a:pt x="23" y="5118"/>
                  <a:pt x="24" y="5129"/>
                  <a:pt x="26" y="5139"/>
                </a:cubicBezTo>
                <a:cubicBezTo>
                  <a:pt x="29" y="5150"/>
                  <a:pt x="32" y="5160"/>
                  <a:pt x="36" y="5170"/>
                </a:cubicBezTo>
                <a:cubicBezTo>
                  <a:pt x="40" y="5179"/>
                  <a:pt x="45" y="5189"/>
                  <a:pt x="51" y="5198"/>
                </a:cubicBezTo>
                <a:cubicBezTo>
                  <a:pt x="57" y="5207"/>
                  <a:pt x="63" y="5215"/>
                  <a:pt x="71" y="5222"/>
                </a:cubicBezTo>
                <a:cubicBezTo>
                  <a:pt x="78" y="5230"/>
                  <a:pt x="87" y="5237"/>
                  <a:pt x="96" y="5243"/>
                </a:cubicBezTo>
                <a:cubicBezTo>
                  <a:pt x="104" y="5248"/>
                  <a:pt x="114" y="5253"/>
                  <a:pt x="124" y="5258"/>
                </a:cubicBezTo>
                <a:cubicBezTo>
                  <a:pt x="134" y="5262"/>
                  <a:pt x="144" y="5265"/>
                  <a:pt x="154" y="5267"/>
                </a:cubicBezTo>
                <a:cubicBezTo>
                  <a:pt x="165" y="5269"/>
                  <a:pt x="175" y="5270"/>
                  <a:pt x="186" y="5270"/>
                </a:cubicBezTo>
                <a:lnTo>
                  <a:pt x="8358" y="5270"/>
                </a:lnTo>
                <a:cubicBezTo>
                  <a:pt x="8369" y="5270"/>
                  <a:pt x="8379" y="5269"/>
                  <a:pt x="8390" y="5267"/>
                </a:cubicBezTo>
                <a:cubicBezTo>
                  <a:pt x="8400" y="5265"/>
                  <a:pt x="8410" y="5262"/>
                  <a:pt x="8420" y="5258"/>
                </a:cubicBezTo>
                <a:cubicBezTo>
                  <a:pt x="8430" y="5253"/>
                  <a:pt x="8439" y="5248"/>
                  <a:pt x="8448" y="5243"/>
                </a:cubicBezTo>
                <a:cubicBezTo>
                  <a:pt x="8457" y="5237"/>
                  <a:pt x="8465" y="5230"/>
                  <a:pt x="8473" y="5222"/>
                </a:cubicBezTo>
                <a:cubicBezTo>
                  <a:pt x="8480" y="5215"/>
                  <a:pt x="8487" y="5207"/>
                  <a:pt x="8493" y="5198"/>
                </a:cubicBezTo>
                <a:cubicBezTo>
                  <a:pt x="8499" y="5189"/>
                  <a:pt x="8504" y="5179"/>
                  <a:pt x="8508" y="5170"/>
                </a:cubicBezTo>
                <a:cubicBezTo>
                  <a:pt x="8512" y="5160"/>
                  <a:pt x="8515" y="5150"/>
                  <a:pt x="8517" y="5139"/>
                </a:cubicBezTo>
                <a:cubicBezTo>
                  <a:pt x="8519" y="5129"/>
                  <a:pt x="8520" y="5118"/>
                  <a:pt x="8520" y="5107"/>
                </a:cubicBezTo>
                <a:lnTo>
                  <a:pt x="8520" y="185"/>
                </a:lnTo>
                <a:cubicBezTo>
                  <a:pt x="8520" y="175"/>
                  <a:pt x="8519" y="164"/>
                  <a:pt x="8517" y="154"/>
                </a:cubicBezTo>
                <a:cubicBezTo>
                  <a:pt x="8515" y="143"/>
                  <a:pt x="8512" y="133"/>
                  <a:pt x="8508" y="123"/>
                </a:cubicBezTo>
                <a:cubicBezTo>
                  <a:pt x="8504" y="113"/>
                  <a:pt x="8499" y="104"/>
                  <a:pt x="8493" y="95"/>
                </a:cubicBezTo>
                <a:cubicBezTo>
                  <a:pt x="8487" y="86"/>
                  <a:pt x="8480" y="78"/>
                  <a:pt x="8473" y="70"/>
                </a:cubicBezTo>
                <a:cubicBezTo>
                  <a:pt x="8465" y="63"/>
                  <a:pt x="8457" y="56"/>
                  <a:pt x="8448" y="50"/>
                </a:cubicBezTo>
                <a:cubicBezTo>
                  <a:pt x="8439" y="44"/>
                  <a:pt x="8430" y="39"/>
                  <a:pt x="8420" y="35"/>
                </a:cubicBezTo>
                <a:cubicBezTo>
                  <a:pt x="8410" y="31"/>
                  <a:pt x="8400" y="28"/>
                  <a:pt x="8390" y="26"/>
                </a:cubicBezTo>
                <a:cubicBezTo>
                  <a:pt x="8379" y="24"/>
                  <a:pt x="8369" y="23"/>
                  <a:pt x="83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1" name="任意多边形: 形状 1430"/>
          <p:cNvSpPr/>
          <p:nvPr/>
        </p:nvSpPr>
        <p:spPr>
          <a:xfrm>
            <a:off x="710280" y="1746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1" y="631"/>
                  <a:pt x="1104" y="667"/>
                </a:cubicBezTo>
                <a:cubicBezTo>
                  <a:pt x="1097" y="703"/>
                  <a:pt x="1086" y="738"/>
                  <a:pt x="1072" y="771"/>
                </a:cubicBezTo>
                <a:cubicBezTo>
                  <a:pt x="1058" y="805"/>
                  <a:pt x="1041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7" y="1021"/>
                </a:cubicBezTo>
                <a:cubicBezTo>
                  <a:pt x="837" y="1042"/>
                  <a:pt x="804" y="1059"/>
                  <a:pt x="770" y="1073"/>
                </a:cubicBezTo>
                <a:cubicBezTo>
                  <a:pt x="736" y="1087"/>
                  <a:pt x="701" y="1097"/>
                  <a:pt x="665" y="1105"/>
                </a:cubicBezTo>
                <a:cubicBezTo>
                  <a:pt x="630" y="1112"/>
                  <a:pt x="593" y="1115"/>
                  <a:pt x="557" y="1115"/>
                </a:cubicBezTo>
                <a:cubicBezTo>
                  <a:pt x="520" y="1115"/>
                  <a:pt x="484" y="1112"/>
                  <a:pt x="448" y="1105"/>
                </a:cubicBezTo>
                <a:cubicBezTo>
                  <a:pt x="412" y="1097"/>
                  <a:pt x="377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8"/>
                  <a:pt x="17" y="703"/>
                  <a:pt x="10" y="667"/>
                </a:cubicBezTo>
                <a:cubicBezTo>
                  <a:pt x="3" y="631"/>
                  <a:pt x="0" y="595"/>
                  <a:pt x="0" y="558"/>
                </a:cubicBezTo>
                <a:cubicBezTo>
                  <a:pt x="0" y="522"/>
                  <a:pt x="3" y="485"/>
                  <a:pt x="10" y="449"/>
                </a:cubicBezTo>
                <a:cubicBezTo>
                  <a:pt x="17" y="414"/>
                  <a:pt x="28" y="379"/>
                  <a:pt x="42" y="345"/>
                </a:cubicBezTo>
                <a:cubicBezTo>
                  <a:pt x="56" y="311"/>
                  <a:pt x="73" y="279"/>
                  <a:pt x="94" y="249"/>
                </a:cubicBezTo>
                <a:cubicBezTo>
                  <a:pt x="114" y="218"/>
                  <a:pt x="137" y="190"/>
                  <a:pt x="163" y="164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7" y="28"/>
                  <a:pt x="412" y="18"/>
                  <a:pt x="448" y="11"/>
                </a:cubicBezTo>
                <a:cubicBezTo>
                  <a:pt x="484" y="4"/>
                  <a:pt x="520" y="0"/>
                  <a:pt x="557" y="0"/>
                </a:cubicBezTo>
                <a:cubicBezTo>
                  <a:pt x="593" y="0"/>
                  <a:pt x="630" y="4"/>
                  <a:pt x="665" y="11"/>
                </a:cubicBezTo>
                <a:cubicBezTo>
                  <a:pt x="701" y="18"/>
                  <a:pt x="736" y="28"/>
                  <a:pt x="770" y="42"/>
                </a:cubicBezTo>
                <a:cubicBezTo>
                  <a:pt x="804" y="56"/>
                  <a:pt x="837" y="74"/>
                  <a:pt x="867" y="94"/>
                </a:cubicBezTo>
                <a:cubicBezTo>
                  <a:pt x="898" y="114"/>
                  <a:pt x="926" y="137"/>
                  <a:pt x="952" y="164"/>
                </a:cubicBezTo>
                <a:cubicBezTo>
                  <a:pt x="978" y="190"/>
                  <a:pt x="1001" y="218"/>
                  <a:pt x="1021" y="249"/>
                </a:cubicBezTo>
                <a:cubicBezTo>
                  <a:pt x="1041" y="279"/>
                  <a:pt x="1058" y="311"/>
                  <a:pt x="1072" y="345"/>
                </a:cubicBezTo>
                <a:cubicBezTo>
                  <a:pt x="1086" y="379"/>
                  <a:pt x="1097" y="414"/>
                  <a:pt x="1104" y="449"/>
                </a:cubicBezTo>
                <a:cubicBezTo>
                  <a:pt x="1111" y="485"/>
                  <a:pt x="1115" y="522"/>
                  <a:pt x="1115" y="558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32" name="图片 1431"/>
          <p:cNvPicPr/>
          <p:nvPr/>
        </p:nvPicPr>
        <p:blipFill>
          <a:blip r:embed="rId3"/>
          <a:stretch/>
        </p:blipFill>
        <p:spPr>
          <a:xfrm>
            <a:off x="827280" y="18637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33" name="文本框 1432"/>
          <p:cNvSpPr txBox="1"/>
          <p:nvPr/>
        </p:nvSpPr>
        <p:spPr>
          <a:xfrm>
            <a:off x="534960" y="122580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忆进行优化。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4" name="文本框 1433"/>
          <p:cNvSpPr txBox="1"/>
          <p:nvPr/>
        </p:nvSpPr>
        <p:spPr>
          <a:xfrm>
            <a:off x="1211760" y="184464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上下文截断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5" name="文本框 1434"/>
          <p:cNvSpPr txBox="1"/>
          <p:nvPr/>
        </p:nvSpPr>
        <p:spPr>
          <a:xfrm>
            <a:off x="710280" y="226116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在长时间对话中，仅保留最近几轮的关键信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6" name="文本框 1435"/>
          <p:cNvSpPr txBox="1"/>
          <p:nvPr/>
        </p:nvSpPr>
        <p:spPr>
          <a:xfrm>
            <a:off x="710280" y="246168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息，丢弃无关的历史数据，确保系统的响应速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7" name="任意多边形: 形状 1436"/>
          <p:cNvSpPr/>
          <p:nvPr/>
        </p:nvSpPr>
        <p:spPr>
          <a:xfrm>
            <a:off x="710280" y="2941200"/>
            <a:ext cx="593640" cy="201240"/>
          </a:xfrm>
          <a:custGeom>
            <a:avLst/>
            <a:gdLst/>
            <a:ahLst/>
            <a:cxnLst/>
            <a:rect l="0" t="0" r="r" b="b"/>
            <a:pathLst>
              <a:path w="1649" h="559">
                <a:moveTo>
                  <a:pt x="0" y="466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6"/>
                  <a:pt x="27" y="28"/>
                </a:cubicBezTo>
                <a:cubicBezTo>
                  <a:pt x="36" y="19"/>
                  <a:pt x="46" y="12"/>
                  <a:pt x="57" y="8"/>
                </a:cubicBezTo>
                <a:cubicBezTo>
                  <a:pt x="68" y="3"/>
                  <a:pt x="80" y="0"/>
                  <a:pt x="92" y="0"/>
                </a:cubicBezTo>
                <a:lnTo>
                  <a:pt x="1649" y="0"/>
                </a:lnTo>
                <a:lnTo>
                  <a:pt x="1649" y="559"/>
                </a:lnTo>
                <a:lnTo>
                  <a:pt x="92" y="559"/>
                </a:lnTo>
                <a:cubicBezTo>
                  <a:pt x="80" y="559"/>
                  <a:pt x="68" y="556"/>
                  <a:pt x="57" y="552"/>
                </a:cubicBezTo>
                <a:cubicBezTo>
                  <a:pt x="46" y="547"/>
                  <a:pt x="36" y="540"/>
                  <a:pt x="27" y="531"/>
                </a:cubicBezTo>
                <a:cubicBezTo>
                  <a:pt x="18" y="523"/>
                  <a:pt x="11" y="513"/>
                  <a:pt x="7" y="501"/>
                </a:cubicBezTo>
                <a:cubicBezTo>
                  <a:pt x="2" y="490"/>
                  <a:pt x="0" y="478"/>
                  <a:pt x="0" y="46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8" name="文本框 1437"/>
          <p:cNvSpPr txBox="1"/>
          <p:nvPr/>
        </p:nvSpPr>
        <p:spPr>
          <a:xfrm>
            <a:off x="710280" y="26622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度不受长时间对话影响。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9" name="任意多边形: 形状 1438"/>
          <p:cNvSpPr/>
          <p:nvPr/>
        </p:nvSpPr>
        <p:spPr>
          <a:xfrm>
            <a:off x="710280" y="3116880"/>
            <a:ext cx="2699280" cy="200880"/>
          </a:xfrm>
          <a:custGeom>
            <a:avLst/>
            <a:gdLst/>
            <a:ahLst/>
            <a:cxnLst/>
            <a:rect l="0" t="0" r="r" b="b"/>
            <a:pathLst>
              <a:path w="7498" h="558">
                <a:moveTo>
                  <a:pt x="0" y="0"/>
                </a:moveTo>
                <a:lnTo>
                  <a:pt x="7406" y="0"/>
                </a:lnTo>
                <a:cubicBezTo>
                  <a:pt x="7418" y="0"/>
                  <a:pt x="7430" y="2"/>
                  <a:pt x="7441" y="7"/>
                </a:cubicBezTo>
                <a:cubicBezTo>
                  <a:pt x="7452" y="12"/>
                  <a:pt x="7463" y="18"/>
                  <a:pt x="7471" y="27"/>
                </a:cubicBezTo>
                <a:cubicBezTo>
                  <a:pt x="7480" y="36"/>
                  <a:pt x="7487" y="46"/>
                  <a:pt x="7491" y="57"/>
                </a:cubicBezTo>
                <a:cubicBezTo>
                  <a:pt x="7496" y="69"/>
                  <a:pt x="7498" y="81"/>
                  <a:pt x="7498" y="93"/>
                </a:cubicBezTo>
                <a:lnTo>
                  <a:pt x="7498" y="464"/>
                </a:lnTo>
                <a:cubicBezTo>
                  <a:pt x="7498" y="477"/>
                  <a:pt x="7496" y="488"/>
                  <a:pt x="7491" y="500"/>
                </a:cubicBezTo>
                <a:cubicBezTo>
                  <a:pt x="7487" y="511"/>
                  <a:pt x="7480" y="521"/>
                  <a:pt x="7471" y="530"/>
                </a:cubicBezTo>
                <a:cubicBezTo>
                  <a:pt x="7463" y="540"/>
                  <a:pt x="7452" y="546"/>
                  <a:pt x="7441" y="551"/>
                </a:cubicBezTo>
                <a:cubicBezTo>
                  <a:pt x="7430" y="556"/>
                  <a:pt x="7418" y="558"/>
                  <a:pt x="7406" y="558"/>
                </a:cubicBezTo>
                <a:lnTo>
                  <a:pt x="0" y="558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0" name="文本框 1439"/>
          <p:cNvSpPr txBox="1"/>
          <p:nvPr/>
        </p:nvSpPr>
        <p:spPr>
          <a:xfrm>
            <a:off x="743760" y="297792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memory =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41" name="图片 1440"/>
          <p:cNvPicPr/>
          <p:nvPr/>
        </p:nvPicPr>
        <p:blipFill>
          <a:blip r:embed="rId4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42" name="文本框 1441"/>
          <p:cNvSpPr txBox="1"/>
          <p:nvPr/>
        </p:nvSpPr>
        <p:spPr>
          <a:xfrm>
            <a:off x="710280" y="315324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ConversationBufferMemory(max_length=5)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/>
          <p:nvPr/>
        </p:nvPicPr>
        <p:blipFill>
          <a:blip r:embed="rId2"/>
          <a:stretch/>
        </p:blipFill>
        <p:spPr>
          <a:xfrm>
            <a:off x="0" y="0"/>
            <a:ext cx="10696320" cy="628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" name="任意多边形: 形状 37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7140" y="244080"/>
            <a:ext cx="177660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 dirty="0" err="1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314440" y="245160"/>
            <a:ext cx="240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的核心组件与功能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3496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31280" y="991800"/>
            <a:ext cx="75445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是一个强大的框架，专为构建复杂的多步骤任务和自然语言处理工作流而设计。它通过链式逻辑、上下文管理、与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852400" y="996840"/>
            <a:ext cx="2991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LLM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149760" y="99180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的无缝集成以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任意多边形: 形状 44"/>
          <p:cNvSpPr/>
          <p:nvPr/>
        </p:nvSpPr>
        <p:spPr>
          <a:xfrm>
            <a:off x="534600" y="1637640"/>
            <a:ext cx="4713480" cy="1187280"/>
          </a:xfrm>
          <a:custGeom>
            <a:avLst/>
            <a:gdLst/>
            <a:ahLst/>
            <a:cxnLst/>
            <a:rect l="0" t="0" r="r" b="b"/>
            <a:pathLst>
              <a:path w="13093" h="3298">
                <a:moveTo>
                  <a:pt x="0" y="311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1"/>
                  <a:pt x="13093" y="186"/>
                </a:cubicBezTo>
                <a:lnTo>
                  <a:pt x="13093" y="3112"/>
                </a:lnTo>
                <a:cubicBezTo>
                  <a:pt x="13093" y="3136"/>
                  <a:pt x="13089" y="3160"/>
                  <a:pt x="13079" y="3183"/>
                </a:cubicBezTo>
                <a:cubicBezTo>
                  <a:pt x="13070" y="3206"/>
                  <a:pt x="13056" y="3226"/>
                  <a:pt x="13039" y="3243"/>
                </a:cubicBezTo>
                <a:cubicBezTo>
                  <a:pt x="13021" y="3261"/>
                  <a:pt x="13001" y="3274"/>
                  <a:pt x="12979" y="3283"/>
                </a:cubicBezTo>
                <a:cubicBezTo>
                  <a:pt x="12956" y="3293"/>
                  <a:pt x="12932" y="3298"/>
                  <a:pt x="12908" y="3298"/>
                </a:cubicBezTo>
                <a:lnTo>
                  <a:pt x="186" y="3298"/>
                </a:lnTo>
                <a:cubicBezTo>
                  <a:pt x="161" y="3298"/>
                  <a:pt x="138" y="3293"/>
                  <a:pt x="115" y="3283"/>
                </a:cubicBezTo>
                <a:cubicBezTo>
                  <a:pt x="92" y="3274"/>
                  <a:pt x="72" y="3261"/>
                  <a:pt x="55" y="3243"/>
                </a:cubicBezTo>
                <a:cubicBezTo>
                  <a:pt x="37" y="3226"/>
                  <a:pt x="24" y="3206"/>
                  <a:pt x="14" y="3183"/>
                </a:cubicBezTo>
                <a:cubicBezTo>
                  <a:pt x="5" y="3160"/>
                  <a:pt x="0" y="3136"/>
                  <a:pt x="0" y="311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任意多边形: 形状 45"/>
          <p:cNvSpPr/>
          <p:nvPr/>
        </p:nvSpPr>
        <p:spPr>
          <a:xfrm>
            <a:off x="534600" y="1637640"/>
            <a:ext cx="4713480" cy="1187280"/>
          </a:xfrm>
          <a:custGeom>
            <a:avLst/>
            <a:gdLst/>
            <a:ahLst/>
            <a:cxnLst/>
            <a:rect l="0" t="0" r="r" b="b"/>
            <a:pathLst>
              <a:path w="13093" h="3298">
                <a:moveTo>
                  <a:pt x="0" y="311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1"/>
                  <a:pt x="13093" y="186"/>
                </a:cubicBezTo>
                <a:lnTo>
                  <a:pt x="13093" y="3112"/>
                </a:lnTo>
                <a:cubicBezTo>
                  <a:pt x="13093" y="3136"/>
                  <a:pt x="13089" y="3160"/>
                  <a:pt x="13079" y="3183"/>
                </a:cubicBezTo>
                <a:cubicBezTo>
                  <a:pt x="13070" y="3206"/>
                  <a:pt x="13056" y="3226"/>
                  <a:pt x="13039" y="3243"/>
                </a:cubicBezTo>
                <a:cubicBezTo>
                  <a:pt x="13021" y="3261"/>
                  <a:pt x="13001" y="3274"/>
                  <a:pt x="12979" y="3283"/>
                </a:cubicBezTo>
                <a:cubicBezTo>
                  <a:pt x="12956" y="3293"/>
                  <a:pt x="12932" y="3298"/>
                  <a:pt x="12908" y="3298"/>
                </a:cubicBezTo>
                <a:lnTo>
                  <a:pt x="186" y="3298"/>
                </a:lnTo>
                <a:cubicBezTo>
                  <a:pt x="161" y="3298"/>
                  <a:pt x="138" y="3293"/>
                  <a:pt x="115" y="3283"/>
                </a:cubicBezTo>
                <a:cubicBezTo>
                  <a:pt x="92" y="3274"/>
                  <a:pt x="72" y="3261"/>
                  <a:pt x="55" y="3243"/>
                </a:cubicBezTo>
                <a:cubicBezTo>
                  <a:pt x="37" y="3226"/>
                  <a:pt x="24" y="3206"/>
                  <a:pt x="14" y="3183"/>
                </a:cubicBezTo>
                <a:cubicBezTo>
                  <a:pt x="5" y="3160"/>
                  <a:pt x="0" y="3136"/>
                  <a:pt x="0" y="3112"/>
                </a:cubicBezTo>
                <a:moveTo>
                  <a:pt x="23" y="186"/>
                </a:moveTo>
                <a:lnTo>
                  <a:pt x="23" y="3112"/>
                </a:lnTo>
                <a:cubicBezTo>
                  <a:pt x="23" y="3122"/>
                  <a:pt x="24" y="3133"/>
                  <a:pt x="26" y="3144"/>
                </a:cubicBezTo>
                <a:cubicBezTo>
                  <a:pt x="29" y="3154"/>
                  <a:pt x="32" y="3164"/>
                  <a:pt x="36" y="3174"/>
                </a:cubicBezTo>
                <a:cubicBezTo>
                  <a:pt x="40" y="3184"/>
                  <a:pt x="45" y="3193"/>
                  <a:pt x="51" y="3202"/>
                </a:cubicBezTo>
                <a:cubicBezTo>
                  <a:pt x="57" y="3211"/>
                  <a:pt x="63" y="3219"/>
                  <a:pt x="71" y="3227"/>
                </a:cubicBezTo>
                <a:cubicBezTo>
                  <a:pt x="78" y="3234"/>
                  <a:pt x="87" y="3241"/>
                  <a:pt x="96" y="3247"/>
                </a:cubicBezTo>
                <a:cubicBezTo>
                  <a:pt x="104" y="3253"/>
                  <a:pt x="114" y="3258"/>
                  <a:pt x="124" y="3262"/>
                </a:cubicBezTo>
                <a:cubicBezTo>
                  <a:pt x="134" y="3266"/>
                  <a:pt x="144" y="3269"/>
                  <a:pt x="154" y="3271"/>
                </a:cubicBezTo>
                <a:cubicBezTo>
                  <a:pt x="165" y="3273"/>
                  <a:pt x="175" y="3274"/>
                  <a:pt x="186" y="3274"/>
                </a:cubicBezTo>
                <a:lnTo>
                  <a:pt x="12908" y="3274"/>
                </a:lnTo>
                <a:cubicBezTo>
                  <a:pt x="12918" y="3274"/>
                  <a:pt x="12929" y="3273"/>
                  <a:pt x="12939" y="3271"/>
                </a:cubicBezTo>
                <a:cubicBezTo>
                  <a:pt x="12950" y="3269"/>
                  <a:pt x="12960" y="3266"/>
                  <a:pt x="12970" y="3262"/>
                </a:cubicBezTo>
                <a:cubicBezTo>
                  <a:pt x="12980" y="3258"/>
                  <a:pt x="12989" y="3253"/>
                  <a:pt x="12998" y="3247"/>
                </a:cubicBezTo>
                <a:cubicBezTo>
                  <a:pt x="13007" y="3241"/>
                  <a:pt x="13015" y="3234"/>
                  <a:pt x="13022" y="3227"/>
                </a:cubicBezTo>
                <a:cubicBezTo>
                  <a:pt x="13030" y="3219"/>
                  <a:pt x="13037" y="3211"/>
                  <a:pt x="13043" y="3202"/>
                </a:cubicBezTo>
                <a:cubicBezTo>
                  <a:pt x="13049" y="3193"/>
                  <a:pt x="13054" y="3184"/>
                  <a:pt x="13058" y="3174"/>
                </a:cubicBezTo>
                <a:cubicBezTo>
                  <a:pt x="13062" y="3164"/>
                  <a:pt x="13065" y="3154"/>
                  <a:pt x="13067" y="3144"/>
                </a:cubicBezTo>
                <a:cubicBezTo>
                  <a:pt x="13069" y="3133"/>
                  <a:pt x="13070" y="3122"/>
                  <a:pt x="13070" y="3112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5"/>
                  <a:pt x="13043" y="96"/>
                </a:cubicBezTo>
                <a:cubicBezTo>
                  <a:pt x="13037" y="87"/>
                  <a:pt x="13030" y="79"/>
                  <a:pt x="13022" y="71"/>
                </a:cubicBezTo>
                <a:cubicBezTo>
                  <a:pt x="13015" y="64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39" y="27"/>
                </a:cubicBezTo>
                <a:cubicBezTo>
                  <a:pt x="12929" y="25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任意多边形: 形状 46"/>
          <p:cNvSpPr/>
          <p:nvPr/>
        </p:nvSpPr>
        <p:spPr>
          <a:xfrm>
            <a:off x="710280" y="181332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6"/>
                  <a:pt x="920" y="556"/>
                </a:cubicBezTo>
                <a:cubicBezTo>
                  <a:pt x="914" y="585"/>
                  <a:pt x="905" y="614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2"/>
                  <a:pt x="643" y="894"/>
                </a:cubicBezTo>
                <a:cubicBezTo>
                  <a:pt x="614" y="906"/>
                  <a:pt x="585" y="914"/>
                  <a:pt x="555" y="920"/>
                </a:cubicBezTo>
                <a:cubicBezTo>
                  <a:pt x="526" y="926"/>
                  <a:pt x="495" y="929"/>
                  <a:pt x="465" y="929"/>
                </a:cubicBezTo>
                <a:cubicBezTo>
                  <a:pt x="434" y="929"/>
                  <a:pt x="404" y="926"/>
                  <a:pt x="374" y="920"/>
                </a:cubicBezTo>
                <a:cubicBezTo>
                  <a:pt x="343" y="914"/>
                  <a:pt x="314" y="906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4"/>
                  <a:pt x="14" y="585"/>
                  <a:pt x="9" y="556"/>
                </a:cubicBezTo>
                <a:cubicBezTo>
                  <a:pt x="3" y="526"/>
                  <a:pt x="0" y="495"/>
                  <a:pt x="0" y="465"/>
                </a:cubicBezTo>
                <a:cubicBezTo>
                  <a:pt x="0" y="435"/>
                  <a:pt x="3" y="404"/>
                  <a:pt x="9" y="374"/>
                </a:cubicBezTo>
                <a:cubicBezTo>
                  <a:pt x="14" y="345"/>
                  <a:pt x="23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2"/>
                  <a:pt x="114" y="158"/>
                  <a:pt x="136" y="137"/>
                </a:cubicBezTo>
                <a:cubicBezTo>
                  <a:pt x="157" y="115"/>
                  <a:pt x="181" y="96"/>
                  <a:pt x="206" y="79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3"/>
                  <a:pt x="343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cubicBezTo>
                  <a:pt x="495" y="0"/>
                  <a:pt x="526" y="3"/>
                  <a:pt x="555" y="9"/>
                </a:cubicBezTo>
                <a:cubicBezTo>
                  <a:pt x="585" y="15"/>
                  <a:pt x="614" y="23"/>
                  <a:pt x="643" y="35"/>
                </a:cubicBezTo>
                <a:cubicBezTo>
                  <a:pt x="671" y="47"/>
                  <a:pt x="697" y="61"/>
                  <a:pt x="723" y="79"/>
                </a:cubicBezTo>
                <a:cubicBezTo>
                  <a:pt x="748" y="96"/>
                  <a:pt x="772" y="115"/>
                  <a:pt x="793" y="137"/>
                </a:cubicBezTo>
                <a:cubicBezTo>
                  <a:pt x="815" y="158"/>
                  <a:pt x="834" y="182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5" y="315"/>
                  <a:pt x="914" y="345"/>
                  <a:pt x="920" y="374"/>
                </a:cubicBezTo>
                <a:cubicBezTo>
                  <a:pt x="926" y="404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" name="图片 47"/>
          <p:cNvPicPr/>
          <p:nvPr/>
        </p:nvPicPr>
        <p:blipFill>
          <a:blip r:embed="rId3"/>
          <a:stretch/>
        </p:blipFill>
        <p:spPr>
          <a:xfrm>
            <a:off x="793800" y="191376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" name="文本框 48"/>
          <p:cNvSpPr txBox="1"/>
          <p:nvPr/>
        </p:nvSpPr>
        <p:spPr>
          <a:xfrm>
            <a:off x="534960" y="1225800"/>
            <a:ext cx="3772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及回调监控机制，为开发智能体提供了高效的解决方案。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44800" y="187812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链式逻辑与任务分解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10280" y="226116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核心设计思想，将复杂任务拆解为多个步骤，支持线性链、分支链和循环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任意多边形: 形状 51"/>
          <p:cNvSpPr/>
          <p:nvPr/>
        </p:nvSpPr>
        <p:spPr>
          <a:xfrm>
            <a:off x="5448240" y="1637640"/>
            <a:ext cx="4713840" cy="1187280"/>
          </a:xfrm>
          <a:custGeom>
            <a:avLst/>
            <a:gdLst/>
            <a:ahLst/>
            <a:cxnLst/>
            <a:rect l="0" t="0" r="r" b="b"/>
            <a:pathLst>
              <a:path w="13094" h="3298">
                <a:moveTo>
                  <a:pt x="15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3112"/>
                </a:lnTo>
                <a:cubicBezTo>
                  <a:pt x="13094" y="3136"/>
                  <a:pt x="13089" y="3160"/>
                  <a:pt x="13079" y="3183"/>
                </a:cubicBezTo>
                <a:cubicBezTo>
                  <a:pt x="13070" y="3206"/>
                  <a:pt x="13057" y="3226"/>
                  <a:pt x="13039" y="3243"/>
                </a:cubicBezTo>
                <a:cubicBezTo>
                  <a:pt x="13022" y="3261"/>
                  <a:pt x="13002" y="3274"/>
                  <a:pt x="12979" y="3283"/>
                </a:cubicBezTo>
                <a:cubicBezTo>
                  <a:pt x="12956" y="3293"/>
                  <a:pt x="12932" y="3298"/>
                  <a:pt x="12908" y="3298"/>
                </a:cubicBezTo>
                <a:lnTo>
                  <a:pt x="186" y="3298"/>
                </a:lnTo>
                <a:cubicBezTo>
                  <a:pt x="161" y="3298"/>
                  <a:pt x="138" y="3293"/>
                  <a:pt x="115" y="3283"/>
                </a:cubicBezTo>
                <a:cubicBezTo>
                  <a:pt x="92" y="3274"/>
                  <a:pt x="72" y="3261"/>
                  <a:pt x="55" y="3243"/>
                </a:cubicBezTo>
                <a:cubicBezTo>
                  <a:pt x="37" y="3226"/>
                  <a:pt x="24" y="3206"/>
                  <a:pt x="15" y="3183"/>
                </a:cubicBezTo>
                <a:cubicBezTo>
                  <a:pt x="5" y="3160"/>
                  <a:pt x="0" y="3137"/>
                  <a:pt x="0" y="3112"/>
                </a:cubicBez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5448240" y="1637640"/>
            <a:ext cx="4713840" cy="1187280"/>
          </a:xfrm>
          <a:custGeom>
            <a:avLst/>
            <a:gdLst/>
            <a:ahLst/>
            <a:cxnLst/>
            <a:rect l="0" t="0" r="r" b="b"/>
            <a:pathLst>
              <a:path w="13094" h="3298">
                <a:moveTo>
                  <a:pt x="0" y="3112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3112"/>
                </a:lnTo>
                <a:cubicBezTo>
                  <a:pt x="13094" y="3136"/>
                  <a:pt x="13089" y="3160"/>
                  <a:pt x="13079" y="3183"/>
                </a:cubicBezTo>
                <a:cubicBezTo>
                  <a:pt x="13070" y="3206"/>
                  <a:pt x="13057" y="3226"/>
                  <a:pt x="13039" y="3243"/>
                </a:cubicBezTo>
                <a:cubicBezTo>
                  <a:pt x="13022" y="3261"/>
                  <a:pt x="13002" y="3274"/>
                  <a:pt x="12979" y="3283"/>
                </a:cubicBezTo>
                <a:cubicBezTo>
                  <a:pt x="12956" y="3293"/>
                  <a:pt x="12932" y="3298"/>
                  <a:pt x="12908" y="3298"/>
                </a:cubicBezTo>
                <a:lnTo>
                  <a:pt x="186" y="3298"/>
                </a:lnTo>
                <a:cubicBezTo>
                  <a:pt x="161" y="3298"/>
                  <a:pt x="138" y="3293"/>
                  <a:pt x="115" y="3283"/>
                </a:cubicBezTo>
                <a:cubicBezTo>
                  <a:pt x="92" y="3274"/>
                  <a:pt x="72" y="3261"/>
                  <a:pt x="55" y="3243"/>
                </a:cubicBezTo>
                <a:cubicBezTo>
                  <a:pt x="37" y="3226"/>
                  <a:pt x="24" y="3206"/>
                  <a:pt x="15" y="3183"/>
                </a:cubicBezTo>
                <a:cubicBezTo>
                  <a:pt x="5" y="3160"/>
                  <a:pt x="0" y="3136"/>
                  <a:pt x="0" y="3112"/>
                </a:cubicBezTo>
                <a:moveTo>
                  <a:pt x="24" y="186"/>
                </a:moveTo>
                <a:lnTo>
                  <a:pt x="24" y="3112"/>
                </a:lnTo>
                <a:cubicBezTo>
                  <a:pt x="24" y="3122"/>
                  <a:pt x="25" y="3133"/>
                  <a:pt x="27" y="3144"/>
                </a:cubicBezTo>
                <a:cubicBezTo>
                  <a:pt x="29" y="3154"/>
                  <a:pt x="32" y="3164"/>
                  <a:pt x="36" y="3174"/>
                </a:cubicBezTo>
                <a:cubicBezTo>
                  <a:pt x="40" y="3184"/>
                  <a:pt x="45" y="3193"/>
                  <a:pt x="51" y="3202"/>
                </a:cubicBezTo>
                <a:cubicBezTo>
                  <a:pt x="57" y="3211"/>
                  <a:pt x="64" y="3219"/>
                  <a:pt x="71" y="3227"/>
                </a:cubicBezTo>
                <a:cubicBezTo>
                  <a:pt x="79" y="3234"/>
                  <a:pt x="87" y="3241"/>
                  <a:pt x="96" y="3247"/>
                </a:cubicBezTo>
                <a:cubicBezTo>
                  <a:pt x="105" y="3253"/>
                  <a:pt x="114" y="3258"/>
                  <a:pt x="124" y="3262"/>
                </a:cubicBezTo>
                <a:cubicBezTo>
                  <a:pt x="134" y="3266"/>
                  <a:pt x="144" y="3269"/>
                  <a:pt x="154" y="3271"/>
                </a:cubicBezTo>
                <a:cubicBezTo>
                  <a:pt x="165" y="3273"/>
                  <a:pt x="175" y="3274"/>
                  <a:pt x="186" y="3274"/>
                </a:cubicBezTo>
                <a:lnTo>
                  <a:pt x="12908" y="3274"/>
                </a:lnTo>
                <a:cubicBezTo>
                  <a:pt x="12919" y="3274"/>
                  <a:pt x="12929" y="3273"/>
                  <a:pt x="12940" y="3271"/>
                </a:cubicBezTo>
                <a:cubicBezTo>
                  <a:pt x="12950" y="3269"/>
                  <a:pt x="12960" y="3266"/>
                  <a:pt x="12970" y="3262"/>
                </a:cubicBezTo>
                <a:cubicBezTo>
                  <a:pt x="12980" y="3258"/>
                  <a:pt x="12989" y="3253"/>
                  <a:pt x="12998" y="3247"/>
                </a:cubicBezTo>
                <a:cubicBezTo>
                  <a:pt x="13007" y="3241"/>
                  <a:pt x="13015" y="3234"/>
                  <a:pt x="13023" y="3227"/>
                </a:cubicBezTo>
                <a:cubicBezTo>
                  <a:pt x="13030" y="3219"/>
                  <a:pt x="13037" y="3211"/>
                  <a:pt x="13043" y="3202"/>
                </a:cubicBezTo>
                <a:cubicBezTo>
                  <a:pt x="13049" y="3193"/>
                  <a:pt x="13054" y="3184"/>
                  <a:pt x="13058" y="3174"/>
                </a:cubicBezTo>
                <a:cubicBezTo>
                  <a:pt x="13062" y="3164"/>
                  <a:pt x="13065" y="3154"/>
                  <a:pt x="13067" y="3144"/>
                </a:cubicBezTo>
                <a:cubicBezTo>
                  <a:pt x="13069" y="3133"/>
                  <a:pt x="13070" y="3122"/>
                  <a:pt x="13070" y="3112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5"/>
                  <a:pt x="13043" y="96"/>
                </a:cubicBezTo>
                <a:cubicBezTo>
                  <a:pt x="13037" y="87"/>
                  <a:pt x="13030" y="79"/>
                  <a:pt x="13023" y="71"/>
                </a:cubicBezTo>
                <a:cubicBezTo>
                  <a:pt x="13015" y="64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40" y="27"/>
                </a:cubicBezTo>
                <a:cubicBezTo>
                  <a:pt x="12929" y="25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任意多边形: 形状 53"/>
          <p:cNvSpPr/>
          <p:nvPr/>
        </p:nvSpPr>
        <p:spPr>
          <a:xfrm>
            <a:off x="5623920" y="181332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6"/>
                  <a:pt x="920" y="556"/>
                </a:cubicBezTo>
                <a:cubicBezTo>
                  <a:pt x="915" y="585"/>
                  <a:pt x="906" y="614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2"/>
                  <a:pt x="643" y="894"/>
                </a:cubicBezTo>
                <a:cubicBezTo>
                  <a:pt x="614" y="906"/>
                  <a:pt x="585" y="914"/>
                  <a:pt x="555" y="920"/>
                </a:cubicBezTo>
                <a:cubicBezTo>
                  <a:pt x="525" y="926"/>
                  <a:pt x="495" y="929"/>
                  <a:pt x="464" y="929"/>
                </a:cubicBezTo>
                <a:cubicBezTo>
                  <a:pt x="434" y="929"/>
                  <a:pt x="403" y="926"/>
                  <a:pt x="374" y="920"/>
                </a:cubicBezTo>
                <a:cubicBezTo>
                  <a:pt x="344" y="914"/>
                  <a:pt x="315" y="906"/>
                  <a:pt x="286" y="894"/>
                </a:cubicBezTo>
                <a:cubicBezTo>
                  <a:pt x="258" y="882"/>
                  <a:pt x="232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4" y="614"/>
                  <a:pt x="15" y="585"/>
                  <a:pt x="9" y="556"/>
                </a:cubicBezTo>
                <a:cubicBezTo>
                  <a:pt x="3" y="526"/>
                  <a:pt x="0" y="495"/>
                  <a:pt x="0" y="465"/>
                </a:cubicBezTo>
                <a:cubicBezTo>
                  <a:pt x="0" y="435"/>
                  <a:pt x="3" y="404"/>
                  <a:pt x="9" y="374"/>
                </a:cubicBezTo>
                <a:cubicBezTo>
                  <a:pt x="15" y="345"/>
                  <a:pt x="24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2"/>
                  <a:pt x="114" y="158"/>
                  <a:pt x="136" y="137"/>
                </a:cubicBezTo>
                <a:cubicBezTo>
                  <a:pt x="157" y="115"/>
                  <a:pt x="181" y="96"/>
                  <a:pt x="206" y="79"/>
                </a:cubicBezTo>
                <a:cubicBezTo>
                  <a:pt x="232" y="61"/>
                  <a:pt x="258" y="47"/>
                  <a:pt x="286" y="35"/>
                </a:cubicBezTo>
                <a:cubicBezTo>
                  <a:pt x="315" y="23"/>
                  <a:pt x="344" y="15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3"/>
                  <a:pt x="643" y="35"/>
                </a:cubicBezTo>
                <a:cubicBezTo>
                  <a:pt x="671" y="47"/>
                  <a:pt x="698" y="61"/>
                  <a:pt x="723" y="79"/>
                </a:cubicBezTo>
                <a:cubicBezTo>
                  <a:pt x="748" y="96"/>
                  <a:pt x="772" y="115"/>
                  <a:pt x="793" y="137"/>
                </a:cubicBezTo>
                <a:cubicBezTo>
                  <a:pt x="815" y="158"/>
                  <a:pt x="834" y="182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6" y="315"/>
                  <a:pt x="915" y="345"/>
                  <a:pt x="920" y="374"/>
                </a:cubicBezTo>
                <a:cubicBezTo>
                  <a:pt x="926" y="404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" name="图片 54"/>
          <p:cNvPicPr/>
          <p:nvPr/>
        </p:nvPicPr>
        <p:blipFill>
          <a:blip r:embed="rId4"/>
          <a:stretch/>
        </p:blipFill>
        <p:spPr>
          <a:xfrm>
            <a:off x="5724360" y="19137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" name="文本框 55"/>
          <p:cNvSpPr txBox="1"/>
          <p:nvPr/>
        </p:nvSpPr>
        <p:spPr>
          <a:xfrm>
            <a:off x="710280" y="246168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链，提高系统灵活性与可扩展性。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058440" y="1878120"/>
            <a:ext cx="18446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数据流管理与上下文传递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623920" y="226116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实现多轮对话与多步骤任务处理的流畅性，通过动态上下文管理保持任务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任意多边形: 形状 58"/>
          <p:cNvSpPr/>
          <p:nvPr/>
        </p:nvSpPr>
        <p:spPr>
          <a:xfrm>
            <a:off x="534600" y="3025080"/>
            <a:ext cx="4713480" cy="1186920"/>
          </a:xfrm>
          <a:custGeom>
            <a:avLst/>
            <a:gdLst/>
            <a:ahLst/>
            <a:cxnLst/>
            <a:rect l="0" t="0" r="r" b="b"/>
            <a:pathLst>
              <a:path w="13093" h="3297">
                <a:moveTo>
                  <a:pt x="0" y="3110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2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3110"/>
                </a:lnTo>
                <a:cubicBezTo>
                  <a:pt x="13093" y="3136"/>
                  <a:pt x="13089" y="3159"/>
                  <a:pt x="13079" y="3182"/>
                </a:cubicBezTo>
                <a:cubicBezTo>
                  <a:pt x="13070" y="3205"/>
                  <a:pt x="13056" y="3225"/>
                  <a:pt x="13039" y="3242"/>
                </a:cubicBezTo>
                <a:cubicBezTo>
                  <a:pt x="13021" y="3260"/>
                  <a:pt x="13001" y="3273"/>
                  <a:pt x="12979" y="3283"/>
                </a:cubicBezTo>
                <a:cubicBezTo>
                  <a:pt x="12956" y="3292"/>
                  <a:pt x="12932" y="3297"/>
                  <a:pt x="12908" y="3297"/>
                </a:cubicBezTo>
                <a:lnTo>
                  <a:pt x="186" y="3297"/>
                </a:lnTo>
                <a:cubicBezTo>
                  <a:pt x="161" y="3297"/>
                  <a:pt x="138" y="3292"/>
                  <a:pt x="115" y="3283"/>
                </a:cubicBezTo>
                <a:cubicBezTo>
                  <a:pt x="92" y="3273"/>
                  <a:pt x="72" y="3260"/>
                  <a:pt x="55" y="3242"/>
                </a:cubicBezTo>
                <a:cubicBezTo>
                  <a:pt x="37" y="3225"/>
                  <a:pt x="24" y="3205"/>
                  <a:pt x="14" y="3182"/>
                </a:cubicBezTo>
                <a:cubicBezTo>
                  <a:pt x="5" y="3159"/>
                  <a:pt x="0" y="3136"/>
                  <a:pt x="0" y="311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任意多边形: 形状 59"/>
          <p:cNvSpPr/>
          <p:nvPr/>
        </p:nvSpPr>
        <p:spPr>
          <a:xfrm>
            <a:off x="534600" y="3025080"/>
            <a:ext cx="4713480" cy="1186920"/>
          </a:xfrm>
          <a:custGeom>
            <a:avLst/>
            <a:gdLst/>
            <a:ahLst/>
            <a:cxnLst/>
            <a:rect l="0" t="0" r="r" b="b"/>
            <a:pathLst>
              <a:path w="13093" h="3297">
                <a:moveTo>
                  <a:pt x="0" y="3110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2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3110"/>
                </a:lnTo>
                <a:cubicBezTo>
                  <a:pt x="13093" y="3136"/>
                  <a:pt x="13089" y="3159"/>
                  <a:pt x="13079" y="3182"/>
                </a:cubicBezTo>
                <a:cubicBezTo>
                  <a:pt x="13070" y="3205"/>
                  <a:pt x="13056" y="3225"/>
                  <a:pt x="13039" y="3242"/>
                </a:cubicBezTo>
                <a:cubicBezTo>
                  <a:pt x="13021" y="3260"/>
                  <a:pt x="13001" y="3273"/>
                  <a:pt x="12979" y="3283"/>
                </a:cubicBezTo>
                <a:cubicBezTo>
                  <a:pt x="12956" y="3292"/>
                  <a:pt x="12932" y="3297"/>
                  <a:pt x="12908" y="3297"/>
                </a:cubicBezTo>
                <a:lnTo>
                  <a:pt x="186" y="3297"/>
                </a:lnTo>
                <a:cubicBezTo>
                  <a:pt x="161" y="3297"/>
                  <a:pt x="138" y="3292"/>
                  <a:pt x="115" y="3283"/>
                </a:cubicBezTo>
                <a:cubicBezTo>
                  <a:pt x="92" y="3273"/>
                  <a:pt x="72" y="3260"/>
                  <a:pt x="55" y="3242"/>
                </a:cubicBezTo>
                <a:cubicBezTo>
                  <a:pt x="37" y="3225"/>
                  <a:pt x="24" y="3205"/>
                  <a:pt x="14" y="3182"/>
                </a:cubicBezTo>
                <a:cubicBezTo>
                  <a:pt x="5" y="3159"/>
                  <a:pt x="0" y="3136"/>
                  <a:pt x="0" y="3110"/>
                </a:cubicBezTo>
                <a:moveTo>
                  <a:pt x="23" y="185"/>
                </a:moveTo>
                <a:lnTo>
                  <a:pt x="23" y="3110"/>
                </a:lnTo>
                <a:cubicBezTo>
                  <a:pt x="23" y="3121"/>
                  <a:pt x="24" y="3131"/>
                  <a:pt x="26" y="3143"/>
                </a:cubicBezTo>
                <a:cubicBezTo>
                  <a:pt x="29" y="3153"/>
                  <a:pt x="32" y="3163"/>
                  <a:pt x="36" y="3173"/>
                </a:cubicBezTo>
                <a:cubicBezTo>
                  <a:pt x="40" y="3183"/>
                  <a:pt x="45" y="3193"/>
                  <a:pt x="51" y="3201"/>
                </a:cubicBezTo>
                <a:cubicBezTo>
                  <a:pt x="57" y="3210"/>
                  <a:pt x="63" y="3219"/>
                  <a:pt x="71" y="3226"/>
                </a:cubicBezTo>
                <a:cubicBezTo>
                  <a:pt x="78" y="3234"/>
                  <a:pt x="87" y="3240"/>
                  <a:pt x="96" y="3246"/>
                </a:cubicBezTo>
                <a:cubicBezTo>
                  <a:pt x="104" y="3252"/>
                  <a:pt x="114" y="3257"/>
                  <a:pt x="124" y="3261"/>
                </a:cubicBezTo>
                <a:cubicBezTo>
                  <a:pt x="134" y="3265"/>
                  <a:pt x="144" y="3268"/>
                  <a:pt x="154" y="3271"/>
                </a:cubicBezTo>
                <a:cubicBezTo>
                  <a:pt x="165" y="3273"/>
                  <a:pt x="175" y="3274"/>
                  <a:pt x="186" y="3274"/>
                </a:cubicBezTo>
                <a:lnTo>
                  <a:pt x="12908" y="3274"/>
                </a:lnTo>
                <a:cubicBezTo>
                  <a:pt x="12918" y="3274"/>
                  <a:pt x="12929" y="3273"/>
                  <a:pt x="12939" y="3271"/>
                </a:cubicBezTo>
                <a:cubicBezTo>
                  <a:pt x="12950" y="3268"/>
                  <a:pt x="12960" y="3265"/>
                  <a:pt x="12970" y="3261"/>
                </a:cubicBezTo>
                <a:cubicBezTo>
                  <a:pt x="12980" y="3257"/>
                  <a:pt x="12989" y="3252"/>
                  <a:pt x="12998" y="3246"/>
                </a:cubicBezTo>
                <a:cubicBezTo>
                  <a:pt x="13007" y="3240"/>
                  <a:pt x="13015" y="3234"/>
                  <a:pt x="13022" y="3226"/>
                </a:cubicBezTo>
                <a:cubicBezTo>
                  <a:pt x="13030" y="3219"/>
                  <a:pt x="13037" y="3210"/>
                  <a:pt x="13043" y="3201"/>
                </a:cubicBezTo>
                <a:cubicBezTo>
                  <a:pt x="13049" y="3193"/>
                  <a:pt x="13054" y="3183"/>
                  <a:pt x="13058" y="3173"/>
                </a:cubicBezTo>
                <a:cubicBezTo>
                  <a:pt x="13062" y="3163"/>
                  <a:pt x="13065" y="3153"/>
                  <a:pt x="13067" y="3143"/>
                </a:cubicBezTo>
                <a:cubicBezTo>
                  <a:pt x="13069" y="3131"/>
                  <a:pt x="13070" y="3121"/>
                  <a:pt x="13070" y="3110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任意多边形: 形状 60"/>
          <p:cNvSpPr/>
          <p:nvPr/>
        </p:nvSpPr>
        <p:spPr>
          <a:xfrm>
            <a:off x="710280" y="320040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4"/>
                </a:moveTo>
                <a:cubicBezTo>
                  <a:pt x="929" y="495"/>
                  <a:pt x="926" y="525"/>
                  <a:pt x="920" y="555"/>
                </a:cubicBezTo>
                <a:cubicBezTo>
                  <a:pt x="914" y="585"/>
                  <a:pt x="905" y="614"/>
                  <a:pt x="894" y="642"/>
                </a:cubicBezTo>
                <a:cubicBezTo>
                  <a:pt x="882" y="670"/>
                  <a:pt x="868" y="697"/>
                  <a:pt x="851" y="722"/>
                </a:cubicBezTo>
                <a:cubicBezTo>
                  <a:pt x="834" y="748"/>
                  <a:pt x="815" y="771"/>
                  <a:pt x="793" y="793"/>
                </a:cubicBezTo>
                <a:cubicBezTo>
                  <a:pt x="772" y="814"/>
                  <a:pt x="748" y="833"/>
                  <a:pt x="723" y="850"/>
                </a:cubicBezTo>
                <a:cubicBezTo>
                  <a:pt x="697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6" y="927"/>
                  <a:pt x="495" y="930"/>
                  <a:pt x="465" y="930"/>
                </a:cubicBezTo>
                <a:cubicBezTo>
                  <a:pt x="434" y="930"/>
                  <a:pt x="404" y="927"/>
                  <a:pt x="374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0"/>
                </a:cubicBezTo>
                <a:cubicBezTo>
                  <a:pt x="181" y="833"/>
                  <a:pt x="157" y="814"/>
                  <a:pt x="136" y="793"/>
                </a:cubicBezTo>
                <a:cubicBezTo>
                  <a:pt x="114" y="771"/>
                  <a:pt x="95" y="748"/>
                  <a:pt x="78" y="722"/>
                </a:cubicBezTo>
                <a:cubicBezTo>
                  <a:pt x="61" y="697"/>
                  <a:pt x="47" y="670"/>
                  <a:pt x="35" y="642"/>
                </a:cubicBezTo>
                <a:cubicBezTo>
                  <a:pt x="23" y="614"/>
                  <a:pt x="14" y="585"/>
                  <a:pt x="9" y="555"/>
                </a:cubicBezTo>
                <a:cubicBezTo>
                  <a:pt x="3" y="525"/>
                  <a:pt x="0" y="495"/>
                  <a:pt x="0" y="464"/>
                </a:cubicBezTo>
                <a:cubicBezTo>
                  <a:pt x="0" y="434"/>
                  <a:pt x="3" y="404"/>
                  <a:pt x="9" y="374"/>
                </a:cubicBezTo>
                <a:cubicBezTo>
                  <a:pt x="14" y="344"/>
                  <a:pt x="23" y="315"/>
                  <a:pt x="35" y="287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5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4"/>
                  <a:pt x="343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cubicBezTo>
                  <a:pt x="495" y="0"/>
                  <a:pt x="526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5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5" y="315"/>
                  <a:pt x="914" y="344"/>
                  <a:pt x="920" y="374"/>
                </a:cubicBezTo>
                <a:cubicBezTo>
                  <a:pt x="926" y="404"/>
                  <a:pt x="929" y="434"/>
                  <a:pt x="929" y="464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" name="图片 61"/>
          <p:cNvPicPr/>
          <p:nvPr/>
        </p:nvPicPr>
        <p:blipFill>
          <a:blip r:embed="rId5"/>
          <a:stretch/>
        </p:blipFill>
        <p:spPr>
          <a:xfrm>
            <a:off x="810720" y="3300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" name="文本框 62"/>
          <p:cNvSpPr txBox="1"/>
          <p:nvPr/>
        </p:nvSpPr>
        <p:spPr>
          <a:xfrm>
            <a:off x="5623920" y="246168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状态，支持缓存与变量传递。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144800" y="3271320"/>
            <a:ext cx="3812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LLM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524240" y="326520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集成与推理生成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10280" y="364860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无缝集成多个大语言模型（如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448360" y="3653280"/>
            <a:ext cx="4010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GPT-4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835360" y="364860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和其他开源模型），支持模型选择、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" name="任意多边形: 形状 68"/>
          <p:cNvSpPr/>
          <p:nvPr/>
        </p:nvSpPr>
        <p:spPr>
          <a:xfrm>
            <a:off x="5448240" y="3025080"/>
            <a:ext cx="4713840" cy="1186920"/>
          </a:xfrm>
          <a:custGeom>
            <a:avLst/>
            <a:gdLst/>
            <a:ahLst/>
            <a:cxnLst/>
            <a:rect l="0" t="0" r="r" b="b"/>
            <a:pathLst>
              <a:path w="13094" h="3297">
                <a:moveTo>
                  <a:pt x="15" y="114"/>
                </a:move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3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2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3110"/>
                </a:lnTo>
                <a:cubicBezTo>
                  <a:pt x="13094" y="3136"/>
                  <a:pt x="13089" y="3159"/>
                  <a:pt x="13079" y="3182"/>
                </a:cubicBezTo>
                <a:cubicBezTo>
                  <a:pt x="13070" y="3205"/>
                  <a:pt x="13057" y="3225"/>
                  <a:pt x="13039" y="3242"/>
                </a:cubicBezTo>
                <a:cubicBezTo>
                  <a:pt x="13022" y="3260"/>
                  <a:pt x="13002" y="3273"/>
                  <a:pt x="12979" y="3283"/>
                </a:cubicBezTo>
                <a:cubicBezTo>
                  <a:pt x="12956" y="3292"/>
                  <a:pt x="12932" y="3297"/>
                  <a:pt x="12908" y="3297"/>
                </a:cubicBezTo>
                <a:lnTo>
                  <a:pt x="186" y="3297"/>
                </a:lnTo>
                <a:cubicBezTo>
                  <a:pt x="161" y="3297"/>
                  <a:pt x="138" y="3292"/>
                  <a:pt x="115" y="3283"/>
                </a:cubicBezTo>
                <a:cubicBezTo>
                  <a:pt x="92" y="3273"/>
                  <a:pt x="72" y="3260"/>
                  <a:pt x="55" y="3242"/>
                </a:cubicBezTo>
                <a:cubicBezTo>
                  <a:pt x="37" y="3225"/>
                  <a:pt x="24" y="3205"/>
                  <a:pt x="15" y="3182"/>
                </a:cubicBezTo>
                <a:cubicBezTo>
                  <a:pt x="5" y="3160"/>
                  <a:pt x="0" y="3136"/>
                  <a:pt x="0" y="3110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" name="任意多边形: 形状 69"/>
          <p:cNvSpPr/>
          <p:nvPr/>
        </p:nvSpPr>
        <p:spPr>
          <a:xfrm>
            <a:off x="5448240" y="3025080"/>
            <a:ext cx="4713840" cy="1186920"/>
          </a:xfrm>
          <a:custGeom>
            <a:avLst/>
            <a:gdLst/>
            <a:ahLst/>
            <a:cxnLst/>
            <a:rect l="0" t="0" r="r" b="b"/>
            <a:pathLst>
              <a:path w="13094" h="3297">
                <a:moveTo>
                  <a:pt x="0" y="3110"/>
                </a:move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2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3110"/>
                </a:lnTo>
                <a:cubicBezTo>
                  <a:pt x="13094" y="3136"/>
                  <a:pt x="13089" y="3159"/>
                  <a:pt x="13079" y="3182"/>
                </a:cubicBezTo>
                <a:cubicBezTo>
                  <a:pt x="13070" y="3205"/>
                  <a:pt x="13057" y="3225"/>
                  <a:pt x="13039" y="3242"/>
                </a:cubicBezTo>
                <a:cubicBezTo>
                  <a:pt x="13022" y="3260"/>
                  <a:pt x="13002" y="3273"/>
                  <a:pt x="12979" y="3283"/>
                </a:cubicBezTo>
                <a:cubicBezTo>
                  <a:pt x="12956" y="3292"/>
                  <a:pt x="12932" y="3297"/>
                  <a:pt x="12908" y="3297"/>
                </a:cubicBezTo>
                <a:lnTo>
                  <a:pt x="186" y="3297"/>
                </a:lnTo>
                <a:cubicBezTo>
                  <a:pt x="161" y="3297"/>
                  <a:pt x="138" y="3292"/>
                  <a:pt x="115" y="3283"/>
                </a:cubicBezTo>
                <a:cubicBezTo>
                  <a:pt x="92" y="3273"/>
                  <a:pt x="72" y="3260"/>
                  <a:pt x="55" y="3242"/>
                </a:cubicBezTo>
                <a:cubicBezTo>
                  <a:pt x="37" y="3225"/>
                  <a:pt x="24" y="3205"/>
                  <a:pt x="15" y="3182"/>
                </a:cubicBezTo>
                <a:cubicBezTo>
                  <a:pt x="5" y="3159"/>
                  <a:pt x="0" y="3136"/>
                  <a:pt x="0" y="3110"/>
                </a:cubicBezTo>
                <a:moveTo>
                  <a:pt x="24" y="185"/>
                </a:moveTo>
                <a:lnTo>
                  <a:pt x="24" y="3110"/>
                </a:lnTo>
                <a:cubicBezTo>
                  <a:pt x="24" y="3121"/>
                  <a:pt x="25" y="3131"/>
                  <a:pt x="27" y="3143"/>
                </a:cubicBezTo>
                <a:cubicBezTo>
                  <a:pt x="29" y="3153"/>
                  <a:pt x="32" y="3163"/>
                  <a:pt x="36" y="3173"/>
                </a:cubicBezTo>
                <a:cubicBezTo>
                  <a:pt x="40" y="3183"/>
                  <a:pt x="45" y="3193"/>
                  <a:pt x="51" y="3201"/>
                </a:cubicBezTo>
                <a:cubicBezTo>
                  <a:pt x="57" y="3210"/>
                  <a:pt x="64" y="3219"/>
                  <a:pt x="71" y="3226"/>
                </a:cubicBezTo>
                <a:cubicBezTo>
                  <a:pt x="79" y="3234"/>
                  <a:pt x="87" y="3240"/>
                  <a:pt x="96" y="3246"/>
                </a:cubicBezTo>
                <a:cubicBezTo>
                  <a:pt x="105" y="3252"/>
                  <a:pt x="114" y="3257"/>
                  <a:pt x="124" y="3261"/>
                </a:cubicBezTo>
                <a:cubicBezTo>
                  <a:pt x="134" y="3265"/>
                  <a:pt x="144" y="3268"/>
                  <a:pt x="154" y="3271"/>
                </a:cubicBezTo>
                <a:cubicBezTo>
                  <a:pt x="165" y="3273"/>
                  <a:pt x="175" y="3274"/>
                  <a:pt x="186" y="3274"/>
                </a:cubicBezTo>
                <a:lnTo>
                  <a:pt x="12908" y="3274"/>
                </a:lnTo>
                <a:cubicBezTo>
                  <a:pt x="12919" y="3274"/>
                  <a:pt x="12929" y="3273"/>
                  <a:pt x="12940" y="3271"/>
                </a:cubicBezTo>
                <a:cubicBezTo>
                  <a:pt x="12950" y="3268"/>
                  <a:pt x="12960" y="3265"/>
                  <a:pt x="12970" y="3261"/>
                </a:cubicBezTo>
                <a:cubicBezTo>
                  <a:pt x="12980" y="3257"/>
                  <a:pt x="12989" y="3252"/>
                  <a:pt x="12998" y="3246"/>
                </a:cubicBezTo>
                <a:cubicBezTo>
                  <a:pt x="13007" y="3240"/>
                  <a:pt x="13015" y="3234"/>
                  <a:pt x="13023" y="3226"/>
                </a:cubicBezTo>
                <a:cubicBezTo>
                  <a:pt x="13030" y="3219"/>
                  <a:pt x="13037" y="3210"/>
                  <a:pt x="13043" y="3201"/>
                </a:cubicBezTo>
                <a:cubicBezTo>
                  <a:pt x="13049" y="3193"/>
                  <a:pt x="13054" y="3183"/>
                  <a:pt x="13058" y="3173"/>
                </a:cubicBezTo>
                <a:cubicBezTo>
                  <a:pt x="13062" y="3163"/>
                  <a:pt x="13065" y="3153"/>
                  <a:pt x="13067" y="3143"/>
                </a:cubicBezTo>
                <a:cubicBezTo>
                  <a:pt x="13069" y="3131"/>
                  <a:pt x="13070" y="3121"/>
                  <a:pt x="13070" y="3110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3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任意多边形: 形状 70"/>
          <p:cNvSpPr/>
          <p:nvPr/>
        </p:nvSpPr>
        <p:spPr>
          <a:xfrm>
            <a:off x="5623920" y="320040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4"/>
                </a:moveTo>
                <a:cubicBezTo>
                  <a:pt x="929" y="495"/>
                  <a:pt x="926" y="525"/>
                  <a:pt x="920" y="555"/>
                </a:cubicBezTo>
                <a:cubicBezTo>
                  <a:pt x="915" y="585"/>
                  <a:pt x="906" y="614"/>
                  <a:pt x="894" y="642"/>
                </a:cubicBezTo>
                <a:cubicBezTo>
                  <a:pt x="882" y="670"/>
                  <a:pt x="868" y="697"/>
                  <a:pt x="851" y="722"/>
                </a:cubicBezTo>
                <a:cubicBezTo>
                  <a:pt x="834" y="748"/>
                  <a:pt x="815" y="771"/>
                  <a:pt x="793" y="793"/>
                </a:cubicBezTo>
                <a:cubicBezTo>
                  <a:pt x="772" y="814"/>
                  <a:pt x="748" y="833"/>
                  <a:pt x="723" y="850"/>
                </a:cubicBezTo>
                <a:cubicBezTo>
                  <a:pt x="698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5" y="927"/>
                  <a:pt x="495" y="930"/>
                  <a:pt x="464" y="930"/>
                </a:cubicBezTo>
                <a:cubicBezTo>
                  <a:pt x="434" y="930"/>
                  <a:pt x="403" y="927"/>
                  <a:pt x="374" y="921"/>
                </a:cubicBezTo>
                <a:cubicBezTo>
                  <a:pt x="344" y="915"/>
                  <a:pt x="315" y="906"/>
                  <a:pt x="286" y="894"/>
                </a:cubicBezTo>
                <a:cubicBezTo>
                  <a:pt x="258" y="883"/>
                  <a:pt x="232" y="868"/>
                  <a:pt x="206" y="850"/>
                </a:cubicBezTo>
                <a:cubicBezTo>
                  <a:pt x="181" y="833"/>
                  <a:pt x="157" y="814"/>
                  <a:pt x="136" y="793"/>
                </a:cubicBezTo>
                <a:cubicBezTo>
                  <a:pt x="114" y="771"/>
                  <a:pt x="95" y="748"/>
                  <a:pt x="78" y="722"/>
                </a:cubicBezTo>
                <a:cubicBezTo>
                  <a:pt x="61" y="697"/>
                  <a:pt x="47" y="670"/>
                  <a:pt x="35" y="642"/>
                </a:cubicBezTo>
                <a:cubicBezTo>
                  <a:pt x="24" y="614"/>
                  <a:pt x="15" y="585"/>
                  <a:pt x="9" y="555"/>
                </a:cubicBezTo>
                <a:cubicBezTo>
                  <a:pt x="3" y="525"/>
                  <a:pt x="0" y="495"/>
                  <a:pt x="0" y="464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4" y="315"/>
                  <a:pt x="35" y="287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5"/>
                  <a:pt x="181" y="95"/>
                  <a:pt x="206" y="78"/>
                </a:cubicBezTo>
                <a:cubicBezTo>
                  <a:pt x="232" y="61"/>
                  <a:pt x="258" y="47"/>
                  <a:pt x="286" y="35"/>
                </a:cubicBezTo>
                <a:cubicBezTo>
                  <a:pt x="315" y="24"/>
                  <a:pt x="344" y="15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5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6" y="315"/>
                  <a:pt x="915" y="344"/>
                  <a:pt x="920" y="374"/>
                </a:cubicBezTo>
                <a:cubicBezTo>
                  <a:pt x="926" y="404"/>
                  <a:pt x="929" y="434"/>
                  <a:pt x="929" y="464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" name="图片 71"/>
          <p:cNvPicPr/>
          <p:nvPr/>
        </p:nvPicPr>
        <p:blipFill>
          <a:blip r:embed="rId6"/>
          <a:stretch/>
        </p:blipFill>
        <p:spPr>
          <a:xfrm>
            <a:off x="5724360" y="3300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" name="文本框 72"/>
          <p:cNvSpPr txBox="1"/>
          <p:nvPr/>
        </p:nvSpPr>
        <p:spPr>
          <a:xfrm>
            <a:off x="710280" y="384912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微调与多模型协作，实现条件推理与决策判断。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058440" y="326520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回调与实时监控功能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623920" y="364860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跟踪任务链执行状态，记录关键数据，支持错误回滚与重试机制，确保系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" name="任意多边形: 形状 75"/>
          <p:cNvSpPr/>
          <p:nvPr/>
        </p:nvSpPr>
        <p:spPr>
          <a:xfrm>
            <a:off x="534600" y="4479120"/>
            <a:ext cx="9627480" cy="1069920"/>
          </a:xfrm>
          <a:custGeom>
            <a:avLst/>
            <a:gdLst/>
            <a:ahLst/>
            <a:cxnLst/>
            <a:rect l="0" t="0" r="r" b="b"/>
            <a:pathLst>
              <a:path w="26743" h="2972">
                <a:moveTo>
                  <a:pt x="0" y="2786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8"/>
                  <a:pt x="26650" y="24"/>
                  <a:pt x="26660" y="31"/>
                </a:cubicBezTo>
                <a:cubicBezTo>
                  <a:pt x="26670" y="38"/>
                  <a:pt x="26680" y="45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2"/>
                  <a:pt x="26724" y="103"/>
                  <a:pt x="26728" y="114"/>
                </a:cubicBezTo>
                <a:cubicBezTo>
                  <a:pt x="26733" y="126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5"/>
                </a:cubicBezTo>
                <a:lnTo>
                  <a:pt x="26743" y="2786"/>
                </a:lnTo>
                <a:cubicBezTo>
                  <a:pt x="26743" y="2798"/>
                  <a:pt x="26741" y="2811"/>
                  <a:pt x="26739" y="2822"/>
                </a:cubicBezTo>
                <a:cubicBezTo>
                  <a:pt x="26737" y="2834"/>
                  <a:pt x="26733" y="2846"/>
                  <a:pt x="26728" y="2857"/>
                </a:cubicBezTo>
                <a:cubicBezTo>
                  <a:pt x="26724" y="2869"/>
                  <a:pt x="26718" y="2879"/>
                  <a:pt x="26711" y="2889"/>
                </a:cubicBezTo>
                <a:cubicBezTo>
                  <a:pt x="26704" y="2900"/>
                  <a:pt x="26697" y="2909"/>
                  <a:pt x="26688" y="2918"/>
                </a:cubicBezTo>
                <a:cubicBezTo>
                  <a:pt x="26680" y="2926"/>
                  <a:pt x="26670" y="2934"/>
                  <a:pt x="26660" y="2941"/>
                </a:cubicBezTo>
                <a:cubicBezTo>
                  <a:pt x="26650" y="2947"/>
                  <a:pt x="26639" y="2953"/>
                  <a:pt x="26628" y="2958"/>
                </a:cubicBezTo>
                <a:cubicBezTo>
                  <a:pt x="26617" y="2962"/>
                  <a:pt x="26605" y="2966"/>
                  <a:pt x="26593" y="2968"/>
                </a:cubicBezTo>
                <a:cubicBezTo>
                  <a:pt x="26581" y="2971"/>
                  <a:pt x="26569" y="2972"/>
                  <a:pt x="26557" y="2972"/>
                </a:cubicBezTo>
                <a:lnTo>
                  <a:pt x="186" y="2972"/>
                </a:lnTo>
                <a:cubicBezTo>
                  <a:pt x="174" y="2972"/>
                  <a:pt x="162" y="2971"/>
                  <a:pt x="150" y="2968"/>
                </a:cubicBezTo>
                <a:cubicBezTo>
                  <a:pt x="138" y="2966"/>
                  <a:pt x="126" y="2962"/>
                  <a:pt x="115" y="2958"/>
                </a:cubicBezTo>
                <a:cubicBezTo>
                  <a:pt x="104" y="2953"/>
                  <a:pt x="93" y="2947"/>
                  <a:pt x="83" y="2941"/>
                </a:cubicBezTo>
                <a:cubicBezTo>
                  <a:pt x="73" y="2934"/>
                  <a:pt x="63" y="2926"/>
                  <a:pt x="55" y="2918"/>
                </a:cubicBezTo>
                <a:cubicBezTo>
                  <a:pt x="46" y="2909"/>
                  <a:pt x="38" y="2900"/>
                  <a:pt x="31" y="2889"/>
                </a:cubicBezTo>
                <a:cubicBezTo>
                  <a:pt x="25" y="2879"/>
                  <a:pt x="19" y="2869"/>
                  <a:pt x="14" y="2857"/>
                </a:cubicBezTo>
                <a:cubicBezTo>
                  <a:pt x="10" y="2846"/>
                  <a:pt x="6" y="2834"/>
                  <a:pt x="4" y="2822"/>
                </a:cubicBezTo>
                <a:cubicBezTo>
                  <a:pt x="1" y="2811"/>
                  <a:pt x="0" y="2798"/>
                  <a:pt x="0" y="278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" name="任意多边形: 形状 76"/>
          <p:cNvSpPr/>
          <p:nvPr/>
        </p:nvSpPr>
        <p:spPr>
          <a:xfrm>
            <a:off x="668520" y="461268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7"/>
                  <a:pt x="1485" y="792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1" y="935"/>
                  <a:pt x="1454" y="959"/>
                </a:cubicBezTo>
                <a:cubicBezTo>
                  <a:pt x="1447" y="982"/>
                  <a:pt x="1439" y="1005"/>
                  <a:pt x="1430" y="1027"/>
                </a:cubicBezTo>
                <a:cubicBezTo>
                  <a:pt x="1420" y="1050"/>
                  <a:pt x="1410" y="1072"/>
                  <a:pt x="1398" y="1093"/>
                </a:cubicBezTo>
                <a:cubicBezTo>
                  <a:pt x="1387" y="1115"/>
                  <a:pt x="1375" y="1135"/>
                  <a:pt x="1361" y="1156"/>
                </a:cubicBezTo>
                <a:cubicBezTo>
                  <a:pt x="1347" y="1176"/>
                  <a:pt x="1333" y="1195"/>
                  <a:pt x="1318" y="1214"/>
                </a:cubicBezTo>
                <a:cubicBezTo>
                  <a:pt x="1302" y="1233"/>
                  <a:pt x="1286" y="1251"/>
                  <a:pt x="1269" y="1268"/>
                </a:cubicBezTo>
                <a:cubicBezTo>
                  <a:pt x="1251" y="1285"/>
                  <a:pt x="1233" y="1303"/>
                  <a:pt x="1215" y="1318"/>
                </a:cubicBezTo>
                <a:cubicBezTo>
                  <a:pt x="1196" y="1334"/>
                  <a:pt x="1176" y="1348"/>
                  <a:pt x="1156" y="1362"/>
                </a:cubicBezTo>
                <a:cubicBezTo>
                  <a:pt x="1136" y="1375"/>
                  <a:pt x="1115" y="1388"/>
                  <a:pt x="1094" y="1399"/>
                </a:cubicBezTo>
                <a:cubicBezTo>
                  <a:pt x="1072" y="1410"/>
                  <a:pt x="1050" y="1421"/>
                  <a:pt x="1028" y="1430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6" y="1462"/>
                  <a:pt x="912" y="1468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2" y="1486"/>
                  <a:pt x="768" y="1487"/>
                  <a:pt x="743" y="1487"/>
                </a:cubicBezTo>
                <a:cubicBezTo>
                  <a:pt x="719" y="1487"/>
                  <a:pt x="695" y="1486"/>
                  <a:pt x="671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5" y="1468"/>
                  <a:pt x="551" y="1462"/>
                  <a:pt x="528" y="1455"/>
                </a:cubicBezTo>
                <a:cubicBezTo>
                  <a:pt x="504" y="1448"/>
                  <a:pt x="482" y="1440"/>
                  <a:pt x="459" y="1430"/>
                </a:cubicBezTo>
                <a:cubicBezTo>
                  <a:pt x="437" y="1421"/>
                  <a:pt x="415" y="1410"/>
                  <a:pt x="393" y="1399"/>
                </a:cubicBezTo>
                <a:cubicBezTo>
                  <a:pt x="372" y="1388"/>
                  <a:pt x="350" y="1375"/>
                  <a:pt x="330" y="1362"/>
                </a:cubicBezTo>
                <a:cubicBezTo>
                  <a:pt x="309" y="1348"/>
                  <a:pt x="290" y="1334"/>
                  <a:pt x="271" y="1318"/>
                </a:cubicBezTo>
                <a:cubicBezTo>
                  <a:pt x="252" y="1303"/>
                  <a:pt x="234" y="1285"/>
                  <a:pt x="217" y="1268"/>
                </a:cubicBezTo>
                <a:cubicBezTo>
                  <a:pt x="200" y="1251"/>
                  <a:pt x="184" y="1233"/>
                  <a:pt x="168" y="1214"/>
                </a:cubicBezTo>
                <a:cubicBezTo>
                  <a:pt x="153" y="1195"/>
                  <a:pt x="138" y="1176"/>
                  <a:pt x="125" y="1156"/>
                </a:cubicBezTo>
                <a:cubicBezTo>
                  <a:pt x="111" y="1135"/>
                  <a:pt x="99" y="1115"/>
                  <a:pt x="87" y="1093"/>
                </a:cubicBezTo>
                <a:cubicBezTo>
                  <a:pt x="76" y="1072"/>
                  <a:pt x="65" y="1050"/>
                  <a:pt x="56" y="1027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4" y="935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2"/>
                  <a:pt x="0" y="767"/>
                  <a:pt x="0" y="743"/>
                </a:cubicBezTo>
                <a:cubicBezTo>
                  <a:pt x="0" y="719"/>
                  <a:pt x="1" y="694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4" y="551"/>
                  <a:pt x="32" y="527"/>
                </a:cubicBezTo>
                <a:cubicBezTo>
                  <a:pt x="39" y="504"/>
                  <a:pt x="47" y="481"/>
                  <a:pt x="56" y="459"/>
                </a:cubicBezTo>
                <a:cubicBezTo>
                  <a:pt x="65" y="436"/>
                  <a:pt x="76" y="414"/>
                  <a:pt x="87" y="393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4" y="200"/>
                  <a:pt x="252" y="184"/>
                  <a:pt x="271" y="169"/>
                </a:cubicBezTo>
                <a:cubicBezTo>
                  <a:pt x="290" y="153"/>
                  <a:pt x="309" y="139"/>
                  <a:pt x="330" y="125"/>
                </a:cubicBezTo>
                <a:cubicBezTo>
                  <a:pt x="350" y="112"/>
                  <a:pt x="372" y="99"/>
                  <a:pt x="393" y="88"/>
                </a:cubicBezTo>
                <a:cubicBezTo>
                  <a:pt x="415" y="76"/>
                  <a:pt x="437" y="66"/>
                  <a:pt x="459" y="57"/>
                </a:cubicBezTo>
                <a:cubicBezTo>
                  <a:pt x="482" y="47"/>
                  <a:pt x="504" y="39"/>
                  <a:pt x="528" y="32"/>
                </a:cubicBezTo>
                <a:cubicBezTo>
                  <a:pt x="551" y="25"/>
                  <a:pt x="575" y="19"/>
                  <a:pt x="598" y="14"/>
                </a:cubicBezTo>
                <a:cubicBezTo>
                  <a:pt x="622" y="10"/>
                  <a:pt x="646" y="6"/>
                  <a:pt x="671" y="4"/>
                </a:cubicBezTo>
                <a:cubicBezTo>
                  <a:pt x="695" y="1"/>
                  <a:pt x="719" y="0"/>
                  <a:pt x="743" y="0"/>
                </a:cubicBezTo>
                <a:cubicBezTo>
                  <a:pt x="768" y="0"/>
                  <a:pt x="792" y="1"/>
                  <a:pt x="816" y="4"/>
                </a:cubicBezTo>
                <a:cubicBezTo>
                  <a:pt x="840" y="6"/>
                  <a:pt x="864" y="10"/>
                  <a:pt x="888" y="14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2" y="39"/>
                  <a:pt x="1005" y="47"/>
                  <a:pt x="1028" y="57"/>
                </a:cubicBezTo>
                <a:cubicBezTo>
                  <a:pt x="1050" y="66"/>
                  <a:pt x="1072" y="76"/>
                  <a:pt x="1094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6" y="139"/>
                  <a:pt x="1196" y="153"/>
                  <a:pt x="1215" y="169"/>
                </a:cubicBezTo>
                <a:cubicBezTo>
                  <a:pt x="1233" y="184"/>
                  <a:pt x="1251" y="200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0"/>
                  <a:pt x="1347" y="310"/>
                  <a:pt x="1361" y="330"/>
                </a:cubicBezTo>
                <a:cubicBezTo>
                  <a:pt x="1375" y="350"/>
                  <a:pt x="1387" y="371"/>
                  <a:pt x="1398" y="393"/>
                </a:cubicBezTo>
                <a:cubicBezTo>
                  <a:pt x="1410" y="414"/>
                  <a:pt x="1420" y="436"/>
                  <a:pt x="1430" y="459"/>
                </a:cubicBezTo>
                <a:cubicBezTo>
                  <a:pt x="1439" y="481"/>
                  <a:pt x="1447" y="504"/>
                  <a:pt x="1454" y="527"/>
                </a:cubicBezTo>
                <a:cubicBezTo>
                  <a:pt x="1461" y="551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4"/>
                  <a:pt x="1486" y="719"/>
                  <a:pt x="1486" y="743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8" name="图片 77"/>
          <p:cNvPicPr/>
          <p:nvPr/>
        </p:nvPicPr>
        <p:blipFill>
          <a:blip r:embed="rId7"/>
          <a:stretch/>
        </p:blipFill>
        <p:spPr>
          <a:xfrm>
            <a:off x="827280" y="478008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" name="文本框 78"/>
          <p:cNvSpPr txBox="1"/>
          <p:nvPr/>
        </p:nvSpPr>
        <p:spPr>
          <a:xfrm>
            <a:off x="5623920" y="384912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统在异常情况下的稳定性和容错性。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" name="图片 79"/>
          <p:cNvPicPr/>
          <p:nvPr/>
        </p:nvPicPr>
        <p:blipFill>
          <a:blip r:embed="rId8"/>
          <a:stretch/>
        </p:blipFill>
        <p:spPr>
          <a:xfrm>
            <a:off x="2323080" y="4947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" name="任意多边形: 形状 80"/>
          <p:cNvSpPr/>
          <p:nvPr/>
        </p:nvSpPr>
        <p:spPr>
          <a:xfrm>
            <a:off x="3634920" y="461268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3"/>
                </a:moveTo>
                <a:cubicBezTo>
                  <a:pt x="1487" y="767"/>
                  <a:pt x="1486" y="792"/>
                  <a:pt x="1483" y="816"/>
                </a:cubicBezTo>
                <a:cubicBezTo>
                  <a:pt x="1481" y="840"/>
                  <a:pt x="1477" y="864"/>
                  <a:pt x="1473" y="888"/>
                </a:cubicBezTo>
                <a:cubicBezTo>
                  <a:pt x="1468" y="912"/>
                  <a:pt x="1462" y="935"/>
                  <a:pt x="1455" y="959"/>
                </a:cubicBezTo>
                <a:cubicBezTo>
                  <a:pt x="1448" y="982"/>
                  <a:pt x="1440" y="1005"/>
                  <a:pt x="1430" y="1027"/>
                </a:cubicBezTo>
                <a:cubicBezTo>
                  <a:pt x="1421" y="1050"/>
                  <a:pt x="1411" y="1072"/>
                  <a:pt x="1399" y="1093"/>
                </a:cubicBezTo>
                <a:cubicBezTo>
                  <a:pt x="1388" y="1115"/>
                  <a:pt x="1375" y="1135"/>
                  <a:pt x="1362" y="1156"/>
                </a:cubicBezTo>
                <a:cubicBezTo>
                  <a:pt x="1348" y="1176"/>
                  <a:pt x="1334" y="1195"/>
                  <a:pt x="1318" y="1214"/>
                </a:cubicBezTo>
                <a:cubicBezTo>
                  <a:pt x="1303" y="1233"/>
                  <a:pt x="1286" y="1251"/>
                  <a:pt x="1269" y="1268"/>
                </a:cubicBezTo>
                <a:cubicBezTo>
                  <a:pt x="1252" y="1285"/>
                  <a:pt x="1234" y="1303"/>
                  <a:pt x="1215" y="1318"/>
                </a:cubicBezTo>
                <a:cubicBezTo>
                  <a:pt x="1196" y="1334"/>
                  <a:pt x="1177" y="1348"/>
                  <a:pt x="1157" y="1362"/>
                </a:cubicBezTo>
                <a:cubicBezTo>
                  <a:pt x="1136" y="1375"/>
                  <a:pt x="1116" y="1388"/>
                  <a:pt x="1094" y="1399"/>
                </a:cubicBezTo>
                <a:cubicBezTo>
                  <a:pt x="1073" y="1410"/>
                  <a:pt x="1051" y="1421"/>
                  <a:pt x="1027" y="1430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5" y="1462"/>
                  <a:pt x="912" y="1468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2" y="1486"/>
                  <a:pt x="767" y="1487"/>
                  <a:pt x="743" y="1487"/>
                </a:cubicBezTo>
                <a:cubicBezTo>
                  <a:pt x="719" y="1487"/>
                  <a:pt x="694" y="1486"/>
                  <a:pt x="670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4" y="1468"/>
                  <a:pt x="551" y="1462"/>
                  <a:pt x="527" y="1455"/>
                </a:cubicBezTo>
                <a:cubicBezTo>
                  <a:pt x="504" y="1448"/>
                  <a:pt x="481" y="1440"/>
                  <a:pt x="459" y="1430"/>
                </a:cubicBezTo>
                <a:cubicBezTo>
                  <a:pt x="436" y="1421"/>
                  <a:pt x="414" y="1410"/>
                  <a:pt x="393" y="1399"/>
                </a:cubicBezTo>
                <a:cubicBezTo>
                  <a:pt x="371" y="1388"/>
                  <a:pt x="351" y="1375"/>
                  <a:pt x="330" y="1362"/>
                </a:cubicBezTo>
                <a:cubicBezTo>
                  <a:pt x="310" y="1348"/>
                  <a:pt x="291" y="1334"/>
                  <a:pt x="272" y="1318"/>
                </a:cubicBezTo>
                <a:cubicBezTo>
                  <a:pt x="253" y="1303"/>
                  <a:pt x="235" y="1285"/>
                  <a:pt x="218" y="1268"/>
                </a:cubicBezTo>
                <a:cubicBezTo>
                  <a:pt x="201" y="1251"/>
                  <a:pt x="184" y="1233"/>
                  <a:pt x="169" y="1214"/>
                </a:cubicBezTo>
                <a:cubicBezTo>
                  <a:pt x="153" y="1195"/>
                  <a:pt x="139" y="1176"/>
                  <a:pt x="125" y="1156"/>
                </a:cubicBezTo>
                <a:cubicBezTo>
                  <a:pt x="112" y="1135"/>
                  <a:pt x="99" y="1115"/>
                  <a:pt x="88" y="1093"/>
                </a:cubicBezTo>
                <a:cubicBezTo>
                  <a:pt x="76" y="1072"/>
                  <a:pt x="66" y="1050"/>
                  <a:pt x="57" y="1027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5" y="935"/>
                  <a:pt x="19" y="912"/>
                  <a:pt x="14" y="888"/>
                </a:cubicBezTo>
                <a:cubicBezTo>
                  <a:pt x="10" y="864"/>
                  <a:pt x="6" y="840"/>
                  <a:pt x="4" y="816"/>
                </a:cubicBezTo>
                <a:cubicBezTo>
                  <a:pt x="1" y="792"/>
                  <a:pt x="0" y="767"/>
                  <a:pt x="0" y="743"/>
                </a:cubicBezTo>
                <a:cubicBezTo>
                  <a:pt x="0" y="719"/>
                  <a:pt x="1" y="694"/>
                  <a:pt x="4" y="670"/>
                </a:cubicBezTo>
                <a:cubicBezTo>
                  <a:pt x="6" y="646"/>
                  <a:pt x="10" y="622"/>
                  <a:pt x="14" y="598"/>
                </a:cubicBezTo>
                <a:cubicBezTo>
                  <a:pt x="19" y="574"/>
                  <a:pt x="25" y="551"/>
                  <a:pt x="32" y="527"/>
                </a:cubicBezTo>
                <a:cubicBezTo>
                  <a:pt x="39" y="504"/>
                  <a:pt x="47" y="481"/>
                  <a:pt x="57" y="459"/>
                </a:cubicBezTo>
                <a:cubicBezTo>
                  <a:pt x="66" y="436"/>
                  <a:pt x="76" y="414"/>
                  <a:pt x="88" y="393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2"/>
                </a:cubicBezTo>
                <a:cubicBezTo>
                  <a:pt x="184" y="253"/>
                  <a:pt x="201" y="235"/>
                  <a:pt x="218" y="218"/>
                </a:cubicBezTo>
                <a:cubicBezTo>
                  <a:pt x="235" y="200"/>
                  <a:pt x="253" y="184"/>
                  <a:pt x="272" y="169"/>
                </a:cubicBezTo>
                <a:cubicBezTo>
                  <a:pt x="291" y="153"/>
                  <a:pt x="310" y="139"/>
                  <a:pt x="330" y="125"/>
                </a:cubicBezTo>
                <a:cubicBezTo>
                  <a:pt x="351" y="112"/>
                  <a:pt x="371" y="99"/>
                  <a:pt x="393" y="88"/>
                </a:cubicBezTo>
                <a:cubicBezTo>
                  <a:pt x="414" y="76"/>
                  <a:pt x="436" y="66"/>
                  <a:pt x="459" y="57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4" y="19"/>
                  <a:pt x="598" y="14"/>
                </a:cubicBezTo>
                <a:cubicBezTo>
                  <a:pt x="622" y="10"/>
                  <a:pt x="646" y="6"/>
                  <a:pt x="670" y="4"/>
                </a:cubicBezTo>
                <a:cubicBezTo>
                  <a:pt x="694" y="1"/>
                  <a:pt x="719" y="0"/>
                  <a:pt x="743" y="0"/>
                </a:cubicBezTo>
                <a:cubicBezTo>
                  <a:pt x="767" y="0"/>
                  <a:pt x="792" y="1"/>
                  <a:pt x="816" y="4"/>
                </a:cubicBezTo>
                <a:cubicBezTo>
                  <a:pt x="840" y="6"/>
                  <a:pt x="864" y="10"/>
                  <a:pt x="888" y="14"/>
                </a:cubicBezTo>
                <a:cubicBezTo>
                  <a:pt x="912" y="19"/>
                  <a:pt x="935" y="25"/>
                  <a:pt x="959" y="32"/>
                </a:cubicBezTo>
                <a:cubicBezTo>
                  <a:pt x="982" y="39"/>
                  <a:pt x="1005" y="47"/>
                  <a:pt x="1027" y="57"/>
                </a:cubicBezTo>
                <a:cubicBezTo>
                  <a:pt x="1051" y="66"/>
                  <a:pt x="1073" y="76"/>
                  <a:pt x="1094" y="88"/>
                </a:cubicBezTo>
                <a:cubicBezTo>
                  <a:pt x="1116" y="99"/>
                  <a:pt x="1136" y="112"/>
                  <a:pt x="1157" y="125"/>
                </a:cubicBezTo>
                <a:cubicBezTo>
                  <a:pt x="1177" y="139"/>
                  <a:pt x="1196" y="153"/>
                  <a:pt x="1215" y="169"/>
                </a:cubicBezTo>
                <a:cubicBezTo>
                  <a:pt x="1234" y="184"/>
                  <a:pt x="1252" y="200"/>
                  <a:pt x="1269" y="218"/>
                </a:cubicBezTo>
                <a:cubicBezTo>
                  <a:pt x="1286" y="235"/>
                  <a:pt x="1303" y="253"/>
                  <a:pt x="1318" y="272"/>
                </a:cubicBezTo>
                <a:cubicBezTo>
                  <a:pt x="1334" y="290"/>
                  <a:pt x="1348" y="310"/>
                  <a:pt x="1362" y="330"/>
                </a:cubicBezTo>
                <a:cubicBezTo>
                  <a:pt x="1375" y="350"/>
                  <a:pt x="1388" y="371"/>
                  <a:pt x="1399" y="393"/>
                </a:cubicBezTo>
                <a:cubicBezTo>
                  <a:pt x="1411" y="414"/>
                  <a:pt x="1421" y="436"/>
                  <a:pt x="1430" y="459"/>
                </a:cubicBezTo>
                <a:cubicBezTo>
                  <a:pt x="1440" y="481"/>
                  <a:pt x="1448" y="504"/>
                  <a:pt x="1455" y="527"/>
                </a:cubicBezTo>
                <a:cubicBezTo>
                  <a:pt x="1462" y="551"/>
                  <a:pt x="1468" y="574"/>
                  <a:pt x="1473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6" y="694"/>
                  <a:pt x="1487" y="719"/>
                  <a:pt x="1487" y="743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2" name="图片 81"/>
          <p:cNvPicPr/>
          <p:nvPr/>
        </p:nvPicPr>
        <p:blipFill>
          <a:blip r:embed="rId9"/>
          <a:stretch/>
        </p:blipFill>
        <p:spPr>
          <a:xfrm>
            <a:off x="3810600" y="47800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" name="文本框 82"/>
          <p:cNvSpPr txBox="1"/>
          <p:nvPr/>
        </p:nvSpPr>
        <p:spPr>
          <a:xfrm>
            <a:off x="668520" y="52279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链式逻辑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" name="图片 83"/>
          <p:cNvPicPr/>
          <p:nvPr/>
        </p:nvPicPr>
        <p:blipFill>
          <a:blip r:embed="rId10"/>
          <a:stretch/>
        </p:blipFill>
        <p:spPr>
          <a:xfrm>
            <a:off x="5356800" y="4947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" name="任意多边形: 形状 84"/>
          <p:cNvSpPr/>
          <p:nvPr/>
        </p:nvSpPr>
        <p:spPr>
          <a:xfrm>
            <a:off x="6593400" y="461268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7"/>
                  <a:pt x="1485" y="792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1" y="935"/>
                  <a:pt x="1454" y="959"/>
                </a:cubicBezTo>
                <a:cubicBezTo>
                  <a:pt x="1447" y="982"/>
                  <a:pt x="1439" y="1005"/>
                  <a:pt x="1430" y="1027"/>
                </a:cubicBezTo>
                <a:cubicBezTo>
                  <a:pt x="1420" y="1050"/>
                  <a:pt x="1410" y="1072"/>
                  <a:pt x="1399" y="1093"/>
                </a:cubicBezTo>
                <a:cubicBezTo>
                  <a:pt x="1387" y="1115"/>
                  <a:pt x="1375" y="1135"/>
                  <a:pt x="1361" y="1156"/>
                </a:cubicBezTo>
                <a:cubicBezTo>
                  <a:pt x="1348" y="1176"/>
                  <a:pt x="1333" y="1195"/>
                  <a:pt x="1318" y="1214"/>
                </a:cubicBezTo>
                <a:cubicBezTo>
                  <a:pt x="1302" y="1233"/>
                  <a:pt x="1286" y="1251"/>
                  <a:pt x="1269" y="1268"/>
                </a:cubicBezTo>
                <a:cubicBezTo>
                  <a:pt x="1251" y="1285"/>
                  <a:pt x="1233" y="1303"/>
                  <a:pt x="1215" y="1318"/>
                </a:cubicBezTo>
                <a:cubicBezTo>
                  <a:pt x="1196" y="1334"/>
                  <a:pt x="1176" y="1348"/>
                  <a:pt x="1156" y="1362"/>
                </a:cubicBezTo>
                <a:cubicBezTo>
                  <a:pt x="1136" y="1375"/>
                  <a:pt x="1115" y="1388"/>
                  <a:pt x="1094" y="1399"/>
                </a:cubicBezTo>
                <a:cubicBezTo>
                  <a:pt x="1072" y="1410"/>
                  <a:pt x="1050" y="1421"/>
                  <a:pt x="1028" y="1430"/>
                </a:cubicBezTo>
                <a:cubicBezTo>
                  <a:pt x="1005" y="1440"/>
                  <a:pt x="982" y="1448"/>
                  <a:pt x="959" y="1455"/>
                </a:cubicBezTo>
                <a:cubicBezTo>
                  <a:pt x="936" y="1462"/>
                  <a:pt x="912" y="1468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2" y="1486"/>
                  <a:pt x="768" y="1487"/>
                  <a:pt x="743" y="1487"/>
                </a:cubicBezTo>
                <a:cubicBezTo>
                  <a:pt x="719" y="1487"/>
                  <a:pt x="695" y="1486"/>
                  <a:pt x="671" y="1483"/>
                </a:cubicBezTo>
                <a:cubicBezTo>
                  <a:pt x="646" y="1481"/>
                  <a:pt x="622" y="1477"/>
                  <a:pt x="599" y="1472"/>
                </a:cubicBezTo>
                <a:cubicBezTo>
                  <a:pt x="575" y="1468"/>
                  <a:pt x="551" y="1462"/>
                  <a:pt x="528" y="1455"/>
                </a:cubicBezTo>
                <a:cubicBezTo>
                  <a:pt x="505" y="1448"/>
                  <a:pt x="482" y="1440"/>
                  <a:pt x="459" y="1430"/>
                </a:cubicBezTo>
                <a:cubicBezTo>
                  <a:pt x="437" y="1421"/>
                  <a:pt x="415" y="1410"/>
                  <a:pt x="393" y="1399"/>
                </a:cubicBezTo>
                <a:cubicBezTo>
                  <a:pt x="372" y="1388"/>
                  <a:pt x="351" y="1375"/>
                  <a:pt x="331" y="1362"/>
                </a:cubicBezTo>
                <a:cubicBezTo>
                  <a:pt x="311" y="1348"/>
                  <a:pt x="291" y="1334"/>
                  <a:pt x="272" y="1318"/>
                </a:cubicBezTo>
                <a:cubicBezTo>
                  <a:pt x="253" y="1303"/>
                  <a:pt x="234" y="1285"/>
                  <a:pt x="217" y="1268"/>
                </a:cubicBezTo>
                <a:cubicBezTo>
                  <a:pt x="200" y="1251"/>
                  <a:pt x="184" y="1233"/>
                  <a:pt x="168" y="1214"/>
                </a:cubicBezTo>
                <a:cubicBezTo>
                  <a:pt x="153" y="1195"/>
                  <a:pt x="138" y="1176"/>
                  <a:pt x="125" y="1156"/>
                </a:cubicBezTo>
                <a:cubicBezTo>
                  <a:pt x="111" y="1135"/>
                  <a:pt x="99" y="1115"/>
                  <a:pt x="87" y="1093"/>
                </a:cubicBezTo>
                <a:cubicBezTo>
                  <a:pt x="76" y="1072"/>
                  <a:pt x="65" y="1050"/>
                  <a:pt x="56" y="1027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5" y="935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2"/>
                  <a:pt x="0" y="767"/>
                  <a:pt x="0" y="743"/>
                </a:cubicBezTo>
                <a:cubicBezTo>
                  <a:pt x="0" y="719"/>
                  <a:pt x="1" y="694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5" y="551"/>
                  <a:pt x="32" y="527"/>
                </a:cubicBezTo>
                <a:cubicBezTo>
                  <a:pt x="39" y="504"/>
                  <a:pt x="47" y="481"/>
                  <a:pt x="56" y="459"/>
                </a:cubicBezTo>
                <a:cubicBezTo>
                  <a:pt x="65" y="436"/>
                  <a:pt x="76" y="414"/>
                  <a:pt x="87" y="393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4" y="200"/>
                  <a:pt x="253" y="184"/>
                  <a:pt x="272" y="169"/>
                </a:cubicBezTo>
                <a:cubicBezTo>
                  <a:pt x="291" y="153"/>
                  <a:pt x="311" y="139"/>
                  <a:pt x="331" y="125"/>
                </a:cubicBezTo>
                <a:cubicBezTo>
                  <a:pt x="351" y="112"/>
                  <a:pt x="372" y="99"/>
                  <a:pt x="393" y="88"/>
                </a:cubicBezTo>
                <a:cubicBezTo>
                  <a:pt x="415" y="76"/>
                  <a:pt x="437" y="66"/>
                  <a:pt x="459" y="57"/>
                </a:cubicBezTo>
                <a:cubicBezTo>
                  <a:pt x="482" y="47"/>
                  <a:pt x="505" y="39"/>
                  <a:pt x="528" y="32"/>
                </a:cubicBezTo>
                <a:cubicBezTo>
                  <a:pt x="551" y="25"/>
                  <a:pt x="575" y="19"/>
                  <a:pt x="599" y="14"/>
                </a:cubicBezTo>
                <a:cubicBezTo>
                  <a:pt x="622" y="10"/>
                  <a:pt x="646" y="6"/>
                  <a:pt x="671" y="4"/>
                </a:cubicBezTo>
                <a:cubicBezTo>
                  <a:pt x="695" y="1"/>
                  <a:pt x="719" y="0"/>
                  <a:pt x="743" y="0"/>
                </a:cubicBezTo>
                <a:cubicBezTo>
                  <a:pt x="768" y="0"/>
                  <a:pt x="792" y="1"/>
                  <a:pt x="816" y="4"/>
                </a:cubicBezTo>
                <a:cubicBezTo>
                  <a:pt x="840" y="6"/>
                  <a:pt x="864" y="10"/>
                  <a:pt x="888" y="14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2" y="39"/>
                  <a:pt x="1005" y="47"/>
                  <a:pt x="1028" y="57"/>
                </a:cubicBezTo>
                <a:cubicBezTo>
                  <a:pt x="1050" y="66"/>
                  <a:pt x="1072" y="76"/>
                  <a:pt x="1094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6" y="139"/>
                  <a:pt x="1196" y="153"/>
                  <a:pt x="1215" y="169"/>
                </a:cubicBezTo>
                <a:cubicBezTo>
                  <a:pt x="1233" y="184"/>
                  <a:pt x="1251" y="200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0"/>
                  <a:pt x="1348" y="310"/>
                  <a:pt x="1361" y="330"/>
                </a:cubicBezTo>
                <a:cubicBezTo>
                  <a:pt x="1375" y="350"/>
                  <a:pt x="1387" y="371"/>
                  <a:pt x="1399" y="393"/>
                </a:cubicBezTo>
                <a:cubicBezTo>
                  <a:pt x="1410" y="414"/>
                  <a:pt x="1420" y="436"/>
                  <a:pt x="1430" y="459"/>
                </a:cubicBezTo>
                <a:cubicBezTo>
                  <a:pt x="1439" y="481"/>
                  <a:pt x="1447" y="504"/>
                  <a:pt x="1454" y="527"/>
                </a:cubicBezTo>
                <a:cubicBezTo>
                  <a:pt x="1461" y="551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4"/>
                  <a:pt x="1486" y="719"/>
                  <a:pt x="1486" y="743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6" name="图片 85"/>
          <p:cNvPicPr/>
          <p:nvPr/>
        </p:nvPicPr>
        <p:blipFill>
          <a:blip r:embed="rId11"/>
          <a:stretch/>
        </p:blipFill>
        <p:spPr>
          <a:xfrm>
            <a:off x="6760440" y="4780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3565440" y="52279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上下文管理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597360" y="5232600"/>
            <a:ext cx="2660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LLM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9" name="图片 88"/>
          <p:cNvPicPr/>
          <p:nvPr/>
        </p:nvPicPr>
        <p:blipFill>
          <a:blip r:embed="rId10"/>
          <a:stretch/>
        </p:blipFill>
        <p:spPr>
          <a:xfrm>
            <a:off x="8256240" y="4947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" name="任意多边形: 形状 89"/>
          <p:cNvSpPr/>
          <p:nvPr/>
        </p:nvSpPr>
        <p:spPr>
          <a:xfrm>
            <a:off x="9493200" y="461268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7"/>
                  <a:pt x="1485" y="792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1" y="935"/>
                  <a:pt x="1454" y="959"/>
                </a:cubicBezTo>
                <a:cubicBezTo>
                  <a:pt x="1447" y="982"/>
                  <a:pt x="1439" y="1005"/>
                  <a:pt x="1430" y="1027"/>
                </a:cubicBezTo>
                <a:cubicBezTo>
                  <a:pt x="1420" y="1050"/>
                  <a:pt x="1410" y="1072"/>
                  <a:pt x="1398" y="1093"/>
                </a:cubicBezTo>
                <a:cubicBezTo>
                  <a:pt x="1387" y="1115"/>
                  <a:pt x="1374" y="1135"/>
                  <a:pt x="1361" y="1156"/>
                </a:cubicBezTo>
                <a:cubicBezTo>
                  <a:pt x="1347" y="1176"/>
                  <a:pt x="1333" y="1195"/>
                  <a:pt x="1318" y="1214"/>
                </a:cubicBezTo>
                <a:cubicBezTo>
                  <a:pt x="1302" y="1233"/>
                  <a:pt x="1286" y="1251"/>
                  <a:pt x="1269" y="1268"/>
                </a:cubicBezTo>
                <a:cubicBezTo>
                  <a:pt x="1251" y="1285"/>
                  <a:pt x="1233" y="1303"/>
                  <a:pt x="1215" y="1318"/>
                </a:cubicBezTo>
                <a:cubicBezTo>
                  <a:pt x="1196" y="1334"/>
                  <a:pt x="1176" y="1348"/>
                  <a:pt x="1156" y="1362"/>
                </a:cubicBezTo>
                <a:cubicBezTo>
                  <a:pt x="1136" y="1375"/>
                  <a:pt x="1115" y="1388"/>
                  <a:pt x="1093" y="1399"/>
                </a:cubicBezTo>
                <a:cubicBezTo>
                  <a:pt x="1071" y="1410"/>
                  <a:pt x="1049" y="1421"/>
                  <a:pt x="1027" y="1430"/>
                </a:cubicBezTo>
                <a:cubicBezTo>
                  <a:pt x="1004" y="1440"/>
                  <a:pt x="981" y="1448"/>
                  <a:pt x="958" y="1455"/>
                </a:cubicBezTo>
                <a:cubicBezTo>
                  <a:pt x="935" y="1462"/>
                  <a:pt x="911" y="1468"/>
                  <a:pt x="887" y="1472"/>
                </a:cubicBezTo>
                <a:cubicBezTo>
                  <a:pt x="863" y="1477"/>
                  <a:pt x="839" y="1481"/>
                  <a:pt x="815" y="1483"/>
                </a:cubicBezTo>
                <a:cubicBezTo>
                  <a:pt x="791" y="1486"/>
                  <a:pt x="767" y="1487"/>
                  <a:pt x="742" y="1487"/>
                </a:cubicBezTo>
                <a:cubicBezTo>
                  <a:pt x="718" y="1487"/>
                  <a:pt x="694" y="1486"/>
                  <a:pt x="670" y="1483"/>
                </a:cubicBezTo>
                <a:cubicBezTo>
                  <a:pt x="645" y="1481"/>
                  <a:pt x="621" y="1477"/>
                  <a:pt x="597" y="1472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3" y="1448"/>
                  <a:pt x="481" y="1440"/>
                  <a:pt x="458" y="1430"/>
                </a:cubicBezTo>
                <a:cubicBezTo>
                  <a:pt x="436" y="1421"/>
                  <a:pt x="414" y="1410"/>
                  <a:pt x="392" y="1399"/>
                </a:cubicBezTo>
                <a:cubicBezTo>
                  <a:pt x="371" y="1388"/>
                  <a:pt x="350" y="1375"/>
                  <a:pt x="330" y="1362"/>
                </a:cubicBezTo>
                <a:cubicBezTo>
                  <a:pt x="309" y="1348"/>
                  <a:pt x="290" y="1334"/>
                  <a:pt x="271" y="1318"/>
                </a:cubicBezTo>
                <a:cubicBezTo>
                  <a:pt x="252" y="1303"/>
                  <a:pt x="234" y="1285"/>
                  <a:pt x="217" y="1268"/>
                </a:cubicBezTo>
                <a:cubicBezTo>
                  <a:pt x="200" y="1251"/>
                  <a:pt x="184" y="1233"/>
                  <a:pt x="168" y="1214"/>
                </a:cubicBezTo>
                <a:cubicBezTo>
                  <a:pt x="153" y="1195"/>
                  <a:pt x="138" y="1176"/>
                  <a:pt x="125" y="1156"/>
                </a:cubicBezTo>
                <a:cubicBezTo>
                  <a:pt x="111" y="1135"/>
                  <a:pt x="99" y="1115"/>
                  <a:pt x="87" y="1093"/>
                </a:cubicBezTo>
                <a:cubicBezTo>
                  <a:pt x="76" y="1072"/>
                  <a:pt x="65" y="1050"/>
                  <a:pt x="56" y="1027"/>
                </a:cubicBezTo>
                <a:cubicBezTo>
                  <a:pt x="47" y="1005"/>
                  <a:pt x="39" y="982"/>
                  <a:pt x="32" y="959"/>
                </a:cubicBezTo>
                <a:cubicBezTo>
                  <a:pt x="24" y="935"/>
                  <a:pt x="19" y="912"/>
                  <a:pt x="14" y="888"/>
                </a:cubicBezTo>
                <a:cubicBezTo>
                  <a:pt x="9" y="864"/>
                  <a:pt x="5" y="840"/>
                  <a:pt x="3" y="816"/>
                </a:cubicBezTo>
                <a:cubicBezTo>
                  <a:pt x="1" y="792"/>
                  <a:pt x="0" y="767"/>
                  <a:pt x="0" y="743"/>
                </a:cubicBezTo>
                <a:cubicBezTo>
                  <a:pt x="0" y="719"/>
                  <a:pt x="1" y="694"/>
                  <a:pt x="3" y="670"/>
                </a:cubicBezTo>
                <a:cubicBezTo>
                  <a:pt x="5" y="646"/>
                  <a:pt x="9" y="622"/>
                  <a:pt x="14" y="598"/>
                </a:cubicBezTo>
                <a:cubicBezTo>
                  <a:pt x="19" y="574"/>
                  <a:pt x="24" y="551"/>
                  <a:pt x="32" y="527"/>
                </a:cubicBezTo>
                <a:cubicBezTo>
                  <a:pt x="39" y="504"/>
                  <a:pt x="47" y="481"/>
                  <a:pt x="56" y="459"/>
                </a:cubicBezTo>
                <a:cubicBezTo>
                  <a:pt x="65" y="436"/>
                  <a:pt x="76" y="414"/>
                  <a:pt x="87" y="393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2"/>
                </a:cubicBezTo>
                <a:cubicBezTo>
                  <a:pt x="184" y="253"/>
                  <a:pt x="200" y="235"/>
                  <a:pt x="217" y="218"/>
                </a:cubicBezTo>
                <a:cubicBezTo>
                  <a:pt x="234" y="200"/>
                  <a:pt x="252" y="184"/>
                  <a:pt x="271" y="169"/>
                </a:cubicBezTo>
                <a:cubicBezTo>
                  <a:pt x="290" y="153"/>
                  <a:pt x="309" y="139"/>
                  <a:pt x="330" y="125"/>
                </a:cubicBezTo>
                <a:cubicBezTo>
                  <a:pt x="350" y="112"/>
                  <a:pt x="371" y="99"/>
                  <a:pt x="392" y="88"/>
                </a:cubicBezTo>
                <a:cubicBezTo>
                  <a:pt x="414" y="76"/>
                  <a:pt x="436" y="66"/>
                  <a:pt x="458" y="57"/>
                </a:cubicBezTo>
                <a:cubicBezTo>
                  <a:pt x="481" y="47"/>
                  <a:pt x="503" y="39"/>
                  <a:pt x="527" y="32"/>
                </a:cubicBezTo>
                <a:cubicBezTo>
                  <a:pt x="550" y="25"/>
                  <a:pt x="574" y="19"/>
                  <a:pt x="597" y="14"/>
                </a:cubicBezTo>
                <a:cubicBezTo>
                  <a:pt x="621" y="10"/>
                  <a:pt x="645" y="6"/>
                  <a:pt x="670" y="4"/>
                </a:cubicBezTo>
                <a:cubicBezTo>
                  <a:pt x="694" y="1"/>
                  <a:pt x="718" y="0"/>
                  <a:pt x="742" y="0"/>
                </a:cubicBezTo>
                <a:cubicBezTo>
                  <a:pt x="767" y="0"/>
                  <a:pt x="791" y="1"/>
                  <a:pt x="815" y="4"/>
                </a:cubicBezTo>
                <a:cubicBezTo>
                  <a:pt x="839" y="6"/>
                  <a:pt x="863" y="10"/>
                  <a:pt x="887" y="14"/>
                </a:cubicBezTo>
                <a:cubicBezTo>
                  <a:pt x="911" y="19"/>
                  <a:pt x="935" y="25"/>
                  <a:pt x="958" y="32"/>
                </a:cubicBezTo>
                <a:cubicBezTo>
                  <a:pt x="981" y="39"/>
                  <a:pt x="1004" y="47"/>
                  <a:pt x="1027" y="57"/>
                </a:cubicBezTo>
                <a:cubicBezTo>
                  <a:pt x="1049" y="66"/>
                  <a:pt x="1071" y="76"/>
                  <a:pt x="1093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6" y="139"/>
                  <a:pt x="1196" y="153"/>
                  <a:pt x="1215" y="169"/>
                </a:cubicBezTo>
                <a:cubicBezTo>
                  <a:pt x="1233" y="184"/>
                  <a:pt x="1251" y="200"/>
                  <a:pt x="1269" y="218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0"/>
                  <a:pt x="1347" y="310"/>
                  <a:pt x="1361" y="330"/>
                </a:cubicBezTo>
                <a:cubicBezTo>
                  <a:pt x="1374" y="350"/>
                  <a:pt x="1387" y="371"/>
                  <a:pt x="1398" y="393"/>
                </a:cubicBezTo>
                <a:cubicBezTo>
                  <a:pt x="1410" y="414"/>
                  <a:pt x="1420" y="436"/>
                  <a:pt x="1430" y="459"/>
                </a:cubicBezTo>
                <a:cubicBezTo>
                  <a:pt x="1439" y="481"/>
                  <a:pt x="1447" y="504"/>
                  <a:pt x="1454" y="527"/>
                </a:cubicBezTo>
                <a:cubicBezTo>
                  <a:pt x="1461" y="551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4"/>
                  <a:pt x="1486" y="719"/>
                  <a:pt x="1486" y="743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1" name="图片 90"/>
          <p:cNvPicPr/>
          <p:nvPr/>
        </p:nvPicPr>
        <p:blipFill>
          <a:blip r:embed="rId12"/>
          <a:stretch/>
        </p:blipFill>
        <p:spPr>
          <a:xfrm>
            <a:off x="9660240" y="4780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文本框 91"/>
          <p:cNvSpPr txBox="1"/>
          <p:nvPr/>
        </p:nvSpPr>
        <p:spPr>
          <a:xfrm>
            <a:off x="6861960" y="52279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" name="图片 92"/>
          <p:cNvPicPr/>
          <p:nvPr/>
        </p:nvPicPr>
        <p:blipFill>
          <a:blip r:embed="rId13"/>
          <a:stretch/>
        </p:blipFill>
        <p:spPr>
          <a:xfrm>
            <a:off x="534960" y="59918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" name="文本框 93"/>
          <p:cNvSpPr txBox="1"/>
          <p:nvPr/>
        </p:nvSpPr>
        <p:spPr>
          <a:xfrm>
            <a:off x="9492840" y="52279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回调监控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18560" y="597924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基于图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069560" y="5983560"/>
            <a:ext cx="851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3-1 LangChain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917360" y="597924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核心组件结构图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" name="图片 97"/>
          <p:cNvPicPr/>
          <p:nvPr/>
        </p:nvPicPr>
        <p:blipFill>
          <a:blip r:embed="rId14"/>
          <a:stretch/>
        </p:blipFill>
        <p:spPr>
          <a:xfrm>
            <a:off x="170356" y="58500"/>
            <a:ext cx="10696320" cy="628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" name="文本框 98"/>
          <p:cNvSpPr txBox="1"/>
          <p:nvPr/>
        </p:nvSpPr>
        <p:spPr>
          <a:xfrm>
            <a:off x="9776520" y="596808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" name="图片 1442"/>
          <p:cNvPicPr/>
          <p:nvPr/>
        </p:nvPicPr>
        <p:blipFill>
          <a:blip r:embed="rId2"/>
          <a:stretch/>
        </p:blipFill>
        <p:spPr>
          <a:xfrm>
            <a:off x="0" y="0"/>
            <a:ext cx="10696320" cy="6985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44" name="任意多边形: 形状 1443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5" name="文本框 1444"/>
          <p:cNvSpPr txBox="1"/>
          <p:nvPr/>
        </p:nvSpPr>
        <p:spPr>
          <a:xfrm>
            <a:off x="534960" y="245160"/>
            <a:ext cx="36036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智能体模型的实际应用案例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6" name="文本框 1445"/>
          <p:cNvSpPr txBox="1"/>
          <p:nvPr/>
        </p:nvSpPr>
        <p:spPr>
          <a:xfrm>
            <a:off x="534960" y="99180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7" name="文本框 1446"/>
          <p:cNvSpPr txBox="1"/>
          <p:nvPr/>
        </p:nvSpPr>
        <p:spPr>
          <a:xfrm>
            <a:off x="83556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8" name="文本框 1447"/>
          <p:cNvSpPr txBox="1"/>
          <p:nvPr/>
        </p:nvSpPr>
        <p:spPr>
          <a:xfrm>
            <a:off x="1632240" y="991800"/>
            <a:ext cx="84499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构建的完整智能体系统，实现了多步骤任务链、路由选择、异步执行和上下文管理，展示了企业级智能自动化解决方案的实现方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9" name="任意多边形: 形状 1448"/>
          <p:cNvSpPr/>
          <p:nvPr/>
        </p:nvSpPr>
        <p:spPr>
          <a:xfrm>
            <a:off x="534600" y="1571040"/>
            <a:ext cx="9627480" cy="1504440"/>
          </a:xfrm>
          <a:custGeom>
            <a:avLst/>
            <a:gdLst/>
            <a:ahLst/>
            <a:cxnLst/>
            <a:rect l="0" t="0" r="r" b="b"/>
            <a:pathLst>
              <a:path w="26743" h="4179">
                <a:moveTo>
                  <a:pt x="0" y="3993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5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8"/>
                  <a:pt x="26650" y="24"/>
                  <a:pt x="26660" y="31"/>
                </a:cubicBezTo>
                <a:cubicBezTo>
                  <a:pt x="26670" y="38"/>
                  <a:pt x="26680" y="45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2"/>
                  <a:pt x="26724" y="103"/>
                  <a:pt x="26728" y="114"/>
                </a:cubicBezTo>
                <a:cubicBezTo>
                  <a:pt x="26733" y="125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5"/>
                </a:cubicBezTo>
                <a:lnTo>
                  <a:pt x="26743" y="3993"/>
                </a:lnTo>
                <a:cubicBezTo>
                  <a:pt x="26743" y="4005"/>
                  <a:pt x="26741" y="4017"/>
                  <a:pt x="26739" y="4029"/>
                </a:cubicBezTo>
                <a:cubicBezTo>
                  <a:pt x="26737" y="4041"/>
                  <a:pt x="26733" y="4053"/>
                  <a:pt x="26728" y="4064"/>
                </a:cubicBezTo>
                <a:cubicBezTo>
                  <a:pt x="26724" y="4076"/>
                  <a:pt x="26718" y="4086"/>
                  <a:pt x="26711" y="4096"/>
                </a:cubicBezTo>
                <a:cubicBezTo>
                  <a:pt x="26704" y="4107"/>
                  <a:pt x="26697" y="4116"/>
                  <a:pt x="26688" y="4125"/>
                </a:cubicBezTo>
                <a:cubicBezTo>
                  <a:pt x="26680" y="4133"/>
                  <a:pt x="26670" y="4141"/>
                  <a:pt x="26660" y="4148"/>
                </a:cubicBezTo>
                <a:cubicBezTo>
                  <a:pt x="26650" y="4154"/>
                  <a:pt x="26639" y="4160"/>
                  <a:pt x="26628" y="4165"/>
                </a:cubicBezTo>
                <a:cubicBezTo>
                  <a:pt x="26617" y="4169"/>
                  <a:pt x="26605" y="4173"/>
                  <a:pt x="26593" y="4175"/>
                </a:cubicBezTo>
                <a:cubicBezTo>
                  <a:pt x="26581" y="4178"/>
                  <a:pt x="26569" y="4179"/>
                  <a:pt x="26557" y="4179"/>
                </a:cubicBezTo>
                <a:lnTo>
                  <a:pt x="186" y="4179"/>
                </a:lnTo>
                <a:cubicBezTo>
                  <a:pt x="174" y="4179"/>
                  <a:pt x="162" y="4178"/>
                  <a:pt x="150" y="4175"/>
                </a:cubicBezTo>
                <a:cubicBezTo>
                  <a:pt x="138" y="4173"/>
                  <a:pt x="126" y="4169"/>
                  <a:pt x="115" y="4165"/>
                </a:cubicBezTo>
                <a:cubicBezTo>
                  <a:pt x="104" y="4160"/>
                  <a:pt x="93" y="4154"/>
                  <a:pt x="83" y="4148"/>
                </a:cubicBezTo>
                <a:cubicBezTo>
                  <a:pt x="73" y="4141"/>
                  <a:pt x="63" y="4133"/>
                  <a:pt x="55" y="4125"/>
                </a:cubicBezTo>
                <a:cubicBezTo>
                  <a:pt x="46" y="4116"/>
                  <a:pt x="38" y="4107"/>
                  <a:pt x="31" y="4096"/>
                </a:cubicBezTo>
                <a:cubicBezTo>
                  <a:pt x="25" y="4086"/>
                  <a:pt x="19" y="4076"/>
                  <a:pt x="14" y="4064"/>
                </a:cubicBezTo>
                <a:cubicBezTo>
                  <a:pt x="10" y="4053"/>
                  <a:pt x="6" y="4041"/>
                  <a:pt x="4" y="4029"/>
                </a:cubicBezTo>
                <a:cubicBezTo>
                  <a:pt x="1" y="4017"/>
                  <a:pt x="0" y="4005"/>
                  <a:pt x="0" y="399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0" name="文本框 1449"/>
          <p:cNvSpPr txBox="1"/>
          <p:nvPr/>
        </p:nvSpPr>
        <p:spPr>
          <a:xfrm>
            <a:off x="534960" y="122580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式。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1" name="任意多边形: 形状 1450"/>
          <p:cNvSpPr/>
          <p:nvPr/>
        </p:nvSpPr>
        <p:spPr>
          <a:xfrm>
            <a:off x="1579320" y="20721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5" y="736"/>
                  <a:pt x="1292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59" y="880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6"/>
                  <a:pt x="1203" y="995"/>
                  <a:pt x="1191" y="1012"/>
                </a:cubicBezTo>
                <a:cubicBezTo>
                  <a:pt x="1179" y="1030"/>
                  <a:pt x="1167" y="1047"/>
                  <a:pt x="1153" y="1064"/>
                </a:cubicBezTo>
                <a:cubicBezTo>
                  <a:pt x="1140" y="1080"/>
                  <a:pt x="1125" y="1096"/>
                  <a:pt x="1110" y="1111"/>
                </a:cubicBezTo>
                <a:cubicBezTo>
                  <a:pt x="1095" y="1126"/>
                  <a:pt x="1080" y="1140"/>
                  <a:pt x="1063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4" y="1204"/>
                  <a:pt x="976" y="1214"/>
                  <a:pt x="957" y="1225"/>
                </a:cubicBezTo>
                <a:cubicBezTo>
                  <a:pt x="938" y="1235"/>
                  <a:pt x="919" y="1244"/>
                  <a:pt x="899" y="1252"/>
                </a:cubicBezTo>
                <a:cubicBezTo>
                  <a:pt x="880" y="1260"/>
                  <a:pt x="860" y="1267"/>
                  <a:pt x="839" y="1273"/>
                </a:cubicBezTo>
                <a:cubicBezTo>
                  <a:pt x="819" y="1279"/>
                  <a:pt x="798" y="1285"/>
                  <a:pt x="778" y="1289"/>
                </a:cubicBezTo>
                <a:cubicBezTo>
                  <a:pt x="757" y="1293"/>
                  <a:pt x="736" y="1296"/>
                  <a:pt x="714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29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3" y="1285"/>
                  <a:pt x="482" y="1279"/>
                  <a:pt x="462" y="1273"/>
                </a:cubicBezTo>
                <a:cubicBezTo>
                  <a:pt x="442" y="1267"/>
                  <a:pt x="422" y="1260"/>
                  <a:pt x="402" y="1252"/>
                </a:cubicBezTo>
                <a:cubicBezTo>
                  <a:pt x="382" y="1244"/>
                  <a:pt x="363" y="1235"/>
                  <a:pt x="344" y="1225"/>
                </a:cubicBezTo>
                <a:cubicBezTo>
                  <a:pt x="326" y="1214"/>
                  <a:pt x="307" y="1204"/>
                  <a:pt x="290" y="1192"/>
                </a:cubicBezTo>
                <a:cubicBezTo>
                  <a:pt x="272" y="1180"/>
                  <a:pt x="255" y="1167"/>
                  <a:pt x="238" y="1154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6" y="1096"/>
                  <a:pt x="162" y="1080"/>
                  <a:pt x="147" y="1064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7" y="995"/>
                  <a:pt x="87" y="976"/>
                  <a:pt x="77" y="958"/>
                </a:cubicBezTo>
                <a:cubicBezTo>
                  <a:pt x="66" y="939"/>
                  <a:pt x="57" y="920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2" y="820"/>
                  <a:pt x="16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8"/>
                </a:cubicBezTo>
                <a:cubicBezTo>
                  <a:pt x="5" y="566"/>
                  <a:pt x="8" y="545"/>
                  <a:pt x="12" y="525"/>
                </a:cubicBezTo>
                <a:cubicBezTo>
                  <a:pt x="16" y="504"/>
                  <a:pt x="22" y="483"/>
                  <a:pt x="28" y="463"/>
                </a:cubicBezTo>
                <a:cubicBezTo>
                  <a:pt x="34" y="442"/>
                  <a:pt x="41" y="422"/>
                  <a:pt x="49" y="403"/>
                </a:cubicBezTo>
                <a:cubicBezTo>
                  <a:pt x="57" y="383"/>
                  <a:pt x="66" y="364"/>
                  <a:pt x="77" y="345"/>
                </a:cubicBezTo>
                <a:cubicBezTo>
                  <a:pt x="87" y="326"/>
                  <a:pt x="97" y="308"/>
                  <a:pt x="109" y="290"/>
                </a:cubicBezTo>
                <a:cubicBezTo>
                  <a:pt x="121" y="273"/>
                  <a:pt x="134" y="255"/>
                  <a:pt x="147" y="239"/>
                </a:cubicBezTo>
                <a:cubicBezTo>
                  <a:pt x="162" y="223"/>
                  <a:pt x="176" y="207"/>
                  <a:pt x="191" y="192"/>
                </a:cubicBezTo>
                <a:cubicBezTo>
                  <a:pt x="206" y="177"/>
                  <a:pt x="222" y="162"/>
                  <a:pt x="238" y="149"/>
                </a:cubicBezTo>
                <a:cubicBezTo>
                  <a:pt x="255" y="135"/>
                  <a:pt x="272" y="123"/>
                  <a:pt x="290" y="111"/>
                </a:cubicBezTo>
                <a:cubicBezTo>
                  <a:pt x="307" y="99"/>
                  <a:pt x="326" y="87"/>
                  <a:pt x="344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2" y="42"/>
                  <a:pt x="442" y="35"/>
                  <a:pt x="462" y="28"/>
                </a:cubicBezTo>
                <a:cubicBezTo>
                  <a:pt x="482" y="22"/>
                  <a:pt x="503" y="17"/>
                  <a:pt x="524" y="13"/>
                </a:cubicBezTo>
                <a:cubicBezTo>
                  <a:pt x="545" y="9"/>
                  <a:pt x="566" y="6"/>
                  <a:pt x="587" y="3"/>
                </a:cubicBezTo>
                <a:cubicBezTo>
                  <a:pt x="608" y="1"/>
                  <a:pt x="629" y="0"/>
                  <a:pt x="651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60" y="35"/>
                  <a:pt x="880" y="42"/>
                  <a:pt x="899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9"/>
                  <a:pt x="1012" y="111"/>
                </a:cubicBezTo>
                <a:cubicBezTo>
                  <a:pt x="1030" y="123"/>
                  <a:pt x="1047" y="135"/>
                  <a:pt x="1063" y="149"/>
                </a:cubicBezTo>
                <a:cubicBezTo>
                  <a:pt x="1080" y="162"/>
                  <a:pt x="1095" y="177"/>
                  <a:pt x="1110" y="192"/>
                </a:cubicBezTo>
                <a:cubicBezTo>
                  <a:pt x="1125" y="207"/>
                  <a:pt x="1140" y="223"/>
                  <a:pt x="1153" y="239"/>
                </a:cubicBezTo>
                <a:cubicBezTo>
                  <a:pt x="1167" y="255"/>
                  <a:pt x="1179" y="273"/>
                  <a:pt x="1191" y="290"/>
                </a:cubicBezTo>
                <a:cubicBezTo>
                  <a:pt x="1203" y="308"/>
                  <a:pt x="1214" y="326"/>
                  <a:pt x="1224" y="345"/>
                </a:cubicBezTo>
                <a:cubicBezTo>
                  <a:pt x="1234" y="364"/>
                  <a:pt x="1243" y="383"/>
                  <a:pt x="1251" y="403"/>
                </a:cubicBezTo>
                <a:cubicBezTo>
                  <a:pt x="1259" y="422"/>
                  <a:pt x="1267" y="442"/>
                  <a:pt x="1273" y="463"/>
                </a:cubicBezTo>
                <a:cubicBezTo>
                  <a:pt x="1279" y="483"/>
                  <a:pt x="1284" y="504"/>
                  <a:pt x="1288" y="525"/>
                </a:cubicBezTo>
                <a:cubicBezTo>
                  <a:pt x="1292" y="545"/>
                  <a:pt x="1295" y="566"/>
                  <a:pt x="1298" y="588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52" name="图片 1451"/>
          <p:cNvPicPr/>
          <p:nvPr/>
        </p:nvPicPr>
        <p:blipFill>
          <a:blip r:embed="rId3"/>
          <a:stretch/>
        </p:blipFill>
        <p:spPr>
          <a:xfrm>
            <a:off x="1713240" y="220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53" name="文本框 1452"/>
          <p:cNvSpPr txBox="1"/>
          <p:nvPr/>
        </p:nvSpPr>
        <p:spPr>
          <a:xfrm>
            <a:off x="702000" y="17528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系统核心组件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4" name="文本框 1453"/>
          <p:cNvSpPr txBox="1"/>
          <p:nvPr/>
        </p:nvSpPr>
        <p:spPr>
          <a:xfrm>
            <a:off x="1330560" y="2624040"/>
            <a:ext cx="969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LangChainAgent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5" name="任意多边形: 形状 1454"/>
          <p:cNvSpPr/>
          <p:nvPr/>
        </p:nvSpPr>
        <p:spPr>
          <a:xfrm>
            <a:off x="3935880" y="20721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6" y="736"/>
                  <a:pt x="1292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59" y="880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6"/>
                  <a:pt x="1203" y="995"/>
                  <a:pt x="1191" y="1012"/>
                </a:cubicBezTo>
                <a:cubicBezTo>
                  <a:pt x="1179" y="1030"/>
                  <a:pt x="1167" y="1047"/>
                  <a:pt x="1153" y="1064"/>
                </a:cubicBezTo>
                <a:cubicBezTo>
                  <a:pt x="1140" y="1080"/>
                  <a:pt x="1125" y="1096"/>
                  <a:pt x="1110" y="1111"/>
                </a:cubicBezTo>
                <a:cubicBezTo>
                  <a:pt x="1095" y="1126"/>
                  <a:pt x="1080" y="1140"/>
                  <a:pt x="1063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4" y="1204"/>
                  <a:pt x="976" y="1214"/>
                  <a:pt x="957" y="1225"/>
                </a:cubicBezTo>
                <a:cubicBezTo>
                  <a:pt x="938" y="1235"/>
                  <a:pt x="919" y="1244"/>
                  <a:pt x="900" y="1252"/>
                </a:cubicBezTo>
                <a:cubicBezTo>
                  <a:pt x="880" y="1260"/>
                  <a:pt x="860" y="1267"/>
                  <a:pt x="839" y="1273"/>
                </a:cubicBezTo>
                <a:cubicBezTo>
                  <a:pt x="819" y="1279"/>
                  <a:pt x="798" y="1285"/>
                  <a:pt x="778" y="1289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30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3" y="1285"/>
                  <a:pt x="483" y="1279"/>
                  <a:pt x="462" y="1273"/>
                </a:cubicBezTo>
                <a:cubicBezTo>
                  <a:pt x="442" y="1267"/>
                  <a:pt x="422" y="1260"/>
                  <a:pt x="402" y="1252"/>
                </a:cubicBezTo>
                <a:cubicBezTo>
                  <a:pt x="382" y="1244"/>
                  <a:pt x="363" y="1235"/>
                  <a:pt x="344" y="1225"/>
                </a:cubicBezTo>
                <a:cubicBezTo>
                  <a:pt x="326" y="1214"/>
                  <a:pt x="307" y="1204"/>
                  <a:pt x="290" y="1192"/>
                </a:cubicBezTo>
                <a:cubicBezTo>
                  <a:pt x="272" y="1180"/>
                  <a:pt x="255" y="1167"/>
                  <a:pt x="238" y="1154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6" y="1096"/>
                  <a:pt x="162" y="1080"/>
                  <a:pt x="148" y="1064"/>
                </a:cubicBezTo>
                <a:cubicBezTo>
                  <a:pt x="135" y="1047"/>
                  <a:pt x="122" y="1030"/>
                  <a:pt x="110" y="1012"/>
                </a:cubicBezTo>
                <a:cubicBezTo>
                  <a:pt x="98" y="995"/>
                  <a:pt x="87" y="976"/>
                  <a:pt x="77" y="958"/>
                </a:cubicBezTo>
                <a:cubicBezTo>
                  <a:pt x="67" y="939"/>
                  <a:pt x="57" y="920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2" y="820"/>
                  <a:pt x="16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8"/>
                </a:cubicBezTo>
                <a:cubicBezTo>
                  <a:pt x="5" y="566"/>
                  <a:pt x="8" y="545"/>
                  <a:pt x="12" y="525"/>
                </a:cubicBezTo>
                <a:cubicBezTo>
                  <a:pt x="16" y="504"/>
                  <a:pt x="22" y="483"/>
                  <a:pt x="28" y="463"/>
                </a:cubicBezTo>
                <a:cubicBezTo>
                  <a:pt x="34" y="442"/>
                  <a:pt x="41" y="422"/>
                  <a:pt x="49" y="403"/>
                </a:cubicBezTo>
                <a:cubicBezTo>
                  <a:pt x="57" y="383"/>
                  <a:pt x="67" y="364"/>
                  <a:pt x="77" y="345"/>
                </a:cubicBezTo>
                <a:cubicBezTo>
                  <a:pt x="87" y="326"/>
                  <a:pt x="98" y="308"/>
                  <a:pt x="110" y="290"/>
                </a:cubicBezTo>
                <a:cubicBezTo>
                  <a:pt x="122" y="273"/>
                  <a:pt x="135" y="255"/>
                  <a:pt x="148" y="239"/>
                </a:cubicBezTo>
                <a:cubicBezTo>
                  <a:pt x="162" y="223"/>
                  <a:pt x="176" y="207"/>
                  <a:pt x="191" y="192"/>
                </a:cubicBezTo>
                <a:cubicBezTo>
                  <a:pt x="206" y="177"/>
                  <a:pt x="222" y="162"/>
                  <a:pt x="238" y="149"/>
                </a:cubicBezTo>
                <a:cubicBezTo>
                  <a:pt x="255" y="135"/>
                  <a:pt x="272" y="123"/>
                  <a:pt x="290" y="111"/>
                </a:cubicBezTo>
                <a:cubicBezTo>
                  <a:pt x="307" y="99"/>
                  <a:pt x="326" y="87"/>
                  <a:pt x="344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2" y="42"/>
                  <a:pt x="442" y="35"/>
                  <a:pt x="462" y="28"/>
                </a:cubicBezTo>
                <a:cubicBezTo>
                  <a:pt x="483" y="22"/>
                  <a:pt x="503" y="17"/>
                  <a:pt x="524" y="13"/>
                </a:cubicBezTo>
                <a:cubicBezTo>
                  <a:pt x="545" y="9"/>
                  <a:pt x="566" y="6"/>
                  <a:pt x="587" y="3"/>
                </a:cubicBezTo>
                <a:cubicBezTo>
                  <a:pt x="608" y="1"/>
                  <a:pt x="630" y="0"/>
                  <a:pt x="651" y="0"/>
                </a:cubicBezTo>
                <a:cubicBezTo>
                  <a:pt x="672" y="0"/>
                  <a:pt x="693" y="1"/>
                  <a:pt x="715" y="3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60" y="35"/>
                  <a:pt x="880" y="42"/>
                  <a:pt x="900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9"/>
                  <a:pt x="1012" y="111"/>
                </a:cubicBezTo>
                <a:cubicBezTo>
                  <a:pt x="1030" y="123"/>
                  <a:pt x="1047" y="135"/>
                  <a:pt x="1063" y="149"/>
                </a:cubicBezTo>
                <a:cubicBezTo>
                  <a:pt x="1080" y="162"/>
                  <a:pt x="1095" y="177"/>
                  <a:pt x="1110" y="192"/>
                </a:cubicBezTo>
                <a:cubicBezTo>
                  <a:pt x="1125" y="207"/>
                  <a:pt x="1140" y="223"/>
                  <a:pt x="1153" y="239"/>
                </a:cubicBezTo>
                <a:cubicBezTo>
                  <a:pt x="1167" y="255"/>
                  <a:pt x="1179" y="273"/>
                  <a:pt x="1191" y="290"/>
                </a:cubicBezTo>
                <a:cubicBezTo>
                  <a:pt x="1203" y="308"/>
                  <a:pt x="1214" y="326"/>
                  <a:pt x="1224" y="345"/>
                </a:cubicBezTo>
                <a:cubicBezTo>
                  <a:pt x="1234" y="364"/>
                  <a:pt x="1243" y="383"/>
                  <a:pt x="1251" y="403"/>
                </a:cubicBezTo>
                <a:cubicBezTo>
                  <a:pt x="1259" y="422"/>
                  <a:pt x="1267" y="442"/>
                  <a:pt x="1273" y="463"/>
                </a:cubicBezTo>
                <a:cubicBezTo>
                  <a:pt x="1279" y="483"/>
                  <a:pt x="1284" y="504"/>
                  <a:pt x="1288" y="525"/>
                </a:cubicBezTo>
                <a:cubicBezTo>
                  <a:pt x="1292" y="545"/>
                  <a:pt x="1296" y="566"/>
                  <a:pt x="1298" y="588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56" name="图片 1455"/>
          <p:cNvPicPr/>
          <p:nvPr/>
        </p:nvPicPr>
        <p:blipFill>
          <a:blip r:embed="rId4"/>
          <a:stretch/>
        </p:blipFill>
        <p:spPr>
          <a:xfrm>
            <a:off x="4069800" y="220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57" name="文本框 1456"/>
          <p:cNvSpPr txBox="1"/>
          <p:nvPr/>
        </p:nvSpPr>
        <p:spPr>
          <a:xfrm>
            <a:off x="1362240" y="2778120"/>
            <a:ext cx="9061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管理任务链和上下文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8" name="文本框 1457"/>
          <p:cNvSpPr txBox="1"/>
          <p:nvPr/>
        </p:nvSpPr>
        <p:spPr>
          <a:xfrm>
            <a:off x="3776760" y="2624040"/>
            <a:ext cx="8287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TemplateTask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9" name="任意多边形: 形状 1458"/>
          <p:cNvSpPr/>
          <p:nvPr/>
        </p:nvSpPr>
        <p:spPr>
          <a:xfrm>
            <a:off x="6292440" y="20721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6" y="736"/>
                  <a:pt x="1293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60" y="880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6"/>
                  <a:pt x="1203" y="995"/>
                  <a:pt x="1191" y="1012"/>
                </a:cubicBezTo>
                <a:cubicBezTo>
                  <a:pt x="1179" y="1030"/>
                  <a:pt x="1167" y="1047"/>
                  <a:pt x="1153" y="1064"/>
                </a:cubicBezTo>
                <a:cubicBezTo>
                  <a:pt x="1140" y="1080"/>
                  <a:pt x="1126" y="1096"/>
                  <a:pt x="1110" y="1111"/>
                </a:cubicBezTo>
                <a:cubicBezTo>
                  <a:pt x="1095" y="1126"/>
                  <a:pt x="1080" y="1140"/>
                  <a:pt x="1063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4" y="1204"/>
                  <a:pt x="976" y="1214"/>
                  <a:pt x="957" y="1225"/>
                </a:cubicBezTo>
                <a:cubicBezTo>
                  <a:pt x="939" y="1235"/>
                  <a:pt x="919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19" y="1279"/>
                  <a:pt x="799" y="1285"/>
                  <a:pt x="778" y="1289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30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3" y="1285"/>
                  <a:pt x="483" y="1279"/>
                  <a:pt x="462" y="1273"/>
                </a:cubicBezTo>
                <a:cubicBezTo>
                  <a:pt x="442" y="1267"/>
                  <a:pt x="422" y="1260"/>
                  <a:pt x="402" y="1252"/>
                </a:cubicBezTo>
                <a:cubicBezTo>
                  <a:pt x="382" y="1244"/>
                  <a:pt x="363" y="1235"/>
                  <a:pt x="345" y="1225"/>
                </a:cubicBezTo>
                <a:cubicBezTo>
                  <a:pt x="326" y="1214"/>
                  <a:pt x="307" y="1204"/>
                  <a:pt x="290" y="1192"/>
                </a:cubicBezTo>
                <a:cubicBezTo>
                  <a:pt x="272" y="1180"/>
                  <a:pt x="255" y="1167"/>
                  <a:pt x="239" y="1154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6" y="1096"/>
                  <a:pt x="162" y="1080"/>
                  <a:pt x="148" y="1064"/>
                </a:cubicBezTo>
                <a:cubicBezTo>
                  <a:pt x="135" y="1047"/>
                  <a:pt x="122" y="1030"/>
                  <a:pt x="110" y="1012"/>
                </a:cubicBezTo>
                <a:cubicBezTo>
                  <a:pt x="99" y="995"/>
                  <a:pt x="88" y="976"/>
                  <a:pt x="78" y="958"/>
                </a:cubicBezTo>
                <a:cubicBezTo>
                  <a:pt x="68" y="939"/>
                  <a:pt x="59" y="920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2" y="820"/>
                  <a:pt x="17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8"/>
                </a:cubicBezTo>
                <a:cubicBezTo>
                  <a:pt x="5" y="566"/>
                  <a:pt x="8" y="545"/>
                  <a:pt x="12" y="525"/>
                </a:cubicBezTo>
                <a:cubicBezTo>
                  <a:pt x="17" y="504"/>
                  <a:pt x="22" y="483"/>
                  <a:pt x="28" y="463"/>
                </a:cubicBezTo>
                <a:cubicBezTo>
                  <a:pt x="34" y="442"/>
                  <a:pt x="41" y="422"/>
                  <a:pt x="49" y="403"/>
                </a:cubicBezTo>
                <a:cubicBezTo>
                  <a:pt x="59" y="383"/>
                  <a:pt x="68" y="364"/>
                  <a:pt x="78" y="345"/>
                </a:cubicBezTo>
                <a:cubicBezTo>
                  <a:pt x="88" y="326"/>
                  <a:pt x="99" y="308"/>
                  <a:pt x="110" y="290"/>
                </a:cubicBezTo>
                <a:cubicBezTo>
                  <a:pt x="122" y="273"/>
                  <a:pt x="135" y="255"/>
                  <a:pt x="148" y="239"/>
                </a:cubicBezTo>
                <a:cubicBezTo>
                  <a:pt x="162" y="223"/>
                  <a:pt x="176" y="207"/>
                  <a:pt x="191" y="192"/>
                </a:cubicBezTo>
                <a:cubicBezTo>
                  <a:pt x="206" y="177"/>
                  <a:pt x="222" y="162"/>
                  <a:pt x="239" y="149"/>
                </a:cubicBezTo>
                <a:cubicBezTo>
                  <a:pt x="255" y="135"/>
                  <a:pt x="272" y="123"/>
                  <a:pt x="290" y="111"/>
                </a:cubicBezTo>
                <a:cubicBezTo>
                  <a:pt x="307" y="99"/>
                  <a:pt x="326" y="87"/>
                  <a:pt x="345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2" y="42"/>
                  <a:pt x="442" y="35"/>
                  <a:pt x="462" y="28"/>
                </a:cubicBezTo>
                <a:cubicBezTo>
                  <a:pt x="483" y="22"/>
                  <a:pt x="503" y="17"/>
                  <a:pt x="524" y="13"/>
                </a:cubicBezTo>
                <a:cubicBezTo>
                  <a:pt x="545" y="9"/>
                  <a:pt x="566" y="6"/>
                  <a:pt x="587" y="3"/>
                </a:cubicBezTo>
                <a:cubicBezTo>
                  <a:pt x="608" y="1"/>
                  <a:pt x="630" y="0"/>
                  <a:pt x="651" y="0"/>
                </a:cubicBezTo>
                <a:cubicBezTo>
                  <a:pt x="672" y="0"/>
                  <a:pt x="693" y="1"/>
                  <a:pt x="715" y="3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9" y="17"/>
                  <a:pt x="819" y="22"/>
                  <a:pt x="840" y="28"/>
                </a:cubicBezTo>
                <a:cubicBezTo>
                  <a:pt x="860" y="35"/>
                  <a:pt x="880" y="42"/>
                  <a:pt x="900" y="50"/>
                </a:cubicBezTo>
                <a:cubicBezTo>
                  <a:pt x="919" y="58"/>
                  <a:pt x="939" y="67"/>
                  <a:pt x="957" y="77"/>
                </a:cubicBezTo>
                <a:cubicBezTo>
                  <a:pt x="976" y="87"/>
                  <a:pt x="994" y="99"/>
                  <a:pt x="1012" y="111"/>
                </a:cubicBezTo>
                <a:cubicBezTo>
                  <a:pt x="1030" y="123"/>
                  <a:pt x="1047" y="135"/>
                  <a:pt x="1063" y="149"/>
                </a:cubicBezTo>
                <a:cubicBezTo>
                  <a:pt x="1080" y="162"/>
                  <a:pt x="1095" y="177"/>
                  <a:pt x="1110" y="192"/>
                </a:cubicBezTo>
                <a:cubicBezTo>
                  <a:pt x="1126" y="207"/>
                  <a:pt x="1140" y="223"/>
                  <a:pt x="1153" y="239"/>
                </a:cubicBezTo>
                <a:cubicBezTo>
                  <a:pt x="1167" y="255"/>
                  <a:pt x="1179" y="273"/>
                  <a:pt x="1191" y="290"/>
                </a:cubicBezTo>
                <a:cubicBezTo>
                  <a:pt x="1203" y="308"/>
                  <a:pt x="1214" y="326"/>
                  <a:pt x="1224" y="345"/>
                </a:cubicBezTo>
                <a:cubicBezTo>
                  <a:pt x="1234" y="364"/>
                  <a:pt x="1243" y="383"/>
                  <a:pt x="1251" y="403"/>
                </a:cubicBezTo>
                <a:cubicBezTo>
                  <a:pt x="1260" y="422"/>
                  <a:pt x="1267" y="442"/>
                  <a:pt x="1273" y="463"/>
                </a:cubicBezTo>
                <a:cubicBezTo>
                  <a:pt x="1279" y="483"/>
                  <a:pt x="1284" y="504"/>
                  <a:pt x="1288" y="525"/>
                </a:cubicBezTo>
                <a:cubicBezTo>
                  <a:pt x="1293" y="545"/>
                  <a:pt x="1296" y="566"/>
                  <a:pt x="1298" y="588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60" name="图片 1459"/>
          <p:cNvPicPr/>
          <p:nvPr/>
        </p:nvPicPr>
        <p:blipFill>
          <a:blip r:embed="rId5"/>
          <a:stretch/>
        </p:blipFill>
        <p:spPr>
          <a:xfrm>
            <a:off x="6426360" y="220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61" name="文本框 1460"/>
          <p:cNvSpPr txBox="1"/>
          <p:nvPr/>
        </p:nvSpPr>
        <p:spPr>
          <a:xfrm>
            <a:off x="3768840" y="2778120"/>
            <a:ext cx="805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模拟智能任务执行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2" name="文本框 1461"/>
          <p:cNvSpPr txBox="1"/>
          <p:nvPr/>
        </p:nvSpPr>
        <p:spPr>
          <a:xfrm>
            <a:off x="6165720" y="2624040"/>
            <a:ext cx="730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RouterChain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3" name="任意多边形: 形状 1462"/>
          <p:cNvSpPr/>
          <p:nvPr/>
        </p:nvSpPr>
        <p:spPr>
          <a:xfrm>
            <a:off x="8649000" y="20721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6" y="736"/>
                  <a:pt x="1293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60" y="880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6"/>
                  <a:pt x="1203" y="995"/>
                  <a:pt x="1191" y="1012"/>
                </a:cubicBezTo>
                <a:cubicBezTo>
                  <a:pt x="1180" y="1030"/>
                  <a:pt x="1167" y="1047"/>
                  <a:pt x="1153" y="1064"/>
                </a:cubicBezTo>
                <a:cubicBezTo>
                  <a:pt x="1140" y="1080"/>
                  <a:pt x="1126" y="1096"/>
                  <a:pt x="1111" y="1111"/>
                </a:cubicBezTo>
                <a:cubicBezTo>
                  <a:pt x="1096" y="1126"/>
                  <a:pt x="1080" y="1140"/>
                  <a:pt x="1063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4" y="1204"/>
                  <a:pt x="976" y="1214"/>
                  <a:pt x="957" y="1225"/>
                </a:cubicBezTo>
                <a:cubicBezTo>
                  <a:pt x="939" y="1235"/>
                  <a:pt x="919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19" y="1279"/>
                  <a:pt x="799" y="1285"/>
                  <a:pt x="778" y="1289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4" y="1300"/>
                  <a:pt x="672" y="1301"/>
                  <a:pt x="651" y="1301"/>
                </a:cubicBezTo>
                <a:cubicBezTo>
                  <a:pt x="630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3" y="1285"/>
                  <a:pt x="483" y="1279"/>
                  <a:pt x="462" y="1273"/>
                </a:cubicBezTo>
                <a:cubicBezTo>
                  <a:pt x="442" y="1267"/>
                  <a:pt x="422" y="1260"/>
                  <a:pt x="402" y="1252"/>
                </a:cubicBezTo>
                <a:cubicBezTo>
                  <a:pt x="383" y="1244"/>
                  <a:pt x="363" y="1235"/>
                  <a:pt x="345" y="1225"/>
                </a:cubicBezTo>
                <a:cubicBezTo>
                  <a:pt x="326" y="1214"/>
                  <a:pt x="308" y="1204"/>
                  <a:pt x="290" y="1192"/>
                </a:cubicBezTo>
                <a:cubicBezTo>
                  <a:pt x="272" y="1180"/>
                  <a:pt x="255" y="1167"/>
                  <a:pt x="239" y="1154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6" y="1096"/>
                  <a:pt x="162" y="1080"/>
                  <a:pt x="149" y="1064"/>
                </a:cubicBezTo>
                <a:cubicBezTo>
                  <a:pt x="135" y="1047"/>
                  <a:pt x="122" y="1030"/>
                  <a:pt x="111" y="1012"/>
                </a:cubicBezTo>
                <a:cubicBezTo>
                  <a:pt x="99" y="995"/>
                  <a:pt x="88" y="976"/>
                  <a:pt x="78" y="958"/>
                </a:cubicBezTo>
                <a:cubicBezTo>
                  <a:pt x="68" y="939"/>
                  <a:pt x="59" y="920"/>
                  <a:pt x="50" y="900"/>
                </a:cubicBezTo>
                <a:cubicBezTo>
                  <a:pt x="42" y="880"/>
                  <a:pt x="35" y="860"/>
                  <a:pt x="29" y="840"/>
                </a:cubicBezTo>
                <a:cubicBezTo>
                  <a:pt x="23" y="820"/>
                  <a:pt x="18" y="799"/>
                  <a:pt x="13" y="778"/>
                </a:cubicBezTo>
                <a:cubicBezTo>
                  <a:pt x="9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8"/>
                </a:cubicBezTo>
                <a:cubicBezTo>
                  <a:pt x="5" y="566"/>
                  <a:pt x="9" y="545"/>
                  <a:pt x="13" y="525"/>
                </a:cubicBezTo>
                <a:cubicBezTo>
                  <a:pt x="18" y="504"/>
                  <a:pt x="23" y="483"/>
                  <a:pt x="29" y="463"/>
                </a:cubicBezTo>
                <a:cubicBezTo>
                  <a:pt x="35" y="442"/>
                  <a:pt x="42" y="422"/>
                  <a:pt x="50" y="403"/>
                </a:cubicBezTo>
                <a:cubicBezTo>
                  <a:pt x="59" y="383"/>
                  <a:pt x="68" y="364"/>
                  <a:pt x="78" y="345"/>
                </a:cubicBezTo>
                <a:cubicBezTo>
                  <a:pt x="88" y="326"/>
                  <a:pt x="99" y="308"/>
                  <a:pt x="111" y="290"/>
                </a:cubicBezTo>
                <a:cubicBezTo>
                  <a:pt x="122" y="273"/>
                  <a:pt x="135" y="255"/>
                  <a:pt x="149" y="239"/>
                </a:cubicBezTo>
                <a:cubicBezTo>
                  <a:pt x="162" y="223"/>
                  <a:pt x="176" y="207"/>
                  <a:pt x="191" y="192"/>
                </a:cubicBezTo>
                <a:cubicBezTo>
                  <a:pt x="206" y="177"/>
                  <a:pt x="222" y="162"/>
                  <a:pt x="239" y="149"/>
                </a:cubicBezTo>
                <a:cubicBezTo>
                  <a:pt x="255" y="135"/>
                  <a:pt x="272" y="123"/>
                  <a:pt x="290" y="111"/>
                </a:cubicBezTo>
                <a:cubicBezTo>
                  <a:pt x="308" y="99"/>
                  <a:pt x="326" y="87"/>
                  <a:pt x="345" y="77"/>
                </a:cubicBezTo>
                <a:cubicBezTo>
                  <a:pt x="363" y="67"/>
                  <a:pt x="383" y="58"/>
                  <a:pt x="402" y="50"/>
                </a:cubicBezTo>
                <a:cubicBezTo>
                  <a:pt x="422" y="42"/>
                  <a:pt x="442" y="35"/>
                  <a:pt x="462" y="28"/>
                </a:cubicBezTo>
                <a:cubicBezTo>
                  <a:pt x="483" y="22"/>
                  <a:pt x="503" y="17"/>
                  <a:pt x="524" y="13"/>
                </a:cubicBezTo>
                <a:cubicBezTo>
                  <a:pt x="545" y="9"/>
                  <a:pt x="566" y="6"/>
                  <a:pt x="587" y="3"/>
                </a:cubicBezTo>
                <a:cubicBezTo>
                  <a:pt x="608" y="1"/>
                  <a:pt x="630" y="0"/>
                  <a:pt x="651" y="0"/>
                </a:cubicBezTo>
                <a:cubicBezTo>
                  <a:pt x="672" y="0"/>
                  <a:pt x="694" y="1"/>
                  <a:pt x="715" y="3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9" y="17"/>
                  <a:pt x="819" y="22"/>
                  <a:pt x="840" y="28"/>
                </a:cubicBezTo>
                <a:cubicBezTo>
                  <a:pt x="860" y="35"/>
                  <a:pt x="880" y="42"/>
                  <a:pt x="900" y="50"/>
                </a:cubicBezTo>
                <a:cubicBezTo>
                  <a:pt x="919" y="58"/>
                  <a:pt x="939" y="67"/>
                  <a:pt x="957" y="77"/>
                </a:cubicBezTo>
                <a:cubicBezTo>
                  <a:pt x="976" y="87"/>
                  <a:pt x="994" y="99"/>
                  <a:pt x="1012" y="111"/>
                </a:cubicBezTo>
                <a:cubicBezTo>
                  <a:pt x="1030" y="123"/>
                  <a:pt x="1047" y="135"/>
                  <a:pt x="1063" y="149"/>
                </a:cubicBezTo>
                <a:cubicBezTo>
                  <a:pt x="1080" y="162"/>
                  <a:pt x="1096" y="177"/>
                  <a:pt x="1111" y="192"/>
                </a:cubicBezTo>
                <a:cubicBezTo>
                  <a:pt x="1126" y="207"/>
                  <a:pt x="1140" y="223"/>
                  <a:pt x="1153" y="239"/>
                </a:cubicBezTo>
                <a:cubicBezTo>
                  <a:pt x="1167" y="255"/>
                  <a:pt x="1180" y="273"/>
                  <a:pt x="1191" y="290"/>
                </a:cubicBezTo>
                <a:cubicBezTo>
                  <a:pt x="1203" y="308"/>
                  <a:pt x="1214" y="326"/>
                  <a:pt x="1224" y="345"/>
                </a:cubicBezTo>
                <a:cubicBezTo>
                  <a:pt x="1234" y="364"/>
                  <a:pt x="1243" y="383"/>
                  <a:pt x="1251" y="403"/>
                </a:cubicBezTo>
                <a:cubicBezTo>
                  <a:pt x="1260" y="422"/>
                  <a:pt x="1267" y="442"/>
                  <a:pt x="1273" y="463"/>
                </a:cubicBezTo>
                <a:cubicBezTo>
                  <a:pt x="1279" y="483"/>
                  <a:pt x="1284" y="504"/>
                  <a:pt x="1288" y="525"/>
                </a:cubicBezTo>
                <a:cubicBezTo>
                  <a:pt x="1293" y="545"/>
                  <a:pt x="1296" y="566"/>
                  <a:pt x="1298" y="588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64" name="图片 1463"/>
          <p:cNvPicPr/>
          <p:nvPr/>
        </p:nvPicPr>
        <p:blipFill>
          <a:blip r:embed="rId6"/>
          <a:stretch/>
        </p:blipFill>
        <p:spPr>
          <a:xfrm>
            <a:off x="8782920" y="220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65" name="文本框 1464"/>
          <p:cNvSpPr txBox="1"/>
          <p:nvPr/>
        </p:nvSpPr>
        <p:spPr>
          <a:xfrm>
            <a:off x="6125400" y="2778120"/>
            <a:ext cx="805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实现条件路由选择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6" name="文本框 1465"/>
          <p:cNvSpPr txBox="1"/>
          <p:nvPr/>
        </p:nvSpPr>
        <p:spPr>
          <a:xfrm>
            <a:off x="8290080" y="2624040"/>
            <a:ext cx="119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PerformanceMonitor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7" name="任意多边形: 形状 1466"/>
          <p:cNvSpPr/>
          <p:nvPr/>
        </p:nvSpPr>
        <p:spPr>
          <a:xfrm>
            <a:off x="534600" y="3275640"/>
            <a:ext cx="4713480" cy="1654920"/>
          </a:xfrm>
          <a:custGeom>
            <a:avLst/>
            <a:gdLst/>
            <a:ahLst/>
            <a:cxnLst/>
            <a:rect l="0" t="0" r="r" b="b"/>
            <a:pathLst>
              <a:path w="13093" h="4597">
                <a:moveTo>
                  <a:pt x="0" y="4411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4411"/>
                </a:lnTo>
                <a:cubicBezTo>
                  <a:pt x="13093" y="4436"/>
                  <a:pt x="13089" y="4460"/>
                  <a:pt x="13079" y="4483"/>
                </a:cubicBezTo>
                <a:cubicBezTo>
                  <a:pt x="13070" y="4505"/>
                  <a:pt x="13056" y="4525"/>
                  <a:pt x="13039" y="4543"/>
                </a:cubicBezTo>
                <a:cubicBezTo>
                  <a:pt x="13021" y="4560"/>
                  <a:pt x="13001" y="4574"/>
                  <a:pt x="12979" y="4583"/>
                </a:cubicBezTo>
                <a:cubicBezTo>
                  <a:pt x="12956" y="4592"/>
                  <a:pt x="12932" y="4597"/>
                  <a:pt x="12908" y="4597"/>
                </a:cubicBezTo>
                <a:lnTo>
                  <a:pt x="186" y="4597"/>
                </a:lnTo>
                <a:cubicBezTo>
                  <a:pt x="161" y="4597"/>
                  <a:pt x="138" y="4592"/>
                  <a:pt x="115" y="4583"/>
                </a:cubicBezTo>
                <a:cubicBezTo>
                  <a:pt x="92" y="4574"/>
                  <a:pt x="72" y="4560"/>
                  <a:pt x="55" y="4543"/>
                </a:cubicBezTo>
                <a:cubicBezTo>
                  <a:pt x="37" y="4525"/>
                  <a:pt x="24" y="4505"/>
                  <a:pt x="14" y="4483"/>
                </a:cubicBezTo>
                <a:cubicBezTo>
                  <a:pt x="5" y="4460"/>
                  <a:pt x="0" y="4436"/>
                  <a:pt x="0" y="441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8" name="任意多边形: 形状 1467"/>
          <p:cNvSpPr/>
          <p:nvPr/>
        </p:nvSpPr>
        <p:spPr>
          <a:xfrm>
            <a:off x="534600" y="3275640"/>
            <a:ext cx="4713480" cy="1654920"/>
          </a:xfrm>
          <a:custGeom>
            <a:avLst/>
            <a:gdLst/>
            <a:ahLst/>
            <a:cxnLst/>
            <a:rect l="0" t="0" r="r" b="b"/>
            <a:pathLst>
              <a:path w="13093" h="4597">
                <a:moveTo>
                  <a:pt x="0" y="4411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4411"/>
                </a:lnTo>
                <a:cubicBezTo>
                  <a:pt x="13093" y="4436"/>
                  <a:pt x="13089" y="4460"/>
                  <a:pt x="13079" y="4483"/>
                </a:cubicBezTo>
                <a:cubicBezTo>
                  <a:pt x="13070" y="4505"/>
                  <a:pt x="13056" y="4525"/>
                  <a:pt x="13039" y="4543"/>
                </a:cubicBezTo>
                <a:cubicBezTo>
                  <a:pt x="13021" y="4560"/>
                  <a:pt x="13001" y="4574"/>
                  <a:pt x="12979" y="4583"/>
                </a:cubicBezTo>
                <a:cubicBezTo>
                  <a:pt x="12956" y="4592"/>
                  <a:pt x="12932" y="4597"/>
                  <a:pt x="12908" y="4597"/>
                </a:cubicBezTo>
                <a:lnTo>
                  <a:pt x="186" y="4597"/>
                </a:lnTo>
                <a:cubicBezTo>
                  <a:pt x="161" y="4597"/>
                  <a:pt x="138" y="4592"/>
                  <a:pt x="115" y="4583"/>
                </a:cubicBezTo>
                <a:cubicBezTo>
                  <a:pt x="92" y="4574"/>
                  <a:pt x="72" y="4560"/>
                  <a:pt x="55" y="4543"/>
                </a:cubicBezTo>
                <a:cubicBezTo>
                  <a:pt x="37" y="4525"/>
                  <a:pt x="24" y="4505"/>
                  <a:pt x="14" y="4483"/>
                </a:cubicBezTo>
                <a:cubicBezTo>
                  <a:pt x="5" y="4460"/>
                  <a:pt x="0" y="4436"/>
                  <a:pt x="0" y="4411"/>
                </a:cubicBezTo>
                <a:moveTo>
                  <a:pt x="23" y="186"/>
                </a:moveTo>
                <a:lnTo>
                  <a:pt x="23" y="4411"/>
                </a:lnTo>
                <a:cubicBezTo>
                  <a:pt x="23" y="4422"/>
                  <a:pt x="24" y="4433"/>
                  <a:pt x="26" y="4443"/>
                </a:cubicBezTo>
                <a:cubicBezTo>
                  <a:pt x="29" y="4454"/>
                  <a:pt x="32" y="4464"/>
                  <a:pt x="36" y="4474"/>
                </a:cubicBezTo>
                <a:cubicBezTo>
                  <a:pt x="40" y="4484"/>
                  <a:pt x="45" y="4493"/>
                  <a:pt x="51" y="4502"/>
                </a:cubicBezTo>
                <a:cubicBezTo>
                  <a:pt x="57" y="4511"/>
                  <a:pt x="63" y="4519"/>
                  <a:pt x="71" y="4526"/>
                </a:cubicBezTo>
                <a:cubicBezTo>
                  <a:pt x="78" y="4534"/>
                  <a:pt x="87" y="4541"/>
                  <a:pt x="96" y="4547"/>
                </a:cubicBezTo>
                <a:cubicBezTo>
                  <a:pt x="104" y="4553"/>
                  <a:pt x="114" y="4558"/>
                  <a:pt x="124" y="4562"/>
                </a:cubicBezTo>
                <a:cubicBezTo>
                  <a:pt x="134" y="4566"/>
                  <a:pt x="144" y="4569"/>
                  <a:pt x="154" y="4571"/>
                </a:cubicBezTo>
                <a:cubicBezTo>
                  <a:pt x="165" y="4573"/>
                  <a:pt x="175" y="4574"/>
                  <a:pt x="186" y="4574"/>
                </a:cubicBezTo>
                <a:lnTo>
                  <a:pt x="12908" y="4574"/>
                </a:lnTo>
                <a:cubicBezTo>
                  <a:pt x="12918" y="4574"/>
                  <a:pt x="12929" y="4573"/>
                  <a:pt x="12939" y="4571"/>
                </a:cubicBezTo>
                <a:cubicBezTo>
                  <a:pt x="12950" y="4569"/>
                  <a:pt x="12960" y="4566"/>
                  <a:pt x="12970" y="4562"/>
                </a:cubicBezTo>
                <a:cubicBezTo>
                  <a:pt x="12980" y="4558"/>
                  <a:pt x="12989" y="4553"/>
                  <a:pt x="12998" y="4547"/>
                </a:cubicBezTo>
                <a:cubicBezTo>
                  <a:pt x="13007" y="4541"/>
                  <a:pt x="13015" y="4534"/>
                  <a:pt x="13022" y="4526"/>
                </a:cubicBezTo>
                <a:cubicBezTo>
                  <a:pt x="13030" y="4519"/>
                  <a:pt x="13037" y="4511"/>
                  <a:pt x="13043" y="4502"/>
                </a:cubicBezTo>
                <a:cubicBezTo>
                  <a:pt x="13049" y="4493"/>
                  <a:pt x="13054" y="4484"/>
                  <a:pt x="13058" y="4474"/>
                </a:cubicBezTo>
                <a:cubicBezTo>
                  <a:pt x="13062" y="4464"/>
                  <a:pt x="13065" y="4454"/>
                  <a:pt x="13067" y="4443"/>
                </a:cubicBezTo>
                <a:cubicBezTo>
                  <a:pt x="13069" y="4433"/>
                  <a:pt x="13070" y="4422"/>
                  <a:pt x="13070" y="4411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4"/>
                  <a:pt x="13062" y="133"/>
                  <a:pt x="13058" y="124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7"/>
                  <a:pt x="13030" y="78"/>
                  <a:pt x="13022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9" name="文本框 1468"/>
          <p:cNvSpPr txBox="1"/>
          <p:nvPr/>
        </p:nvSpPr>
        <p:spPr>
          <a:xfrm>
            <a:off x="8431920" y="2778120"/>
            <a:ext cx="9061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记录执行时间与效率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70" name="图片 1469"/>
          <p:cNvPicPr/>
          <p:nvPr/>
        </p:nvPicPr>
        <p:blipFill>
          <a:blip r:embed="rId7"/>
          <a:stretch/>
        </p:blipFill>
        <p:spPr>
          <a:xfrm>
            <a:off x="844200" y="37857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1" name="文本框 1470"/>
          <p:cNvSpPr txBox="1"/>
          <p:nvPr/>
        </p:nvSpPr>
        <p:spPr>
          <a:xfrm>
            <a:off x="676800" y="34326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实现亮点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72" name="图片 1471"/>
          <p:cNvPicPr/>
          <p:nvPr/>
        </p:nvPicPr>
        <p:blipFill>
          <a:blip r:embed="rId7"/>
          <a:stretch/>
        </p:blipFill>
        <p:spPr>
          <a:xfrm>
            <a:off x="844200" y="4052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3" name="文本框 1472"/>
          <p:cNvSpPr txBox="1"/>
          <p:nvPr/>
        </p:nvSpPr>
        <p:spPr>
          <a:xfrm>
            <a:off x="1044720" y="376560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异步任务执行模式，确保响应速度与并发能力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74" name="图片 1473"/>
          <p:cNvPicPr/>
          <p:nvPr/>
        </p:nvPicPr>
        <p:blipFill>
          <a:blip r:embed="rId7"/>
          <a:stretch/>
        </p:blipFill>
        <p:spPr>
          <a:xfrm>
            <a:off x="844200" y="4320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5" name="文本框 1474"/>
          <p:cNvSpPr txBox="1"/>
          <p:nvPr/>
        </p:nvSpPr>
        <p:spPr>
          <a:xfrm>
            <a:off x="1044720" y="403272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动态任务链管理，支持用户自定义任务流程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76" name="图片 1475"/>
          <p:cNvPicPr/>
          <p:nvPr/>
        </p:nvPicPr>
        <p:blipFill>
          <a:blip r:embed="rId7"/>
          <a:stretch/>
        </p:blipFill>
        <p:spPr>
          <a:xfrm>
            <a:off x="844200" y="4587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7" name="文本框 1476"/>
          <p:cNvSpPr txBox="1"/>
          <p:nvPr/>
        </p:nvSpPr>
        <p:spPr>
          <a:xfrm>
            <a:off x="1044720" y="430020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路由链设计，根据数据流选择不同任务路径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8" name="任意多边形: 形状 1477"/>
          <p:cNvSpPr/>
          <p:nvPr/>
        </p:nvSpPr>
        <p:spPr>
          <a:xfrm>
            <a:off x="5448240" y="3275640"/>
            <a:ext cx="4713840" cy="1654920"/>
          </a:xfrm>
          <a:custGeom>
            <a:avLst/>
            <a:gdLst/>
            <a:ahLst/>
            <a:cxnLst/>
            <a:rect l="0" t="0" r="r" b="b"/>
            <a:pathLst>
              <a:path w="13094" h="4597">
                <a:moveTo>
                  <a:pt x="15" y="115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4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7"/>
                  <a:pt x="13094" y="161"/>
                  <a:pt x="13094" y="186"/>
                </a:cubicBezTo>
                <a:lnTo>
                  <a:pt x="13094" y="4411"/>
                </a:lnTo>
                <a:cubicBezTo>
                  <a:pt x="13094" y="4436"/>
                  <a:pt x="13089" y="4460"/>
                  <a:pt x="13079" y="4483"/>
                </a:cubicBezTo>
                <a:cubicBezTo>
                  <a:pt x="13070" y="4505"/>
                  <a:pt x="13057" y="4525"/>
                  <a:pt x="13039" y="4543"/>
                </a:cubicBezTo>
                <a:cubicBezTo>
                  <a:pt x="13022" y="4560"/>
                  <a:pt x="13002" y="4574"/>
                  <a:pt x="12979" y="4583"/>
                </a:cubicBezTo>
                <a:cubicBezTo>
                  <a:pt x="12956" y="4592"/>
                  <a:pt x="12932" y="4597"/>
                  <a:pt x="12908" y="4597"/>
                </a:cubicBezTo>
                <a:lnTo>
                  <a:pt x="186" y="4597"/>
                </a:lnTo>
                <a:cubicBezTo>
                  <a:pt x="161" y="4597"/>
                  <a:pt x="138" y="4592"/>
                  <a:pt x="115" y="4583"/>
                </a:cubicBezTo>
                <a:cubicBezTo>
                  <a:pt x="92" y="4574"/>
                  <a:pt x="72" y="4560"/>
                  <a:pt x="55" y="4543"/>
                </a:cubicBezTo>
                <a:cubicBezTo>
                  <a:pt x="37" y="4525"/>
                  <a:pt x="24" y="4505"/>
                  <a:pt x="15" y="4483"/>
                </a:cubicBezTo>
                <a:cubicBezTo>
                  <a:pt x="5" y="4460"/>
                  <a:pt x="0" y="4436"/>
                  <a:pt x="0" y="4412"/>
                </a:cubicBez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9" name="任意多边形: 形状 1478"/>
          <p:cNvSpPr/>
          <p:nvPr/>
        </p:nvSpPr>
        <p:spPr>
          <a:xfrm>
            <a:off x="5448240" y="3275640"/>
            <a:ext cx="4713840" cy="1654920"/>
          </a:xfrm>
          <a:custGeom>
            <a:avLst/>
            <a:gdLst/>
            <a:ahLst/>
            <a:cxnLst/>
            <a:rect l="0" t="0" r="r" b="b"/>
            <a:pathLst>
              <a:path w="13094" h="4597">
                <a:moveTo>
                  <a:pt x="0" y="4411"/>
                </a:move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4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7"/>
                  <a:pt x="13094" y="161"/>
                  <a:pt x="13094" y="186"/>
                </a:cubicBezTo>
                <a:lnTo>
                  <a:pt x="13094" y="4411"/>
                </a:lnTo>
                <a:cubicBezTo>
                  <a:pt x="13094" y="4436"/>
                  <a:pt x="13089" y="4460"/>
                  <a:pt x="13079" y="4483"/>
                </a:cubicBezTo>
                <a:cubicBezTo>
                  <a:pt x="13070" y="4505"/>
                  <a:pt x="13057" y="4525"/>
                  <a:pt x="13039" y="4543"/>
                </a:cubicBezTo>
                <a:cubicBezTo>
                  <a:pt x="13022" y="4560"/>
                  <a:pt x="13002" y="4574"/>
                  <a:pt x="12979" y="4583"/>
                </a:cubicBezTo>
                <a:cubicBezTo>
                  <a:pt x="12956" y="4592"/>
                  <a:pt x="12932" y="4597"/>
                  <a:pt x="12908" y="4597"/>
                </a:cubicBezTo>
                <a:lnTo>
                  <a:pt x="186" y="4597"/>
                </a:lnTo>
                <a:cubicBezTo>
                  <a:pt x="161" y="4597"/>
                  <a:pt x="138" y="4592"/>
                  <a:pt x="115" y="4583"/>
                </a:cubicBezTo>
                <a:cubicBezTo>
                  <a:pt x="92" y="4574"/>
                  <a:pt x="72" y="4560"/>
                  <a:pt x="55" y="4543"/>
                </a:cubicBezTo>
                <a:cubicBezTo>
                  <a:pt x="37" y="4525"/>
                  <a:pt x="24" y="4505"/>
                  <a:pt x="15" y="4483"/>
                </a:cubicBezTo>
                <a:cubicBezTo>
                  <a:pt x="5" y="4460"/>
                  <a:pt x="0" y="4436"/>
                  <a:pt x="0" y="4411"/>
                </a:cubicBezTo>
                <a:moveTo>
                  <a:pt x="24" y="186"/>
                </a:moveTo>
                <a:lnTo>
                  <a:pt x="24" y="4411"/>
                </a:lnTo>
                <a:cubicBezTo>
                  <a:pt x="24" y="4422"/>
                  <a:pt x="25" y="4433"/>
                  <a:pt x="27" y="4443"/>
                </a:cubicBezTo>
                <a:cubicBezTo>
                  <a:pt x="29" y="4454"/>
                  <a:pt x="32" y="4464"/>
                  <a:pt x="36" y="4474"/>
                </a:cubicBezTo>
                <a:cubicBezTo>
                  <a:pt x="40" y="4484"/>
                  <a:pt x="45" y="4493"/>
                  <a:pt x="51" y="4502"/>
                </a:cubicBezTo>
                <a:cubicBezTo>
                  <a:pt x="57" y="4511"/>
                  <a:pt x="64" y="4519"/>
                  <a:pt x="71" y="4526"/>
                </a:cubicBezTo>
                <a:cubicBezTo>
                  <a:pt x="79" y="4534"/>
                  <a:pt x="87" y="4541"/>
                  <a:pt x="96" y="4547"/>
                </a:cubicBezTo>
                <a:cubicBezTo>
                  <a:pt x="105" y="4553"/>
                  <a:pt x="114" y="4558"/>
                  <a:pt x="124" y="4562"/>
                </a:cubicBezTo>
                <a:cubicBezTo>
                  <a:pt x="134" y="4566"/>
                  <a:pt x="144" y="4569"/>
                  <a:pt x="154" y="4571"/>
                </a:cubicBezTo>
                <a:cubicBezTo>
                  <a:pt x="165" y="4573"/>
                  <a:pt x="175" y="4574"/>
                  <a:pt x="186" y="4574"/>
                </a:cubicBezTo>
                <a:lnTo>
                  <a:pt x="12908" y="4574"/>
                </a:lnTo>
                <a:cubicBezTo>
                  <a:pt x="12919" y="4574"/>
                  <a:pt x="12929" y="4573"/>
                  <a:pt x="12940" y="4571"/>
                </a:cubicBezTo>
                <a:cubicBezTo>
                  <a:pt x="12950" y="4569"/>
                  <a:pt x="12960" y="4566"/>
                  <a:pt x="12970" y="4562"/>
                </a:cubicBezTo>
                <a:cubicBezTo>
                  <a:pt x="12980" y="4558"/>
                  <a:pt x="12989" y="4553"/>
                  <a:pt x="12998" y="4547"/>
                </a:cubicBezTo>
                <a:cubicBezTo>
                  <a:pt x="13007" y="4541"/>
                  <a:pt x="13015" y="4534"/>
                  <a:pt x="13023" y="4526"/>
                </a:cubicBezTo>
                <a:cubicBezTo>
                  <a:pt x="13030" y="4519"/>
                  <a:pt x="13037" y="4511"/>
                  <a:pt x="13043" y="4502"/>
                </a:cubicBezTo>
                <a:cubicBezTo>
                  <a:pt x="13049" y="4493"/>
                  <a:pt x="13054" y="4484"/>
                  <a:pt x="13058" y="4474"/>
                </a:cubicBezTo>
                <a:cubicBezTo>
                  <a:pt x="13062" y="4464"/>
                  <a:pt x="13065" y="4454"/>
                  <a:pt x="13067" y="4443"/>
                </a:cubicBezTo>
                <a:cubicBezTo>
                  <a:pt x="13069" y="4433"/>
                  <a:pt x="13070" y="4422"/>
                  <a:pt x="13070" y="4411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4"/>
                  <a:pt x="13062" y="133"/>
                  <a:pt x="13058" y="124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7"/>
                  <a:pt x="13030" y="78"/>
                  <a:pt x="13023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7" y="154"/>
                </a:cubicBezTo>
                <a:cubicBezTo>
                  <a:pt x="25" y="164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0" name="文本框 1479"/>
          <p:cNvSpPr txBox="1"/>
          <p:nvPr/>
        </p:nvSpPr>
        <p:spPr>
          <a:xfrm>
            <a:off x="1044720" y="456768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性能监控机制，记录任务执行时间与效率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1" name="文本框 1480"/>
          <p:cNvSpPr txBox="1"/>
          <p:nvPr/>
        </p:nvSpPr>
        <p:spPr>
          <a:xfrm>
            <a:off x="5590800" y="34326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代码示例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2" name="文本框 1481"/>
          <p:cNvSpPr txBox="1"/>
          <p:nvPr/>
        </p:nvSpPr>
        <p:spPr>
          <a:xfrm>
            <a:off x="5690880" y="3961080"/>
            <a:ext cx="39844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async def run(self, input_data: Dict[str, Any]) -&gt; Dict[str, Any]: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3" name="文本框 1482"/>
          <p:cNvSpPr txBox="1"/>
          <p:nvPr/>
        </p:nvSpPr>
        <p:spPr>
          <a:xfrm>
            <a:off x="5690880" y="4094640"/>
            <a:ext cx="42336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4" name="文本框 1483"/>
          <p:cNvSpPr txBox="1"/>
          <p:nvPr/>
        </p:nvSpPr>
        <p:spPr>
          <a:xfrm>
            <a:off x="6112080" y="4081680"/>
            <a:ext cx="22136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依次执行任务链中的所有任务，并返回最终结果。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5" name="文本框 1484"/>
          <p:cNvSpPr txBox="1"/>
          <p:nvPr/>
        </p:nvSpPr>
        <p:spPr>
          <a:xfrm>
            <a:off x="8318160" y="4094640"/>
            <a:ext cx="1818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6" name="文本框 1485"/>
          <p:cNvSpPr txBox="1"/>
          <p:nvPr/>
        </p:nvSpPr>
        <p:spPr>
          <a:xfrm>
            <a:off x="5690880" y="4228560"/>
            <a:ext cx="12682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data = input_data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7" name="文本框 1486"/>
          <p:cNvSpPr txBox="1"/>
          <p:nvPr/>
        </p:nvSpPr>
        <p:spPr>
          <a:xfrm>
            <a:off x="5690880" y="4362120"/>
            <a:ext cx="19926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for task, name in self.tasks: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8" name="文本框 1487"/>
          <p:cNvSpPr txBox="1"/>
          <p:nvPr/>
        </p:nvSpPr>
        <p:spPr>
          <a:xfrm>
            <a:off x="5690880" y="4496040"/>
            <a:ext cx="241524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    print(f"Executing task: {name}")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9" name="文本框 1488"/>
          <p:cNvSpPr txBox="1"/>
          <p:nvPr/>
        </p:nvSpPr>
        <p:spPr>
          <a:xfrm>
            <a:off x="5690880" y="4629600"/>
            <a:ext cx="2053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    data = await task(data) #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0" name="文本框 1489"/>
          <p:cNvSpPr txBox="1"/>
          <p:nvPr/>
        </p:nvSpPr>
        <p:spPr>
          <a:xfrm>
            <a:off x="7737120" y="461664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任务执行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1" name="文本框 1490"/>
          <p:cNvSpPr txBox="1"/>
          <p:nvPr/>
        </p:nvSpPr>
        <p:spPr>
          <a:xfrm>
            <a:off x="6051960" y="4763520"/>
            <a:ext cx="10008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t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2" name="文本框 1491"/>
          <p:cNvSpPr txBox="1"/>
          <p:nvPr/>
        </p:nvSpPr>
        <p:spPr>
          <a:xfrm>
            <a:off x="6352920" y="4763520"/>
            <a:ext cx="18180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d t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3" name="任意多边形: 形状 1492"/>
          <p:cNvSpPr/>
          <p:nvPr/>
        </p:nvSpPr>
        <p:spPr>
          <a:xfrm>
            <a:off x="534600" y="5398200"/>
            <a:ext cx="3117600" cy="585360"/>
          </a:xfrm>
          <a:custGeom>
            <a:avLst/>
            <a:gdLst/>
            <a:ahLst/>
            <a:cxnLst/>
            <a:rect l="0" t="0" r="r" b="b"/>
            <a:pathLst>
              <a:path w="8660" h="1626">
                <a:moveTo>
                  <a:pt x="0" y="144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474" y="0"/>
                </a:lnTo>
                <a:cubicBezTo>
                  <a:pt x="8499" y="0"/>
                  <a:pt x="8522" y="5"/>
                  <a:pt x="8545" y="14"/>
                </a:cubicBezTo>
                <a:cubicBezTo>
                  <a:pt x="8568" y="24"/>
                  <a:pt x="8588" y="37"/>
                  <a:pt x="8605" y="55"/>
                </a:cubicBezTo>
                <a:cubicBezTo>
                  <a:pt x="8623" y="72"/>
                  <a:pt x="8636" y="92"/>
                  <a:pt x="8645" y="115"/>
                </a:cubicBezTo>
                <a:cubicBezTo>
                  <a:pt x="8655" y="138"/>
                  <a:pt x="8660" y="161"/>
                  <a:pt x="8660" y="186"/>
                </a:cubicBezTo>
                <a:lnTo>
                  <a:pt x="8660" y="1440"/>
                </a:lnTo>
                <a:cubicBezTo>
                  <a:pt x="8660" y="1465"/>
                  <a:pt x="8655" y="1489"/>
                  <a:pt x="8645" y="1511"/>
                </a:cubicBezTo>
                <a:cubicBezTo>
                  <a:pt x="8636" y="1534"/>
                  <a:pt x="8623" y="1554"/>
                  <a:pt x="8605" y="1572"/>
                </a:cubicBezTo>
                <a:cubicBezTo>
                  <a:pt x="8588" y="1589"/>
                  <a:pt x="8568" y="1602"/>
                  <a:pt x="8545" y="1612"/>
                </a:cubicBezTo>
                <a:cubicBezTo>
                  <a:pt x="8522" y="1621"/>
                  <a:pt x="8499" y="1626"/>
                  <a:pt x="8474" y="1626"/>
                </a:cubicBezTo>
                <a:lnTo>
                  <a:pt x="186" y="1626"/>
                </a:lnTo>
                <a:cubicBezTo>
                  <a:pt x="161" y="1626"/>
                  <a:pt x="138" y="1621"/>
                  <a:pt x="115" y="1612"/>
                </a:cubicBezTo>
                <a:cubicBezTo>
                  <a:pt x="92" y="1602"/>
                  <a:pt x="72" y="1589"/>
                  <a:pt x="55" y="1572"/>
                </a:cubicBezTo>
                <a:cubicBezTo>
                  <a:pt x="37" y="1554"/>
                  <a:pt x="24" y="1534"/>
                  <a:pt x="14" y="1511"/>
                </a:cubicBezTo>
                <a:cubicBezTo>
                  <a:pt x="5" y="1489"/>
                  <a:pt x="0" y="1465"/>
                  <a:pt x="0" y="14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4" name="任意多边形: 形状 1493"/>
          <p:cNvSpPr/>
          <p:nvPr/>
        </p:nvSpPr>
        <p:spPr>
          <a:xfrm>
            <a:off x="534600" y="5398200"/>
            <a:ext cx="3117600" cy="585360"/>
          </a:xfrm>
          <a:custGeom>
            <a:avLst/>
            <a:gdLst/>
            <a:ahLst/>
            <a:cxnLst/>
            <a:rect l="0" t="0" r="r" b="b"/>
            <a:pathLst>
              <a:path w="8660" h="1626">
                <a:moveTo>
                  <a:pt x="0" y="144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474" y="0"/>
                </a:lnTo>
                <a:cubicBezTo>
                  <a:pt x="8499" y="0"/>
                  <a:pt x="8522" y="5"/>
                  <a:pt x="8545" y="14"/>
                </a:cubicBezTo>
                <a:cubicBezTo>
                  <a:pt x="8568" y="24"/>
                  <a:pt x="8588" y="37"/>
                  <a:pt x="8605" y="55"/>
                </a:cubicBezTo>
                <a:cubicBezTo>
                  <a:pt x="8623" y="72"/>
                  <a:pt x="8636" y="92"/>
                  <a:pt x="8645" y="115"/>
                </a:cubicBezTo>
                <a:cubicBezTo>
                  <a:pt x="8655" y="138"/>
                  <a:pt x="8660" y="161"/>
                  <a:pt x="8660" y="186"/>
                </a:cubicBezTo>
                <a:lnTo>
                  <a:pt x="8660" y="1440"/>
                </a:lnTo>
                <a:cubicBezTo>
                  <a:pt x="8660" y="1465"/>
                  <a:pt x="8655" y="1489"/>
                  <a:pt x="8645" y="1511"/>
                </a:cubicBezTo>
                <a:cubicBezTo>
                  <a:pt x="8636" y="1534"/>
                  <a:pt x="8623" y="1554"/>
                  <a:pt x="8605" y="1572"/>
                </a:cubicBezTo>
                <a:cubicBezTo>
                  <a:pt x="8588" y="1589"/>
                  <a:pt x="8568" y="1602"/>
                  <a:pt x="8545" y="1612"/>
                </a:cubicBezTo>
                <a:cubicBezTo>
                  <a:pt x="8522" y="1621"/>
                  <a:pt x="8499" y="1626"/>
                  <a:pt x="8474" y="1626"/>
                </a:cubicBezTo>
                <a:lnTo>
                  <a:pt x="186" y="1626"/>
                </a:lnTo>
                <a:cubicBezTo>
                  <a:pt x="161" y="1626"/>
                  <a:pt x="138" y="1621"/>
                  <a:pt x="115" y="1612"/>
                </a:cubicBezTo>
                <a:cubicBezTo>
                  <a:pt x="92" y="1602"/>
                  <a:pt x="72" y="1589"/>
                  <a:pt x="55" y="1572"/>
                </a:cubicBezTo>
                <a:cubicBezTo>
                  <a:pt x="37" y="1554"/>
                  <a:pt x="24" y="1534"/>
                  <a:pt x="14" y="1511"/>
                </a:cubicBezTo>
                <a:cubicBezTo>
                  <a:pt x="5" y="1489"/>
                  <a:pt x="0" y="1465"/>
                  <a:pt x="0" y="1440"/>
                </a:cubicBezTo>
                <a:moveTo>
                  <a:pt x="23" y="186"/>
                </a:moveTo>
                <a:lnTo>
                  <a:pt x="23" y="1440"/>
                </a:lnTo>
                <a:cubicBezTo>
                  <a:pt x="23" y="1451"/>
                  <a:pt x="24" y="1462"/>
                  <a:pt x="26" y="1472"/>
                </a:cubicBezTo>
                <a:cubicBezTo>
                  <a:pt x="29" y="1483"/>
                  <a:pt x="32" y="1493"/>
                  <a:pt x="36" y="1503"/>
                </a:cubicBezTo>
                <a:cubicBezTo>
                  <a:pt x="40" y="1512"/>
                  <a:pt x="45" y="1522"/>
                  <a:pt x="51" y="1531"/>
                </a:cubicBezTo>
                <a:cubicBezTo>
                  <a:pt x="57" y="1539"/>
                  <a:pt x="63" y="1548"/>
                  <a:pt x="71" y="1555"/>
                </a:cubicBezTo>
                <a:cubicBezTo>
                  <a:pt x="78" y="1563"/>
                  <a:pt x="87" y="1570"/>
                  <a:pt x="96" y="1575"/>
                </a:cubicBezTo>
                <a:cubicBezTo>
                  <a:pt x="104" y="1581"/>
                  <a:pt x="114" y="1586"/>
                  <a:pt x="124" y="1590"/>
                </a:cubicBezTo>
                <a:cubicBezTo>
                  <a:pt x="134" y="1595"/>
                  <a:pt x="144" y="1598"/>
                  <a:pt x="154" y="1600"/>
                </a:cubicBezTo>
                <a:cubicBezTo>
                  <a:pt x="165" y="1602"/>
                  <a:pt x="175" y="1603"/>
                  <a:pt x="186" y="1603"/>
                </a:cubicBezTo>
                <a:lnTo>
                  <a:pt x="8474" y="1603"/>
                </a:lnTo>
                <a:cubicBezTo>
                  <a:pt x="8485" y="1603"/>
                  <a:pt x="8495" y="1602"/>
                  <a:pt x="8506" y="1600"/>
                </a:cubicBezTo>
                <a:cubicBezTo>
                  <a:pt x="8516" y="1598"/>
                  <a:pt x="8526" y="1595"/>
                  <a:pt x="8536" y="1590"/>
                </a:cubicBezTo>
                <a:cubicBezTo>
                  <a:pt x="8546" y="1586"/>
                  <a:pt x="8555" y="1581"/>
                  <a:pt x="8564" y="1575"/>
                </a:cubicBezTo>
                <a:cubicBezTo>
                  <a:pt x="8573" y="1570"/>
                  <a:pt x="8581" y="1563"/>
                  <a:pt x="8589" y="1555"/>
                </a:cubicBezTo>
                <a:cubicBezTo>
                  <a:pt x="8596" y="1548"/>
                  <a:pt x="8603" y="1539"/>
                  <a:pt x="8609" y="1531"/>
                </a:cubicBezTo>
                <a:cubicBezTo>
                  <a:pt x="8615" y="1522"/>
                  <a:pt x="8620" y="1512"/>
                  <a:pt x="8624" y="1503"/>
                </a:cubicBezTo>
                <a:cubicBezTo>
                  <a:pt x="8628" y="1493"/>
                  <a:pt x="8631" y="1483"/>
                  <a:pt x="8633" y="1472"/>
                </a:cubicBezTo>
                <a:cubicBezTo>
                  <a:pt x="8635" y="1462"/>
                  <a:pt x="8636" y="1451"/>
                  <a:pt x="8636" y="1440"/>
                </a:cubicBezTo>
                <a:lnTo>
                  <a:pt x="8636" y="186"/>
                </a:lnTo>
                <a:cubicBezTo>
                  <a:pt x="8636" y="175"/>
                  <a:pt x="8635" y="165"/>
                  <a:pt x="8633" y="154"/>
                </a:cubicBezTo>
                <a:cubicBezTo>
                  <a:pt x="8631" y="144"/>
                  <a:pt x="8628" y="134"/>
                  <a:pt x="8624" y="124"/>
                </a:cubicBezTo>
                <a:cubicBezTo>
                  <a:pt x="8620" y="114"/>
                  <a:pt x="8615" y="104"/>
                  <a:pt x="8609" y="96"/>
                </a:cubicBezTo>
                <a:cubicBezTo>
                  <a:pt x="8603" y="87"/>
                  <a:pt x="8596" y="78"/>
                  <a:pt x="8589" y="71"/>
                </a:cubicBezTo>
                <a:cubicBezTo>
                  <a:pt x="8581" y="63"/>
                  <a:pt x="8573" y="57"/>
                  <a:pt x="8564" y="51"/>
                </a:cubicBezTo>
                <a:cubicBezTo>
                  <a:pt x="8555" y="45"/>
                  <a:pt x="8546" y="40"/>
                  <a:pt x="8536" y="36"/>
                </a:cubicBezTo>
                <a:cubicBezTo>
                  <a:pt x="8526" y="32"/>
                  <a:pt x="8516" y="29"/>
                  <a:pt x="8506" y="26"/>
                </a:cubicBezTo>
                <a:cubicBezTo>
                  <a:pt x="8495" y="24"/>
                  <a:pt x="8485" y="23"/>
                  <a:pt x="8474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5" name="任意多边形: 形状 1494"/>
          <p:cNvSpPr/>
          <p:nvPr/>
        </p:nvSpPr>
        <p:spPr>
          <a:xfrm>
            <a:off x="643320" y="552348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5"/>
                  <a:pt x="926" y="525"/>
                  <a:pt x="921" y="555"/>
                </a:cubicBezTo>
                <a:cubicBezTo>
                  <a:pt x="915" y="585"/>
                  <a:pt x="906" y="614"/>
                  <a:pt x="894" y="642"/>
                </a:cubicBezTo>
                <a:cubicBezTo>
                  <a:pt x="882" y="670"/>
                  <a:pt x="868" y="697"/>
                  <a:pt x="851" y="723"/>
                </a:cubicBezTo>
                <a:cubicBezTo>
                  <a:pt x="834" y="748"/>
                  <a:pt x="815" y="771"/>
                  <a:pt x="793" y="793"/>
                </a:cubicBezTo>
                <a:cubicBezTo>
                  <a:pt x="772" y="814"/>
                  <a:pt x="748" y="834"/>
                  <a:pt x="723" y="851"/>
                </a:cubicBezTo>
                <a:cubicBezTo>
                  <a:pt x="698" y="868"/>
                  <a:pt x="671" y="882"/>
                  <a:pt x="643" y="894"/>
                </a:cubicBezTo>
                <a:cubicBezTo>
                  <a:pt x="615" y="906"/>
                  <a:pt x="586" y="915"/>
                  <a:pt x="556" y="921"/>
                </a:cubicBezTo>
                <a:cubicBezTo>
                  <a:pt x="525" y="927"/>
                  <a:pt x="495" y="930"/>
                  <a:pt x="464" y="930"/>
                </a:cubicBezTo>
                <a:cubicBezTo>
                  <a:pt x="434" y="930"/>
                  <a:pt x="403" y="927"/>
                  <a:pt x="374" y="921"/>
                </a:cubicBezTo>
                <a:cubicBezTo>
                  <a:pt x="344" y="915"/>
                  <a:pt x="315" y="906"/>
                  <a:pt x="287" y="894"/>
                </a:cubicBezTo>
                <a:cubicBezTo>
                  <a:pt x="258" y="882"/>
                  <a:pt x="232" y="868"/>
                  <a:pt x="206" y="851"/>
                </a:cubicBezTo>
                <a:cubicBezTo>
                  <a:pt x="181" y="834"/>
                  <a:pt x="157" y="814"/>
                  <a:pt x="136" y="793"/>
                </a:cubicBezTo>
                <a:cubicBezTo>
                  <a:pt x="114" y="771"/>
                  <a:pt x="95" y="748"/>
                  <a:pt x="78" y="723"/>
                </a:cubicBezTo>
                <a:cubicBezTo>
                  <a:pt x="61" y="697"/>
                  <a:pt x="47" y="670"/>
                  <a:pt x="35" y="642"/>
                </a:cubicBezTo>
                <a:cubicBezTo>
                  <a:pt x="24" y="614"/>
                  <a:pt x="15" y="585"/>
                  <a:pt x="9" y="555"/>
                </a:cubicBezTo>
                <a:cubicBezTo>
                  <a:pt x="3" y="525"/>
                  <a:pt x="0" y="495"/>
                  <a:pt x="0" y="465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4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5"/>
                  <a:pt x="181" y="96"/>
                  <a:pt x="206" y="79"/>
                </a:cubicBezTo>
                <a:cubicBezTo>
                  <a:pt x="232" y="62"/>
                  <a:pt x="258" y="47"/>
                  <a:pt x="287" y="36"/>
                </a:cubicBezTo>
                <a:cubicBezTo>
                  <a:pt x="315" y="24"/>
                  <a:pt x="344" y="15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6" y="9"/>
                </a:cubicBezTo>
                <a:cubicBezTo>
                  <a:pt x="586" y="15"/>
                  <a:pt x="615" y="24"/>
                  <a:pt x="643" y="36"/>
                </a:cubicBezTo>
                <a:cubicBezTo>
                  <a:pt x="671" y="47"/>
                  <a:pt x="698" y="62"/>
                  <a:pt x="723" y="79"/>
                </a:cubicBezTo>
                <a:cubicBezTo>
                  <a:pt x="748" y="96"/>
                  <a:pt x="772" y="115"/>
                  <a:pt x="793" y="136"/>
                </a:cubicBezTo>
                <a:cubicBezTo>
                  <a:pt x="815" y="158"/>
                  <a:pt x="834" y="181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6" y="315"/>
                  <a:pt x="915" y="344"/>
                  <a:pt x="921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96" name="图片 1495"/>
          <p:cNvPicPr/>
          <p:nvPr/>
        </p:nvPicPr>
        <p:blipFill>
          <a:blip r:embed="rId8"/>
          <a:stretch/>
        </p:blipFill>
        <p:spPr>
          <a:xfrm>
            <a:off x="752040" y="56239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97" name="文本框 1496"/>
          <p:cNvSpPr txBox="1"/>
          <p:nvPr/>
        </p:nvSpPr>
        <p:spPr>
          <a:xfrm>
            <a:off x="534960" y="50788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应用场景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8" name="文本框 1497"/>
          <p:cNvSpPr txBox="1"/>
          <p:nvPr/>
        </p:nvSpPr>
        <p:spPr>
          <a:xfrm>
            <a:off x="1077840" y="55202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智能助手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9" name="任意多边形: 形状 1498"/>
          <p:cNvSpPr/>
          <p:nvPr/>
        </p:nvSpPr>
        <p:spPr>
          <a:xfrm>
            <a:off x="3785400" y="5398200"/>
            <a:ext cx="3125880" cy="585360"/>
          </a:xfrm>
          <a:custGeom>
            <a:avLst/>
            <a:gdLst/>
            <a:ahLst/>
            <a:cxnLst/>
            <a:rect l="0" t="0" r="r" b="b"/>
            <a:pathLst>
              <a:path w="8683" h="1626">
                <a:moveTo>
                  <a:pt x="0" y="144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497" y="0"/>
                </a:lnTo>
                <a:cubicBezTo>
                  <a:pt x="8522" y="0"/>
                  <a:pt x="8545" y="5"/>
                  <a:pt x="8568" y="14"/>
                </a:cubicBezTo>
                <a:cubicBezTo>
                  <a:pt x="8591" y="24"/>
                  <a:pt x="8611" y="37"/>
                  <a:pt x="8628" y="55"/>
                </a:cubicBezTo>
                <a:cubicBezTo>
                  <a:pt x="8646" y="72"/>
                  <a:pt x="8659" y="92"/>
                  <a:pt x="8669" y="115"/>
                </a:cubicBezTo>
                <a:cubicBezTo>
                  <a:pt x="8678" y="138"/>
                  <a:pt x="8683" y="161"/>
                  <a:pt x="8683" y="186"/>
                </a:cubicBezTo>
                <a:lnTo>
                  <a:pt x="8683" y="1440"/>
                </a:lnTo>
                <a:cubicBezTo>
                  <a:pt x="8683" y="1465"/>
                  <a:pt x="8678" y="1489"/>
                  <a:pt x="8669" y="1511"/>
                </a:cubicBezTo>
                <a:cubicBezTo>
                  <a:pt x="8659" y="1534"/>
                  <a:pt x="8646" y="1554"/>
                  <a:pt x="8628" y="1572"/>
                </a:cubicBezTo>
                <a:cubicBezTo>
                  <a:pt x="8611" y="1589"/>
                  <a:pt x="8591" y="1602"/>
                  <a:pt x="8568" y="1612"/>
                </a:cubicBezTo>
                <a:cubicBezTo>
                  <a:pt x="8545" y="1621"/>
                  <a:pt x="8522" y="1626"/>
                  <a:pt x="8497" y="1626"/>
                </a:cubicBezTo>
                <a:lnTo>
                  <a:pt x="186" y="1626"/>
                </a:lnTo>
                <a:cubicBezTo>
                  <a:pt x="161" y="1626"/>
                  <a:pt x="137" y="1621"/>
                  <a:pt x="115" y="1612"/>
                </a:cubicBezTo>
                <a:cubicBezTo>
                  <a:pt x="92" y="1602"/>
                  <a:pt x="72" y="1589"/>
                  <a:pt x="54" y="1572"/>
                </a:cubicBezTo>
                <a:cubicBezTo>
                  <a:pt x="37" y="1554"/>
                  <a:pt x="24" y="1534"/>
                  <a:pt x="14" y="1511"/>
                </a:cubicBezTo>
                <a:cubicBezTo>
                  <a:pt x="5" y="1489"/>
                  <a:pt x="0" y="1465"/>
                  <a:pt x="0" y="14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0" name="任意多边形: 形状 1499"/>
          <p:cNvSpPr/>
          <p:nvPr/>
        </p:nvSpPr>
        <p:spPr>
          <a:xfrm>
            <a:off x="3785400" y="5398200"/>
            <a:ext cx="3125880" cy="585360"/>
          </a:xfrm>
          <a:custGeom>
            <a:avLst/>
            <a:gdLst/>
            <a:ahLst/>
            <a:cxnLst/>
            <a:rect l="0" t="0" r="r" b="b"/>
            <a:pathLst>
              <a:path w="8683" h="1626">
                <a:moveTo>
                  <a:pt x="0" y="144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497" y="0"/>
                </a:lnTo>
                <a:cubicBezTo>
                  <a:pt x="8522" y="0"/>
                  <a:pt x="8545" y="5"/>
                  <a:pt x="8568" y="14"/>
                </a:cubicBezTo>
                <a:cubicBezTo>
                  <a:pt x="8591" y="24"/>
                  <a:pt x="8611" y="37"/>
                  <a:pt x="8628" y="55"/>
                </a:cubicBezTo>
                <a:cubicBezTo>
                  <a:pt x="8646" y="72"/>
                  <a:pt x="8659" y="92"/>
                  <a:pt x="8669" y="115"/>
                </a:cubicBezTo>
                <a:cubicBezTo>
                  <a:pt x="8678" y="138"/>
                  <a:pt x="8683" y="161"/>
                  <a:pt x="8683" y="186"/>
                </a:cubicBezTo>
                <a:lnTo>
                  <a:pt x="8683" y="1440"/>
                </a:lnTo>
                <a:cubicBezTo>
                  <a:pt x="8683" y="1465"/>
                  <a:pt x="8678" y="1489"/>
                  <a:pt x="8669" y="1511"/>
                </a:cubicBezTo>
                <a:cubicBezTo>
                  <a:pt x="8659" y="1534"/>
                  <a:pt x="8646" y="1554"/>
                  <a:pt x="8628" y="1572"/>
                </a:cubicBezTo>
                <a:cubicBezTo>
                  <a:pt x="8611" y="1589"/>
                  <a:pt x="8591" y="1602"/>
                  <a:pt x="8568" y="1612"/>
                </a:cubicBezTo>
                <a:cubicBezTo>
                  <a:pt x="8545" y="1621"/>
                  <a:pt x="8522" y="1626"/>
                  <a:pt x="8497" y="1626"/>
                </a:cubicBezTo>
                <a:lnTo>
                  <a:pt x="186" y="1626"/>
                </a:lnTo>
                <a:cubicBezTo>
                  <a:pt x="161" y="1626"/>
                  <a:pt x="137" y="1621"/>
                  <a:pt x="115" y="1612"/>
                </a:cubicBezTo>
                <a:cubicBezTo>
                  <a:pt x="92" y="1602"/>
                  <a:pt x="72" y="1589"/>
                  <a:pt x="54" y="1572"/>
                </a:cubicBezTo>
                <a:cubicBezTo>
                  <a:pt x="37" y="1554"/>
                  <a:pt x="24" y="1534"/>
                  <a:pt x="14" y="1511"/>
                </a:cubicBezTo>
                <a:cubicBezTo>
                  <a:pt x="5" y="1489"/>
                  <a:pt x="0" y="1465"/>
                  <a:pt x="0" y="1440"/>
                </a:cubicBezTo>
                <a:moveTo>
                  <a:pt x="23" y="186"/>
                </a:moveTo>
                <a:lnTo>
                  <a:pt x="23" y="1440"/>
                </a:lnTo>
                <a:cubicBezTo>
                  <a:pt x="23" y="1451"/>
                  <a:pt x="24" y="1462"/>
                  <a:pt x="26" y="1472"/>
                </a:cubicBezTo>
                <a:cubicBezTo>
                  <a:pt x="28" y="1483"/>
                  <a:pt x="32" y="1493"/>
                  <a:pt x="36" y="1503"/>
                </a:cubicBezTo>
                <a:cubicBezTo>
                  <a:pt x="40" y="1512"/>
                  <a:pt x="45" y="1522"/>
                  <a:pt x="51" y="1531"/>
                </a:cubicBezTo>
                <a:cubicBezTo>
                  <a:pt x="57" y="1539"/>
                  <a:pt x="63" y="1548"/>
                  <a:pt x="71" y="1555"/>
                </a:cubicBezTo>
                <a:cubicBezTo>
                  <a:pt x="78" y="1563"/>
                  <a:pt x="87" y="1570"/>
                  <a:pt x="95" y="1575"/>
                </a:cubicBezTo>
                <a:cubicBezTo>
                  <a:pt x="104" y="1581"/>
                  <a:pt x="114" y="1586"/>
                  <a:pt x="124" y="1590"/>
                </a:cubicBezTo>
                <a:cubicBezTo>
                  <a:pt x="133" y="1595"/>
                  <a:pt x="144" y="1598"/>
                  <a:pt x="154" y="1600"/>
                </a:cubicBezTo>
                <a:cubicBezTo>
                  <a:pt x="164" y="1602"/>
                  <a:pt x="175" y="1603"/>
                  <a:pt x="186" y="1603"/>
                </a:cubicBezTo>
                <a:lnTo>
                  <a:pt x="8497" y="1603"/>
                </a:lnTo>
                <a:cubicBezTo>
                  <a:pt x="8508" y="1603"/>
                  <a:pt x="8518" y="1602"/>
                  <a:pt x="8529" y="1600"/>
                </a:cubicBezTo>
                <a:cubicBezTo>
                  <a:pt x="8539" y="1598"/>
                  <a:pt x="8549" y="1595"/>
                  <a:pt x="8559" y="1590"/>
                </a:cubicBezTo>
                <a:cubicBezTo>
                  <a:pt x="8569" y="1586"/>
                  <a:pt x="8578" y="1581"/>
                  <a:pt x="8587" y="1575"/>
                </a:cubicBezTo>
                <a:cubicBezTo>
                  <a:pt x="8596" y="1570"/>
                  <a:pt x="8604" y="1563"/>
                  <a:pt x="8612" y="1555"/>
                </a:cubicBezTo>
                <a:cubicBezTo>
                  <a:pt x="8619" y="1548"/>
                  <a:pt x="8626" y="1539"/>
                  <a:pt x="8632" y="1531"/>
                </a:cubicBezTo>
                <a:cubicBezTo>
                  <a:pt x="8638" y="1522"/>
                  <a:pt x="8643" y="1512"/>
                  <a:pt x="8647" y="1503"/>
                </a:cubicBezTo>
                <a:cubicBezTo>
                  <a:pt x="8651" y="1493"/>
                  <a:pt x="8654" y="1483"/>
                  <a:pt x="8656" y="1472"/>
                </a:cubicBezTo>
                <a:cubicBezTo>
                  <a:pt x="8658" y="1462"/>
                  <a:pt x="8659" y="1451"/>
                  <a:pt x="8659" y="1440"/>
                </a:cubicBezTo>
                <a:lnTo>
                  <a:pt x="8659" y="186"/>
                </a:lnTo>
                <a:cubicBezTo>
                  <a:pt x="8659" y="175"/>
                  <a:pt x="8658" y="165"/>
                  <a:pt x="8656" y="154"/>
                </a:cubicBezTo>
                <a:cubicBezTo>
                  <a:pt x="8654" y="144"/>
                  <a:pt x="8651" y="134"/>
                  <a:pt x="8647" y="124"/>
                </a:cubicBezTo>
                <a:cubicBezTo>
                  <a:pt x="8643" y="114"/>
                  <a:pt x="8638" y="104"/>
                  <a:pt x="8632" y="96"/>
                </a:cubicBezTo>
                <a:cubicBezTo>
                  <a:pt x="8626" y="87"/>
                  <a:pt x="8619" y="78"/>
                  <a:pt x="8612" y="71"/>
                </a:cubicBezTo>
                <a:cubicBezTo>
                  <a:pt x="8604" y="63"/>
                  <a:pt x="8596" y="57"/>
                  <a:pt x="8587" y="51"/>
                </a:cubicBezTo>
                <a:cubicBezTo>
                  <a:pt x="8578" y="45"/>
                  <a:pt x="8569" y="40"/>
                  <a:pt x="8559" y="36"/>
                </a:cubicBezTo>
                <a:cubicBezTo>
                  <a:pt x="8549" y="32"/>
                  <a:pt x="8539" y="29"/>
                  <a:pt x="8529" y="26"/>
                </a:cubicBezTo>
                <a:cubicBezTo>
                  <a:pt x="8518" y="24"/>
                  <a:pt x="8508" y="23"/>
                  <a:pt x="8497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4" y="29"/>
                  <a:pt x="133" y="32"/>
                  <a:pt x="124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1" name="任意多边形: 形状 1500"/>
          <p:cNvSpPr/>
          <p:nvPr/>
        </p:nvSpPr>
        <p:spPr>
          <a:xfrm>
            <a:off x="3894120" y="552348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5"/>
                  <a:pt x="926" y="525"/>
                  <a:pt x="920" y="555"/>
                </a:cubicBezTo>
                <a:cubicBezTo>
                  <a:pt x="914" y="585"/>
                  <a:pt x="906" y="614"/>
                  <a:pt x="894" y="642"/>
                </a:cubicBezTo>
                <a:cubicBezTo>
                  <a:pt x="882" y="670"/>
                  <a:pt x="868" y="697"/>
                  <a:pt x="851" y="723"/>
                </a:cubicBezTo>
                <a:cubicBezTo>
                  <a:pt x="834" y="748"/>
                  <a:pt x="815" y="771"/>
                  <a:pt x="793" y="793"/>
                </a:cubicBezTo>
                <a:cubicBezTo>
                  <a:pt x="771" y="814"/>
                  <a:pt x="747" y="834"/>
                  <a:pt x="722" y="851"/>
                </a:cubicBezTo>
                <a:cubicBezTo>
                  <a:pt x="697" y="868"/>
                  <a:pt x="670" y="882"/>
                  <a:pt x="642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5" y="927"/>
                  <a:pt x="495" y="930"/>
                  <a:pt x="464" y="930"/>
                </a:cubicBezTo>
                <a:cubicBezTo>
                  <a:pt x="434" y="930"/>
                  <a:pt x="403" y="927"/>
                  <a:pt x="373" y="921"/>
                </a:cubicBezTo>
                <a:cubicBezTo>
                  <a:pt x="344" y="915"/>
                  <a:pt x="315" y="906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4"/>
                  <a:pt x="136" y="793"/>
                </a:cubicBezTo>
                <a:cubicBezTo>
                  <a:pt x="114" y="771"/>
                  <a:pt x="95" y="748"/>
                  <a:pt x="78" y="723"/>
                </a:cubicBezTo>
                <a:cubicBezTo>
                  <a:pt x="61" y="697"/>
                  <a:pt x="47" y="670"/>
                  <a:pt x="35" y="642"/>
                </a:cubicBezTo>
                <a:cubicBezTo>
                  <a:pt x="23" y="614"/>
                  <a:pt x="15" y="585"/>
                  <a:pt x="9" y="555"/>
                </a:cubicBezTo>
                <a:cubicBezTo>
                  <a:pt x="3" y="525"/>
                  <a:pt x="0" y="495"/>
                  <a:pt x="0" y="465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3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5"/>
                  <a:pt x="181" y="96"/>
                  <a:pt x="206" y="79"/>
                </a:cubicBezTo>
                <a:cubicBezTo>
                  <a:pt x="231" y="62"/>
                  <a:pt x="258" y="47"/>
                  <a:pt x="286" y="36"/>
                </a:cubicBezTo>
                <a:cubicBezTo>
                  <a:pt x="315" y="24"/>
                  <a:pt x="344" y="15"/>
                  <a:pt x="373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2" y="36"/>
                </a:cubicBezTo>
                <a:cubicBezTo>
                  <a:pt x="670" y="47"/>
                  <a:pt x="697" y="62"/>
                  <a:pt x="722" y="79"/>
                </a:cubicBezTo>
                <a:cubicBezTo>
                  <a:pt x="747" y="96"/>
                  <a:pt x="771" y="115"/>
                  <a:pt x="793" y="136"/>
                </a:cubicBezTo>
                <a:cubicBezTo>
                  <a:pt x="815" y="158"/>
                  <a:pt x="834" y="181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6" y="315"/>
                  <a:pt x="914" y="344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02" name="图片 1501"/>
          <p:cNvPicPr/>
          <p:nvPr/>
        </p:nvPicPr>
        <p:blipFill>
          <a:blip r:embed="rId9"/>
          <a:stretch/>
        </p:blipFill>
        <p:spPr>
          <a:xfrm>
            <a:off x="3977640" y="562392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03" name="文本框 1502"/>
          <p:cNvSpPr txBox="1"/>
          <p:nvPr/>
        </p:nvSpPr>
        <p:spPr>
          <a:xfrm>
            <a:off x="1077840" y="572040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自动化客服与任务管理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4" name="文本框 1503"/>
          <p:cNvSpPr txBox="1"/>
          <p:nvPr/>
        </p:nvSpPr>
        <p:spPr>
          <a:xfrm>
            <a:off x="4331520" y="55202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自动化工作流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5" name="任意多边形: 形状 1504"/>
          <p:cNvSpPr/>
          <p:nvPr/>
        </p:nvSpPr>
        <p:spPr>
          <a:xfrm>
            <a:off x="7044480" y="5398200"/>
            <a:ext cx="3117600" cy="585360"/>
          </a:xfrm>
          <a:custGeom>
            <a:avLst/>
            <a:gdLst/>
            <a:ahLst/>
            <a:cxnLst/>
            <a:rect l="0" t="0" r="r" b="b"/>
            <a:pathLst>
              <a:path w="8660" h="1626">
                <a:moveTo>
                  <a:pt x="0" y="144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474" y="0"/>
                </a:lnTo>
                <a:cubicBezTo>
                  <a:pt x="8499" y="0"/>
                  <a:pt x="8522" y="5"/>
                  <a:pt x="8545" y="14"/>
                </a:cubicBezTo>
                <a:cubicBezTo>
                  <a:pt x="8568" y="24"/>
                  <a:pt x="8588" y="37"/>
                  <a:pt x="8605" y="55"/>
                </a:cubicBezTo>
                <a:cubicBezTo>
                  <a:pt x="8623" y="72"/>
                  <a:pt x="8636" y="92"/>
                  <a:pt x="8645" y="115"/>
                </a:cubicBezTo>
                <a:cubicBezTo>
                  <a:pt x="8655" y="138"/>
                  <a:pt x="8660" y="161"/>
                  <a:pt x="8660" y="186"/>
                </a:cubicBezTo>
                <a:lnTo>
                  <a:pt x="8660" y="1440"/>
                </a:lnTo>
                <a:cubicBezTo>
                  <a:pt x="8660" y="1465"/>
                  <a:pt x="8655" y="1489"/>
                  <a:pt x="8645" y="1511"/>
                </a:cubicBezTo>
                <a:cubicBezTo>
                  <a:pt x="8636" y="1534"/>
                  <a:pt x="8623" y="1554"/>
                  <a:pt x="8605" y="1572"/>
                </a:cubicBezTo>
                <a:cubicBezTo>
                  <a:pt x="8588" y="1589"/>
                  <a:pt x="8568" y="1602"/>
                  <a:pt x="8545" y="1612"/>
                </a:cubicBezTo>
                <a:cubicBezTo>
                  <a:pt x="8522" y="1621"/>
                  <a:pt x="8498" y="1626"/>
                  <a:pt x="8474" y="1626"/>
                </a:cubicBezTo>
                <a:lnTo>
                  <a:pt x="186" y="1626"/>
                </a:lnTo>
                <a:cubicBezTo>
                  <a:pt x="161" y="1626"/>
                  <a:pt x="137" y="1621"/>
                  <a:pt x="115" y="1612"/>
                </a:cubicBezTo>
                <a:cubicBezTo>
                  <a:pt x="92" y="1602"/>
                  <a:pt x="72" y="1589"/>
                  <a:pt x="54" y="1572"/>
                </a:cubicBezTo>
                <a:cubicBezTo>
                  <a:pt x="37" y="1554"/>
                  <a:pt x="24" y="1534"/>
                  <a:pt x="14" y="1511"/>
                </a:cubicBezTo>
                <a:cubicBezTo>
                  <a:pt x="5" y="1489"/>
                  <a:pt x="0" y="1465"/>
                  <a:pt x="0" y="14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6" name="任意多边形: 形状 1505"/>
          <p:cNvSpPr/>
          <p:nvPr/>
        </p:nvSpPr>
        <p:spPr>
          <a:xfrm>
            <a:off x="7044480" y="5398200"/>
            <a:ext cx="3117600" cy="585360"/>
          </a:xfrm>
          <a:custGeom>
            <a:avLst/>
            <a:gdLst/>
            <a:ahLst/>
            <a:cxnLst/>
            <a:rect l="0" t="0" r="r" b="b"/>
            <a:pathLst>
              <a:path w="8660" h="1626">
                <a:moveTo>
                  <a:pt x="0" y="144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474" y="0"/>
                </a:lnTo>
                <a:cubicBezTo>
                  <a:pt x="8498" y="0"/>
                  <a:pt x="8522" y="5"/>
                  <a:pt x="8545" y="14"/>
                </a:cubicBezTo>
                <a:cubicBezTo>
                  <a:pt x="8568" y="24"/>
                  <a:pt x="8588" y="37"/>
                  <a:pt x="8605" y="55"/>
                </a:cubicBezTo>
                <a:cubicBezTo>
                  <a:pt x="8623" y="72"/>
                  <a:pt x="8636" y="92"/>
                  <a:pt x="8645" y="115"/>
                </a:cubicBezTo>
                <a:cubicBezTo>
                  <a:pt x="8655" y="138"/>
                  <a:pt x="8660" y="161"/>
                  <a:pt x="8660" y="186"/>
                </a:cubicBezTo>
                <a:lnTo>
                  <a:pt x="8660" y="1440"/>
                </a:lnTo>
                <a:cubicBezTo>
                  <a:pt x="8660" y="1465"/>
                  <a:pt x="8655" y="1489"/>
                  <a:pt x="8645" y="1511"/>
                </a:cubicBezTo>
                <a:cubicBezTo>
                  <a:pt x="8636" y="1534"/>
                  <a:pt x="8623" y="1554"/>
                  <a:pt x="8605" y="1572"/>
                </a:cubicBezTo>
                <a:cubicBezTo>
                  <a:pt x="8588" y="1589"/>
                  <a:pt x="8568" y="1602"/>
                  <a:pt x="8545" y="1612"/>
                </a:cubicBezTo>
                <a:cubicBezTo>
                  <a:pt x="8522" y="1621"/>
                  <a:pt x="8498" y="1626"/>
                  <a:pt x="8474" y="1626"/>
                </a:cubicBezTo>
                <a:lnTo>
                  <a:pt x="186" y="1626"/>
                </a:lnTo>
                <a:cubicBezTo>
                  <a:pt x="161" y="1626"/>
                  <a:pt x="137" y="1621"/>
                  <a:pt x="115" y="1612"/>
                </a:cubicBezTo>
                <a:cubicBezTo>
                  <a:pt x="92" y="1602"/>
                  <a:pt x="72" y="1589"/>
                  <a:pt x="54" y="1572"/>
                </a:cubicBezTo>
                <a:cubicBezTo>
                  <a:pt x="37" y="1554"/>
                  <a:pt x="24" y="1534"/>
                  <a:pt x="14" y="1511"/>
                </a:cubicBezTo>
                <a:cubicBezTo>
                  <a:pt x="5" y="1489"/>
                  <a:pt x="0" y="1465"/>
                  <a:pt x="0" y="1440"/>
                </a:cubicBezTo>
                <a:moveTo>
                  <a:pt x="23" y="186"/>
                </a:moveTo>
                <a:lnTo>
                  <a:pt x="23" y="1440"/>
                </a:lnTo>
                <a:cubicBezTo>
                  <a:pt x="23" y="1451"/>
                  <a:pt x="24" y="1462"/>
                  <a:pt x="26" y="1472"/>
                </a:cubicBezTo>
                <a:cubicBezTo>
                  <a:pt x="29" y="1483"/>
                  <a:pt x="32" y="1493"/>
                  <a:pt x="36" y="1503"/>
                </a:cubicBezTo>
                <a:cubicBezTo>
                  <a:pt x="40" y="1512"/>
                  <a:pt x="45" y="1522"/>
                  <a:pt x="51" y="1531"/>
                </a:cubicBezTo>
                <a:cubicBezTo>
                  <a:pt x="57" y="1539"/>
                  <a:pt x="63" y="1548"/>
                  <a:pt x="71" y="1555"/>
                </a:cubicBezTo>
                <a:cubicBezTo>
                  <a:pt x="78" y="1563"/>
                  <a:pt x="87" y="1570"/>
                  <a:pt x="96" y="1575"/>
                </a:cubicBezTo>
                <a:cubicBezTo>
                  <a:pt x="104" y="1581"/>
                  <a:pt x="114" y="1586"/>
                  <a:pt x="124" y="1590"/>
                </a:cubicBezTo>
                <a:cubicBezTo>
                  <a:pt x="133" y="1595"/>
                  <a:pt x="144" y="1598"/>
                  <a:pt x="154" y="1600"/>
                </a:cubicBezTo>
                <a:cubicBezTo>
                  <a:pt x="165" y="1602"/>
                  <a:pt x="175" y="1603"/>
                  <a:pt x="186" y="1603"/>
                </a:cubicBezTo>
                <a:lnTo>
                  <a:pt x="8474" y="1603"/>
                </a:lnTo>
                <a:cubicBezTo>
                  <a:pt x="8485" y="1603"/>
                  <a:pt x="8495" y="1602"/>
                  <a:pt x="8506" y="1600"/>
                </a:cubicBezTo>
                <a:cubicBezTo>
                  <a:pt x="8516" y="1598"/>
                  <a:pt x="8526" y="1595"/>
                  <a:pt x="8536" y="1590"/>
                </a:cubicBezTo>
                <a:cubicBezTo>
                  <a:pt x="8546" y="1586"/>
                  <a:pt x="8555" y="1581"/>
                  <a:pt x="8564" y="1575"/>
                </a:cubicBezTo>
                <a:cubicBezTo>
                  <a:pt x="8573" y="1570"/>
                  <a:pt x="8581" y="1563"/>
                  <a:pt x="8589" y="1555"/>
                </a:cubicBezTo>
                <a:cubicBezTo>
                  <a:pt x="8596" y="1548"/>
                  <a:pt x="8603" y="1539"/>
                  <a:pt x="8609" y="1531"/>
                </a:cubicBezTo>
                <a:cubicBezTo>
                  <a:pt x="8615" y="1522"/>
                  <a:pt x="8620" y="1512"/>
                  <a:pt x="8624" y="1503"/>
                </a:cubicBezTo>
                <a:cubicBezTo>
                  <a:pt x="8628" y="1493"/>
                  <a:pt x="8631" y="1483"/>
                  <a:pt x="8633" y="1472"/>
                </a:cubicBezTo>
                <a:cubicBezTo>
                  <a:pt x="8635" y="1462"/>
                  <a:pt x="8636" y="1451"/>
                  <a:pt x="8636" y="1440"/>
                </a:cubicBezTo>
                <a:lnTo>
                  <a:pt x="8636" y="186"/>
                </a:lnTo>
                <a:cubicBezTo>
                  <a:pt x="8636" y="175"/>
                  <a:pt x="8635" y="165"/>
                  <a:pt x="8633" y="154"/>
                </a:cubicBezTo>
                <a:cubicBezTo>
                  <a:pt x="8631" y="144"/>
                  <a:pt x="8628" y="134"/>
                  <a:pt x="8624" y="124"/>
                </a:cubicBezTo>
                <a:cubicBezTo>
                  <a:pt x="8620" y="114"/>
                  <a:pt x="8615" y="104"/>
                  <a:pt x="8609" y="96"/>
                </a:cubicBezTo>
                <a:cubicBezTo>
                  <a:pt x="8603" y="87"/>
                  <a:pt x="8596" y="78"/>
                  <a:pt x="8589" y="71"/>
                </a:cubicBezTo>
                <a:cubicBezTo>
                  <a:pt x="8581" y="63"/>
                  <a:pt x="8573" y="57"/>
                  <a:pt x="8564" y="51"/>
                </a:cubicBezTo>
                <a:cubicBezTo>
                  <a:pt x="8555" y="45"/>
                  <a:pt x="8546" y="40"/>
                  <a:pt x="8536" y="36"/>
                </a:cubicBezTo>
                <a:cubicBezTo>
                  <a:pt x="8526" y="32"/>
                  <a:pt x="8516" y="29"/>
                  <a:pt x="8506" y="26"/>
                </a:cubicBezTo>
                <a:cubicBezTo>
                  <a:pt x="8495" y="24"/>
                  <a:pt x="8485" y="23"/>
                  <a:pt x="8474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9"/>
                  <a:pt x="133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7" name="任意多边形: 形状 1506"/>
          <p:cNvSpPr/>
          <p:nvPr/>
        </p:nvSpPr>
        <p:spPr>
          <a:xfrm>
            <a:off x="7153200" y="552348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5"/>
                  <a:pt x="926" y="525"/>
                  <a:pt x="920" y="555"/>
                </a:cubicBezTo>
                <a:cubicBezTo>
                  <a:pt x="915" y="585"/>
                  <a:pt x="906" y="614"/>
                  <a:pt x="894" y="642"/>
                </a:cubicBezTo>
                <a:cubicBezTo>
                  <a:pt x="882" y="670"/>
                  <a:pt x="868" y="697"/>
                  <a:pt x="851" y="723"/>
                </a:cubicBezTo>
                <a:cubicBezTo>
                  <a:pt x="834" y="748"/>
                  <a:pt x="815" y="771"/>
                  <a:pt x="793" y="793"/>
                </a:cubicBezTo>
                <a:cubicBezTo>
                  <a:pt x="772" y="814"/>
                  <a:pt x="748" y="834"/>
                  <a:pt x="723" y="851"/>
                </a:cubicBezTo>
                <a:cubicBezTo>
                  <a:pt x="698" y="868"/>
                  <a:pt x="671" y="882"/>
                  <a:pt x="643" y="894"/>
                </a:cubicBezTo>
                <a:cubicBezTo>
                  <a:pt x="615" y="906"/>
                  <a:pt x="586" y="915"/>
                  <a:pt x="556" y="921"/>
                </a:cubicBezTo>
                <a:cubicBezTo>
                  <a:pt x="526" y="927"/>
                  <a:pt x="496" y="930"/>
                  <a:pt x="465" y="930"/>
                </a:cubicBezTo>
                <a:cubicBezTo>
                  <a:pt x="435" y="930"/>
                  <a:pt x="404" y="927"/>
                  <a:pt x="375" y="921"/>
                </a:cubicBezTo>
                <a:cubicBezTo>
                  <a:pt x="345" y="915"/>
                  <a:pt x="316" y="906"/>
                  <a:pt x="287" y="894"/>
                </a:cubicBezTo>
                <a:cubicBezTo>
                  <a:pt x="259" y="882"/>
                  <a:pt x="233" y="868"/>
                  <a:pt x="207" y="851"/>
                </a:cubicBezTo>
                <a:cubicBezTo>
                  <a:pt x="182" y="834"/>
                  <a:pt x="158" y="814"/>
                  <a:pt x="137" y="793"/>
                </a:cubicBezTo>
                <a:cubicBezTo>
                  <a:pt x="115" y="771"/>
                  <a:pt x="96" y="748"/>
                  <a:pt x="78" y="723"/>
                </a:cubicBezTo>
                <a:cubicBezTo>
                  <a:pt x="61" y="697"/>
                  <a:pt x="47" y="670"/>
                  <a:pt x="35" y="642"/>
                </a:cubicBezTo>
                <a:cubicBezTo>
                  <a:pt x="24" y="614"/>
                  <a:pt x="15" y="585"/>
                  <a:pt x="9" y="555"/>
                </a:cubicBezTo>
                <a:cubicBezTo>
                  <a:pt x="3" y="525"/>
                  <a:pt x="0" y="495"/>
                  <a:pt x="0" y="465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4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6" y="181"/>
                  <a:pt x="115" y="158"/>
                  <a:pt x="137" y="136"/>
                </a:cubicBezTo>
                <a:cubicBezTo>
                  <a:pt x="158" y="115"/>
                  <a:pt x="182" y="96"/>
                  <a:pt x="207" y="79"/>
                </a:cubicBezTo>
                <a:cubicBezTo>
                  <a:pt x="233" y="62"/>
                  <a:pt x="259" y="47"/>
                  <a:pt x="287" y="36"/>
                </a:cubicBezTo>
                <a:cubicBezTo>
                  <a:pt x="316" y="24"/>
                  <a:pt x="345" y="15"/>
                  <a:pt x="375" y="9"/>
                </a:cubicBezTo>
                <a:cubicBezTo>
                  <a:pt x="404" y="3"/>
                  <a:pt x="435" y="0"/>
                  <a:pt x="465" y="0"/>
                </a:cubicBezTo>
                <a:cubicBezTo>
                  <a:pt x="496" y="0"/>
                  <a:pt x="526" y="3"/>
                  <a:pt x="556" y="9"/>
                </a:cubicBezTo>
                <a:cubicBezTo>
                  <a:pt x="586" y="15"/>
                  <a:pt x="615" y="24"/>
                  <a:pt x="643" y="36"/>
                </a:cubicBezTo>
                <a:cubicBezTo>
                  <a:pt x="671" y="47"/>
                  <a:pt x="698" y="62"/>
                  <a:pt x="723" y="79"/>
                </a:cubicBezTo>
                <a:cubicBezTo>
                  <a:pt x="748" y="96"/>
                  <a:pt x="772" y="115"/>
                  <a:pt x="793" y="136"/>
                </a:cubicBezTo>
                <a:cubicBezTo>
                  <a:pt x="815" y="158"/>
                  <a:pt x="834" y="181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6" y="315"/>
                  <a:pt x="915" y="344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08" name="图片 1507"/>
          <p:cNvPicPr/>
          <p:nvPr/>
        </p:nvPicPr>
        <p:blipFill>
          <a:blip r:embed="rId10"/>
          <a:stretch/>
        </p:blipFill>
        <p:spPr>
          <a:xfrm>
            <a:off x="7237080" y="562392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09" name="文本框 1508"/>
          <p:cNvSpPr txBox="1"/>
          <p:nvPr/>
        </p:nvSpPr>
        <p:spPr>
          <a:xfrm>
            <a:off x="4331520" y="572040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灵活组合与调度任务链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0" name="文本框 1509"/>
          <p:cNvSpPr txBox="1"/>
          <p:nvPr/>
        </p:nvSpPr>
        <p:spPr>
          <a:xfrm>
            <a:off x="7584840" y="55202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智能问答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1" name="任意多边形: 形状 1510"/>
          <p:cNvSpPr/>
          <p:nvPr/>
        </p:nvSpPr>
        <p:spPr>
          <a:xfrm>
            <a:off x="534600" y="6116760"/>
            <a:ext cx="9627480" cy="401760"/>
          </a:xfrm>
          <a:custGeom>
            <a:avLst/>
            <a:gdLst/>
            <a:ahLst/>
            <a:cxnLst/>
            <a:rect l="0" t="0" r="r" b="b"/>
            <a:pathLst>
              <a:path w="26743" h="1116">
                <a:moveTo>
                  <a:pt x="0" y="930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9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2"/>
                  <a:pt x="26593" y="4"/>
                </a:cubicBezTo>
                <a:cubicBezTo>
                  <a:pt x="26605" y="6"/>
                  <a:pt x="26617" y="10"/>
                  <a:pt x="26628" y="15"/>
                </a:cubicBezTo>
                <a:cubicBezTo>
                  <a:pt x="26639" y="19"/>
                  <a:pt x="26650" y="25"/>
                  <a:pt x="26660" y="32"/>
                </a:cubicBezTo>
                <a:cubicBezTo>
                  <a:pt x="26670" y="39"/>
                  <a:pt x="26680" y="46"/>
                  <a:pt x="26688" y="55"/>
                </a:cubicBezTo>
                <a:cubicBezTo>
                  <a:pt x="26697" y="63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930"/>
                </a:lnTo>
                <a:cubicBezTo>
                  <a:pt x="26743" y="942"/>
                  <a:pt x="26741" y="954"/>
                  <a:pt x="26739" y="966"/>
                </a:cubicBezTo>
                <a:cubicBezTo>
                  <a:pt x="26737" y="978"/>
                  <a:pt x="26733" y="990"/>
                  <a:pt x="26728" y="1001"/>
                </a:cubicBezTo>
                <a:cubicBezTo>
                  <a:pt x="26724" y="1012"/>
                  <a:pt x="26718" y="1023"/>
                  <a:pt x="26711" y="1033"/>
                </a:cubicBezTo>
                <a:cubicBezTo>
                  <a:pt x="26704" y="1043"/>
                  <a:pt x="26697" y="1053"/>
                  <a:pt x="26688" y="1061"/>
                </a:cubicBezTo>
                <a:cubicBezTo>
                  <a:pt x="26680" y="1070"/>
                  <a:pt x="26670" y="1078"/>
                  <a:pt x="26660" y="1084"/>
                </a:cubicBezTo>
                <a:cubicBezTo>
                  <a:pt x="26650" y="1091"/>
                  <a:pt x="26639" y="1097"/>
                  <a:pt x="26628" y="1102"/>
                </a:cubicBezTo>
                <a:cubicBezTo>
                  <a:pt x="26617" y="1106"/>
                  <a:pt x="26605" y="1110"/>
                  <a:pt x="26593" y="1112"/>
                </a:cubicBezTo>
                <a:cubicBezTo>
                  <a:pt x="26581" y="1114"/>
                  <a:pt x="26569" y="1116"/>
                  <a:pt x="26557" y="1116"/>
                </a:cubicBezTo>
                <a:lnTo>
                  <a:pt x="186" y="1116"/>
                </a:lnTo>
                <a:cubicBezTo>
                  <a:pt x="174" y="1116"/>
                  <a:pt x="162" y="1114"/>
                  <a:pt x="150" y="1112"/>
                </a:cubicBezTo>
                <a:cubicBezTo>
                  <a:pt x="138" y="1110"/>
                  <a:pt x="126" y="1106"/>
                  <a:pt x="115" y="1102"/>
                </a:cubicBezTo>
                <a:cubicBezTo>
                  <a:pt x="104" y="1097"/>
                  <a:pt x="93" y="1091"/>
                  <a:pt x="83" y="1084"/>
                </a:cubicBezTo>
                <a:cubicBezTo>
                  <a:pt x="73" y="1078"/>
                  <a:pt x="63" y="1070"/>
                  <a:pt x="55" y="1061"/>
                </a:cubicBezTo>
                <a:cubicBezTo>
                  <a:pt x="46" y="1053"/>
                  <a:pt x="38" y="1043"/>
                  <a:pt x="31" y="1033"/>
                </a:cubicBezTo>
                <a:cubicBezTo>
                  <a:pt x="25" y="1023"/>
                  <a:pt x="19" y="1012"/>
                  <a:pt x="14" y="1001"/>
                </a:cubicBezTo>
                <a:cubicBezTo>
                  <a:pt x="10" y="990"/>
                  <a:pt x="6" y="978"/>
                  <a:pt x="4" y="966"/>
                </a:cubicBezTo>
                <a:cubicBezTo>
                  <a:pt x="1" y="954"/>
                  <a:pt x="0" y="942"/>
                  <a:pt x="0" y="93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2" name="文本框 1511"/>
          <p:cNvSpPr txBox="1"/>
          <p:nvPr/>
        </p:nvSpPr>
        <p:spPr>
          <a:xfrm>
            <a:off x="7584840" y="572040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交互式响应与决策支持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3" name="文本框 1512"/>
          <p:cNvSpPr txBox="1"/>
          <p:nvPr/>
        </p:nvSpPr>
        <p:spPr>
          <a:xfrm>
            <a:off x="635040" y="62467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系统执行效率：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4" name="文本框 1513"/>
          <p:cNvSpPr txBox="1"/>
          <p:nvPr/>
        </p:nvSpPr>
        <p:spPr>
          <a:xfrm>
            <a:off x="1454040" y="62352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5" name="文本框 1514"/>
          <p:cNvSpPr txBox="1"/>
          <p:nvPr/>
        </p:nvSpPr>
        <p:spPr>
          <a:xfrm>
            <a:off x="1496520" y="623052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平均任务执行时间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6" name="文本框 1515"/>
          <p:cNvSpPr txBox="1"/>
          <p:nvPr/>
        </p:nvSpPr>
        <p:spPr>
          <a:xfrm>
            <a:off x="2566440" y="6235200"/>
            <a:ext cx="342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53EAFD"/>
                </a:solidFill>
                <a:effectLst/>
                <a:uFillTx/>
                <a:latin typeface="DejaVuSans"/>
                <a:ea typeface="DejaVuSans"/>
              </a:rPr>
              <a:t> 0.33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7" name="文本框 1516"/>
          <p:cNvSpPr txBox="1"/>
          <p:nvPr/>
        </p:nvSpPr>
        <p:spPr>
          <a:xfrm>
            <a:off x="2906640" y="62305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秒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8" name="文本框 1517"/>
          <p:cNvSpPr txBox="1"/>
          <p:nvPr/>
        </p:nvSpPr>
        <p:spPr>
          <a:xfrm>
            <a:off x="5399640" y="62467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总执行时间：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9" name="文本框 1518"/>
          <p:cNvSpPr txBox="1"/>
          <p:nvPr/>
        </p:nvSpPr>
        <p:spPr>
          <a:xfrm>
            <a:off x="6101280" y="6235200"/>
            <a:ext cx="341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</a:t>
            </a:r>
            <a:r>
              <a:rPr lang="en-US" sz="1050" b="0" u="none" strike="noStrike">
                <a:solidFill>
                  <a:srgbClr val="53EAFD"/>
                </a:solidFill>
                <a:effectLst/>
                <a:uFillTx/>
                <a:latin typeface="DejaVuSans"/>
                <a:ea typeface="DejaVuSans"/>
              </a:rPr>
              <a:t>1.34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0" name="文本框 1519"/>
          <p:cNvSpPr txBox="1"/>
          <p:nvPr/>
        </p:nvSpPr>
        <p:spPr>
          <a:xfrm>
            <a:off x="6441840" y="62305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秒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1" name="文本框 1520"/>
          <p:cNvSpPr txBox="1"/>
          <p:nvPr/>
        </p:nvSpPr>
        <p:spPr>
          <a:xfrm>
            <a:off x="8934480" y="62467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任务成功率：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2" name="文本框 1521"/>
          <p:cNvSpPr txBox="1"/>
          <p:nvPr/>
        </p:nvSpPr>
        <p:spPr>
          <a:xfrm>
            <a:off x="9636480" y="6235200"/>
            <a:ext cx="4266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</a:t>
            </a:r>
            <a:r>
              <a:rPr lang="en-US" sz="1050" b="0" u="none" strike="noStrike">
                <a:solidFill>
                  <a:srgbClr val="53EAFD"/>
                </a:solidFill>
                <a:effectLst/>
                <a:uFillTx/>
                <a:latin typeface="DejaVuSans"/>
                <a:ea typeface="DejaVuSans"/>
              </a:rPr>
              <a:t>100%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23" name="图片 1522"/>
          <p:cNvPicPr/>
          <p:nvPr/>
        </p:nvPicPr>
        <p:blipFill>
          <a:blip r:embed="rId11"/>
          <a:stretch/>
        </p:blipFill>
        <p:spPr>
          <a:xfrm>
            <a:off x="0" y="0"/>
            <a:ext cx="10696320" cy="6985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4" name="文本框 1523"/>
          <p:cNvSpPr txBox="1"/>
          <p:nvPr/>
        </p:nvSpPr>
        <p:spPr>
          <a:xfrm>
            <a:off x="9691560" y="667008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20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" name="图片 1524"/>
          <p:cNvPicPr/>
          <p:nvPr/>
        </p:nvPicPr>
        <p:blipFill>
          <a:blip r:embed="rId2"/>
          <a:stretch/>
        </p:blipFill>
        <p:spPr>
          <a:xfrm>
            <a:off x="0" y="0"/>
            <a:ext cx="10696320" cy="6785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6" name="任意多边形: 形状 1525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7" name="任意多边形: 形状 1526"/>
          <p:cNvSpPr/>
          <p:nvPr/>
        </p:nvSpPr>
        <p:spPr>
          <a:xfrm>
            <a:off x="534600" y="1370160"/>
            <a:ext cx="4613400" cy="852840"/>
          </a:xfrm>
          <a:custGeom>
            <a:avLst/>
            <a:gdLst/>
            <a:ahLst/>
            <a:cxnLst/>
            <a:rect l="0" t="0" r="r" b="b"/>
            <a:pathLst>
              <a:path w="12815" h="2369">
                <a:moveTo>
                  <a:pt x="0" y="2183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5"/>
                  <a:pt x="12700" y="15"/>
                </a:cubicBezTo>
                <a:cubicBezTo>
                  <a:pt x="12723" y="24"/>
                  <a:pt x="12743" y="37"/>
                  <a:pt x="12760" y="55"/>
                </a:cubicBezTo>
                <a:cubicBezTo>
                  <a:pt x="12778" y="72"/>
                  <a:pt x="12791" y="92"/>
                  <a:pt x="12801" y="115"/>
                </a:cubicBezTo>
                <a:cubicBezTo>
                  <a:pt x="12810" y="138"/>
                  <a:pt x="12815" y="162"/>
                  <a:pt x="12815" y="186"/>
                </a:cubicBezTo>
                <a:lnTo>
                  <a:pt x="12815" y="2183"/>
                </a:lnTo>
                <a:cubicBezTo>
                  <a:pt x="12815" y="2208"/>
                  <a:pt x="12810" y="2232"/>
                  <a:pt x="12801" y="2255"/>
                </a:cubicBezTo>
                <a:cubicBezTo>
                  <a:pt x="12791" y="2277"/>
                  <a:pt x="12778" y="2297"/>
                  <a:pt x="12760" y="2315"/>
                </a:cubicBezTo>
                <a:cubicBezTo>
                  <a:pt x="12743" y="2332"/>
                  <a:pt x="12723" y="2346"/>
                  <a:pt x="12700" y="2355"/>
                </a:cubicBezTo>
                <a:cubicBezTo>
                  <a:pt x="12677" y="2364"/>
                  <a:pt x="12654" y="2369"/>
                  <a:pt x="12629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5"/>
                </a:cubicBezTo>
                <a:cubicBezTo>
                  <a:pt x="92" y="2346"/>
                  <a:pt x="72" y="2332"/>
                  <a:pt x="55" y="2315"/>
                </a:cubicBezTo>
                <a:cubicBezTo>
                  <a:pt x="37" y="2297"/>
                  <a:pt x="24" y="2277"/>
                  <a:pt x="14" y="2255"/>
                </a:cubicBezTo>
                <a:cubicBezTo>
                  <a:pt x="5" y="2232"/>
                  <a:pt x="0" y="2208"/>
                  <a:pt x="0" y="218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8" name="任意多边形: 形状 1527"/>
          <p:cNvSpPr/>
          <p:nvPr/>
        </p:nvSpPr>
        <p:spPr>
          <a:xfrm>
            <a:off x="534600" y="1370160"/>
            <a:ext cx="4613400" cy="852840"/>
          </a:xfrm>
          <a:custGeom>
            <a:avLst/>
            <a:gdLst/>
            <a:ahLst/>
            <a:cxnLst/>
            <a:rect l="0" t="0" r="r" b="b"/>
            <a:pathLst>
              <a:path w="12815" h="2369">
                <a:moveTo>
                  <a:pt x="0" y="2183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5"/>
                  <a:pt x="12700" y="15"/>
                </a:cubicBezTo>
                <a:cubicBezTo>
                  <a:pt x="12723" y="24"/>
                  <a:pt x="12743" y="37"/>
                  <a:pt x="12760" y="55"/>
                </a:cubicBezTo>
                <a:cubicBezTo>
                  <a:pt x="12778" y="72"/>
                  <a:pt x="12791" y="92"/>
                  <a:pt x="12801" y="115"/>
                </a:cubicBezTo>
                <a:cubicBezTo>
                  <a:pt x="12810" y="138"/>
                  <a:pt x="12815" y="162"/>
                  <a:pt x="12815" y="186"/>
                </a:cubicBezTo>
                <a:lnTo>
                  <a:pt x="12815" y="2183"/>
                </a:lnTo>
                <a:cubicBezTo>
                  <a:pt x="12815" y="2208"/>
                  <a:pt x="12810" y="2232"/>
                  <a:pt x="12801" y="2255"/>
                </a:cubicBezTo>
                <a:cubicBezTo>
                  <a:pt x="12791" y="2277"/>
                  <a:pt x="12778" y="2297"/>
                  <a:pt x="12760" y="2315"/>
                </a:cubicBezTo>
                <a:cubicBezTo>
                  <a:pt x="12743" y="2332"/>
                  <a:pt x="12723" y="2346"/>
                  <a:pt x="12700" y="2355"/>
                </a:cubicBezTo>
                <a:cubicBezTo>
                  <a:pt x="12677" y="2364"/>
                  <a:pt x="12654" y="2369"/>
                  <a:pt x="12629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5"/>
                </a:cubicBezTo>
                <a:cubicBezTo>
                  <a:pt x="92" y="2346"/>
                  <a:pt x="72" y="2332"/>
                  <a:pt x="55" y="2315"/>
                </a:cubicBezTo>
                <a:cubicBezTo>
                  <a:pt x="37" y="2297"/>
                  <a:pt x="24" y="2277"/>
                  <a:pt x="14" y="2255"/>
                </a:cubicBezTo>
                <a:cubicBezTo>
                  <a:pt x="5" y="2232"/>
                  <a:pt x="0" y="2208"/>
                  <a:pt x="0" y="2183"/>
                </a:cubicBezTo>
                <a:moveTo>
                  <a:pt x="23" y="186"/>
                </a:moveTo>
                <a:lnTo>
                  <a:pt x="23" y="2183"/>
                </a:lnTo>
                <a:cubicBezTo>
                  <a:pt x="23" y="2194"/>
                  <a:pt x="24" y="2205"/>
                  <a:pt x="26" y="2215"/>
                </a:cubicBezTo>
                <a:cubicBezTo>
                  <a:pt x="29" y="2226"/>
                  <a:pt x="32" y="2236"/>
                  <a:pt x="36" y="2246"/>
                </a:cubicBezTo>
                <a:cubicBezTo>
                  <a:pt x="40" y="2256"/>
                  <a:pt x="45" y="2265"/>
                  <a:pt x="51" y="2274"/>
                </a:cubicBezTo>
                <a:cubicBezTo>
                  <a:pt x="57" y="2283"/>
                  <a:pt x="63" y="2291"/>
                  <a:pt x="71" y="2298"/>
                </a:cubicBezTo>
                <a:cubicBezTo>
                  <a:pt x="78" y="2306"/>
                  <a:pt x="87" y="2313"/>
                  <a:pt x="96" y="2319"/>
                </a:cubicBezTo>
                <a:cubicBezTo>
                  <a:pt x="104" y="2325"/>
                  <a:pt x="114" y="2330"/>
                  <a:pt x="124" y="2334"/>
                </a:cubicBezTo>
                <a:cubicBezTo>
                  <a:pt x="134" y="2338"/>
                  <a:pt x="144" y="2341"/>
                  <a:pt x="154" y="2343"/>
                </a:cubicBezTo>
                <a:cubicBezTo>
                  <a:pt x="165" y="2345"/>
                  <a:pt x="175" y="2346"/>
                  <a:pt x="186" y="2346"/>
                </a:cubicBezTo>
                <a:lnTo>
                  <a:pt x="12629" y="2346"/>
                </a:lnTo>
                <a:cubicBezTo>
                  <a:pt x="12640" y="2346"/>
                  <a:pt x="12650" y="2345"/>
                  <a:pt x="12661" y="2343"/>
                </a:cubicBezTo>
                <a:cubicBezTo>
                  <a:pt x="12671" y="2341"/>
                  <a:pt x="12681" y="2338"/>
                  <a:pt x="12691" y="2334"/>
                </a:cubicBezTo>
                <a:cubicBezTo>
                  <a:pt x="12701" y="2330"/>
                  <a:pt x="12710" y="2325"/>
                  <a:pt x="12719" y="2319"/>
                </a:cubicBezTo>
                <a:cubicBezTo>
                  <a:pt x="12728" y="2313"/>
                  <a:pt x="12736" y="2306"/>
                  <a:pt x="12744" y="2298"/>
                </a:cubicBezTo>
                <a:cubicBezTo>
                  <a:pt x="12751" y="2291"/>
                  <a:pt x="12758" y="2283"/>
                  <a:pt x="12764" y="2274"/>
                </a:cubicBezTo>
                <a:cubicBezTo>
                  <a:pt x="12770" y="2265"/>
                  <a:pt x="12775" y="2256"/>
                  <a:pt x="12779" y="2246"/>
                </a:cubicBezTo>
                <a:cubicBezTo>
                  <a:pt x="12783" y="2236"/>
                  <a:pt x="12786" y="2226"/>
                  <a:pt x="12788" y="2215"/>
                </a:cubicBezTo>
                <a:cubicBezTo>
                  <a:pt x="12790" y="2205"/>
                  <a:pt x="12792" y="2194"/>
                  <a:pt x="12792" y="2183"/>
                </a:cubicBezTo>
                <a:lnTo>
                  <a:pt x="12792" y="186"/>
                </a:lnTo>
                <a:cubicBezTo>
                  <a:pt x="12792" y="175"/>
                  <a:pt x="12790" y="165"/>
                  <a:pt x="12788" y="154"/>
                </a:cubicBezTo>
                <a:cubicBezTo>
                  <a:pt x="12786" y="144"/>
                  <a:pt x="12783" y="134"/>
                  <a:pt x="12779" y="124"/>
                </a:cubicBezTo>
                <a:cubicBezTo>
                  <a:pt x="12775" y="114"/>
                  <a:pt x="12770" y="105"/>
                  <a:pt x="12764" y="96"/>
                </a:cubicBezTo>
                <a:cubicBezTo>
                  <a:pt x="12758" y="87"/>
                  <a:pt x="12751" y="79"/>
                  <a:pt x="12744" y="71"/>
                </a:cubicBezTo>
                <a:cubicBezTo>
                  <a:pt x="12736" y="64"/>
                  <a:pt x="12728" y="57"/>
                  <a:pt x="12719" y="51"/>
                </a:cubicBezTo>
                <a:cubicBezTo>
                  <a:pt x="12710" y="45"/>
                  <a:pt x="12701" y="40"/>
                  <a:pt x="12691" y="36"/>
                </a:cubicBezTo>
                <a:cubicBezTo>
                  <a:pt x="12681" y="32"/>
                  <a:pt x="12671" y="29"/>
                  <a:pt x="12661" y="27"/>
                </a:cubicBezTo>
                <a:cubicBezTo>
                  <a:pt x="12650" y="25"/>
                  <a:pt x="12640" y="24"/>
                  <a:pt x="12629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9" name="任意多边形: 形状 1528"/>
          <p:cNvSpPr/>
          <p:nvPr/>
        </p:nvSpPr>
        <p:spPr>
          <a:xfrm>
            <a:off x="534600" y="2356560"/>
            <a:ext cx="4613400" cy="852480"/>
          </a:xfrm>
          <a:custGeom>
            <a:avLst/>
            <a:gdLst/>
            <a:ahLst/>
            <a:cxnLst/>
            <a:rect l="0" t="0" r="r" b="b"/>
            <a:pathLst>
              <a:path w="12815" h="2368">
                <a:moveTo>
                  <a:pt x="0" y="21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1"/>
                  <a:pt x="12791" y="91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2183"/>
                </a:lnTo>
                <a:cubicBezTo>
                  <a:pt x="12815" y="2207"/>
                  <a:pt x="12810" y="2231"/>
                  <a:pt x="12801" y="2254"/>
                </a:cubicBezTo>
                <a:cubicBezTo>
                  <a:pt x="12791" y="2276"/>
                  <a:pt x="12778" y="2297"/>
                  <a:pt x="12760" y="2314"/>
                </a:cubicBezTo>
                <a:cubicBezTo>
                  <a:pt x="12743" y="2331"/>
                  <a:pt x="12723" y="2345"/>
                  <a:pt x="12700" y="2354"/>
                </a:cubicBezTo>
                <a:cubicBezTo>
                  <a:pt x="12677" y="2364"/>
                  <a:pt x="12654" y="2368"/>
                  <a:pt x="12629" y="2368"/>
                </a:cubicBezTo>
                <a:lnTo>
                  <a:pt x="186" y="2368"/>
                </a:lnTo>
                <a:cubicBezTo>
                  <a:pt x="161" y="2368"/>
                  <a:pt x="138" y="2364"/>
                  <a:pt x="115" y="2354"/>
                </a:cubicBezTo>
                <a:cubicBezTo>
                  <a:pt x="92" y="2345"/>
                  <a:pt x="72" y="2331"/>
                  <a:pt x="55" y="2314"/>
                </a:cubicBezTo>
                <a:cubicBezTo>
                  <a:pt x="37" y="2297"/>
                  <a:pt x="24" y="2276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0" name="任意多边形: 形状 1529"/>
          <p:cNvSpPr/>
          <p:nvPr/>
        </p:nvSpPr>
        <p:spPr>
          <a:xfrm>
            <a:off x="534600" y="2356560"/>
            <a:ext cx="4613400" cy="852480"/>
          </a:xfrm>
          <a:custGeom>
            <a:avLst/>
            <a:gdLst/>
            <a:ahLst/>
            <a:cxnLst/>
            <a:rect l="0" t="0" r="r" b="b"/>
            <a:pathLst>
              <a:path w="12815" h="2368">
                <a:moveTo>
                  <a:pt x="0" y="21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1"/>
                  <a:pt x="12791" y="91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2183"/>
                </a:lnTo>
                <a:cubicBezTo>
                  <a:pt x="12815" y="2207"/>
                  <a:pt x="12810" y="2231"/>
                  <a:pt x="12801" y="2254"/>
                </a:cubicBezTo>
                <a:cubicBezTo>
                  <a:pt x="12791" y="2276"/>
                  <a:pt x="12778" y="2297"/>
                  <a:pt x="12760" y="2314"/>
                </a:cubicBezTo>
                <a:cubicBezTo>
                  <a:pt x="12743" y="2331"/>
                  <a:pt x="12723" y="2345"/>
                  <a:pt x="12700" y="2354"/>
                </a:cubicBezTo>
                <a:cubicBezTo>
                  <a:pt x="12677" y="2364"/>
                  <a:pt x="12654" y="2368"/>
                  <a:pt x="12629" y="2368"/>
                </a:cubicBezTo>
                <a:lnTo>
                  <a:pt x="186" y="2368"/>
                </a:lnTo>
                <a:cubicBezTo>
                  <a:pt x="161" y="2368"/>
                  <a:pt x="138" y="2364"/>
                  <a:pt x="115" y="2354"/>
                </a:cubicBezTo>
                <a:cubicBezTo>
                  <a:pt x="92" y="2345"/>
                  <a:pt x="72" y="2331"/>
                  <a:pt x="55" y="2314"/>
                </a:cubicBezTo>
                <a:cubicBezTo>
                  <a:pt x="37" y="2297"/>
                  <a:pt x="24" y="2276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moveTo>
                  <a:pt x="23" y="185"/>
                </a:moveTo>
                <a:lnTo>
                  <a:pt x="23" y="2183"/>
                </a:lnTo>
                <a:cubicBezTo>
                  <a:pt x="23" y="2193"/>
                  <a:pt x="24" y="2204"/>
                  <a:pt x="26" y="2214"/>
                </a:cubicBezTo>
                <a:cubicBezTo>
                  <a:pt x="29" y="2225"/>
                  <a:pt x="32" y="2235"/>
                  <a:pt x="36" y="2245"/>
                </a:cubicBezTo>
                <a:cubicBezTo>
                  <a:pt x="40" y="2255"/>
                  <a:pt x="45" y="2264"/>
                  <a:pt x="51" y="2273"/>
                </a:cubicBezTo>
                <a:cubicBezTo>
                  <a:pt x="57" y="2282"/>
                  <a:pt x="63" y="2290"/>
                  <a:pt x="71" y="2298"/>
                </a:cubicBezTo>
                <a:cubicBezTo>
                  <a:pt x="78" y="2305"/>
                  <a:pt x="87" y="2312"/>
                  <a:pt x="96" y="2318"/>
                </a:cubicBezTo>
                <a:cubicBezTo>
                  <a:pt x="104" y="2324"/>
                  <a:pt x="114" y="2329"/>
                  <a:pt x="124" y="2333"/>
                </a:cubicBezTo>
                <a:cubicBezTo>
                  <a:pt x="134" y="2337"/>
                  <a:pt x="144" y="2340"/>
                  <a:pt x="154" y="2342"/>
                </a:cubicBezTo>
                <a:cubicBezTo>
                  <a:pt x="165" y="2344"/>
                  <a:pt x="175" y="2345"/>
                  <a:pt x="186" y="2345"/>
                </a:cubicBezTo>
                <a:lnTo>
                  <a:pt x="12629" y="2345"/>
                </a:lnTo>
                <a:cubicBezTo>
                  <a:pt x="12640" y="2345"/>
                  <a:pt x="12650" y="2344"/>
                  <a:pt x="12661" y="2342"/>
                </a:cubicBezTo>
                <a:cubicBezTo>
                  <a:pt x="12671" y="2340"/>
                  <a:pt x="12681" y="2337"/>
                  <a:pt x="12691" y="2333"/>
                </a:cubicBezTo>
                <a:cubicBezTo>
                  <a:pt x="12701" y="2329"/>
                  <a:pt x="12710" y="2324"/>
                  <a:pt x="12719" y="2318"/>
                </a:cubicBezTo>
                <a:cubicBezTo>
                  <a:pt x="12728" y="2312"/>
                  <a:pt x="12736" y="2305"/>
                  <a:pt x="12744" y="2298"/>
                </a:cubicBezTo>
                <a:cubicBezTo>
                  <a:pt x="12751" y="2290"/>
                  <a:pt x="12758" y="2282"/>
                  <a:pt x="12764" y="2273"/>
                </a:cubicBezTo>
                <a:cubicBezTo>
                  <a:pt x="12770" y="2264"/>
                  <a:pt x="12775" y="2255"/>
                  <a:pt x="12779" y="2245"/>
                </a:cubicBezTo>
                <a:cubicBezTo>
                  <a:pt x="12783" y="2235"/>
                  <a:pt x="12786" y="2225"/>
                  <a:pt x="12788" y="2214"/>
                </a:cubicBezTo>
                <a:cubicBezTo>
                  <a:pt x="12790" y="2204"/>
                  <a:pt x="12792" y="2193"/>
                  <a:pt x="12792" y="2183"/>
                </a:cubicBezTo>
                <a:lnTo>
                  <a:pt x="12792" y="185"/>
                </a:lnTo>
                <a:cubicBezTo>
                  <a:pt x="12792" y="175"/>
                  <a:pt x="12790" y="164"/>
                  <a:pt x="12788" y="154"/>
                </a:cubicBezTo>
                <a:cubicBezTo>
                  <a:pt x="12786" y="143"/>
                  <a:pt x="12783" y="133"/>
                  <a:pt x="12779" y="123"/>
                </a:cubicBezTo>
                <a:cubicBezTo>
                  <a:pt x="12775" y="113"/>
                  <a:pt x="12770" y="104"/>
                  <a:pt x="12764" y="95"/>
                </a:cubicBezTo>
                <a:cubicBezTo>
                  <a:pt x="12758" y="86"/>
                  <a:pt x="12751" y="78"/>
                  <a:pt x="12744" y="70"/>
                </a:cubicBezTo>
                <a:cubicBezTo>
                  <a:pt x="12736" y="63"/>
                  <a:pt x="12728" y="56"/>
                  <a:pt x="12719" y="50"/>
                </a:cubicBezTo>
                <a:cubicBezTo>
                  <a:pt x="12710" y="44"/>
                  <a:pt x="12701" y="39"/>
                  <a:pt x="12691" y="35"/>
                </a:cubicBezTo>
                <a:cubicBezTo>
                  <a:pt x="12681" y="31"/>
                  <a:pt x="12671" y="28"/>
                  <a:pt x="12661" y="26"/>
                </a:cubicBezTo>
                <a:cubicBezTo>
                  <a:pt x="12650" y="24"/>
                  <a:pt x="12640" y="23"/>
                  <a:pt x="12629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1" name="任意多边形: 形状 1530"/>
          <p:cNvSpPr/>
          <p:nvPr/>
        </p:nvSpPr>
        <p:spPr>
          <a:xfrm>
            <a:off x="534600" y="3342600"/>
            <a:ext cx="4613400" cy="852480"/>
          </a:xfrm>
          <a:custGeom>
            <a:avLst/>
            <a:gdLst/>
            <a:ahLst/>
            <a:cxnLst/>
            <a:rect l="0" t="0" r="r" b="b"/>
            <a:pathLst>
              <a:path w="12815" h="2368">
                <a:moveTo>
                  <a:pt x="0" y="21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2183"/>
                </a:lnTo>
                <a:cubicBezTo>
                  <a:pt x="12815" y="2207"/>
                  <a:pt x="12810" y="2231"/>
                  <a:pt x="12801" y="2254"/>
                </a:cubicBezTo>
                <a:cubicBezTo>
                  <a:pt x="12791" y="2277"/>
                  <a:pt x="12778" y="2297"/>
                  <a:pt x="12760" y="2314"/>
                </a:cubicBezTo>
                <a:cubicBezTo>
                  <a:pt x="12743" y="2331"/>
                  <a:pt x="12723" y="2345"/>
                  <a:pt x="12700" y="2354"/>
                </a:cubicBezTo>
                <a:cubicBezTo>
                  <a:pt x="12677" y="2364"/>
                  <a:pt x="12654" y="2368"/>
                  <a:pt x="12629" y="2368"/>
                </a:cubicBezTo>
                <a:lnTo>
                  <a:pt x="186" y="2368"/>
                </a:lnTo>
                <a:cubicBezTo>
                  <a:pt x="161" y="2368"/>
                  <a:pt x="138" y="2364"/>
                  <a:pt x="115" y="2354"/>
                </a:cubicBezTo>
                <a:cubicBezTo>
                  <a:pt x="92" y="2345"/>
                  <a:pt x="72" y="2331"/>
                  <a:pt x="55" y="2314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2" name="任意多边形: 形状 1531"/>
          <p:cNvSpPr/>
          <p:nvPr/>
        </p:nvSpPr>
        <p:spPr>
          <a:xfrm>
            <a:off x="534600" y="3342600"/>
            <a:ext cx="4613400" cy="852480"/>
          </a:xfrm>
          <a:custGeom>
            <a:avLst/>
            <a:gdLst/>
            <a:ahLst/>
            <a:cxnLst/>
            <a:rect l="0" t="0" r="r" b="b"/>
            <a:pathLst>
              <a:path w="12815" h="2368">
                <a:moveTo>
                  <a:pt x="0" y="21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2183"/>
                </a:lnTo>
                <a:cubicBezTo>
                  <a:pt x="12815" y="2207"/>
                  <a:pt x="12810" y="2231"/>
                  <a:pt x="12801" y="2254"/>
                </a:cubicBezTo>
                <a:cubicBezTo>
                  <a:pt x="12791" y="2277"/>
                  <a:pt x="12778" y="2297"/>
                  <a:pt x="12760" y="2314"/>
                </a:cubicBezTo>
                <a:cubicBezTo>
                  <a:pt x="12743" y="2331"/>
                  <a:pt x="12723" y="2345"/>
                  <a:pt x="12700" y="2354"/>
                </a:cubicBezTo>
                <a:cubicBezTo>
                  <a:pt x="12677" y="2364"/>
                  <a:pt x="12654" y="2368"/>
                  <a:pt x="12629" y="2368"/>
                </a:cubicBezTo>
                <a:lnTo>
                  <a:pt x="186" y="2368"/>
                </a:lnTo>
                <a:cubicBezTo>
                  <a:pt x="161" y="2368"/>
                  <a:pt x="138" y="2364"/>
                  <a:pt x="115" y="2354"/>
                </a:cubicBezTo>
                <a:cubicBezTo>
                  <a:pt x="92" y="2345"/>
                  <a:pt x="72" y="2331"/>
                  <a:pt x="55" y="2314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moveTo>
                  <a:pt x="23" y="185"/>
                </a:moveTo>
                <a:lnTo>
                  <a:pt x="23" y="2183"/>
                </a:lnTo>
                <a:cubicBezTo>
                  <a:pt x="23" y="2193"/>
                  <a:pt x="24" y="2204"/>
                  <a:pt x="26" y="2214"/>
                </a:cubicBezTo>
                <a:cubicBezTo>
                  <a:pt x="29" y="2225"/>
                  <a:pt x="32" y="2235"/>
                  <a:pt x="36" y="2245"/>
                </a:cubicBezTo>
                <a:cubicBezTo>
                  <a:pt x="40" y="2255"/>
                  <a:pt x="45" y="2264"/>
                  <a:pt x="51" y="2273"/>
                </a:cubicBezTo>
                <a:cubicBezTo>
                  <a:pt x="57" y="2282"/>
                  <a:pt x="63" y="2290"/>
                  <a:pt x="71" y="2298"/>
                </a:cubicBezTo>
                <a:cubicBezTo>
                  <a:pt x="78" y="2305"/>
                  <a:pt x="87" y="2312"/>
                  <a:pt x="96" y="2318"/>
                </a:cubicBezTo>
                <a:cubicBezTo>
                  <a:pt x="104" y="2324"/>
                  <a:pt x="114" y="2329"/>
                  <a:pt x="124" y="2333"/>
                </a:cubicBezTo>
                <a:cubicBezTo>
                  <a:pt x="134" y="2337"/>
                  <a:pt x="144" y="2340"/>
                  <a:pt x="154" y="2342"/>
                </a:cubicBezTo>
                <a:cubicBezTo>
                  <a:pt x="165" y="2344"/>
                  <a:pt x="175" y="2345"/>
                  <a:pt x="186" y="2345"/>
                </a:cubicBezTo>
                <a:lnTo>
                  <a:pt x="12629" y="2345"/>
                </a:lnTo>
                <a:cubicBezTo>
                  <a:pt x="12640" y="2345"/>
                  <a:pt x="12650" y="2344"/>
                  <a:pt x="12661" y="2342"/>
                </a:cubicBezTo>
                <a:cubicBezTo>
                  <a:pt x="12671" y="2340"/>
                  <a:pt x="12681" y="2337"/>
                  <a:pt x="12691" y="2333"/>
                </a:cubicBezTo>
                <a:cubicBezTo>
                  <a:pt x="12701" y="2329"/>
                  <a:pt x="12710" y="2324"/>
                  <a:pt x="12719" y="2318"/>
                </a:cubicBezTo>
                <a:cubicBezTo>
                  <a:pt x="12728" y="2312"/>
                  <a:pt x="12736" y="2305"/>
                  <a:pt x="12744" y="2298"/>
                </a:cubicBezTo>
                <a:cubicBezTo>
                  <a:pt x="12751" y="2290"/>
                  <a:pt x="12758" y="2282"/>
                  <a:pt x="12764" y="2273"/>
                </a:cubicBezTo>
                <a:cubicBezTo>
                  <a:pt x="12770" y="2264"/>
                  <a:pt x="12775" y="2255"/>
                  <a:pt x="12779" y="2245"/>
                </a:cubicBezTo>
                <a:cubicBezTo>
                  <a:pt x="12783" y="2235"/>
                  <a:pt x="12786" y="2225"/>
                  <a:pt x="12788" y="2214"/>
                </a:cubicBezTo>
                <a:cubicBezTo>
                  <a:pt x="12790" y="2204"/>
                  <a:pt x="12792" y="2193"/>
                  <a:pt x="12792" y="2183"/>
                </a:cubicBezTo>
                <a:lnTo>
                  <a:pt x="12792" y="185"/>
                </a:lnTo>
                <a:cubicBezTo>
                  <a:pt x="12792" y="175"/>
                  <a:pt x="12790" y="164"/>
                  <a:pt x="12788" y="154"/>
                </a:cubicBezTo>
                <a:cubicBezTo>
                  <a:pt x="12786" y="143"/>
                  <a:pt x="12783" y="133"/>
                  <a:pt x="12779" y="123"/>
                </a:cubicBezTo>
                <a:cubicBezTo>
                  <a:pt x="12775" y="113"/>
                  <a:pt x="12770" y="104"/>
                  <a:pt x="12764" y="95"/>
                </a:cubicBezTo>
                <a:cubicBezTo>
                  <a:pt x="12758" y="86"/>
                  <a:pt x="12751" y="78"/>
                  <a:pt x="12744" y="71"/>
                </a:cubicBezTo>
                <a:cubicBezTo>
                  <a:pt x="12736" y="63"/>
                  <a:pt x="12728" y="56"/>
                  <a:pt x="12719" y="50"/>
                </a:cubicBezTo>
                <a:cubicBezTo>
                  <a:pt x="12710" y="44"/>
                  <a:pt x="12701" y="39"/>
                  <a:pt x="12691" y="35"/>
                </a:cubicBezTo>
                <a:cubicBezTo>
                  <a:pt x="12681" y="31"/>
                  <a:pt x="12671" y="28"/>
                  <a:pt x="12661" y="26"/>
                </a:cubicBezTo>
                <a:cubicBezTo>
                  <a:pt x="12650" y="24"/>
                  <a:pt x="12640" y="23"/>
                  <a:pt x="12629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3" name="任意多边形: 形状 1532"/>
          <p:cNvSpPr/>
          <p:nvPr/>
        </p:nvSpPr>
        <p:spPr>
          <a:xfrm>
            <a:off x="534600" y="4328640"/>
            <a:ext cx="4613400" cy="852840"/>
          </a:xfrm>
          <a:custGeom>
            <a:avLst/>
            <a:gdLst/>
            <a:ahLst/>
            <a:cxnLst/>
            <a:rect l="0" t="0" r="r" b="b"/>
            <a:pathLst>
              <a:path w="12815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5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6"/>
                </a:cubicBezTo>
                <a:lnTo>
                  <a:pt x="12815" y="2183"/>
                </a:lnTo>
                <a:cubicBezTo>
                  <a:pt x="12815" y="2208"/>
                  <a:pt x="12810" y="2231"/>
                  <a:pt x="12801" y="2254"/>
                </a:cubicBezTo>
                <a:cubicBezTo>
                  <a:pt x="12791" y="2277"/>
                  <a:pt x="12778" y="2297"/>
                  <a:pt x="12760" y="2314"/>
                </a:cubicBezTo>
                <a:cubicBezTo>
                  <a:pt x="12743" y="2332"/>
                  <a:pt x="12723" y="2345"/>
                  <a:pt x="12700" y="2354"/>
                </a:cubicBezTo>
                <a:cubicBezTo>
                  <a:pt x="12677" y="2364"/>
                  <a:pt x="12654" y="2369"/>
                  <a:pt x="12629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4"/>
                </a:cubicBezTo>
                <a:cubicBezTo>
                  <a:pt x="92" y="2345"/>
                  <a:pt x="72" y="2332"/>
                  <a:pt x="55" y="2314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1"/>
                  <a:pt x="0" y="2208"/>
                  <a:pt x="0" y="218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4" name="任意多边形: 形状 1533"/>
          <p:cNvSpPr/>
          <p:nvPr/>
        </p:nvSpPr>
        <p:spPr>
          <a:xfrm>
            <a:off x="534600" y="4328640"/>
            <a:ext cx="4613400" cy="852840"/>
          </a:xfrm>
          <a:custGeom>
            <a:avLst/>
            <a:gdLst/>
            <a:ahLst/>
            <a:cxnLst/>
            <a:rect l="0" t="0" r="r" b="b"/>
            <a:pathLst>
              <a:path w="12815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5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6"/>
                </a:cubicBezTo>
                <a:lnTo>
                  <a:pt x="12815" y="2183"/>
                </a:lnTo>
                <a:cubicBezTo>
                  <a:pt x="12815" y="2208"/>
                  <a:pt x="12810" y="2231"/>
                  <a:pt x="12801" y="2254"/>
                </a:cubicBezTo>
                <a:cubicBezTo>
                  <a:pt x="12791" y="2277"/>
                  <a:pt x="12778" y="2297"/>
                  <a:pt x="12760" y="2314"/>
                </a:cubicBezTo>
                <a:cubicBezTo>
                  <a:pt x="12743" y="2332"/>
                  <a:pt x="12723" y="2345"/>
                  <a:pt x="12700" y="2354"/>
                </a:cubicBezTo>
                <a:cubicBezTo>
                  <a:pt x="12677" y="2364"/>
                  <a:pt x="12654" y="2369"/>
                  <a:pt x="12629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4"/>
                </a:cubicBezTo>
                <a:cubicBezTo>
                  <a:pt x="92" y="2345"/>
                  <a:pt x="72" y="2332"/>
                  <a:pt x="55" y="2314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1"/>
                  <a:pt x="0" y="2208"/>
                  <a:pt x="0" y="2183"/>
                </a:cubicBezTo>
                <a:moveTo>
                  <a:pt x="23" y="186"/>
                </a:moveTo>
                <a:lnTo>
                  <a:pt x="23" y="2183"/>
                </a:lnTo>
                <a:cubicBezTo>
                  <a:pt x="23" y="2194"/>
                  <a:pt x="24" y="2204"/>
                  <a:pt x="26" y="2215"/>
                </a:cubicBezTo>
                <a:cubicBezTo>
                  <a:pt x="29" y="2225"/>
                  <a:pt x="32" y="2235"/>
                  <a:pt x="36" y="2245"/>
                </a:cubicBezTo>
                <a:cubicBezTo>
                  <a:pt x="40" y="2255"/>
                  <a:pt x="45" y="2264"/>
                  <a:pt x="51" y="2273"/>
                </a:cubicBezTo>
                <a:cubicBezTo>
                  <a:pt x="57" y="2282"/>
                  <a:pt x="63" y="2290"/>
                  <a:pt x="71" y="2298"/>
                </a:cubicBezTo>
                <a:cubicBezTo>
                  <a:pt x="78" y="2305"/>
                  <a:pt x="87" y="2312"/>
                  <a:pt x="96" y="2318"/>
                </a:cubicBezTo>
                <a:cubicBezTo>
                  <a:pt x="104" y="2324"/>
                  <a:pt x="114" y="2329"/>
                  <a:pt x="124" y="2333"/>
                </a:cubicBezTo>
                <a:cubicBezTo>
                  <a:pt x="134" y="2337"/>
                  <a:pt x="144" y="2340"/>
                  <a:pt x="154" y="2342"/>
                </a:cubicBezTo>
                <a:cubicBezTo>
                  <a:pt x="165" y="2344"/>
                  <a:pt x="175" y="2345"/>
                  <a:pt x="186" y="2345"/>
                </a:cubicBezTo>
                <a:lnTo>
                  <a:pt x="12629" y="2345"/>
                </a:lnTo>
                <a:cubicBezTo>
                  <a:pt x="12640" y="2345"/>
                  <a:pt x="12650" y="2344"/>
                  <a:pt x="12661" y="2342"/>
                </a:cubicBezTo>
                <a:cubicBezTo>
                  <a:pt x="12671" y="2340"/>
                  <a:pt x="12681" y="2337"/>
                  <a:pt x="12691" y="2333"/>
                </a:cubicBezTo>
                <a:cubicBezTo>
                  <a:pt x="12701" y="2329"/>
                  <a:pt x="12710" y="2324"/>
                  <a:pt x="12719" y="2318"/>
                </a:cubicBezTo>
                <a:cubicBezTo>
                  <a:pt x="12728" y="2312"/>
                  <a:pt x="12736" y="2305"/>
                  <a:pt x="12744" y="2298"/>
                </a:cubicBezTo>
                <a:cubicBezTo>
                  <a:pt x="12751" y="2290"/>
                  <a:pt x="12758" y="2282"/>
                  <a:pt x="12764" y="2273"/>
                </a:cubicBezTo>
                <a:cubicBezTo>
                  <a:pt x="12770" y="2264"/>
                  <a:pt x="12775" y="2255"/>
                  <a:pt x="12779" y="2245"/>
                </a:cubicBezTo>
                <a:cubicBezTo>
                  <a:pt x="12783" y="2235"/>
                  <a:pt x="12786" y="2225"/>
                  <a:pt x="12788" y="2215"/>
                </a:cubicBezTo>
                <a:cubicBezTo>
                  <a:pt x="12790" y="2204"/>
                  <a:pt x="12792" y="2194"/>
                  <a:pt x="12792" y="2183"/>
                </a:cubicBezTo>
                <a:lnTo>
                  <a:pt x="12792" y="186"/>
                </a:lnTo>
                <a:cubicBezTo>
                  <a:pt x="12792" y="175"/>
                  <a:pt x="12790" y="164"/>
                  <a:pt x="12788" y="154"/>
                </a:cubicBezTo>
                <a:cubicBezTo>
                  <a:pt x="12786" y="143"/>
                  <a:pt x="12783" y="133"/>
                  <a:pt x="12779" y="123"/>
                </a:cubicBezTo>
                <a:cubicBezTo>
                  <a:pt x="12775" y="114"/>
                  <a:pt x="12770" y="104"/>
                  <a:pt x="12764" y="95"/>
                </a:cubicBezTo>
                <a:cubicBezTo>
                  <a:pt x="12758" y="86"/>
                  <a:pt x="12751" y="78"/>
                  <a:pt x="12744" y="71"/>
                </a:cubicBezTo>
                <a:cubicBezTo>
                  <a:pt x="12736" y="63"/>
                  <a:pt x="12728" y="56"/>
                  <a:pt x="12719" y="50"/>
                </a:cubicBezTo>
                <a:cubicBezTo>
                  <a:pt x="12710" y="45"/>
                  <a:pt x="12701" y="40"/>
                  <a:pt x="12691" y="35"/>
                </a:cubicBezTo>
                <a:cubicBezTo>
                  <a:pt x="12681" y="31"/>
                  <a:pt x="12671" y="28"/>
                  <a:pt x="12661" y="26"/>
                </a:cubicBezTo>
                <a:cubicBezTo>
                  <a:pt x="12650" y="24"/>
                  <a:pt x="12640" y="23"/>
                  <a:pt x="12629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40"/>
                  <a:pt x="104" y="45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35" name="图片 1534"/>
          <p:cNvPicPr/>
          <p:nvPr/>
        </p:nvPicPr>
        <p:blipFill>
          <a:blip r:embed="rId3"/>
          <a:stretch/>
        </p:blipFill>
        <p:spPr>
          <a:xfrm>
            <a:off x="534960" y="994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6" name="文本框 1535"/>
          <p:cNvSpPr txBox="1"/>
          <p:nvPr/>
        </p:nvSpPr>
        <p:spPr>
          <a:xfrm>
            <a:off x="534960" y="245160"/>
            <a:ext cx="15019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总结与展望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7" name="任意多边形: 形状 1536"/>
          <p:cNvSpPr/>
          <p:nvPr/>
        </p:nvSpPr>
        <p:spPr>
          <a:xfrm>
            <a:off x="676800" y="154584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1"/>
                </a:moveTo>
                <a:cubicBezTo>
                  <a:pt x="744" y="396"/>
                  <a:pt x="741" y="420"/>
                  <a:pt x="736" y="444"/>
                </a:cubicBezTo>
                <a:cubicBezTo>
                  <a:pt x="732" y="468"/>
                  <a:pt x="725" y="491"/>
                  <a:pt x="714" y="513"/>
                </a:cubicBezTo>
                <a:cubicBezTo>
                  <a:pt x="705" y="537"/>
                  <a:pt x="694" y="558"/>
                  <a:pt x="680" y="579"/>
                </a:cubicBezTo>
                <a:cubicBezTo>
                  <a:pt x="666" y="599"/>
                  <a:pt x="651" y="618"/>
                  <a:pt x="634" y="635"/>
                </a:cubicBezTo>
                <a:cubicBezTo>
                  <a:pt x="617" y="652"/>
                  <a:pt x="598" y="668"/>
                  <a:pt x="578" y="681"/>
                </a:cubicBezTo>
                <a:cubicBezTo>
                  <a:pt x="557" y="695"/>
                  <a:pt x="536" y="706"/>
                  <a:pt x="513" y="715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1"/>
                  <a:pt x="396" y="744"/>
                  <a:pt x="371" y="744"/>
                </a:cubicBezTo>
                <a:cubicBezTo>
                  <a:pt x="347" y="744"/>
                  <a:pt x="323" y="741"/>
                  <a:pt x="299" y="737"/>
                </a:cubicBezTo>
                <a:cubicBezTo>
                  <a:pt x="275" y="732"/>
                  <a:pt x="252" y="725"/>
                  <a:pt x="229" y="715"/>
                </a:cubicBezTo>
                <a:cubicBezTo>
                  <a:pt x="207" y="706"/>
                  <a:pt x="185" y="695"/>
                  <a:pt x="165" y="681"/>
                </a:cubicBezTo>
                <a:cubicBezTo>
                  <a:pt x="145" y="668"/>
                  <a:pt x="126" y="652"/>
                  <a:pt x="109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8"/>
                  <a:pt x="37" y="537"/>
                  <a:pt x="28" y="513"/>
                </a:cubicBezTo>
                <a:cubicBezTo>
                  <a:pt x="19" y="491"/>
                  <a:pt x="12" y="468"/>
                  <a:pt x="7" y="444"/>
                </a:cubicBezTo>
                <a:cubicBezTo>
                  <a:pt x="2" y="420"/>
                  <a:pt x="0" y="396"/>
                  <a:pt x="0" y="371"/>
                </a:cubicBezTo>
                <a:cubicBezTo>
                  <a:pt x="0" y="347"/>
                  <a:pt x="2" y="323"/>
                  <a:pt x="7" y="299"/>
                </a:cubicBezTo>
                <a:cubicBezTo>
                  <a:pt x="12" y="275"/>
                  <a:pt x="19" y="252"/>
                  <a:pt x="28" y="229"/>
                </a:cubicBezTo>
                <a:cubicBezTo>
                  <a:pt x="37" y="207"/>
                  <a:pt x="49" y="185"/>
                  <a:pt x="62" y="165"/>
                </a:cubicBezTo>
                <a:cubicBezTo>
                  <a:pt x="76" y="145"/>
                  <a:pt x="91" y="126"/>
                  <a:pt x="109" y="109"/>
                </a:cubicBezTo>
                <a:cubicBezTo>
                  <a:pt x="126" y="91"/>
                  <a:pt x="145" y="76"/>
                  <a:pt x="165" y="63"/>
                </a:cubicBezTo>
                <a:cubicBezTo>
                  <a:pt x="185" y="49"/>
                  <a:pt x="207" y="38"/>
                  <a:pt x="229" y="28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2"/>
                  <a:pt x="347" y="0"/>
                  <a:pt x="371" y="0"/>
                </a:cubicBezTo>
                <a:cubicBezTo>
                  <a:pt x="396" y="0"/>
                  <a:pt x="420" y="2"/>
                  <a:pt x="444" y="7"/>
                </a:cubicBezTo>
                <a:cubicBezTo>
                  <a:pt x="468" y="12"/>
                  <a:pt x="491" y="19"/>
                  <a:pt x="513" y="28"/>
                </a:cubicBezTo>
                <a:cubicBezTo>
                  <a:pt x="536" y="38"/>
                  <a:pt x="557" y="49"/>
                  <a:pt x="578" y="63"/>
                </a:cubicBezTo>
                <a:cubicBezTo>
                  <a:pt x="598" y="76"/>
                  <a:pt x="617" y="91"/>
                  <a:pt x="634" y="109"/>
                </a:cubicBezTo>
                <a:cubicBezTo>
                  <a:pt x="651" y="126"/>
                  <a:pt x="666" y="145"/>
                  <a:pt x="680" y="165"/>
                </a:cubicBezTo>
                <a:cubicBezTo>
                  <a:pt x="694" y="185"/>
                  <a:pt x="705" y="207"/>
                  <a:pt x="714" y="229"/>
                </a:cubicBezTo>
                <a:cubicBezTo>
                  <a:pt x="725" y="252"/>
                  <a:pt x="732" y="275"/>
                  <a:pt x="736" y="299"/>
                </a:cubicBezTo>
                <a:cubicBezTo>
                  <a:pt x="741" y="323"/>
                  <a:pt x="744" y="347"/>
                  <a:pt x="744" y="371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38" name="图片 1537"/>
          <p:cNvPicPr/>
          <p:nvPr/>
        </p:nvPicPr>
        <p:blipFill>
          <a:blip r:embed="rId4"/>
          <a:stretch/>
        </p:blipFill>
        <p:spPr>
          <a:xfrm>
            <a:off x="735480" y="1621080"/>
            <a:ext cx="15012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9" name="文本框 1538"/>
          <p:cNvSpPr txBox="1"/>
          <p:nvPr/>
        </p:nvSpPr>
        <p:spPr>
          <a:xfrm>
            <a:off x="802080" y="97668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关键技术回顾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0" name="文本框 1539"/>
          <p:cNvSpPr txBox="1"/>
          <p:nvPr/>
        </p:nvSpPr>
        <p:spPr>
          <a:xfrm>
            <a:off x="1044720" y="1534680"/>
            <a:ext cx="1509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模块化设计与链式逻辑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1" name="文本框 1540"/>
          <p:cNvSpPr txBox="1"/>
          <p:nvPr/>
        </p:nvSpPr>
        <p:spPr>
          <a:xfrm>
            <a:off x="1044720" y="1759320"/>
            <a:ext cx="3873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将复杂任务拆解为逻辑单元，实现高效执行与管理，支持线性链、分支链和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2" name="任意多边形: 形状 1541"/>
          <p:cNvSpPr/>
          <p:nvPr/>
        </p:nvSpPr>
        <p:spPr>
          <a:xfrm>
            <a:off x="676800" y="253188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2"/>
                </a:moveTo>
                <a:cubicBezTo>
                  <a:pt x="744" y="397"/>
                  <a:pt x="741" y="421"/>
                  <a:pt x="736" y="445"/>
                </a:cubicBezTo>
                <a:cubicBezTo>
                  <a:pt x="732" y="469"/>
                  <a:pt x="725" y="492"/>
                  <a:pt x="714" y="515"/>
                </a:cubicBezTo>
                <a:cubicBezTo>
                  <a:pt x="705" y="537"/>
                  <a:pt x="694" y="559"/>
                  <a:pt x="680" y="579"/>
                </a:cubicBezTo>
                <a:cubicBezTo>
                  <a:pt x="666" y="599"/>
                  <a:pt x="651" y="618"/>
                  <a:pt x="634" y="635"/>
                </a:cubicBezTo>
                <a:cubicBezTo>
                  <a:pt x="617" y="652"/>
                  <a:pt x="598" y="668"/>
                  <a:pt x="578" y="681"/>
                </a:cubicBezTo>
                <a:cubicBezTo>
                  <a:pt x="557" y="695"/>
                  <a:pt x="536" y="706"/>
                  <a:pt x="513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1"/>
                  <a:pt x="396" y="744"/>
                  <a:pt x="371" y="744"/>
                </a:cubicBezTo>
                <a:cubicBezTo>
                  <a:pt x="347" y="744"/>
                  <a:pt x="323" y="741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6"/>
                  <a:pt x="185" y="695"/>
                  <a:pt x="165" y="681"/>
                </a:cubicBezTo>
                <a:cubicBezTo>
                  <a:pt x="145" y="668"/>
                  <a:pt x="126" y="652"/>
                  <a:pt x="109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9"/>
                  <a:pt x="37" y="537"/>
                  <a:pt x="28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2" y="421"/>
                  <a:pt x="0" y="397"/>
                  <a:pt x="0" y="372"/>
                </a:cubicBezTo>
                <a:cubicBezTo>
                  <a:pt x="0" y="348"/>
                  <a:pt x="2" y="324"/>
                  <a:pt x="7" y="300"/>
                </a:cubicBezTo>
                <a:cubicBezTo>
                  <a:pt x="12" y="276"/>
                  <a:pt x="19" y="253"/>
                  <a:pt x="28" y="230"/>
                </a:cubicBezTo>
                <a:cubicBezTo>
                  <a:pt x="37" y="208"/>
                  <a:pt x="49" y="186"/>
                  <a:pt x="62" y="166"/>
                </a:cubicBezTo>
                <a:cubicBezTo>
                  <a:pt x="76" y="146"/>
                  <a:pt x="91" y="127"/>
                  <a:pt x="109" y="110"/>
                </a:cubicBezTo>
                <a:cubicBezTo>
                  <a:pt x="126" y="93"/>
                  <a:pt x="145" y="77"/>
                  <a:pt x="165" y="64"/>
                </a:cubicBezTo>
                <a:cubicBezTo>
                  <a:pt x="185" y="50"/>
                  <a:pt x="207" y="39"/>
                  <a:pt x="229" y="29"/>
                </a:cubicBezTo>
                <a:cubicBezTo>
                  <a:pt x="252" y="20"/>
                  <a:pt x="275" y="12"/>
                  <a:pt x="299" y="7"/>
                </a:cubicBezTo>
                <a:cubicBezTo>
                  <a:pt x="323" y="2"/>
                  <a:pt x="347" y="0"/>
                  <a:pt x="371" y="0"/>
                </a:cubicBezTo>
                <a:cubicBezTo>
                  <a:pt x="396" y="0"/>
                  <a:pt x="420" y="2"/>
                  <a:pt x="444" y="7"/>
                </a:cubicBezTo>
                <a:cubicBezTo>
                  <a:pt x="468" y="12"/>
                  <a:pt x="491" y="20"/>
                  <a:pt x="513" y="29"/>
                </a:cubicBezTo>
                <a:cubicBezTo>
                  <a:pt x="536" y="39"/>
                  <a:pt x="557" y="50"/>
                  <a:pt x="578" y="64"/>
                </a:cubicBezTo>
                <a:cubicBezTo>
                  <a:pt x="598" y="77"/>
                  <a:pt x="617" y="93"/>
                  <a:pt x="634" y="110"/>
                </a:cubicBezTo>
                <a:cubicBezTo>
                  <a:pt x="651" y="127"/>
                  <a:pt x="666" y="146"/>
                  <a:pt x="680" y="166"/>
                </a:cubicBezTo>
                <a:cubicBezTo>
                  <a:pt x="694" y="186"/>
                  <a:pt x="705" y="208"/>
                  <a:pt x="714" y="230"/>
                </a:cubicBezTo>
                <a:cubicBezTo>
                  <a:pt x="725" y="253"/>
                  <a:pt x="732" y="276"/>
                  <a:pt x="736" y="300"/>
                </a:cubicBezTo>
                <a:cubicBezTo>
                  <a:pt x="741" y="324"/>
                  <a:pt x="744" y="348"/>
                  <a:pt x="744" y="372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43" name="图片 1542"/>
          <p:cNvPicPr/>
          <p:nvPr/>
        </p:nvPicPr>
        <p:blipFill>
          <a:blip r:embed="rId5"/>
          <a:stretch/>
        </p:blipFill>
        <p:spPr>
          <a:xfrm>
            <a:off x="752040" y="26071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44" name="文本框 1543"/>
          <p:cNvSpPr txBox="1"/>
          <p:nvPr/>
        </p:nvSpPr>
        <p:spPr>
          <a:xfrm>
            <a:off x="1044720" y="192636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循环链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5" name="文本框 1544"/>
          <p:cNvSpPr txBox="1"/>
          <p:nvPr/>
        </p:nvSpPr>
        <p:spPr>
          <a:xfrm>
            <a:off x="1044720" y="2521080"/>
            <a:ext cx="1660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多步骤推理与任务自动化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6" name="文本框 1545"/>
          <p:cNvSpPr txBox="1"/>
          <p:nvPr/>
        </p:nvSpPr>
        <p:spPr>
          <a:xfrm>
            <a:off x="1044720" y="2745360"/>
            <a:ext cx="3873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通过条件判断和动态路径选择，提高应对复杂场景的灵活性，实现无缝自动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7" name="任意多边形: 形状 1546"/>
          <p:cNvSpPr/>
          <p:nvPr/>
        </p:nvSpPr>
        <p:spPr>
          <a:xfrm>
            <a:off x="676800" y="351792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3"/>
                </a:moveTo>
                <a:cubicBezTo>
                  <a:pt x="744" y="397"/>
                  <a:pt x="741" y="421"/>
                  <a:pt x="736" y="445"/>
                </a:cubicBezTo>
                <a:cubicBezTo>
                  <a:pt x="732" y="469"/>
                  <a:pt x="725" y="492"/>
                  <a:pt x="714" y="515"/>
                </a:cubicBezTo>
                <a:cubicBezTo>
                  <a:pt x="705" y="537"/>
                  <a:pt x="694" y="559"/>
                  <a:pt x="680" y="579"/>
                </a:cubicBezTo>
                <a:cubicBezTo>
                  <a:pt x="666" y="599"/>
                  <a:pt x="651" y="618"/>
                  <a:pt x="634" y="635"/>
                </a:cubicBezTo>
                <a:cubicBezTo>
                  <a:pt x="617" y="652"/>
                  <a:pt x="598" y="668"/>
                  <a:pt x="578" y="681"/>
                </a:cubicBezTo>
                <a:cubicBezTo>
                  <a:pt x="557" y="695"/>
                  <a:pt x="536" y="706"/>
                  <a:pt x="513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2"/>
                  <a:pt x="396" y="744"/>
                  <a:pt x="371" y="744"/>
                </a:cubicBezTo>
                <a:cubicBezTo>
                  <a:pt x="347" y="744"/>
                  <a:pt x="323" y="742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6"/>
                  <a:pt x="185" y="695"/>
                  <a:pt x="165" y="681"/>
                </a:cubicBezTo>
                <a:cubicBezTo>
                  <a:pt x="145" y="668"/>
                  <a:pt x="126" y="652"/>
                  <a:pt x="109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9"/>
                  <a:pt x="37" y="537"/>
                  <a:pt x="28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2" y="421"/>
                  <a:pt x="0" y="397"/>
                  <a:pt x="0" y="373"/>
                </a:cubicBezTo>
                <a:cubicBezTo>
                  <a:pt x="0" y="348"/>
                  <a:pt x="2" y="324"/>
                  <a:pt x="7" y="300"/>
                </a:cubicBezTo>
                <a:cubicBezTo>
                  <a:pt x="12" y="276"/>
                  <a:pt x="19" y="253"/>
                  <a:pt x="28" y="229"/>
                </a:cubicBezTo>
                <a:cubicBezTo>
                  <a:pt x="37" y="207"/>
                  <a:pt x="49" y="186"/>
                  <a:pt x="62" y="165"/>
                </a:cubicBezTo>
                <a:cubicBezTo>
                  <a:pt x="76" y="145"/>
                  <a:pt x="91" y="126"/>
                  <a:pt x="109" y="109"/>
                </a:cubicBezTo>
                <a:cubicBezTo>
                  <a:pt x="126" y="92"/>
                  <a:pt x="145" y="76"/>
                  <a:pt x="165" y="63"/>
                </a:cubicBezTo>
                <a:cubicBezTo>
                  <a:pt x="185" y="49"/>
                  <a:pt x="207" y="38"/>
                  <a:pt x="229" y="28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3"/>
                  <a:pt x="347" y="0"/>
                  <a:pt x="371" y="0"/>
                </a:cubicBezTo>
                <a:cubicBezTo>
                  <a:pt x="396" y="0"/>
                  <a:pt x="420" y="3"/>
                  <a:pt x="444" y="7"/>
                </a:cubicBezTo>
                <a:cubicBezTo>
                  <a:pt x="468" y="12"/>
                  <a:pt x="491" y="19"/>
                  <a:pt x="513" y="28"/>
                </a:cubicBezTo>
                <a:cubicBezTo>
                  <a:pt x="536" y="38"/>
                  <a:pt x="557" y="49"/>
                  <a:pt x="578" y="63"/>
                </a:cubicBezTo>
                <a:cubicBezTo>
                  <a:pt x="598" y="76"/>
                  <a:pt x="617" y="92"/>
                  <a:pt x="634" y="109"/>
                </a:cubicBezTo>
                <a:cubicBezTo>
                  <a:pt x="651" y="126"/>
                  <a:pt x="666" y="145"/>
                  <a:pt x="680" y="165"/>
                </a:cubicBezTo>
                <a:cubicBezTo>
                  <a:pt x="694" y="186"/>
                  <a:pt x="705" y="207"/>
                  <a:pt x="714" y="229"/>
                </a:cubicBezTo>
                <a:cubicBezTo>
                  <a:pt x="725" y="253"/>
                  <a:pt x="732" y="276"/>
                  <a:pt x="736" y="300"/>
                </a:cubicBezTo>
                <a:cubicBezTo>
                  <a:pt x="741" y="324"/>
                  <a:pt x="744" y="348"/>
                  <a:pt x="744" y="373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48" name="图片 1547"/>
          <p:cNvPicPr/>
          <p:nvPr/>
        </p:nvPicPr>
        <p:blipFill>
          <a:blip r:embed="rId6"/>
          <a:stretch/>
        </p:blipFill>
        <p:spPr>
          <a:xfrm>
            <a:off x="760320" y="3593520"/>
            <a:ext cx="10008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49" name="文本框 1548"/>
          <p:cNvSpPr txBox="1"/>
          <p:nvPr/>
        </p:nvSpPr>
        <p:spPr>
          <a:xfrm>
            <a:off x="1044720" y="29124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化操作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0" name="文本框 1549"/>
          <p:cNvSpPr txBox="1"/>
          <p:nvPr/>
        </p:nvSpPr>
        <p:spPr>
          <a:xfrm>
            <a:off x="1044720" y="3507120"/>
            <a:ext cx="1509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外部数据源与工具集成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1" name="文本框 1550"/>
          <p:cNvSpPr txBox="1"/>
          <p:nvPr/>
        </p:nvSpPr>
        <p:spPr>
          <a:xfrm>
            <a:off x="1044720" y="37314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集成数据库、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2" name="文本框 1551"/>
          <p:cNvSpPr txBox="1"/>
          <p:nvPr/>
        </p:nvSpPr>
        <p:spPr>
          <a:xfrm>
            <a:off x="1746720" y="373536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3" name="文本框 1552"/>
          <p:cNvSpPr txBox="1"/>
          <p:nvPr/>
        </p:nvSpPr>
        <p:spPr>
          <a:xfrm>
            <a:off x="1931760" y="3731400"/>
            <a:ext cx="3051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服务、文档处理和物联网设备，扩展智能体的数据处理和交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4" name="任意多边形: 形状 1553"/>
          <p:cNvSpPr/>
          <p:nvPr/>
        </p:nvSpPr>
        <p:spPr>
          <a:xfrm>
            <a:off x="676800" y="450396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2"/>
                </a:moveTo>
                <a:cubicBezTo>
                  <a:pt x="744" y="396"/>
                  <a:pt x="741" y="420"/>
                  <a:pt x="736" y="444"/>
                </a:cubicBezTo>
                <a:cubicBezTo>
                  <a:pt x="732" y="468"/>
                  <a:pt x="725" y="492"/>
                  <a:pt x="714" y="515"/>
                </a:cubicBezTo>
                <a:cubicBezTo>
                  <a:pt x="705" y="537"/>
                  <a:pt x="694" y="559"/>
                  <a:pt x="680" y="579"/>
                </a:cubicBezTo>
                <a:cubicBezTo>
                  <a:pt x="666" y="599"/>
                  <a:pt x="651" y="618"/>
                  <a:pt x="634" y="635"/>
                </a:cubicBezTo>
                <a:cubicBezTo>
                  <a:pt x="617" y="653"/>
                  <a:pt x="598" y="668"/>
                  <a:pt x="578" y="682"/>
                </a:cubicBezTo>
                <a:cubicBezTo>
                  <a:pt x="557" y="695"/>
                  <a:pt x="536" y="707"/>
                  <a:pt x="513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2"/>
                  <a:pt x="396" y="744"/>
                  <a:pt x="371" y="744"/>
                </a:cubicBezTo>
                <a:cubicBezTo>
                  <a:pt x="347" y="744"/>
                  <a:pt x="323" y="742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7"/>
                  <a:pt x="185" y="695"/>
                  <a:pt x="165" y="682"/>
                </a:cubicBezTo>
                <a:cubicBezTo>
                  <a:pt x="145" y="668"/>
                  <a:pt x="126" y="653"/>
                  <a:pt x="109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9"/>
                  <a:pt x="37" y="537"/>
                  <a:pt x="28" y="515"/>
                </a:cubicBezTo>
                <a:cubicBezTo>
                  <a:pt x="19" y="492"/>
                  <a:pt x="12" y="468"/>
                  <a:pt x="7" y="444"/>
                </a:cubicBezTo>
                <a:cubicBezTo>
                  <a:pt x="2" y="420"/>
                  <a:pt x="0" y="396"/>
                  <a:pt x="0" y="372"/>
                </a:cubicBezTo>
                <a:cubicBezTo>
                  <a:pt x="0" y="347"/>
                  <a:pt x="2" y="323"/>
                  <a:pt x="7" y="299"/>
                </a:cubicBezTo>
                <a:cubicBezTo>
                  <a:pt x="12" y="275"/>
                  <a:pt x="19" y="252"/>
                  <a:pt x="28" y="230"/>
                </a:cubicBezTo>
                <a:cubicBezTo>
                  <a:pt x="37" y="207"/>
                  <a:pt x="49" y="186"/>
                  <a:pt x="62" y="165"/>
                </a:cubicBezTo>
                <a:cubicBezTo>
                  <a:pt x="76" y="145"/>
                  <a:pt x="91" y="126"/>
                  <a:pt x="109" y="109"/>
                </a:cubicBezTo>
                <a:cubicBezTo>
                  <a:pt x="126" y="92"/>
                  <a:pt x="145" y="76"/>
                  <a:pt x="165" y="63"/>
                </a:cubicBezTo>
                <a:cubicBezTo>
                  <a:pt x="185" y="49"/>
                  <a:pt x="207" y="38"/>
                  <a:pt x="229" y="29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3"/>
                  <a:pt x="347" y="0"/>
                  <a:pt x="371" y="0"/>
                </a:cubicBezTo>
                <a:cubicBezTo>
                  <a:pt x="396" y="0"/>
                  <a:pt x="420" y="3"/>
                  <a:pt x="444" y="7"/>
                </a:cubicBezTo>
                <a:cubicBezTo>
                  <a:pt x="468" y="12"/>
                  <a:pt x="491" y="19"/>
                  <a:pt x="513" y="29"/>
                </a:cubicBezTo>
                <a:cubicBezTo>
                  <a:pt x="536" y="38"/>
                  <a:pt x="557" y="49"/>
                  <a:pt x="578" y="63"/>
                </a:cubicBezTo>
                <a:cubicBezTo>
                  <a:pt x="598" y="76"/>
                  <a:pt x="617" y="92"/>
                  <a:pt x="634" y="109"/>
                </a:cubicBezTo>
                <a:cubicBezTo>
                  <a:pt x="651" y="126"/>
                  <a:pt x="666" y="145"/>
                  <a:pt x="680" y="165"/>
                </a:cubicBezTo>
                <a:cubicBezTo>
                  <a:pt x="694" y="186"/>
                  <a:pt x="705" y="207"/>
                  <a:pt x="714" y="230"/>
                </a:cubicBezTo>
                <a:cubicBezTo>
                  <a:pt x="725" y="252"/>
                  <a:pt x="732" y="275"/>
                  <a:pt x="736" y="299"/>
                </a:cubicBezTo>
                <a:cubicBezTo>
                  <a:pt x="741" y="323"/>
                  <a:pt x="744" y="347"/>
                  <a:pt x="744" y="372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55" name="图片 1554"/>
          <p:cNvPicPr/>
          <p:nvPr/>
        </p:nvPicPr>
        <p:blipFill>
          <a:blip r:embed="rId7"/>
          <a:stretch/>
        </p:blipFill>
        <p:spPr>
          <a:xfrm>
            <a:off x="743760" y="4579560"/>
            <a:ext cx="13320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6" name="文本框 1555"/>
          <p:cNvSpPr txBox="1"/>
          <p:nvPr/>
        </p:nvSpPr>
        <p:spPr>
          <a:xfrm>
            <a:off x="1044720" y="389844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互能力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7" name="文本框 1556"/>
          <p:cNvSpPr txBox="1"/>
          <p:nvPr/>
        </p:nvSpPr>
        <p:spPr>
          <a:xfrm>
            <a:off x="1044720" y="4493160"/>
            <a:ext cx="1358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记忆管理与对话优化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8" name="文本框 1557"/>
          <p:cNvSpPr txBox="1"/>
          <p:nvPr/>
        </p:nvSpPr>
        <p:spPr>
          <a:xfrm>
            <a:off x="1044720" y="4717440"/>
            <a:ext cx="3873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通过短期和长期记忆模块，实现多轮对话连贯性和个性化服务，处理复杂交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9" name="任意多边形: 形状 1558"/>
          <p:cNvSpPr/>
          <p:nvPr/>
        </p:nvSpPr>
        <p:spPr>
          <a:xfrm>
            <a:off x="5548680" y="1370160"/>
            <a:ext cx="4613400" cy="2390400"/>
          </a:xfrm>
          <a:custGeom>
            <a:avLst/>
            <a:gdLst/>
            <a:ahLst/>
            <a:cxnLst/>
            <a:rect l="0" t="0" r="r" b="b"/>
            <a:pathLst>
              <a:path w="12815" h="6640">
                <a:moveTo>
                  <a:pt x="14" y="115"/>
                </a:move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7" y="5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5"/>
                  <a:pt x="12700" y="15"/>
                </a:cubicBezTo>
                <a:cubicBezTo>
                  <a:pt x="12723" y="24"/>
                  <a:pt x="12743" y="37"/>
                  <a:pt x="12760" y="55"/>
                </a:cubicBezTo>
                <a:cubicBezTo>
                  <a:pt x="12778" y="72"/>
                  <a:pt x="12791" y="92"/>
                  <a:pt x="12800" y="115"/>
                </a:cubicBezTo>
                <a:cubicBezTo>
                  <a:pt x="12810" y="138"/>
                  <a:pt x="12815" y="162"/>
                  <a:pt x="12815" y="186"/>
                </a:cubicBezTo>
                <a:lnTo>
                  <a:pt x="12815" y="6455"/>
                </a:lnTo>
                <a:cubicBezTo>
                  <a:pt x="12815" y="6479"/>
                  <a:pt x="12810" y="6503"/>
                  <a:pt x="12800" y="6526"/>
                </a:cubicBezTo>
                <a:cubicBezTo>
                  <a:pt x="12791" y="6548"/>
                  <a:pt x="12778" y="6569"/>
                  <a:pt x="12760" y="6586"/>
                </a:cubicBezTo>
                <a:cubicBezTo>
                  <a:pt x="12743" y="6603"/>
                  <a:pt x="12723" y="6617"/>
                  <a:pt x="12700" y="6626"/>
                </a:cubicBezTo>
                <a:cubicBezTo>
                  <a:pt x="12677" y="6636"/>
                  <a:pt x="12653" y="6640"/>
                  <a:pt x="12629" y="6640"/>
                </a:cubicBezTo>
                <a:lnTo>
                  <a:pt x="186" y="6640"/>
                </a:lnTo>
                <a:cubicBezTo>
                  <a:pt x="161" y="6640"/>
                  <a:pt x="137" y="6636"/>
                  <a:pt x="115" y="6626"/>
                </a:cubicBezTo>
                <a:cubicBezTo>
                  <a:pt x="92" y="6617"/>
                  <a:pt x="72" y="6603"/>
                  <a:pt x="54" y="6586"/>
                </a:cubicBezTo>
                <a:cubicBezTo>
                  <a:pt x="37" y="6569"/>
                  <a:pt x="24" y="6548"/>
                  <a:pt x="14" y="6526"/>
                </a:cubicBezTo>
                <a:cubicBezTo>
                  <a:pt x="5" y="6503"/>
                  <a:pt x="0" y="6479"/>
                  <a:pt x="0" y="6455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0" name="任意多边形: 形状 1559"/>
          <p:cNvSpPr/>
          <p:nvPr/>
        </p:nvSpPr>
        <p:spPr>
          <a:xfrm>
            <a:off x="5548680" y="1370160"/>
            <a:ext cx="4613400" cy="2390400"/>
          </a:xfrm>
          <a:custGeom>
            <a:avLst/>
            <a:gdLst/>
            <a:ahLst/>
            <a:cxnLst/>
            <a:rect l="0" t="0" r="r" b="b"/>
            <a:pathLst>
              <a:path w="12815" h="6640">
                <a:moveTo>
                  <a:pt x="0" y="6455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7" y="5"/>
                  <a:pt x="161" y="0"/>
                  <a:pt x="186" y="0"/>
                </a:cubicBezTo>
                <a:lnTo>
                  <a:pt x="12629" y="0"/>
                </a:lnTo>
                <a:cubicBezTo>
                  <a:pt x="12653" y="0"/>
                  <a:pt x="12677" y="5"/>
                  <a:pt x="12700" y="15"/>
                </a:cubicBezTo>
                <a:cubicBezTo>
                  <a:pt x="12723" y="24"/>
                  <a:pt x="12743" y="37"/>
                  <a:pt x="12760" y="55"/>
                </a:cubicBezTo>
                <a:cubicBezTo>
                  <a:pt x="12778" y="72"/>
                  <a:pt x="12791" y="92"/>
                  <a:pt x="12800" y="115"/>
                </a:cubicBezTo>
                <a:cubicBezTo>
                  <a:pt x="12810" y="138"/>
                  <a:pt x="12815" y="162"/>
                  <a:pt x="12815" y="186"/>
                </a:cubicBezTo>
                <a:lnTo>
                  <a:pt x="12815" y="6455"/>
                </a:lnTo>
                <a:cubicBezTo>
                  <a:pt x="12815" y="6479"/>
                  <a:pt x="12810" y="6503"/>
                  <a:pt x="12800" y="6526"/>
                </a:cubicBezTo>
                <a:cubicBezTo>
                  <a:pt x="12791" y="6548"/>
                  <a:pt x="12778" y="6569"/>
                  <a:pt x="12760" y="6586"/>
                </a:cubicBezTo>
                <a:cubicBezTo>
                  <a:pt x="12743" y="6603"/>
                  <a:pt x="12723" y="6617"/>
                  <a:pt x="12700" y="6626"/>
                </a:cubicBezTo>
                <a:cubicBezTo>
                  <a:pt x="12677" y="6636"/>
                  <a:pt x="12653" y="6640"/>
                  <a:pt x="12629" y="6640"/>
                </a:cubicBezTo>
                <a:lnTo>
                  <a:pt x="186" y="6640"/>
                </a:lnTo>
                <a:cubicBezTo>
                  <a:pt x="161" y="6640"/>
                  <a:pt x="137" y="6636"/>
                  <a:pt x="115" y="6626"/>
                </a:cubicBezTo>
                <a:cubicBezTo>
                  <a:pt x="92" y="6617"/>
                  <a:pt x="72" y="6603"/>
                  <a:pt x="54" y="6586"/>
                </a:cubicBezTo>
                <a:cubicBezTo>
                  <a:pt x="37" y="6569"/>
                  <a:pt x="24" y="6548"/>
                  <a:pt x="14" y="6526"/>
                </a:cubicBezTo>
                <a:cubicBezTo>
                  <a:pt x="5" y="6503"/>
                  <a:pt x="0" y="6479"/>
                  <a:pt x="0" y="6455"/>
                </a:cubicBezTo>
                <a:moveTo>
                  <a:pt x="23" y="186"/>
                </a:moveTo>
                <a:lnTo>
                  <a:pt x="23" y="6455"/>
                </a:lnTo>
                <a:cubicBezTo>
                  <a:pt x="23" y="6465"/>
                  <a:pt x="24" y="6476"/>
                  <a:pt x="26" y="6486"/>
                </a:cubicBezTo>
                <a:cubicBezTo>
                  <a:pt x="28" y="6497"/>
                  <a:pt x="31" y="6507"/>
                  <a:pt x="36" y="6517"/>
                </a:cubicBezTo>
                <a:cubicBezTo>
                  <a:pt x="40" y="6527"/>
                  <a:pt x="45" y="6536"/>
                  <a:pt x="51" y="6545"/>
                </a:cubicBezTo>
                <a:cubicBezTo>
                  <a:pt x="56" y="6554"/>
                  <a:pt x="63" y="6562"/>
                  <a:pt x="71" y="6570"/>
                </a:cubicBezTo>
                <a:cubicBezTo>
                  <a:pt x="78" y="6577"/>
                  <a:pt x="87" y="6584"/>
                  <a:pt x="95" y="6590"/>
                </a:cubicBezTo>
                <a:cubicBezTo>
                  <a:pt x="104" y="6596"/>
                  <a:pt x="114" y="6601"/>
                  <a:pt x="123" y="6605"/>
                </a:cubicBezTo>
                <a:cubicBezTo>
                  <a:pt x="133" y="6609"/>
                  <a:pt x="144" y="6612"/>
                  <a:pt x="154" y="6614"/>
                </a:cubicBezTo>
                <a:cubicBezTo>
                  <a:pt x="164" y="6616"/>
                  <a:pt x="175" y="6617"/>
                  <a:pt x="186" y="6617"/>
                </a:cubicBezTo>
                <a:lnTo>
                  <a:pt x="12629" y="6617"/>
                </a:lnTo>
                <a:cubicBezTo>
                  <a:pt x="12640" y="6617"/>
                  <a:pt x="12650" y="6616"/>
                  <a:pt x="12661" y="6614"/>
                </a:cubicBezTo>
                <a:cubicBezTo>
                  <a:pt x="12671" y="6612"/>
                  <a:pt x="12681" y="6609"/>
                  <a:pt x="12691" y="6605"/>
                </a:cubicBezTo>
                <a:cubicBezTo>
                  <a:pt x="12701" y="6601"/>
                  <a:pt x="12710" y="6596"/>
                  <a:pt x="12719" y="6590"/>
                </a:cubicBezTo>
                <a:cubicBezTo>
                  <a:pt x="12728" y="6584"/>
                  <a:pt x="12736" y="6577"/>
                  <a:pt x="12744" y="6570"/>
                </a:cubicBezTo>
                <a:cubicBezTo>
                  <a:pt x="12751" y="6562"/>
                  <a:pt x="12758" y="6554"/>
                  <a:pt x="12764" y="6545"/>
                </a:cubicBezTo>
                <a:cubicBezTo>
                  <a:pt x="12770" y="6536"/>
                  <a:pt x="12775" y="6527"/>
                  <a:pt x="12779" y="6517"/>
                </a:cubicBezTo>
                <a:cubicBezTo>
                  <a:pt x="12783" y="6507"/>
                  <a:pt x="12786" y="6497"/>
                  <a:pt x="12788" y="6486"/>
                </a:cubicBezTo>
                <a:cubicBezTo>
                  <a:pt x="12790" y="6476"/>
                  <a:pt x="12791" y="6465"/>
                  <a:pt x="12791" y="6455"/>
                </a:cubicBezTo>
                <a:lnTo>
                  <a:pt x="12791" y="186"/>
                </a:lnTo>
                <a:cubicBezTo>
                  <a:pt x="12791" y="175"/>
                  <a:pt x="12790" y="165"/>
                  <a:pt x="12788" y="154"/>
                </a:cubicBezTo>
                <a:cubicBezTo>
                  <a:pt x="12786" y="144"/>
                  <a:pt x="12783" y="134"/>
                  <a:pt x="12779" y="124"/>
                </a:cubicBezTo>
                <a:cubicBezTo>
                  <a:pt x="12775" y="114"/>
                  <a:pt x="12770" y="105"/>
                  <a:pt x="12764" y="96"/>
                </a:cubicBezTo>
                <a:cubicBezTo>
                  <a:pt x="12758" y="87"/>
                  <a:pt x="12751" y="79"/>
                  <a:pt x="12744" y="71"/>
                </a:cubicBezTo>
                <a:cubicBezTo>
                  <a:pt x="12736" y="64"/>
                  <a:pt x="12728" y="57"/>
                  <a:pt x="12719" y="51"/>
                </a:cubicBezTo>
                <a:cubicBezTo>
                  <a:pt x="12710" y="45"/>
                  <a:pt x="12701" y="40"/>
                  <a:pt x="12691" y="36"/>
                </a:cubicBezTo>
                <a:cubicBezTo>
                  <a:pt x="12681" y="32"/>
                  <a:pt x="12671" y="29"/>
                  <a:pt x="12661" y="27"/>
                </a:cubicBezTo>
                <a:cubicBezTo>
                  <a:pt x="12650" y="25"/>
                  <a:pt x="12640" y="24"/>
                  <a:pt x="12629" y="24"/>
                </a:cubicBezTo>
                <a:lnTo>
                  <a:pt x="186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4" y="29"/>
                  <a:pt x="133" y="32"/>
                  <a:pt x="123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6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61" name="图片 1560"/>
          <p:cNvPicPr/>
          <p:nvPr/>
        </p:nvPicPr>
        <p:blipFill>
          <a:blip r:embed="rId8"/>
          <a:stretch/>
        </p:blipFill>
        <p:spPr>
          <a:xfrm>
            <a:off x="5548680" y="99432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62" name="文本框 1561"/>
          <p:cNvSpPr txBox="1"/>
          <p:nvPr/>
        </p:nvSpPr>
        <p:spPr>
          <a:xfrm>
            <a:off x="1044720" y="488448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互场景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3" name="任意多边形: 形状 1562"/>
          <p:cNvSpPr/>
          <p:nvPr/>
        </p:nvSpPr>
        <p:spPr>
          <a:xfrm>
            <a:off x="5757480" y="1595880"/>
            <a:ext cx="334800" cy="334800"/>
          </a:xfrm>
          <a:custGeom>
            <a:avLst/>
            <a:gdLst/>
            <a:ahLst/>
            <a:cxnLst/>
            <a:rect l="0" t="0" r="r" b="b"/>
            <a:pathLst>
              <a:path w="930" h="930">
                <a:moveTo>
                  <a:pt x="930" y="464"/>
                </a:moveTo>
                <a:cubicBezTo>
                  <a:pt x="930" y="495"/>
                  <a:pt x="927" y="525"/>
                  <a:pt x="921" y="555"/>
                </a:cubicBezTo>
                <a:cubicBezTo>
                  <a:pt x="915" y="585"/>
                  <a:pt x="906" y="614"/>
                  <a:pt x="894" y="642"/>
                </a:cubicBezTo>
                <a:cubicBezTo>
                  <a:pt x="883" y="670"/>
                  <a:pt x="869" y="698"/>
                  <a:pt x="852" y="723"/>
                </a:cubicBezTo>
                <a:cubicBezTo>
                  <a:pt x="835" y="749"/>
                  <a:pt x="815" y="772"/>
                  <a:pt x="794" y="794"/>
                </a:cubicBezTo>
                <a:cubicBezTo>
                  <a:pt x="772" y="815"/>
                  <a:pt x="749" y="835"/>
                  <a:pt x="723" y="851"/>
                </a:cubicBezTo>
                <a:cubicBezTo>
                  <a:pt x="698" y="868"/>
                  <a:pt x="671" y="883"/>
                  <a:pt x="643" y="894"/>
                </a:cubicBezTo>
                <a:cubicBezTo>
                  <a:pt x="615" y="906"/>
                  <a:pt x="586" y="915"/>
                  <a:pt x="556" y="921"/>
                </a:cubicBezTo>
                <a:cubicBezTo>
                  <a:pt x="526" y="927"/>
                  <a:pt x="496" y="930"/>
                  <a:pt x="466" y="930"/>
                </a:cubicBezTo>
                <a:cubicBezTo>
                  <a:pt x="435" y="930"/>
                  <a:pt x="405" y="927"/>
                  <a:pt x="375" y="921"/>
                </a:cubicBezTo>
                <a:cubicBezTo>
                  <a:pt x="345" y="915"/>
                  <a:pt x="316" y="906"/>
                  <a:pt x="288" y="894"/>
                </a:cubicBezTo>
                <a:cubicBezTo>
                  <a:pt x="260" y="883"/>
                  <a:pt x="232" y="868"/>
                  <a:pt x="207" y="851"/>
                </a:cubicBezTo>
                <a:cubicBezTo>
                  <a:pt x="181" y="835"/>
                  <a:pt x="158" y="815"/>
                  <a:pt x="136" y="794"/>
                </a:cubicBezTo>
                <a:cubicBezTo>
                  <a:pt x="115" y="772"/>
                  <a:pt x="95" y="749"/>
                  <a:pt x="79" y="723"/>
                </a:cubicBezTo>
                <a:cubicBezTo>
                  <a:pt x="62" y="698"/>
                  <a:pt x="47" y="670"/>
                  <a:pt x="36" y="642"/>
                </a:cubicBezTo>
                <a:cubicBezTo>
                  <a:pt x="24" y="614"/>
                  <a:pt x="15" y="585"/>
                  <a:pt x="9" y="555"/>
                </a:cubicBezTo>
                <a:cubicBezTo>
                  <a:pt x="3" y="525"/>
                  <a:pt x="0" y="495"/>
                  <a:pt x="0" y="464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4" y="315"/>
                  <a:pt x="36" y="287"/>
                </a:cubicBezTo>
                <a:cubicBezTo>
                  <a:pt x="47" y="259"/>
                  <a:pt x="62" y="232"/>
                  <a:pt x="79" y="207"/>
                </a:cubicBezTo>
                <a:cubicBezTo>
                  <a:pt x="95" y="181"/>
                  <a:pt x="115" y="158"/>
                  <a:pt x="136" y="136"/>
                </a:cubicBezTo>
                <a:cubicBezTo>
                  <a:pt x="158" y="115"/>
                  <a:pt x="181" y="95"/>
                  <a:pt x="207" y="78"/>
                </a:cubicBezTo>
                <a:cubicBezTo>
                  <a:pt x="232" y="61"/>
                  <a:pt x="260" y="47"/>
                  <a:pt x="288" y="36"/>
                </a:cubicBezTo>
                <a:cubicBezTo>
                  <a:pt x="316" y="24"/>
                  <a:pt x="345" y="15"/>
                  <a:pt x="375" y="9"/>
                </a:cubicBezTo>
                <a:cubicBezTo>
                  <a:pt x="405" y="3"/>
                  <a:pt x="435" y="0"/>
                  <a:pt x="466" y="0"/>
                </a:cubicBezTo>
                <a:cubicBezTo>
                  <a:pt x="496" y="0"/>
                  <a:pt x="526" y="3"/>
                  <a:pt x="556" y="9"/>
                </a:cubicBezTo>
                <a:cubicBezTo>
                  <a:pt x="586" y="15"/>
                  <a:pt x="615" y="24"/>
                  <a:pt x="643" y="36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9" y="95"/>
                  <a:pt x="772" y="115"/>
                  <a:pt x="794" y="136"/>
                </a:cubicBezTo>
                <a:cubicBezTo>
                  <a:pt x="815" y="158"/>
                  <a:pt x="835" y="181"/>
                  <a:pt x="852" y="207"/>
                </a:cubicBezTo>
                <a:cubicBezTo>
                  <a:pt x="869" y="232"/>
                  <a:pt x="883" y="259"/>
                  <a:pt x="894" y="287"/>
                </a:cubicBezTo>
                <a:cubicBezTo>
                  <a:pt x="906" y="315"/>
                  <a:pt x="915" y="344"/>
                  <a:pt x="921" y="374"/>
                </a:cubicBezTo>
                <a:cubicBezTo>
                  <a:pt x="927" y="404"/>
                  <a:pt x="930" y="434"/>
                  <a:pt x="930" y="464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64" name="图片 1563"/>
          <p:cNvPicPr/>
          <p:nvPr/>
        </p:nvPicPr>
        <p:blipFill>
          <a:blip r:embed="rId9"/>
          <a:stretch/>
        </p:blipFill>
        <p:spPr>
          <a:xfrm>
            <a:off x="5857920" y="1696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65" name="文本框 1564"/>
          <p:cNvSpPr txBox="1"/>
          <p:nvPr/>
        </p:nvSpPr>
        <p:spPr>
          <a:xfrm>
            <a:off x="5766120" y="97668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未来发展展望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6" name="文本框 1565"/>
          <p:cNvSpPr txBox="1"/>
          <p:nvPr/>
        </p:nvSpPr>
        <p:spPr>
          <a:xfrm>
            <a:off x="6225840" y="15926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金融智能决策系统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7" name="任意多边形: 形状 1566"/>
          <p:cNvSpPr/>
          <p:nvPr/>
        </p:nvSpPr>
        <p:spPr>
          <a:xfrm>
            <a:off x="5757480" y="2130840"/>
            <a:ext cx="334800" cy="334440"/>
          </a:xfrm>
          <a:custGeom>
            <a:avLst/>
            <a:gdLst/>
            <a:ahLst/>
            <a:cxnLst/>
            <a:rect l="0" t="0" r="r" b="b"/>
            <a:pathLst>
              <a:path w="930" h="929">
                <a:moveTo>
                  <a:pt x="930" y="465"/>
                </a:moveTo>
                <a:cubicBezTo>
                  <a:pt x="930" y="496"/>
                  <a:pt x="927" y="526"/>
                  <a:pt x="921" y="556"/>
                </a:cubicBezTo>
                <a:cubicBezTo>
                  <a:pt x="915" y="586"/>
                  <a:pt x="906" y="615"/>
                  <a:pt x="894" y="643"/>
                </a:cubicBezTo>
                <a:cubicBezTo>
                  <a:pt x="883" y="671"/>
                  <a:pt x="869" y="698"/>
                  <a:pt x="852" y="723"/>
                </a:cubicBezTo>
                <a:cubicBezTo>
                  <a:pt x="835" y="748"/>
                  <a:pt x="815" y="772"/>
                  <a:pt x="794" y="793"/>
                </a:cubicBezTo>
                <a:cubicBezTo>
                  <a:pt x="772" y="815"/>
                  <a:pt x="749" y="834"/>
                  <a:pt x="723" y="851"/>
                </a:cubicBezTo>
                <a:cubicBezTo>
                  <a:pt x="698" y="868"/>
                  <a:pt x="671" y="882"/>
                  <a:pt x="643" y="894"/>
                </a:cubicBezTo>
                <a:cubicBezTo>
                  <a:pt x="615" y="906"/>
                  <a:pt x="586" y="914"/>
                  <a:pt x="556" y="920"/>
                </a:cubicBezTo>
                <a:cubicBezTo>
                  <a:pt x="526" y="926"/>
                  <a:pt x="496" y="929"/>
                  <a:pt x="466" y="929"/>
                </a:cubicBezTo>
                <a:cubicBezTo>
                  <a:pt x="435" y="929"/>
                  <a:pt x="405" y="926"/>
                  <a:pt x="375" y="920"/>
                </a:cubicBezTo>
                <a:cubicBezTo>
                  <a:pt x="345" y="914"/>
                  <a:pt x="316" y="906"/>
                  <a:pt x="288" y="894"/>
                </a:cubicBezTo>
                <a:cubicBezTo>
                  <a:pt x="260" y="882"/>
                  <a:pt x="232" y="868"/>
                  <a:pt x="207" y="851"/>
                </a:cubicBezTo>
                <a:cubicBezTo>
                  <a:pt x="181" y="834"/>
                  <a:pt x="158" y="815"/>
                  <a:pt x="136" y="793"/>
                </a:cubicBezTo>
                <a:cubicBezTo>
                  <a:pt x="115" y="772"/>
                  <a:pt x="95" y="748"/>
                  <a:pt x="79" y="723"/>
                </a:cubicBezTo>
                <a:cubicBezTo>
                  <a:pt x="62" y="698"/>
                  <a:pt x="47" y="671"/>
                  <a:pt x="36" y="643"/>
                </a:cubicBezTo>
                <a:cubicBezTo>
                  <a:pt x="24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4"/>
                  <a:pt x="9" y="375"/>
                </a:cubicBezTo>
                <a:cubicBezTo>
                  <a:pt x="15" y="345"/>
                  <a:pt x="24" y="316"/>
                  <a:pt x="36" y="287"/>
                </a:cubicBezTo>
                <a:cubicBezTo>
                  <a:pt x="47" y="259"/>
                  <a:pt x="62" y="233"/>
                  <a:pt x="79" y="207"/>
                </a:cubicBezTo>
                <a:cubicBezTo>
                  <a:pt x="95" y="182"/>
                  <a:pt x="115" y="158"/>
                  <a:pt x="136" y="137"/>
                </a:cubicBezTo>
                <a:cubicBezTo>
                  <a:pt x="158" y="115"/>
                  <a:pt x="181" y="95"/>
                  <a:pt x="207" y="78"/>
                </a:cubicBezTo>
                <a:cubicBezTo>
                  <a:pt x="232" y="61"/>
                  <a:pt x="260" y="47"/>
                  <a:pt x="288" y="35"/>
                </a:cubicBezTo>
                <a:cubicBezTo>
                  <a:pt x="316" y="24"/>
                  <a:pt x="345" y="15"/>
                  <a:pt x="375" y="9"/>
                </a:cubicBezTo>
                <a:cubicBezTo>
                  <a:pt x="405" y="3"/>
                  <a:pt x="435" y="0"/>
                  <a:pt x="466" y="0"/>
                </a:cubicBezTo>
                <a:cubicBezTo>
                  <a:pt x="496" y="0"/>
                  <a:pt x="526" y="3"/>
                  <a:pt x="556" y="9"/>
                </a:cubicBezTo>
                <a:cubicBezTo>
                  <a:pt x="586" y="15"/>
                  <a:pt x="615" y="24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9" y="95"/>
                  <a:pt x="772" y="115"/>
                  <a:pt x="794" y="137"/>
                </a:cubicBezTo>
                <a:cubicBezTo>
                  <a:pt x="815" y="158"/>
                  <a:pt x="835" y="182"/>
                  <a:pt x="852" y="207"/>
                </a:cubicBezTo>
                <a:cubicBezTo>
                  <a:pt x="869" y="233"/>
                  <a:pt x="883" y="259"/>
                  <a:pt x="894" y="287"/>
                </a:cubicBezTo>
                <a:cubicBezTo>
                  <a:pt x="906" y="316"/>
                  <a:pt x="915" y="345"/>
                  <a:pt x="921" y="375"/>
                </a:cubicBezTo>
                <a:cubicBezTo>
                  <a:pt x="927" y="404"/>
                  <a:pt x="930" y="435"/>
                  <a:pt x="930" y="465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68" name="图片 1567"/>
          <p:cNvPicPr/>
          <p:nvPr/>
        </p:nvPicPr>
        <p:blipFill>
          <a:blip r:embed="rId10"/>
          <a:stretch/>
        </p:blipFill>
        <p:spPr>
          <a:xfrm>
            <a:off x="5849640" y="223128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69" name="文本框 1568"/>
          <p:cNvSpPr txBox="1"/>
          <p:nvPr/>
        </p:nvSpPr>
        <p:spPr>
          <a:xfrm>
            <a:off x="6225840" y="1792800"/>
            <a:ext cx="3051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结合市场数据实时分析，实现投资策略自动调整与风险管理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0" name="文本框 1569"/>
          <p:cNvSpPr txBox="1"/>
          <p:nvPr/>
        </p:nvSpPr>
        <p:spPr>
          <a:xfrm>
            <a:off x="6225840" y="212760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医疗健康智能助手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1" name="任意多边形: 形状 1570"/>
          <p:cNvSpPr/>
          <p:nvPr/>
        </p:nvSpPr>
        <p:spPr>
          <a:xfrm>
            <a:off x="5757480" y="2665440"/>
            <a:ext cx="334800" cy="334800"/>
          </a:xfrm>
          <a:custGeom>
            <a:avLst/>
            <a:gdLst/>
            <a:ahLst/>
            <a:cxnLst/>
            <a:rect l="0" t="0" r="r" b="b"/>
            <a:pathLst>
              <a:path w="930" h="930">
                <a:moveTo>
                  <a:pt x="930" y="465"/>
                </a:moveTo>
                <a:cubicBezTo>
                  <a:pt x="930" y="496"/>
                  <a:pt x="927" y="526"/>
                  <a:pt x="921" y="556"/>
                </a:cubicBezTo>
                <a:cubicBezTo>
                  <a:pt x="915" y="586"/>
                  <a:pt x="906" y="615"/>
                  <a:pt x="894" y="643"/>
                </a:cubicBezTo>
                <a:cubicBezTo>
                  <a:pt x="883" y="672"/>
                  <a:pt x="869" y="698"/>
                  <a:pt x="852" y="724"/>
                </a:cubicBezTo>
                <a:cubicBezTo>
                  <a:pt x="835" y="749"/>
                  <a:pt x="815" y="772"/>
                  <a:pt x="794" y="794"/>
                </a:cubicBezTo>
                <a:cubicBezTo>
                  <a:pt x="772" y="816"/>
                  <a:pt x="749" y="835"/>
                  <a:pt x="723" y="852"/>
                </a:cubicBezTo>
                <a:cubicBezTo>
                  <a:pt x="698" y="869"/>
                  <a:pt x="671" y="883"/>
                  <a:pt x="643" y="895"/>
                </a:cubicBezTo>
                <a:cubicBezTo>
                  <a:pt x="615" y="906"/>
                  <a:pt x="586" y="915"/>
                  <a:pt x="556" y="921"/>
                </a:cubicBezTo>
                <a:cubicBezTo>
                  <a:pt x="526" y="927"/>
                  <a:pt x="496" y="930"/>
                  <a:pt x="466" y="930"/>
                </a:cubicBezTo>
                <a:cubicBezTo>
                  <a:pt x="435" y="930"/>
                  <a:pt x="405" y="927"/>
                  <a:pt x="375" y="921"/>
                </a:cubicBezTo>
                <a:cubicBezTo>
                  <a:pt x="345" y="915"/>
                  <a:pt x="316" y="906"/>
                  <a:pt x="288" y="895"/>
                </a:cubicBezTo>
                <a:cubicBezTo>
                  <a:pt x="260" y="883"/>
                  <a:pt x="232" y="869"/>
                  <a:pt x="207" y="852"/>
                </a:cubicBezTo>
                <a:cubicBezTo>
                  <a:pt x="181" y="835"/>
                  <a:pt x="158" y="816"/>
                  <a:pt x="136" y="794"/>
                </a:cubicBezTo>
                <a:cubicBezTo>
                  <a:pt x="115" y="772"/>
                  <a:pt x="95" y="749"/>
                  <a:pt x="79" y="724"/>
                </a:cubicBezTo>
                <a:cubicBezTo>
                  <a:pt x="62" y="698"/>
                  <a:pt x="47" y="672"/>
                  <a:pt x="36" y="643"/>
                </a:cubicBezTo>
                <a:cubicBezTo>
                  <a:pt x="24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4" y="315"/>
                  <a:pt x="36" y="287"/>
                </a:cubicBezTo>
                <a:cubicBezTo>
                  <a:pt x="47" y="259"/>
                  <a:pt x="62" y="232"/>
                  <a:pt x="79" y="207"/>
                </a:cubicBezTo>
                <a:cubicBezTo>
                  <a:pt x="95" y="181"/>
                  <a:pt x="115" y="158"/>
                  <a:pt x="136" y="136"/>
                </a:cubicBezTo>
                <a:cubicBezTo>
                  <a:pt x="158" y="115"/>
                  <a:pt x="181" y="96"/>
                  <a:pt x="207" y="79"/>
                </a:cubicBezTo>
                <a:cubicBezTo>
                  <a:pt x="232" y="62"/>
                  <a:pt x="260" y="47"/>
                  <a:pt x="288" y="36"/>
                </a:cubicBezTo>
                <a:cubicBezTo>
                  <a:pt x="316" y="24"/>
                  <a:pt x="345" y="15"/>
                  <a:pt x="375" y="9"/>
                </a:cubicBezTo>
                <a:cubicBezTo>
                  <a:pt x="405" y="3"/>
                  <a:pt x="435" y="0"/>
                  <a:pt x="466" y="0"/>
                </a:cubicBezTo>
                <a:cubicBezTo>
                  <a:pt x="496" y="0"/>
                  <a:pt x="526" y="3"/>
                  <a:pt x="556" y="9"/>
                </a:cubicBezTo>
                <a:cubicBezTo>
                  <a:pt x="586" y="15"/>
                  <a:pt x="615" y="24"/>
                  <a:pt x="643" y="36"/>
                </a:cubicBezTo>
                <a:cubicBezTo>
                  <a:pt x="671" y="47"/>
                  <a:pt x="698" y="62"/>
                  <a:pt x="723" y="79"/>
                </a:cubicBezTo>
                <a:cubicBezTo>
                  <a:pt x="749" y="96"/>
                  <a:pt x="772" y="115"/>
                  <a:pt x="794" y="136"/>
                </a:cubicBezTo>
                <a:cubicBezTo>
                  <a:pt x="815" y="158"/>
                  <a:pt x="835" y="181"/>
                  <a:pt x="852" y="207"/>
                </a:cubicBezTo>
                <a:cubicBezTo>
                  <a:pt x="869" y="232"/>
                  <a:pt x="883" y="259"/>
                  <a:pt x="894" y="287"/>
                </a:cubicBezTo>
                <a:cubicBezTo>
                  <a:pt x="906" y="315"/>
                  <a:pt x="915" y="344"/>
                  <a:pt x="921" y="374"/>
                </a:cubicBezTo>
                <a:cubicBezTo>
                  <a:pt x="927" y="404"/>
                  <a:pt x="930" y="434"/>
                  <a:pt x="930" y="465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72" name="图片 1571"/>
          <p:cNvPicPr/>
          <p:nvPr/>
        </p:nvPicPr>
        <p:blipFill>
          <a:blip r:embed="rId11"/>
          <a:stretch/>
        </p:blipFill>
        <p:spPr>
          <a:xfrm>
            <a:off x="5841360" y="276624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73" name="文本框 1572"/>
          <p:cNvSpPr txBox="1"/>
          <p:nvPr/>
        </p:nvSpPr>
        <p:spPr>
          <a:xfrm>
            <a:off x="6225840" y="2327400"/>
            <a:ext cx="3638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基于历史数据提供个性化健康建议，支持医疗问诊与治疗方案辅助决策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4" name="文本框 1573"/>
          <p:cNvSpPr txBox="1"/>
          <p:nvPr/>
        </p:nvSpPr>
        <p:spPr>
          <a:xfrm>
            <a:off x="6225840" y="266220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法律文档智能处理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5" name="任意多边形: 形状 1574"/>
          <p:cNvSpPr/>
          <p:nvPr/>
        </p:nvSpPr>
        <p:spPr>
          <a:xfrm>
            <a:off x="5757480" y="3200400"/>
            <a:ext cx="334800" cy="334800"/>
          </a:xfrm>
          <a:custGeom>
            <a:avLst/>
            <a:gdLst/>
            <a:ahLst/>
            <a:cxnLst/>
            <a:rect l="0" t="0" r="r" b="b"/>
            <a:pathLst>
              <a:path w="930" h="930">
                <a:moveTo>
                  <a:pt x="930" y="464"/>
                </a:moveTo>
                <a:cubicBezTo>
                  <a:pt x="930" y="495"/>
                  <a:pt x="927" y="525"/>
                  <a:pt x="921" y="555"/>
                </a:cubicBezTo>
                <a:cubicBezTo>
                  <a:pt x="915" y="585"/>
                  <a:pt x="906" y="614"/>
                  <a:pt x="894" y="642"/>
                </a:cubicBezTo>
                <a:cubicBezTo>
                  <a:pt x="883" y="670"/>
                  <a:pt x="869" y="697"/>
                  <a:pt x="852" y="722"/>
                </a:cubicBezTo>
                <a:cubicBezTo>
                  <a:pt x="835" y="748"/>
                  <a:pt x="815" y="771"/>
                  <a:pt x="794" y="793"/>
                </a:cubicBezTo>
                <a:cubicBezTo>
                  <a:pt x="772" y="814"/>
                  <a:pt x="749" y="833"/>
                  <a:pt x="723" y="850"/>
                </a:cubicBezTo>
                <a:cubicBezTo>
                  <a:pt x="698" y="868"/>
                  <a:pt x="671" y="883"/>
                  <a:pt x="643" y="894"/>
                </a:cubicBezTo>
                <a:cubicBezTo>
                  <a:pt x="615" y="906"/>
                  <a:pt x="586" y="915"/>
                  <a:pt x="556" y="921"/>
                </a:cubicBezTo>
                <a:cubicBezTo>
                  <a:pt x="526" y="927"/>
                  <a:pt x="496" y="930"/>
                  <a:pt x="466" y="930"/>
                </a:cubicBezTo>
                <a:cubicBezTo>
                  <a:pt x="435" y="930"/>
                  <a:pt x="405" y="927"/>
                  <a:pt x="375" y="921"/>
                </a:cubicBezTo>
                <a:cubicBezTo>
                  <a:pt x="345" y="915"/>
                  <a:pt x="316" y="906"/>
                  <a:pt x="288" y="894"/>
                </a:cubicBezTo>
                <a:cubicBezTo>
                  <a:pt x="260" y="883"/>
                  <a:pt x="232" y="868"/>
                  <a:pt x="207" y="850"/>
                </a:cubicBezTo>
                <a:cubicBezTo>
                  <a:pt x="181" y="833"/>
                  <a:pt x="158" y="814"/>
                  <a:pt x="136" y="793"/>
                </a:cubicBezTo>
                <a:cubicBezTo>
                  <a:pt x="115" y="771"/>
                  <a:pt x="95" y="748"/>
                  <a:pt x="79" y="722"/>
                </a:cubicBezTo>
                <a:cubicBezTo>
                  <a:pt x="62" y="697"/>
                  <a:pt x="47" y="670"/>
                  <a:pt x="36" y="642"/>
                </a:cubicBezTo>
                <a:cubicBezTo>
                  <a:pt x="24" y="614"/>
                  <a:pt x="15" y="585"/>
                  <a:pt x="9" y="555"/>
                </a:cubicBezTo>
                <a:cubicBezTo>
                  <a:pt x="3" y="525"/>
                  <a:pt x="0" y="495"/>
                  <a:pt x="0" y="464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4" y="315"/>
                  <a:pt x="36" y="287"/>
                </a:cubicBezTo>
                <a:cubicBezTo>
                  <a:pt x="47" y="259"/>
                  <a:pt x="62" y="232"/>
                  <a:pt x="79" y="206"/>
                </a:cubicBezTo>
                <a:cubicBezTo>
                  <a:pt x="95" y="181"/>
                  <a:pt x="115" y="158"/>
                  <a:pt x="136" y="136"/>
                </a:cubicBezTo>
                <a:cubicBezTo>
                  <a:pt x="158" y="115"/>
                  <a:pt x="181" y="95"/>
                  <a:pt x="207" y="78"/>
                </a:cubicBezTo>
                <a:cubicBezTo>
                  <a:pt x="232" y="61"/>
                  <a:pt x="260" y="47"/>
                  <a:pt x="288" y="35"/>
                </a:cubicBezTo>
                <a:cubicBezTo>
                  <a:pt x="316" y="24"/>
                  <a:pt x="345" y="15"/>
                  <a:pt x="375" y="9"/>
                </a:cubicBezTo>
                <a:cubicBezTo>
                  <a:pt x="405" y="3"/>
                  <a:pt x="435" y="0"/>
                  <a:pt x="466" y="0"/>
                </a:cubicBezTo>
                <a:cubicBezTo>
                  <a:pt x="496" y="0"/>
                  <a:pt x="526" y="3"/>
                  <a:pt x="556" y="9"/>
                </a:cubicBezTo>
                <a:cubicBezTo>
                  <a:pt x="586" y="15"/>
                  <a:pt x="615" y="24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9" y="95"/>
                  <a:pt x="772" y="115"/>
                  <a:pt x="794" y="136"/>
                </a:cubicBezTo>
                <a:cubicBezTo>
                  <a:pt x="815" y="158"/>
                  <a:pt x="835" y="181"/>
                  <a:pt x="852" y="206"/>
                </a:cubicBezTo>
                <a:cubicBezTo>
                  <a:pt x="869" y="232"/>
                  <a:pt x="883" y="259"/>
                  <a:pt x="894" y="287"/>
                </a:cubicBezTo>
                <a:cubicBezTo>
                  <a:pt x="906" y="315"/>
                  <a:pt x="915" y="344"/>
                  <a:pt x="921" y="374"/>
                </a:cubicBezTo>
                <a:cubicBezTo>
                  <a:pt x="927" y="404"/>
                  <a:pt x="930" y="434"/>
                  <a:pt x="930" y="464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76" name="图片 1575"/>
          <p:cNvPicPr/>
          <p:nvPr/>
        </p:nvPicPr>
        <p:blipFill>
          <a:blip r:embed="rId12"/>
          <a:stretch/>
        </p:blipFill>
        <p:spPr>
          <a:xfrm>
            <a:off x="5849640" y="330084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77" name="文本框 1576"/>
          <p:cNvSpPr txBox="1"/>
          <p:nvPr/>
        </p:nvSpPr>
        <p:spPr>
          <a:xfrm>
            <a:off x="6225840" y="2862360"/>
            <a:ext cx="3169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自动提取合同关键条款，实现法律风险评估与合规审查自动化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8" name="文本框 1577"/>
          <p:cNvSpPr txBox="1"/>
          <p:nvPr/>
        </p:nvSpPr>
        <p:spPr>
          <a:xfrm>
            <a:off x="6225840" y="319716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智能制造与物联网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9" name="任意多边形: 形状 1578"/>
          <p:cNvSpPr/>
          <p:nvPr/>
        </p:nvSpPr>
        <p:spPr>
          <a:xfrm>
            <a:off x="551520" y="5381640"/>
            <a:ext cx="9610560" cy="735480"/>
          </a:xfrm>
          <a:custGeom>
            <a:avLst/>
            <a:gdLst/>
            <a:ahLst/>
            <a:cxnLst/>
            <a:rect l="0" t="0" r="r" b="b"/>
            <a:pathLst>
              <a:path w="26696" h="2043">
                <a:moveTo>
                  <a:pt x="0" y="1858"/>
                </a:moveTo>
                <a:lnTo>
                  <a:pt x="0" y="185"/>
                </a:lnTo>
                <a:cubicBezTo>
                  <a:pt x="0" y="173"/>
                  <a:pt x="0" y="161"/>
                  <a:pt x="2" y="149"/>
                </a:cubicBezTo>
                <a:cubicBezTo>
                  <a:pt x="4" y="137"/>
                  <a:pt x="7" y="126"/>
                  <a:pt x="10" y="114"/>
                </a:cubicBezTo>
                <a:cubicBezTo>
                  <a:pt x="14" y="103"/>
                  <a:pt x="18" y="92"/>
                  <a:pt x="23" y="82"/>
                </a:cubicBezTo>
                <a:cubicBezTo>
                  <a:pt x="28" y="72"/>
                  <a:pt x="34" y="63"/>
                  <a:pt x="40" y="54"/>
                </a:cubicBezTo>
                <a:cubicBezTo>
                  <a:pt x="47" y="45"/>
                  <a:pt x="54" y="38"/>
                  <a:pt x="61" y="31"/>
                </a:cubicBezTo>
                <a:cubicBezTo>
                  <a:pt x="69" y="24"/>
                  <a:pt x="77" y="19"/>
                  <a:pt x="86" y="14"/>
                </a:cubicBezTo>
                <a:cubicBezTo>
                  <a:pt x="94" y="9"/>
                  <a:pt x="103" y="6"/>
                  <a:pt x="112" y="3"/>
                </a:cubicBezTo>
                <a:cubicBezTo>
                  <a:pt x="121" y="1"/>
                  <a:pt x="130" y="0"/>
                  <a:pt x="139" y="0"/>
                </a:cubicBezTo>
                <a:lnTo>
                  <a:pt x="26510" y="0"/>
                </a:lnTo>
                <a:cubicBezTo>
                  <a:pt x="26522" y="0"/>
                  <a:pt x="26534" y="1"/>
                  <a:pt x="26546" y="3"/>
                </a:cubicBezTo>
                <a:cubicBezTo>
                  <a:pt x="26558" y="6"/>
                  <a:pt x="26570" y="9"/>
                  <a:pt x="26581" y="14"/>
                </a:cubicBezTo>
                <a:cubicBezTo>
                  <a:pt x="26592" y="19"/>
                  <a:pt x="26603" y="24"/>
                  <a:pt x="26613" y="31"/>
                </a:cubicBezTo>
                <a:cubicBezTo>
                  <a:pt x="26623" y="38"/>
                  <a:pt x="26633" y="45"/>
                  <a:pt x="26641" y="54"/>
                </a:cubicBezTo>
                <a:cubicBezTo>
                  <a:pt x="26650" y="63"/>
                  <a:pt x="26657" y="72"/>
                  <a:pt x="26664" y="82"/>
                </a:cubicBezTo>
                <a:cubicBezTo>
                  <a:pt x="26671" y="92"/>
                  <a:pt x="26677" y="103"/>
                  <a:pt x="26681" y="114"/>
                </a:cubicBezTo>
                <a:cubicBezTo>
                  <a:pt x="26686" y="126"/>
                  <a:pt x="26690" y="137"/>
                  <a:pt x="26692" y="149"/>
                </a:cubicBezTo>
                <a:cubicBezTo>
                  <a:pt x="26694" y="161"/>
                  <a:pt x="26696" y="173"/>
                  <a:pt x="26696" y="185"/>
                </a:cubicBezTo>
                <a:lnTo>
                  <a:pt x="26696" y="1858"/>
                </a:lnTo>
                <a:cubicBezTo>
                  <a:pt x="26696" y="1870"/>
                  <a:pt x="26694" y="1882"/>
                  <a:pt x="26692" y="1894"/>
                </a:cubicBezTo>
                <a:cubicBezTo>
                  <a:pt x="26690" y="1906"/>
                  <a:pt x="26686" y="1918"/>
                  <a:pt x="26681" y="1929"/>
                </a:cubicBezTo>
                <a:cubicBezTo>
                  <a:pt x="26677" y="1940"/>
                  <a:pt x="26671" y="1951"/>
                  <a:pt x="26664" y="1961"/>
                </a:cubicBezTo>
                <a:cubicBezTo>
                  <a:pt x="26657" y="1971"/>
                  <a:pt x="26650" y="1980"/>
                  <a:pt x="26641" y="1989"/>
                </a:cubicBezTo>
                <a:cubicBezTo>
                  <a:pt x="26633" y="1998"/>
                  <a:pt x="26623" y="2005"/>
                  <a:pt x="26613" y="2012"/>
                </a:cubicBezTo>
                <a:cubicBezTo>
                  <a:pt x="26603" y="2019"/>
                  <a:pt x="26592" y="2025"/>
                  <a:pt x="26581" y="2029"/>
                </a:cubicBezTo>
                <a:cubicBezTo>
                  <a:pt x="26570" y="2034"/>
                  <a:pt x="26558" y="2038"/>
                  <a:pt x="26546" y="2040"/>
                </a:cubicBezTo>
                <a:cubicBezTo>
                  <a:pt x="26534" y="2042"/>
                  <a:pt x="26522" y="2043"/>
                  <a:pt x="26510" y="2043"/>
                </a:cubicBezTo>
                <a:lnTo>
                  <a:pt x="139" y="2043"/>
                </a:lnTo>
                <a:cubicBezTo>
                  <a:pt x="130" y="2043"/>
                  <a:pt x="121" y="2042"/>
                  <a:pt x="112" y="2040"/>
                </a:cubicBezTo>
                <a:cubicBezTo>
                  <a:pt x="103" y="2038"/>
                  <a:pt x="94" y="2034"/>
                  <a:pt x="86" y="2029"/>
                </a:cubicBezTo>
                <a:cubicBezTo>
                  <a:pt x="77" y="2025"/>
                  <a:pt x="69" y="2019"/>
                  <a:pt x="61" y="2012"/>
                </a:cubicBezTo>
                <a:cubicBezTo>
                  <a:pt x="54" y="2005"/>
                  <a:pt x="47" y="1998"/>
                  <a:pt x="40" y="1989"/>
                </a:cubicBezTo>
                <a:cubicBezTo>
                  <a:pt x="34" y="1980"/>
                  <a:pt x="28" y="1971"/>
                  <a:pt x="23" y="1961"/>
                </a:cubicBezTo>
                <a:cubicBezTo>
                  <a:pt x="18" y="1951"/>
                  <a:pt x="14" y="1940"/>
                  <a:pt x="10" y="1929"/>
                </a:cubicBezTo>
                <a:cubicBezTo>
                  <a:pt x="7" y="1918"/>
                  <a:pt x="4" y="1906"/>
                  <a:pt x="2" y="1894"/>
                </a:cubicBezTo>
                <a:cubicBezTo>
                  <a:pt x="0" y="1882"/>
                  <a:pt x="0" y="1870"/>
                  <a:pt x="0" y="1858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0" name="任意多边形: 形状 1579"/>
          <p:cNvSpPr/>
          <p:nvPr/>
        </p:nvSpPr>
        <p:spPr>
          <a:xfrm>
            <a:off x="534600" y="5381640"/>
            <a:ext cx="67320" cy="735480"/>
          </a:xfrm>
          <a:custGeom>
            <a:avLst/>
            <a:gdLst/>
            <a:ahLst/>
            <a:cxnLst/>
            <a:rect l="0" t="0" r="r" b="b"/>
            <a:pathLst>
              <a:path w="187" h="2043">
                <a:moveTo>
                  <a:pt x="0" y="0"/>
                </a:moveTo>
                <a:lnTo>
                  <a:pt x="187" y="0"/>
                </a:lnTo>
                <a:lnTo>
                  <a:pt x="187" y="2043"/>
                </a:lnTo>
                <a:lnTo>
                  <a:pt x="0" y="2043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1" name="任意多边形: 形状 1580"/>
          <p:cNvSpPr/>
          <p:nvPr/>
        </p:nvSpPr>
        <p:spPr>
          <a:xfrm>
            <a:off x="701640" y="5548680"/>
            <a:ext cx="368280" cy="401400"/>
          </a:xfrm>
          <a:custGeom>
            <a:avLst/>
            <a:gdLst/>
            <a:ahLst/>
            <a:cxnLst/>
            <a:rect l="0" t="0" r="r" b="b"/>
            <a:pathLst>
              <a:path w="1023" h="1115">
                <a:moveTo>
                  <a:pt x="0" y="604"/>
                </a:moveTo>
                <a:lnTo>
                  <a:pt x="0" y="511"/>
                </a:lnTo>
                <a:cubicBezTo>
                  <a:pt x="0" y="477"/>
                  <a:pt x="4" y="444"/>
                  <a:pt x="10" y="411"/>
                </a:cubicBezTo>
                <a:cubicBezTo>
                  <a:pt x="17" y="378"/>
                  <a:pt x="26" y="346"/>
                  <a:pt x="39" y="315"/>
                </a:cubicBezTo>
                <a:cubicBezTo>
                  <a:pt x="52" y="284"/>
                  <a:pt x="68" y="255"/>
                  <a:pt x="86" y="227"/>
                </a:cubicBezTo>
                <a:cubicBezTo>
                  <a:pt x="105" y="199"/>
                  <a:pt x="126" y="173"/>
                  <a:pt x="150" y="150"/>
                </a:cubicBezTo>
                <a:cubicBezTo>
                  <a:pt x="174" y="126"/>
                  <a:pt x="199" y="105"/>
                  <a:pt x="227" y="86"/>
                </a:cubicBezTo>
                <a:cubicBezTo>
                  <a:pt x="255" y="67"/>
                  <a:pt x="285" y="52"/>
                  <a:pt x="316" y="39"/>
                </a:cubicBezTo>
                <a:cubicBezTo>
                  <a:pt x="347" y="26"/>
                  <a:pt x="379" y="16"/>
                  <a:pt x="411" y="10"/>
                </a:cubicBezTo>
                <a:cubicBezTo>
                  <a:pt x="444" y="3"/>
                  <a:pt x="478" y="0"/>
                  <a:pt x="511" y="0"/>
                </a:cubicBezTo>
                <a:cubicBezTo>
                  <a:pt x="545" y="0"/>
                  <a:pt x="578" y="3"/>
                  <a:pt x="612" y="10"/>
                </a:cubicBezTo>
                <a:cubicBezTo>
                  <a:pt x="645" y="16"/>
                  <a:pt x="677" y="26"/>
                  <a:pt x="708" y="39"/>
                </a:cubicBezTo>
                <a:cubicBezTo>
                  <a:pt x="738" y="52"/>
                  <a:pt x="768" y="67"/>
                  <a:pt x="796" y="86"/>
                </a:cubicBezTo>
                <a:cubicBezTo>
                  <a:pt x="824" y="105"/>
                  <a:pt x="849" y="126"/>
                  <a:pt x="873" y="150"/>
                </a:cubicBezTo>
                <a:cubicBezTo>
                  <a:pt x="897" y="173"/>
                  <a:pt x="918" y="199"/>
                  <a:pt x="937" y="227"/>
                </a:cubicBezTo>
                <a:cubicBezTo>
                  <a:pt x="955" y="255"/>
                  <a:pt x="971" y="284"/>
                  <a:pt x="984" y="315"/>
                </a:cubicBezTo>
                <a:cubicBezTo>
                  <a:pt x="997" y="346"/>
                  <a:pt x="1006" y="378"/>
                  <a:pt x="1013" y="411"/>
                </a:cubicBezTo>
                <a:cubicBezTo>
                  <a:pt x="1019" y="444"/>
                  <a:pt x="1023" y="477"/>
                  <a:pt x="1023" y="511"/>
                </a:cubicBezTo>
                <a:lnTo>
                  <a:pt x="1023" y="604"/>
                </a:lnTo>
                <a:cubicBezTo>
                  <a:pt x="1023" y="637"/>
                  <a:pt x="1019" y="670"/>
                  <a:pt x="1013" y="703"/>
                </a:cubicBezTo>
                <a:cubicBezTo>
                  <a:pt x="1006" y="736"/>
                  <a:pt x="997" y="769"/>
                  <a:pt x="984" y="800"/>
                </a:cubicBezTo>
                <a:cubicBezTo>
                  <a:pt x="971" y="831"/>
                  <a:pt x="955" y="860"/>
                  <a:pt x="937" y="888"/>
                </a:cubicBezTo>
                <a:cubicBezTo>
                  <a:pt x="918" y="916"/>
                  <a:pt x="897" y="942"/>
                  <a:pt x="873" y="966"/>
                </a:cubicBezTo>
                <a:cubicBezTo>
                  <a:pt x="849" y="989"/>
                  <a:pt x="824" y="1010"/>
                  <a:pt x="796" y="1029"/>
                </a:cubicBezTo>
                <a:cubicBezTo>
                  <a:pt x="768" y="1048"/>
                  <a:pt x="738" y="1063"/>
                  <a:pt x="708" y="1076"/>
                </a:cubicBezTo>
                <a:cubicBezTo>
                  <a:pt x="677" y="1089"/>
                  <a:pt x="645" y="1099"/>
                  <a:pt x="612" y="1105"/>
                </a:cubicBezTo>
                <a:cubicBezTo>
                  <a:pt x="578" y="1112"/>
                  <a:pt x="545" y="1115"/>
                  <a:pt x="511" y="1115"/>
                </a:cubicBezTo>
                <a:cubicBezTo>
                  <a:pt x="478" y="1115"/>
                  <a:pt x="444" y="1112"/>
                  <a:pt x="411" y="1105"/>
                </a:cubicBezTo>
                <a:cubicBezTo>
                  <a:pt x="379" y="1099"/>
                  <a:pt x="347" y="1089"/>
                  <a:pt x="316" y="1076"/>
                </a:cubicBezTo>
                <a:cubicBezTo>
                  <a:pt x="285" y="1063"/>
                  <a:pt x="255" y="1048"/>
                  <a:pt x="227" y="1029"/>
                </a:cubicBezTo>
                <a:cubicBezTo>
                  <a:pt x="199" y="1010"/>
                  <a:pt x="174" y="989"/>
                  <a:pt x="150" y="966"/>
                </a:cubicBezTo>
                <a:cubicBezTo>
                  <a:pt x="126" y="942"/>
                  <a:pt x="105" y="916"/>
                  <a:pt x="86" y="888"/>
                </a:cubicBezTo>
                <a:cubicBezTo>
                  <a:pt x="68" y="860"/>
                  <a:pt x="52" y="831"/>
                  <a:pt x="39" y="800"/>
                </a:cubicBezTo>
                <a:cubicBezTo>
                  <a:pt x="26" y="769"/>
                  <a:pt x="17" y="736"/>
                  <a:pt x="10" y="703"/>
                </a:cubicBezTo>
                <a:cubicBezTo>
                  <a:pt x="4" y="670"/>
                  <a:pt x="0" y="637"/>
                  <a:pt x="0" y="604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82" name="图片 1581"/>
          <p:cNvPicPr/>
          <p:nvPr/>
        </p:nvPicPr>
        <p:blipFill>
          <a:blip r:embed="rId13"/>
          <a:stretch/>
        </p:blipFill>
        <p:spPr>
          <a:xfrm>
            <a:off x="802080" y="56656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83" name="文本框 1582"/>
          <p:cNvSpPr txBox="1"/>
          <p:nvPr/>
        </p:nvSpPr>
        <p:spPr>
          <a:xfrm>
            <a:off x="6225840" y="3397320"/>
            <a:ext cx="3169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边缘设备数据采集与分析，实现生产调度优化与设备故障预测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4" name="文本框 1583"/>
          <p:cNvSpPr txBox="1"/>
          <p:nvPr/>
        </p:nvSpPr>
        <p:spPr>
          <a:xfrm>
            <a:off x="1207440" y="554292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5" name="文本框 1584"/>
          <p:cNvSpPr txBox="1"/>
          <p:nvPr/>
        </p:nvSpPr>
        <p:spPr>
          <a:xfrm>
            <a:off x="2003760" y="5537880"/>
            <a:ext cx="6790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为智能体开发提供了强大的架构支持，通过模块化设计、灵活的任务链和丰富的集成能力，将持续推动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6" name="文本框 1585"/>
          <p:cNvSpPr txBox="1"/>
          <p:nvPr/>
        </p:nvSpPr>
        <p:spPr>
          <a:xfrm>
            <a:off x="8772840" y="554292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AI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7" name="文本框 1586"/>
          <p:cNvSpPr txBox="1"/>
          <p:nvPr/>
        </p:nvSpPr>
        <p:spPr>
          <a:xfrm>
            <a:off x="8920080" y="553788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应用在各行业的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88" name="图片 1587"/>
          <p:cNvPicPr/>
          <p:nvPr/>
        </p:nvPicPr>
        <p:blipFill>
          <a:blip r:embed="rId14"/>
          <a:stretch/>
        </p:blipFill>
        <p:spPr>
          <a:xfrm>
            <a:off x="534960" y="6493320"/>
            <a:ext cx="10008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89" name="文本框 1588"/>
          <p:cNvSpPr txBox="1"/>
          <p:nvPr/>
        </p:nvSpPr>
        <p:spPr>
          <a:xfrm>
            <a:off x="1207440" y="577152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深入发展。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0" name="文本框 1589"/>
          <p:cNvSpPr txBox="1"/>
          <p:nvPr/>
        </p:nvSpPr>
        <p:spPr>
          <a:xfrm>
            <a:off x="702000" y="64807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1" name="文本框 1590"/>
          <p:cNvSpPr txBox="1"/>
          <p:nvPr/>
        </p:nvSpPr>
        <p:spPr>
          <a:xfrm>
            <a:off x="819000" y="64850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2" name="文本框 1591"/>
          <p:cNvSpPr txBox="1"/>
          <p:nvPr/>
        </p:nvSpPr>
        <p:spPr>
          <a:xfrm>
            <a:off x="893520" y="64807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3" name="文本框 1592"/>
          <p:cNvSpPr txBox="1"/>
          <p:nvPr/>
        </p:nvSpPr>
        <p:spPr>
          <a:xfrm>
            <a:off x="1010520" y="64850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4" name="文本框 1593"/>
          <p:cNvSpPr txBox="1"/>
          <p:nvPr/>
        </p:nvSpPr>
        <p:spPr>
          <a:xfrm>
            <a:off x="1047600" y="64807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5" name="文本框 1594"/>
          <p:cNvSpPr txBox="1"/>
          <p:nvPr/>
        </p:nvSpPr>
        <p:spPr>
          <a:xfrm>
            <a:off x="1164600" y="6485040"/>
            <a:ext cx="622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6" name="文本框 1595"/>
          <p:cNvSpPr txBox="1"/>
          <p:nvPr/>
        </p:nvSpPr>
        <p:spPr>
          <a:xfrm>
            <a:off x="1784160" y="64807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打造全能智能体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97" name="图片 1596"/>
          <p:cNvPicPr/>
          <p:nvPr/>
        </p:nvPicPr>
        <p:blipFill>
          <a:blip r:embed="rId15"/>
          <a:stretch/>
        </p:blipFill>
        <p:spPr>
          <a:xfrm>
            <a:off x="0" y="0"/>
            <a:ext cx="10696320" cy="6785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98" name="文本框 1597"/>
          <p:cNvSpPr txBox="1"/>
          <p:nvPr/>
        </p:nvSpPr>
        <p:spPr>
          <a:xfrm>
            <a:off x="9691560" y="6469200"/>
            <a:ext cx="4723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21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2"/>
          <a:stretch/>
        </p:blipFill>
        <p:spPr>
          <a:xfrm>
            <a:off x="0" y="0"/>
            <a:ext cx="10696320" cy="7336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" name="任意多边形: 形状 100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34960" y="24516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链式逻辑与任务分解机制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34960" y="99180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链式逻辑是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28700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2083320" y="991800"/>
            <a:ext cx="7997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的核心设计思想，通过将复杂任务拆解为多个步骤并按特定顺序执行，提高系统灵活性与可扩展性。任务分解采用模块化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任意多边形: 形状 105"/>
          <p:cNvSpPr/>
          <p:nvPr/>
        </p:nvSpPr>
        <p:spPr>
          <a:xfrm>
            <a:off x="534600" y="1571040"/>
            <a:ext cx="3075840" cy="1989000"/>
          </a:xfrm>
          <a:custGeom>
            <a:avLst/>
            <a:gdLst/>
            <a:ahLst/>
            <a:cxnLst/>
            <a:rect l="0" t="0" r="r" b="b"/>
            <a:pathLst>
              <a:path w="8544" h="5525">
                <a:moveTo>
                  <a:pt x="0" y="5340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1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5340"/>
                </a:lnTo>
                <a:cubicBezTo>
                  <a:pt x="8544" y="5364"/>
                  <a:pt x="8539" y="5388"/>
                  <a:pt x="8529" y="5411"/>
                </a:cubicBezTo>
                <a:cubicBezTo>
                  <a:pt x="8520" y="5433"/>
                  <a:pt x="8507" y="5453"/>
                  <a:pt x="8489" y="5471"/>
                </a:cubicBezTo>
                <a:cubicBezTo>
                  <a:pt x="8472" y="5488"/>
                  <a:pt x="8452" y="5502"/>
                  <a:pt x="8429" y="5511"/>
                </a:cubicBezTo>
                <a:cubicBezTo>
                  <a:pt x="8406" y="5521"/>
                  <a:pt x="8382" y="5525"/>
                  <a:pt x="8358" y="5525"/>
                </a:cubicBezTo>
                <a:lnTo>
                  <a:pt x="186" y="5525"/>
                </a:lnTo>
                <a:cubicBezTo>
                  <a:pt x="161" y="5525"/>
                  <a:pt x="138" y="5521"/>
                  <a:pt x="115" y="5511"/>
                </a:cubicBezTo>
                <a:cubicBezTo>
                  <a:pt x="92" y="5502"/>
                  <a:pt x="72" y="5488"/>
                  <a:pt x="55" y="5471"/>
                </a:cubicBezTo>
                <a:cubicBezTo>
                  <a:pt x="37" y="5453"/>
                  <a:pt x="24" y="5433"/>
                  <a:pt x="14" y="5411"/>
                </a:cubicBezTo>
                <a:cubicBezTo>
                  <a:pt x="5" y="5388"/>
                  <a:pt x="0" y="5364"/>
                  <a:pt x="0" y="53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任意多边形: 形状 106"/>
          <p:cNvSpPr/>
          <p:nvPr/>
        </p:nvSpPr>
        <p:spPr>
          <a:xfrm>
            <a:off x="534600" y="1571040"/>
            <a:ext cx="3075840" cy="1989000"/>
          </a:xfrm>
          <a:custGeom>
            <a:avLst/>
            <a:gdLst/>
            <a:ahLst/>
            <a:cxnLst/>
            <a:rect l="0" t="0" r="r" b="b"/>
            <a:pathLst>
              <a:path w="8544" h="5525">
                <a:moveTo>
                  <a:pt x="0" y="5340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1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5340"/>
                </a:lnTo>
                <a:cubicBezTo>
                  <a:pt x="8544" y="5364"/>
                  <a:pt x="8539" y="5388"/>
                  <a:pt x="8529" y="5411"/>
                </a:cubicBezTo>
                <a:cubicBezTo>
                  <a:pt x="8520" y="5433"/>
                  <a:pt x="8507" y="5453"/>
                  <a:pt x="8489" y="5471"/>
                </a:cubicBezTo>
                <a:cubicBezTo>
                  <a:pt x="8472" y="5488"/>
                  <a:pt x="8452" y="5502"/>
                  <a:pt x="8429" y="5511"/>
                </a:cubicBezTo>
                <a:cubicBezTo>
                  <a:pt x="8406" y="5521"/>
                  <a:pt x="8382" y="5525"/>
                  <a:pt x="8358" y="5525"/>
                </a:cubicBezTo>
                <a:lnTo>
                  <a:pt x="186" y="5525"/>
                </a:lnTo>
                <a:cubicBezTo>
                  <a:pt x="161" y="5525"/>
                  <a:pt x="138" y="5521"/>
                  <a:pt x="115" y="5511"/>
                </a:cubicBezTo>
                <a:cubicBezTo>
                  <a:pt x="92" y="5502"/>
                  <a:pt x="72" y="5488"/>
                  <a:pt x="55" y="5471"/>
                </a:cubicBezTo>
                <a:cubicBezTo>
                  <a:pt x="37" y="5453"/>
                  <a:pt x="24" y="5433"/>
                  <a:pt x="14" y="5411"/>
                </a:cubicBezTo>
                <a:cubicBezTo>
                  <a:pt x="5" y="5388"/>
                  <a:pt x="0" y="5364"/>
                  <a:pt x="0" y="5340"/>
                </a:cubicBezTo>
                <a:moveTo>
                  <a:pt x="23" y="185"/>
                </a:moveTo>
                <a:lnTo>
                  <a:pt x="23" y="5340"/>
                </a:lnTo>
                <a:cubicBezTo>
                  <a:pt x="23" y="5350"/>
                  <a:pt x="24" y="5361"/>
                  <a:pt x="26" y="5371"/>
                </a:cubicBezTo>
                <a:cubicBezTo>
                  <a:pt x="29" y="5382"/>
                  <a:pt x="32" y="5392"/>
                  <a:pt x="36" y="5402"/>
                </a:cubicBezTo>
                <a:cubicBezTo>
                  <a:pt x="40" y="5412"/>
                  <a:pt x="45" y="5421"/>
                  <a:pt x="51" y="5430"/>
                </a:cubicBezTo>
                <a:cubicBezTo>
                  <a:pt x="57" y="5439"/>
                  <a:pt x="63" y="5447"/>
                  <a:pt x="71" y="5454"/>
                </a:cubicBezTo>
                <a:cubicBezTo>
                  <a:pt x="78" y="5462"/>
                  <a:pt x="87" y="5469"/>
                  <a:pt x="96" y="5475"/>
                </a:cubicBezTo>
                <a:cubicBezTo>
                  <a:pt x="104" y="5481"/>
                  <a:pt x="114" y="5486"/>
                  <a:pt x="124" y="5490"/>
                </a:cubicBezTo>
                <a:cubicBezTo>
                  <a:pt x="134" y="5494"/>
                  <a:pt x="144" y="5497"/>
                  <a:pt x="154" y="5499"/>
                </a:cubicBezTo>
                <a:cubicBezTo>
                  <a:pt x="165" y="5501"/>
                  <a:pt x="175" y="5502"/>
                  <a:pt x="186" y="5502"/>
                </a:cubicBezTo>
                <a:lnTo>
                  <a:pt x="8358" y="5502"/>
                </a:lnTo>
                <a:cubicBezTo>
                  <a:pt x="8369" y="5502"/>
                  <a:pt x="8379" y="5501"/>
                  <a:pt x="8390" y="5499"/>
                </a:cubicBezTo>
                <a:cubicBezTo>
                  <a:pt x="8400" y="5497"/>
                  <a:pt x="8410" y="5494"/>
                  <a:pt x="8420" y="5490"/>
                </a:cubicBezTo>
                <a:cubicBezTo>
                  <a:pt x="8430" y="5486"/>
                  <a:pt x="8439" y="5481"/>
                  <a:pt x="8448" y="5475"/>
                </a:cubicBezTo>
                <a:cubicBezTo>
                  <a:pt x="8457" y="5469"/>
                  <a:pt x="8465" y="5462"/>
                  <a:pt x="8473" y="5454"/>
                </a:cubicBezTo>
                <a:cubicBezTo>
                  <a:pt x="8480" y="5447"/>
                  <a:pt x="8487" y="5439"/>
                  <a:pt x="8493" y="5430"/>
                </a:cubicBezTo>
                <a:cubicBezTo>
                  <a:pt x="8499" y="5421"/>
                  <a:pt x="8504" y="5412"/>
                  <a:pt x="8508" y="5402"/>
                </a:cubicBezTo>
                <a:cubicBezTo>
                  <a:pt x="8512" y="5392"/>
                  <a:pt x="8515" y="5382"/>
                  <a:pt x="8517" y="5371"/>
                </a:cubicBezTo>
                <a:cubicBezTo>
                  <a:pt x="8519" y="5361"/>
                  <a:pt x="8520" y="5350"/>
                  <a:pt x="8520" y="5340"/>
                </a:cubicBezTo>
                <a:lnTo>
                  <a:pt x="8520" y="185"/>
                </a:lnTo>
                <a:cubicBezTo>
                  <a:pt x="8520" y="175"/>
                  <a:pt x="8519" y="164"/>
                  <a:pt x="8517" y="154"/>
                </a:cubicBezTo>
                <a:cubicBezTo>
                  <a:pt x="8515" y="143"/>
                  <a:pt x="8512" y="133"/>
                  <a:pt x="8508" y="123"/>
                </a:cubicBezTo>
                <a:cubicBezTo>
                  <a:pt x="8504" y="113"/>
                  <a:pt x="8499" y="104"/>
                  <a:pt x="8493" y="95"/>
                </a:cubicBezTo>
                <a:cubicBezTo>
                  <a:pt x="8487" y="86"/>
                  <a:pt x="8480" y="78"/>
                  <a:pt x="8473" y="70"/>
                </a:cubicBezTo>
                <a:cubicBezTo>
                  <a:pt x="8465" y="63"/>
                  <a:pt x="8457" y="56"/>
                  <a:pt x="8448" y="50"/>
                </a:cubicBezTo>
                <a:cubicBezTo>
                  <a:pt x="8439" y="44"/>
                  <a:pt x="8430" y="39"/>
                  <a:pt x="8420" y="35"/>
                </a:cubicBezTo>
                <a:cubicBezTo>
                  <a:pt x="8410" y="31"/>
                  <a:pt x="8400" y="28"/>
                  <a:pt x="8390" y="26"/>
                </a:cubicBezTo>
                <a:cubicBezTo>
                  <a:pt x="8379" y="24"/>
                  <a:pt x="8369" y="23"/>
                  <a:pt x="83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任意多边形: 形状 107"/>
          <p:cNvSpPr/>
          <p:nvPr/>
        </p:nvSpPr>
        <p:spPr>
          <a:xfrm>
            <a:off x="710280" y="17463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6" y="927"/>
                  <a:pt x="495" y="930"/>
                  <a:pt x="465" y="930"/>
                </a:cubicBezTo>
                <a:cubicBezTo>
                  <a:pt x="434" y="930"/>
                  <a:pt x="404" y="927"/>
                  <a:pt x="374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4" y="345"/>
                  <a:pt x="23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4"/>
                  <a:pt x="343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cubicBezTo>
                  <a:pt x="495" y="0"/>
                  <a:pt x="526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8"/>
                </a:cubicBezTo>
                <a:cubicBezTo>
                  <a:pt x="905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3"/>
          <a:stretch/>
        </p:blipFill>
        <p:spPr>
          <a:xfrm>
            <a:off x="819000" y="18468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0" name="文本框 109"/>
          <p:cNvSpPr txBox="1"/>
          <p:nvPr/>
        </p:nvSpPr>
        <p:spPr>
          <a:xfrm>
            <a:off x="534960" y="1225800"/>
            <a:ext cx="30182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设计，支持单一职责原则和逻辑耦合最小化。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1144800" y="1811160"/>
            <a:ext cx="5036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线性链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10280" y="219456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适用于任务顺序固定的场景，按顺序完成查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任意多边形: 形状 112"/>
          <p:cNvSpPr/>
          <p:nvPr/>
        </p:nvSpPr>
        <p:spPr>
          <a:xfrm>
            <a:off x="1203120" y="28494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0" y="930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930" y="0"/>
                </a:lnTo>
                <a:cubicBezTo>
                  <a:pt x="942" y="0"/>
                  <a:pt x="954" y="1"/>
                  <a:pt x="966" y="4"/>
                </a:cubicBezTo>
                <a:cubicBezTo>
                  <a:pt x="978" y="6"/>
                  <a:pt x="990" y="10"/>
                  <a:pt x="1001" y="14"/>
                </a:cubicBezTo>
                <a:cubicBezTo>
                  <a:pt x="1012" y="19"/>
                  <a:pt x="1023" y="25"/>
                  <a:pt x="1033" y="31"/>
                </a:cubicBezTo>
                <a:cubicBezTo>
                  <a:pt x="1043" y="38"/>
                  <a:pt x="1052" y="46"/>
                  <a:pt x="1061" y="55"/>
                </a:cubicBezTo>
                <a:cubicBezTo>
                  <a:pt x="1070" y="63"/>
                  <a:pt x="1077" y="73"/>
                  <a:pt x="1084" y="83"/>
                </a:cubicBezTo>
                <a:cubicBezTo>
                  <a:pt x="1091" y="93"/>
                  <a:pt x="1097" y="104"/>
                  <a:pt x="1101" y="115"/>
                </a:cubicBezTo>
                <a:cubicBezTo>
                  <a:pt x="1106" y="126"/>
                  <a:pt x="1109" y="138"/>
                  <a:pt x="1112" y="150"/>
                </a:cubicBezTo>
                <a:cubicBezTo>
                  <a:pt x="1114" y="162"/>
                  <a:pt x="1115" y="174"/>
                  <a:pt x="1115" y="186"/>
                </a:cubicBezTo>
                <a:lnTo>
                  <a:pt x="1115" y="930"/>
                </a:lnTo>
                <a:cubicBezTo>
                  <a:pt x="1115" y="942"/>
                  <a:pt x="1114" y="954"/>
                  <a:pt x="1112" y="966"/>
                </a:cubicBezTo>
                <a:cubicBezTo>
                  <a:pt x="1109" y="978"/>
                  <a:pt x="1106" y="989"/>
                  <a:pt x="1101" y="1001"/>
                </a:cubicBezTo>
                <a:cubicBezTo>
                  <a:pt x="1097" y="1012"/>
                  <a:pt x="1091" y="1023"/>
                  <a:pt x="1084" y="1033"/>
                </a:cubicBezTo>
                <a:cubicBezTo>
                  <a:pt x="1077" y="1043"/>
                  <a:pt x="1070" y="1052"/>
                  <a:pt x="1061" y="1061"/>
                </a:cubicBezTo>
                <a:cubicBezTo>
                  <a:pt x="1052" y="1070"/>
                  <a:pt x="1043" y="1077"/>
                  <a:pt x="1033" y="1084"/>
                </a:cubicBezTo>
                <a:cubicBezTo>
                  <a:pt x="1023" y="1091"/>
                  <a:pt x="1012" y="1097"/>
                  <a:pt x="1001" y="1101"/>
                </a:cubicBezTo>
                <a:cubicBezTo>
                  <a:pt x="990" y="1106"/>
                  <a:pt x="978" y="1109"/>
                  <a:pt x="966" y="1112"/>
                </a:cubicBezTo>
                <a:cubicBezTo>
                  <a:pt x="954" y="1114"/>
                  <a:pt x="942" y="1115"/>
                  <a:pt x="930" y="1115"/>
                </a:cubicBezTo>
                <a:lnTo>
                  <a:pt x="186" y="1115"/>
                </a:lnTo>
                <a:cubicBezTo>
                  <a:pt x="174" y="1115"/>
                  <a:pt x="162" y="1114"/>
                  <a:pt x="150" y="1112"/>
                </a:cubicBezTo>
                <a:cubicBezTo>
                  <a:pt x="138" y="1109"/>
                  <a:pt x="126" y="1106"/>
                  <a:pt x="115" y="1101"/>
                </a:cubicBezTo>
                <a:cubicBezTo>
                  <a:pt x="104" y="1097"/>
                  <a:pt x="93" y="1091"/>
                  <a:pt x="83" y="1084"/>
                </a:cubicBezTo>
                <a:cubicBezTo>
                  <a:pt x="73" y="1077"/>
                  <a:pt x="63" y="1070"/>
                  <a:pt x="55" y="1061"/>
                </a:cubicBezTo>
                <a:cubicBezTo>
                  <a:pt x="46" y="1052"/>
                  <a:pt x="38" y="1043"/>
                  <a:pt x="31" y="1033"/>
                </a:cubicBezTo>
                <a:cubicBezTo>
                  <a:pt x="25" y="1023"/>
                  <a:pt x="19" y="1012"/>
                  <a:pt x="14" y="1001"/>
                </a:cubicBezTo>
                <a:cubicBezTo>
                  <a:pt x="10" y="989"/>
                  <a:pt x="6" y="978"/>
                  <a:pt x="4" y="966"/>
                </a:cubicBezTo>
                <a:cubicBezTo>
                  <a:pt x="1" y="954"/>
                  <a:pt x="0" y="942"/>
                  <a:pt x="0" y="93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4" name="图片 113"/>
          <p:cNvPicPr/>
          <p:nvPr/>
        </p:nvPicPr>
        <p:blipFill>
          <a:blip r:embed="rId4"/>
          <a:stretch/>
        </p:blipFill>
        <p:spPr>
          <a:xfrm>
            <a:off x="1353960" y="298332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5" name="图片 114"/>
          <p:cNvPicPr/>
          <p:nvPr/>
        </p:nvPicPr>
        <p:blipFill>
          <a:blip r:embed="rId5"/>
          <a:stretch/>
        </p:blipFill>
        <p:spPr>
          <a:xfrm>
            <a:off x="1671480" y="2983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" name="任意多边形: 形状 115"/>
          <p:cNvSpPr/>
          <p:nvPr/>
        </p:nvSpPr>
        <p:spPr>
          <a:xfrm>
            <a:off x="1871640" y="28494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0" y="930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930" y="0"/>
                </a:lnTo>
                <a:cubicBezTo>
                  <a:pt x="942" y="0"/>
                  <a:pt x="954" y="1"/>
                  <a:pt x="966" y="4"/>
                </a:cubicBezTo>
                <a:cubicBezTo>
                  <a:pt x="978" y="6"/>
                  <a:pt x="990" y="10"/>
                  <a:pt x="1001" y="14"/>
                </a:cubicBezTo>
                <a:cubicBezTo>
                  <a:pt x="1012" y="19"/>
                  <a:pt x="1023" y="25"/>
                  <a:pt x="1033" y="31"/>
                </a:cubicBezTo>
                <a:cubicBezTo>
                  <a:pt x="1043" y="38"/>
                  <a:pt x="1052" y="46"/>
                  <a:pt x="1061" y="55"/>
                </a:cubicBezTo>
                <a:cubicBezTo>
                  <a:pt x="1070" y="63"/>
                  <a:pt x="1077" y="73"/>
                  <a:pt x="1084" y="83"/>
                </a:cubicBezTo>
                <a:cubicBezTo>
                  <a:pt x="1091" y="93"/>
                  <a:pt x="1097" y="104"/>
                  <a:pt x="1101" y="115"/>
                </a:cubicBezTo>
                <a:cubicBezTo>
                  <a:pt x="1106" y="126"/>
                  <a:pt x="1110" y="138"/>
                  <a:pt x="1112" y="150"/>
                </a:cubicBezTo>
                <a:cubicBezTo>
                  <a:pt x="1114" y="162"/>
                  <a:pt x="1115" y="174"/>
                  <a:pt x="1115" y="186"/>
                </a:cubicBezTo>
                <a:lnTo>
                  <a:pt x="1115" y="930"/>
                </a:lnTo>
                <a:cubicBezTo>
                  <a:pt x="1115" y="942"/>
                  <a:pt x="1114" y="954"/>
                  <a:pt x="1112" y="966"/>
                </a:cubicBezTo>
                <a:cubicBezTo>
                  <a:pt x="1110" y="978"/>
                  <a:pt x="1106" y="989"/>
                  <a:pt x="1101" y="1001"/>
                </a:cubicBezTo>
                <a:cubicBezTo>
                  <a:pt x="1097" y="1012"/>
                  <a:pt x="1091" y="1023"/>
                  <a:pt x="1084" y="1033"/>
                </a:cubicBezTo>
                <a:cubicBezTo>
                  <a:pt x="1077" y="1043"/>
                  <a:pt x="1070" y="1052"/>
                  <a:pt x="1061" y="1061"/>
                </a:cubicBezTo>
                <a:cubicBezTo>
                  <a:pt x="1052" y="1070"/>
                  <a:pt x="1043" y="1077"/>
                  <a:pt x="1033" y="1084"/>
                </a:cubicBezTo>
                <a:cubicBezTo>
                  <a:pt x="1023" y="1091"/>
                  <a:pt x="1012" y="1097"/>
                  <a:pt x="1001" y="1101"/>
                </a:cubicBezTo>
                <a:cubicBezTo>
                  <a:pt x="990" y="1106"/>
                  <a:pt x="978" y="1109"/>
                  <a:pt x="966" y="1112"/>
                </a:cubicBezTo>
                <a:cubicBezTo>
                  <a:pt x="954" y="1114"/>
                  <a:pt x="942" y="1115"/>
                  <a:pt x="930" y="1115"/>
                </a:cubicBezTo>
                <a:lnTo>
                  <a:pt x="186" y="1115"/>
                </a:lnTo>
                <a:cubicBezTo>
                  <a:pt x="174" y="1115"/>
                  <a:pt x="162" y="1114"/>
                  <a:pt x="150" y="1112"/>
                </a:cubicBezTo>
                <a:cubicBezTo>
                  <a:pt x="138" y="1109"/>
                  <a:pt x="126" y="1106"/>
                  <a:pt x="115" y="1101"/>
                </a:cubicBezTo>
                <a:cubicBezTo>
                  <a:pt x="104" y="1097"/>
                  <a:pt x="93" y="1091"/>
                  <a:pt x="83" y="1084"/>
                </a:cubicBezTo>
                <a:cubicBezTo>
                  <a:pt x="73" y="1077"/>
                  <a:pt x="63" y="1070"/>
                  <a:pt x="55" y="1061"/>
                </a:cubicBezTo>
                <a:cubicBezTo>
                  <a:pt x="46" y="1052"/>
                  <a:pt x="38" y="1043"/>
                  <a:pt x="32" y="1033"/>
                </a:cubicBezTo>
                <a:cubicBezTo>
                  <a:pt x="25" y="1023"/>
                  <a:pt x="19" y="1012"/>
                  <a:pt x="14" y="1001"/>
                </a:cubicBezTo>
                <a:cubicBezTo>
                  <a:pt x="10" y="989"/>
                  <a:pt x="6" y="978"/>
                  <a:pt x="4" y="966"/>
                </a:cubicBezTo>
                <a:cubicBezTo>
                  <a:pt x="1" y="954"/>
                  <a:pt x="0" y="942"/>
                  <a:pt x="0" y="93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7" name="图片 116"/>
          <p:cNvPicPr/>
          <p:nvPr/>
        </p:nvPicPr>
        <p:blipFill>
          <a:blip r:embed="rId6"/>
          <a:stretch/>
        </p:blipFill>
        <p:spPr>
          <a:xfrm>
            <a:off x="2005560" y="2983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8" name="图片 117"/>
          <p:cNvPicPr/>
          <p:nvPr/>
        </p:nvPicPr>
        <p:blipFill>
          <a:blip r:embed="rId5"/>
          <a:stretch/>
        </p:blipFill>
        <p:spPr>
          <a:xfrm>
            <a:off x="2340000" y="2983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" name="任意多边形: 形状 118"/>
          <p:cNvSpPr/>
          <p:nvPr/>
        </p:nvSpPr>
        <p:spPr>
          <a:xfrm>
            <a:off x="2540160" y="28494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0" y="930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7" y="0"/>
                </a:cubicBezTo>
                <a:lnTo>
                  <a:pt x="930" y="0"/>
                </a:lnTo>
                <a:cubicBezTo>
                  <a:pt x="942" y="0"/>
                  <a:pt x="954" y="1"/>
                  <a:pt x="966" y="4"/>
                </a:cubicBezTo>
                <a:cubicBezTo>
                  <a:pt x="978" y="6"/>
                  <a:pt x="990" y="10"/>
                  <a:pt x="1001" y="14"/>
                </a:cubicBezTo>
                <a:cubicBezTo>
                  <a:pt x="1012" y="19"/>
                  <a:pt x="1023" y="25"/>
                  <a:pt x="1033" y="31"/>
                </a:cubicBezTo>
                <a:cubicBezTo>
                  <a:pt x="1043" y="38"/>
                  <a:pt x="1052" y="46"/>
                  <a:pt x="1061" y="55"/>
                </a:cubicBezTo>
                <a:cubicBezTo>
                  <a:pt x="1070" y="63"/>
                  <a:pt x="1077" y="73"/>
                  <a:pt x="1084" y="83"/>
                </a:cubicBezTo>
                <a:cubicBezTo>
                  <a:pt x="1091" y="93"/>
                  <a:pt x="1097" y="104"/>
                  <a:pt x="1101" y="115"/>
                </a:cubicBezTo>
                <a:cubicBezTo>
                  <a:pt x="1106" y="126"/>
                  <a:pt x="1110" y="138"/>
                  <a:pt x="1112" y="150"/>
                </a:cubicBezTo>
                <a:cubicBezTo>
                  <a:pt x="1114" y="162"/>
                  <a:pt x="1115" y="174"/>
                  <a:pt x="1115" y="186"/>
                </a:cubicBezTo>
                <a:lnTo>
                  <a:pt x="1115" y="930"/>
                </a:lnTo>
                <a:cubicBezTo>
                  <a:pt x="1115" y="942"/>
                  <a:pt x="1114" y="954"/>
                  <a:pt x="1112" y="966"/>
                </a:cubicBezTo>
                <a:cubicBezTo>
                  <a:pt x="1110" y="978"/>
                  <a:pt x="1106" y="989"/>
                  <a:pt x="1101" y="1001"/>
                </a:cubicBezTo>
                <a:cubicBezTo>
                  <a:pt x="1097" y="1012"/>
                  <a:pt x="1091" y="1023"/>
                  <a:pt x="1084" y="1033"/>
                </a:cubicBezTo>
                <a:cubicBezTo>
                  <a:pt x="1077" y="1043"/>
                  <a:pt x="1070" y="1052"/>
                  <a:pt x="1061" y="1061"/>
                </a:cubicBezTo>
                <a:cubicBezTo>
                  <a:pt x="1052" y="1070"/>
                  <a:pt x="1043" y="1077"/>
                  <a:pt x="1033" y="1084"/>
                </a:cubicBezTo>
                <a:cubicBezTo>
                  <a:pt x="1023" y="1091"/>
                  <a:pt x="1012" y="1097"/>
                  <a:pt x="1001" y="1101"/>
                </a:cubicBezTo>
                <a:cubicBezTo>
                  <a:pt x="990" y="1106"/>
                  <a:pt x="978" y="1109"/>
                  <a:pt x="966" y="1112"/>
                </a:cubicBezTo>
                <a:cubicBezTo>
                  <a:pt x="954" y="1114"/>
                  <a:pt x="942" y="1115"/>
                  <a:pt x="930" y="1115"/>
                </a:cubicBezTo>
                <a:lnTo>
                  <a:pt x="187" y="1115"/>
                </a:lnTo>
                <a:cubicBezTo>
                  <a:pt x="174" y="1115"/>
                  <a:pt x="162" y="1114"/>
                  <a:pt x="150" y="1112"/>
                </a:cubicBezTo>
                <a:cubicBezTo>
                  <a:pt x="138" y="1109"/>
                  <a:pt x="126" y="1106"/>
                  <a:pt x="115" y="1101"/>
                </a:cubicBezTo>
                <a:cubicBezTo>
                  <a:pt x="104" y="1097"/>
                  <a:pt x="93" y="1091"/>
                  <a:pt x="83" y="1084"/>
                </a:cubicBezTo>
                <a:cubicBezTo>
                  <a:pt x="73" y="1077"/>
                  <a:pt x="63" y="1070"/>
                  <a:pt x="55" y="1061"/>
                </a:cubicBezTo>
                <a:cubicBezTo>
                  <a:pt x="46" y="1052"/>
                  <a:pt x="38" y="1043"/>
                  <a:pt x="32" y="1033"/>
                </a:cubicBezTo>
                <a:cubicBezTo>
                  <a:pt x="25" y="1023"/>
                  <a:pt x="19" y="1012"/>
                  <a:pt x="14" y="1001"/>
                </a:cubicBezTo>
                <a:cubicBezTo>
                  <a:pt x="10" y="989"/>
                  <a:pt x="6" y="978"/>
                  <a:pt x="4" y="966"/>
                </a:cubicBezTo>
                <a:cubicBezTo>
                  <a:pt x="1" y="954"/>
                  <a:pt x="0" y="942"/>
                  <a:pt x="0" y="93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" name="图片 119"/>
          <p:cNvPicPr/>
          <p:nvPr/>
        </p:nvPicPr>
        <p:blipFill>
          <a:blip r:embed="rId7"/>
          <a:stretch/>
        </p:blipFill>
        <p:spPr>
          <a:xfrm>
            <a:off x="2674080" y="2983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" name="任意多边形: 形状 120"/>
          <p:cNvSpPr/>
          <p:nvPr/>
        </p:nvSpPr>
        <p:spPr>
          <a:xfrm>
            <a:off x="3810600" y="1571040"/>
            <a:ext cx="3075480" cy="1989000"/>
          </a:xfrm>
          <a:custGeom>
            <a:avLst/>
            <a:gdLst/>
            <a:ahLst/>
            <a:cxnLst/>
            <a:rect l="0" t="0" r="r" b="b"/>
            <a:pathLst>
              <a:path w="8543" h="5525">
                <a:moveTo>
                  <a:pt x="0" y="5340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1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8357" y="0"/>
                </a:lnTo>
                <a:cubicBezTo>
                  <a:pt x="8382" y="0"/>
                  <a:pt x="8406" y="4"/>
                  <a:pt x="8428" y="14"/>
                </a:cubicBezTo>
                <a:cubicBezTo>
                  <a:pt x="8451" y="23"/>
                  <a:pt x="8471" y="37"/>
                  <a:pt x="8489" y="54"/>
                </a:cubicBezTo>
                <a:cubicBezTo>
                  <a:pt x="8506" y="71"/>
                  <a:pt x="8519" y="91"/>
                  <a:pt x="8529" y="114"/>
                </a:cubicBezTo>
                <a:cubicBezTo>
                  <a:pt x="8538" y="137"/>
                  <a:pt x="8543" y="161"/>
                  <a:pt x="8543" y="185"/>
                </a:cubicBezTo>
                <a:lnTo>
                  <a:pt x="8543" y="5340"/>
                </a:lnTo>
                <a:cubicBezTo>
                  <a:pt x="8543" y="5364"/>
                  <a:pt x="8538" y="5388"/>
                  <a:pt x="8529" y="5411"/>
                </a:cubicBezTo>
                <a:cubicBezTo>
                  <a:pt x="8519" y="5433"/>
                  <a:pt x="8506" y="5453"/>
                  <a:pt x="8489" y="5471"/>
                </a:cubicBezTo>
                <a:cubicBezTo>
                  <a:pt x="8471" y="5488"/>
                  <a:pt x="8451" y="5502"/>
                  <a:pt x="8428" y="5511"/>
                </a:cubicBezTo>
                <a:cubicBezTo>
                  <a:pt x="8406" y="5521"/>
                  <a:pt x="8382" y="5525"/>
                  <a:pt x="8357" y="5525"/>
                </a:cubicBezTo>
                <a:lnTo>
                  <a:pt x="185" y="5525"/>
                </a:lnTo>
                <a:cubicBezTo>
                  <a:pt x="161" y="5525"/>
                  <a:pt x="137" y="5521"/>
                  <a:pt x="114" y="5511"/>
                </a:cubicBezTo>
                <a:cubicBezTo>
                  <a:pt x="92" y="5502"/>
                  <a:pt x="71" y="5488"/>
                  <a:pt x="54" y="5471"/>
                </a:cubicBezTo>
                <a:cubicBezTo>
                  <a:pt x="37" y="5453"/>
                  <a:pt x="23" y="5433"/>
                  <a:pt x="14" y="5411"/>
                </a:cubicBezTo>
                <a:cubicBezTo>
                  <a:pt x="4" y="5388"/>
                  <a:pt x="0" y="5364"/>
                  <a:pt x="0" y="53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任意多边形: 形状 121"/>
          <p:cNvSpPr/>
          <p:nvPr/>
        </p:nvSpPr>
        <p:spPr>
          <a:xfrm>
            <a:off x="3810600" y="1571040"/>
            <a:ext cx="3075480" cy="1989000"/>
          </a:xfrm>
          <a:custGeom>
            <a:avLst/>
            <a:gdLst/>
            <a:ahLst/>
            <a:cxnLst/>
            <a:rect l="0" t="0" r="r" b="b"/>
            <a:pathLst>
              <a:path w="8543" h="5525">
                <a:moveTo>
                  <a:pt x="0" y="5340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1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8357" y="0"/>
                </a:lnTo>
                <a:cubicBezTo>
                  <a:pt x="8382" y="0"/>
                  <a:pt x="8406" y="4"/>
                  <a:pt x="8428" y="14"/>
                </a:cubicBezTo>
                <a:cubicBezTo>
                  <a:pt x="8451" y="23"/>
                  <a:pt x="8471" y="37"/>
                  <a:pt x="8489" y="54"/>
                </a:cubicBezTo>
                <a:cubicBezTo>
                  <a:pt x="8506" y="71"/>
                  <a:pt x="8519" y="91"/>
                  <a:pt x="8529" y="114"/>
                </a:cubicBezTo>
                <a:cubicBezTo>
                  <a:pt x="8538" y="137"/>
                  <a:pt x="8543" y="161"/>
                  <a:pt x="8543" y="185"/>
                </a:cubicBezTo>
                <a:lnTo>
                  <a:pt x="8543" y="5340"/>
                </a:lnTo>
                <a:cubicBezTo>
                  <a:pt x="8543" y="5364"/>
                  <a:pt x="8538" y="5388"/>
                  <a:pt x="8529" y="5411"/>
                </a:cubicBezTo>
                <a:cubicBezTo>
                  <a:pt x="8519" y="5433"/>
                  <a:pt x="8506" y="5453"/>
                  <a:pt x="8489" y="5471"/>
                </a:cubicBezTo>
                <a:cubicBezTo>
                  <a:pt x="8471" y="5488"/>
                  <a:pt x="8451" y="5502"/>
                  <a:pt x="8428" y="5511"/>
                </a:cubicBezTo>
                <a:cubicBezTo>
                  <a:pt x="8406" y="5521"/>
                  <a:pt x="8382" y="5525"/>
                  <a:pt x="8357" y="5525"/>
                </a:cubicBezTo>
                <a:lnTo>
                  <a:pt x="185" y="5525"/>
                </a:lnTo>
                <a:cubicBezTo>
                  <a:pt x="161" y="5525"/>
                  <a:pt x="137" y="5521"/>
                  <a:pt x="114" y="5511"/>
                </a:cubicBezTo>
                <a:cubicBezTo>
                  <a:pt x="92" y="5502"/>
                  <a:pt x="71" y="5488"/>
                  <a:pt x="54" y="5471"/>
                </a:cubicBezTo>
                <a:cubicBezTo>
                  <a:pt x="37" y="5453"/>
                  <a:pt x="23" y="5433"/>
                  <a:pt x="14" y="5411"/>
                </a:cubicBezTo>
                <a:cubicBezTo>
                  <a:pt x="4" y="5388"/>
                  <a:pt x="0" y="5364"/>
                  <a:pt x="0" y="5340"/>
                </a:cubicBezTo>
                <a:moveTo>
                  <a:pt x="23" y="185"/>
                </a:moveTo>
                <a:lnTo>
                  <a:pt x="23" y="5340"/>
                </a:lnTo>
                <a:cubicBezTo>
                  <a:pt x="23" y="5350"/>
                  <a:pt x="24" y="5361"/>
                  <a:pt x="26" y="5371"/>
                </a:cubicBezTo>
                <a:cubicBezTo>
                  <a:pt x="28" y="5382"/>
                  <a:pt x="31" y="5392"/>
                  <a:pt x="35" y="5402"/>
                </a:cubicBezTo>
                <a:cubicBezTo>
                  <a:pt x="39" y="5412"/>
                  <a:pt x="44" y="5421"/>
                  <a:pt x="50" y="5430"/>
                </a:cubicBezTo>
                <a:cubicBezTo>
                  <a:pt x="56" y="5439"/>
                  <a:pt x="63" y="5447"/>
                  <a:pt x="70" y="5454"/>
                </a:cubicBezTo>
                <a:cubicBezTo>
                  <a:pt x="78" y="5462"/>
                  <a:pt x="86" y="5469"/>
                  <a:pt x="95" y="5475"/>
                </a:cubicBezTo>
                <a:cubicBezTo>
                  <a:pt x="104" y="5481"/>
                  <a:pt x="113" y="5486"/>
                  <a:pt x="123" y="5490"/>
                </a:cubicBezTo>
                <a:cubicBezTo>
                  <a:pt x="133" y="5494"/>
                  <a:pt x="143" y="5497"/>
                  <a:pt x="154" y="5499"/>
                </a:cubicBezTo>
                <a:cubicBezTo>
                  <a:pt x="164" y="5501"/>
                  <a:pt x="175" y="5502"/>
                  <a:pt x="185" y="5502"/>
                </a:cubicBezTo>
                <a:lnTo>
                  <a:pt x="8357" y="5502"/>
                </a:lnTo>
                <a:cubicBezTo>
                  <a:pt x="8368" y="5502"/>
                  <a:pt x="8379" y="5501"/>
                  <a:pt x="8389" y="5499"/>
                </a:cubicBezTo>
                <a:cubicBezTo>
                  <a:pt x="8400" y="5497"/>
                  <a:pt x="8410" y="5494"/>
                  <a:pt x="8420" y="5490"/>
                </a:cubicBezTo>
                <a:cubicBezTo>
                  <a:pt x="8429" y="5486"/>
                  <a:pt x="8439" y="5481"/>
                  <a:pt x="8448" y="5475"/>
                </a:cubicBezTo>
                <a:cubicBezTo>
                  <a:pt x="8456" y="5469"/>
                  <a:pt x="8465" y="5462"/>
                  <a:pt x="8472" y="5454"/>
                </a:cubicBezTo>
                <a:cubicBezTo>
                  <a:pt x="8480" y="5447"/>
                  <a:pt x="8487" y="5439"/>
                  <a:pt x="8492" y="5430"/>
                </a:cubicBezTo>
                <a:cubicBezTo>
                  <a:pt x="8498" y="5421"/>
                  <a:pt x="8503" y="5412"/>
                  <a:pt x="8507" y="5402"/>
                </a:cubicBezTo>
                <a:cubicBezTo>
                  <a:pt x="8512" y="5392"/>
                  <a:pt x="8515" y="5382"/>
                  <a:pt x="8517" y="5371"/>
                </a:cubicBezTo>
                <a:cubicBezTo>
                  <a:pt x="8519" y="5361"/>
                  <a:pt x="8520" y="5350"/>
                  <a:pt x="8520" y="5340"/>
                </a:cubicBezTo>
                <a:lnTo>
                  <a:pt x="8520" y="185"/>
                </a:lnTo>
                <a:cubicBezTo>
                  <a:pt x="8520" y="175"/>
                  <a:pt x="8519" y="164"/>
                  <a:pt x="8517" y="154"/>
                </a:cubicBezTo>
                <a:cubicBezTo>
                  <a:pt x="8515" y="143"/>
                  <a:pt x="8512" y="133"/>
                  <a:pt x="8507" y="123"/>
                </a:cubicBezTo>
                <a:cubicBezTo>
                  <a:pt x="8503" y="113"/>
                  <a:pt x="8498" y="104"/>
                  <a:pt x="8492" y="95"/>
                </a:cubicBezTo>
                <a:cubicBezTo>
                  <a:pt x="8487" y="86"/>
                  <a:pt x="8480" y="78"/>
                  <a:pt x="8472" y="70"/>
                </a:cubicBezTo>
                <a:cubicBezTo>
                  <a:pt x="8465" y="63"/>
                  <a:pt x="8456" y="56"/>
                  <a:pt x="8448" y="50"/>
                </a:cubicBezTo>
                <a:cubicBezTo>
                  <a:pt x="8439" y="44"/>
                  <a:pt x="8429" y="39"/>
                  <a:pt x="8420" y="35"/>
                </a:cubicBezTo>
                <a:cubicBezTo>
                  <a:pt x="8410" y="31"/>
                  <a:pt x="8400" y="28"/>
                  <a:pt x="8389" y="26"/>
                </a:cubicBezTo>
                <a:cubicBezTo>
                  <a:pt x="8379" y="24"/>
                  <a:pt x="8368" y="23"/>
                  <a:pt x="8357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39"/>
                  <a:pt x="104" y="44"/>
                  <a:pt x="95" y="50"/>
                </a:cubicBezTo>
                <a:cubicBezTo>
                  <a:pt x="86" y="56"/>
                  <a:pt x="78" y="63"/>
                  <a:pt x="70" y="70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任意多边形: 形状 122"/>
          <p:cNvSpPr/>
          <p:nvPr/>
        </p:nvSpPr>
        <p:spPr>
          <a:xfrm>
            <a:off x="3985920" y="1746360"/>
            <a:ext cx="334800" cy="334800"/>
          </a:xfrm>
          <a:custGeom>
            <a:avLst/>
            <a:gdLst/>
            <a:ahLst/>
            <a:cxnLst/>
            <a:rect l="0" t="0" r="r" b="b"/>
            <a:pathLst>
              <a:path w="930" h="930">
                <a:moveTo>
                  <a:pt x="930" y="465"/>
                </a:moveTo>
                <a:cubicBezTo>
                  <a:pt x="930" y="496"/>
                  <a:pt x="927" y="526"/>
                  <a:pt x="921" y="556"/>
                </a:cubicBezTo>
                <a:cubicBezTo>
                  <a:pt x="915" y="586"/>
                  <a:pt x="906" y="615"/>
                  <a:pt x="894" y="643"/>
                </a:cubicBezTo>
                <a:cubicBezTo>
                  <a:pt x="883" y="671"/>
                  <a:pt x="868" y="698"/>
                  <a:pt x="851" y="723"/>
                </a:cubicBezTo>
                <a:cubicBezTo>
                  <a:pt x="834" y="749"/>
                  <a:pt x="815" y="772"/>
                  <a:pt x="794" y="794"/>
                </a:cubicBezTo>
                <a:cubicBezTo>
                  <a:pt x="772" y="815"/>
                  <a:pt x="749" y="834"/>
                  <a:pt x="723" y="851"/>
                </a:cubicBezTo>
                <a:cubicBezTo>
                  <a:pt x="698" y="868"/>
                  <a:pt x="671" y="883"/>
                  <a:pt x="643" y="894"/>
                </a:cubicBezTo>
                <a:cubicBezTo>
                  <a:pt x="615" y="906"/>
                  <a:pt x="586" y="915"/>
                  <a:pt x="556" y="921"/>
                </a:cubicBezTo>
                <a:cubicBezTo>
                  <a:pt x="525" y="927"/>
                  <a:pt x="495" y="930"/>
                  <a:pt x="464" y="930"/>
                </a:cubicBezTo>
                <a:cubicBezTo>
                  <a:pt x="434" y="930"/>
                  <a:pt x="404" y="927"/>
                  <a:pt x="374" y="921"/>
                </a:cubicBezTo>
                <a:cubicBezTo>
                  <a:pt x="344" y="915"/>
                  <a:pt x="315" y="906"/>
                  <a:pt x="287" y="894"/>
                </a:cubicBezTo>
                <a:cubicBezTo>
                  <a:pt x="259" y="883"/>
                  <a:pt x="232" y="868"/>
                  <a:pt x="206" y="851"/>
                </a:cubicBezTo>
                <a:cubicBezTo>
                  <a:pt x="181" y="834"/>
                  <a:pt x="158" y="815"/>
                  <a:pt x="136" y="794"/>
                </a:cubicBezTo>
                <a:cubicBezTo>
                  <a:pt x="115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4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5" y="345"/>
                  <a:pt x="24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5" y="158"/>
                  <a:pt x="136" y="136"/>
                </a:cubicBezTo>
                <a:cubicBezTo>
                  <a:pt x="158" y="114"/>
                  <a:pt x="181" y="95"/>
                  <a:pt x="206" y="78"/>
                </a:cubicBezTo>
                <a:cubicBezTo>
                  <a:pt x="232" y="61"/>
                  <a:pt x="259" y="47"/>
                  <a:pt x="287" y="35"/>
                </a:cubicBezTo>
                <a:cubicBezTo>
                  <a:pt x="315" y="24"/>
                  <a:pt x="344" y="15"/>
                  <a:pt x="374" y="9"/>
                </a:cubicBezTo>
                <a:cubicBezTo>
                  <a:pt x="404" y="3"/>
                  <a:pt x="434" y="0"/>
                  <a:pt x="464" y="0"/>
                </a:cubicBezTo>
                <a:cubicBezTo>
                  <a:pt x="495" y="0"/>
                  <a:pt x="525" y="3"/>
                  <a:pt x="556" y="9"/>
                </a:cubicBezTo>
                <a:cubicBezTo>
                  <a:pt x="586" y="15"/>
                  <a:pt x="615" y="24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9" y="95"/>
                  <a:pt x="772" y="114"/>
                  <a:pt x="794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3" y="259"/>
                  <a:pt x="894" y="288"/>
                </a:cubicBezTo>
                <a:cubicBezTo>
                  <a:pt x="906" y="316"/>
                  <a:pt x="915" y="345"/>
                  <a:pt x="921" y="375"/>
                </a:cubicBezTo>
                <a:cubicBezTo>
                  <a:pt x="927" y="405"/>
                  <a:pt x="930" y="435"/>
                  <a:pt x="930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4" name="图片 123"/>
          <p:cNvPicPr/>
          <p:nvPr/>
        </p:nvPicPr>
        <p:blipFill>
          <a:blip r:embed="rId8"/>
          <a:stretch/>
        </p:blipFill>
        <p:spPr>
          <a:xfrm>
            <a:off x="4094640" y="18468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5" name="文本框 124"/>
          <p:cNvSpPr txBox="1"/>
          <p:nvPr/>
        </p:nvSpPr>
        <p:spPr>
          <a:xfrm>
            <a:off x="710280" y="239508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询、分析和生成结果的步骤。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4420800" y="1811160"/>
            <a:ext cx="5036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分支链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3986280" y="219456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允许任务根据条件选择不同路径，例如根据用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任意多边形: 形状 127"/>
          <p:cNvSpPr/>
          <p:nvPr/>
        </p:nvSpPr>
        <p:spPr>
          <a:xfrm>
            <a:off x="7086240" y="1571040"/>
            <a:ext cx="3075840" cy="1989000"/>
          </a:xfrm>
          <a:custGeom>
            <a:avLst/>
            <a:gdLst/>
            <a:ahLst/>
            <a:cxnLst/>
            <a:rect l="0" t="0" r="r" b="b"/>
            <a:pathLst>
              <a:path w="8544" h="5525">
                <a:moveTo>
                  <a:pt x="0" y="5340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1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5340"/>
                </a:lnTo>
                <a:cubicBezTo>
                  <a:pt x="8544" y="5364"/>
                  <a:pt x="8539" y="5388"/>
                  <a:pt x="8529" y="5411"/>
                </a:cubicBezTo>
                <a:cubicBezTo>
                  <a:pt x="8520" y="5433"/>
                  <a:pt x="8507" y="5453"/>
                  <a:pt x="8489" y="5471"/>
                </a:cubicBezTo>
                <a:cubicBezTo>
                  <a:pt x="8472" y="5488"/>
                  <a:pt x="8452" y="5502"/>
                  <a:pt x="8429" y="5511"/>
                </a:cubicBezTo>
                <a:cubicBezTo>
                  <a:pt x="8406" y="5521"/>
                  <a:pt x="8383" y="5525"/>
                  <a:pt x="8358" y="5525"/>
                </a:cubicBezTo>
                <a:lnTo>
                  <a:pt x="186" y="5525"/>
                </a:lnTo>
                <a:cubicBezTo>
                  <a:pt x="161" y="5525"/>
                  <a:pt x="138" y="5521"/>
                  <a:pt x="115" y="5511"/>
                </a:cubicBezTo>
                <a:cubicBezTo>
                  <a:pt x="92" y="5502"/>
                  <a:pt x="72" y="5488"/>
                  <a:pt x="55" y="5471"/>
                </a:cubicBezTo>
                <a:cubicBezTo>
                  <a:pt x="37" y="5453"/>
                  <a:pt x="24" y="5433"/>
                  <a:pt x="14" y="5411"/>
                </a:cubicBezTo>
                <a:cubicBezTo>
                  <a:pt x="5" y="5388"/>
                  <a:pt x="0" y="5364"/>
                  <a:pt x="0" y="53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" name="任意多边形: 形状 128"/>
          <p:cNvSpPr/>
          <p:nvPr/>
        </p:nvSpPr>
        <p:spPr>
          <a:xfrm>
            <a:off x="7086240" y="1571040"/>
            <a:ext cx="3075840" cy="1989000"/>
          </a:xfrm>
          <a:custGeom>
            <a:avLst/>
            <a:gdLst/>
            <a:ahLst/>
            <a:cxnLst/>
            <a:rect l="0" t="0" r="r" b="b"/>
            <a:pathLst>
              <a:path w="8544" h="5525">
                <a:moveTo>
                  <a:pt x="0" y="5340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1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5340"/>
                </a:lnTo>
                <a:cubicBezTo>
                  <a:pt x="8544" y="5364"/>
                  <a:pt x="8539" y="5388"/>
                  <a:pt x="8529" y="5411"/>
                </a:cubicBezTo>
                <a:cubicBezTo>
                  <a:pt x="8520" y="5433"/>
                  <a:pt x="8507" y="5453"/>
                  <a:pt x="8489" y="5471"/>
                </a:cubicBezTo>
                <a:cubicBezTo>
                  <a:pt x="8472" y="5488"/>
                  <a:pt x="8452" y="5502"/>
                  <a:pt x="8429" y="5511"/>
                </a:cubicBezTo>
                <a:cubicBezTo>
                  <a:pt x="8406" y="5521"/>
                  <a:pt x="8382" y="5525"/>
                  <a:pt x="8358" y="5525"/>
                </a:cubicBezTo>
                <a:lnTo>
                  <a:pt x="186" y="5525"/>
                </a:lnTo>
                <a:cubicBezTo>
                  <a:pt x="161" y="5525"/>
                  <a:pt x="138" y="5521"/>
                  <a:pt x="115" y="5511"/>
                </a:cubicBezTo>
                <a:cubicBezTo>
                  <a:pt x="92" y="5502"/>
                  <a:pt x="72" y="5488"/>
                  <a:pt x="55" y="5471"/>
                </a:cubicBezTo>
                <a:cubicBezTo>
                  <a:pt x="37" y="5453"/>
                  <a:pt x="24" y="5433"/>
                  <a:pt x="14" y="5411"/>
                </a:cubicBezTo>
                <a:cubicBezTo>
                  <a:pt x="5" y="5388"/>
                  <a:pt x="0" y="5364"/>
                  <a:pt x="0" y="5340"/>
                </a:cubicBezTo>
                <a:moveTo>
                  <a:pt x="23" y="185"/>
                </a:moveTo>
                <a:lnTo>
                  <a:pt x="23" y="5340"/>
                </a:lnTo>
                <a:cubicBezTo>
                  <a:pt x="23" y="5350"/>
                  <a:pt x="24" y="5361"/>
                  <a:pt x="27" y="5371"/>
                </a:cubicBezTo>
                <a:cubicBezTo>
                  <a:pt x="29" y="5382"/>
                  <a:pt x="32" y="5392"/>
                  <a:pt x="36" y="5402"/>
                </a:cubicBezTo>
                <a:cubicBezTo>
                  <a:pt x="40" y="5412"/>
                  <a:pt x="45" y="5421"/>
                  <a:pt x="51" y="5430"/>
                </a:cubicBezTo>
                <a:cubicBezTo>
                  <a:pt x="57" y="5439"/>
                  <a:pt x="63" y="5447"/>
                  <a:pt x="71" y="5454"/>
                </a:cubicBezTo>
                <a:cubicBezTo>
                  <a:pt x="79" y="5462"/>
                  <a:pt x="87" y="5469"/>
                  <a:pt x="96" y="5475"/>
                </a:cubicBezTo>
                <a:cubicBezTo>
                  <a:pt x="104" y="5481"/>
                  <a:pt x="114" y="5486"/>
                  <a:pt x="124" y="5490"/>
                </a:cubicBezTo>
                <a:cubicBezTo>
                  <a:pt x="134" y="5494"/>
                  <a:pt x="144" y="5497"/>
                  <a:pt x="154" y="5499"/>
                </a:cubicBezTo>
                <a:cubicBezTo>
                  <a:pt x="165" y="5501"/>
                  <a:pt x="175" y="5502"/>
                  <a:pt x="186" y="5502"/>
                </a:cubicBezTo>
                <a:lnTo>
                  <a:pt x="8358" y="5502"/>
                </a:lnTo>
                <a:cubicBezTo>
                  <a:pt x="8369" y="5502"/>
                  <a:pt x="8379" y="5501"/>
                  <a:pt x="8390" y="5499"/>
                </a:cubicBezTo>
                <a:cubicBezTo>
                  <a:pt x="8400" y="5497"/>
                  <a:pt x="8410" y="5494"/>
                  <a:pt x="8420" y="5490"/>
                </a:cubicBezTo>
                <a:cubicBezTo>
                  <a:pt x="8430" y="5486"/>
                  <a:pt x="8439" y="5481"/>
                  <a:pt x="8448" y="5475"/>
                </a:cubicBezTo>
                <a:cubicBezTo>
                  <a:pt x="8457" y="5469"/>
                  <a:pt x="8465" y="5462"/>
                  <a:pt x="8473" y="5454"/>
                </a:cubicBezTo>
                <a:cubicBezTo>
                  <a:pt x="8480" y="5447"/>
                  <a:pt x="8487" y="5439"/>
                  <a:pt x="8493" y="5430"/>
                </a:cubicBezTo>
                <a:cubicBezTo>
                  <a:pt x="8499" y="5421"/>
                  <a:pt x="8504" y="5412"/>
                  <a:pt x="8508" y="5402"/>
                </a:cubicBezTo>
                <a:cubicBezTo>
                  <a:pt x="8512" y="5392"/>
                  <a:pt x="8515" y="5382"/>
                  <a:pt x="8517" y="5371"/>
                </a:cubicBezTo>
                <a:cubicBezTo>
                  <a:pt x="8519" y="5361"/>
                  <a:pt x="8520" y="5350"/>
                  <a:pt x="8520" y="5340"/>
                </a:cubicBezTo>
                <a:lnTo>
                  <a:pt x="8520" y="185"/>
                </a:lnTo>
                <a:cubicBezTo>
                  <a:pt x="8520" y="175"/>
                  <a:pt x="8519" y="164"/>
                  <a:pt x="8517" y="154"/>
                </a:cubicBezTo>
                <a:cubicBezTo>
                  <a:pt x="8515" y="143"/>
                  <a:pt x="8512" y="133"/>
                  <a:pt x="8508" y="123"/>
                </a:cubicBezTo>
                <a:cubicBezTo>
                  <a:pt x="8504" y="113"/>
                  <a:pt x="8499" y="104"/>
                  <a:pt x="8493" y="95"/>
                </a:cubicBezTo>
                <a:cubicBezTo>
                  <a:pt x="8487" y="86"/>
                  <a:pt x="8480" y="78"/>
                  <a:pt x="8473" y="70"/>
                </a:cubicBezTo>
                <a:cubicBezTo>
                  <a:pt x="8465" y="63"/>
                  <a:pt x="8457" y="56"/>
                  <a:pt x="8448" y="50"/>
                </a:cubicBezTo>
                <a:cubicBezTo>
                  <a:pt x="8439" y="44"/>
                  <a:pt x="8430" y="39"/>
                  <a:pt x="8420" y="35"/>
                </a:cubicBezTo>
                <a:cubicBezTo>
                  <a:pt x="8410" y="31"/>
                  <a:pt x="8400" y="28"/>
                  <a:pt x="8390" y="26"/>
                </a:cubicBezTo>
                <a:cubicBezTo>
                  <a:pt x="8379" y="24"/>
                  <a:pt x="8369" y="23"/>
                  <a:pt x="83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任意多边形: 形状 129"/>
          <p:cNvSpPr/>
          <p:nvPr/>
        </p:nvSpPr>
        <p:spPr>
          <a:xfrm>
            <a:off x="7261920" y="17463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6" y="868"/>
                  <a:pt x="670" y="883"/>
                  <a:pt x="642" y="894"/>
                </a:cubicBezTo>
                <a:cubicBezTo>
                  <a:pt x="613" y="906"/>
                  <a:pt x="584" y="915"/>
                  <a:pt x="554" y="921"/>
                </a:cubicBezTo>
                <a:cubicBezTo>
                  <a:pt x="525" y="927"/>
                  <a:pt x="494" y="930"/>
                  <a:pt x="464" y="930"/>
                </a:cubicBezTo>
                <a:cubicBezTo>
                  <a:pt x="433" y="930"/>
                  <a:pt x="403" y="927"/>
                  <a:pt x="373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5" y="345"/>
                  <a:pt x="23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4"/>
                  <a:pt x="343" y="15"/>
                  <a:pt x="373" y="9"/>
                </a:cubicBezTo>
                <a:cubicBezTo>
                  <a:pt x="403" y="3"/>
                  <a:pt x="433" y="0"/>
                  <a:pt x="464" y="0"/>
                </a:cubicBezTo>
                <a:cubicBezTo>
                  <a:pt x="494" y="0"/>
                  <a:pt x="525" y="3"/>
                  <a:pt x="554" y="9"/>
                </a:cubicBezTo>
                <a:cubicBezTo>
                  <a:pt x="584" y="15"/>
                  <a:pt x="613" y="24"/>
                  <a:pt x="642" y="35"/>
                </a:cubicBezTo>
                <a:cubicBezTo>
                  <a:pt x="670" y="47"/>
                  <a:pt x="696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8"/>
                </a:cubicBezTo>
                <a:cubicBezTo>
                  <a:pt x="905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1" name="图片 130"/>
          <p:cNvPicPr/>
          <p:nvPr/>
        </p:nvPicPr>
        <p:blipFill>
          <a:blip r:embed="rId9"/>
          <a:stretch/>
        </p:blipFill>
        <p:spPr>
          <a:xfrm>
            <a:off x="7362360" y="1846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" name="文本框 131"/>
          <p:cNvSpPr txBox="1"/>
          <p:nvPr/>
        </p:nvSpPr>
        <p:spPr>
          <a:xfrm>
            <a:off x="3986280" y="23950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户输入内容跳转到不同的响应模块。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7696440" y="1811160"/>
            <a:ext cx="5036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循环链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7261920" y="219456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用于处理重复性任务，如不断询问用户进一步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7261920" y="239508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信息，直到收集到完整数据。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任意多边形: 形状 135"/>
          <p:cNvSpPr/>
          <p:nvPr/>
        </p:nvSpPr>
        <p:spPr>
          <a:xfrm>
            <a:off x="534600" y="4094640"/>
            <a:ext cx="4746960" cy="702360"/>
          </a:xfrm>
          <a:custGeom>
            <a:avLst/>
            <a:gdLst/>
            <a:ahLst/>
            <a:cxnLst/>
            <a:rect l="0" t="0" r="r" b="b"/>
            <a:pathLst>
              <a:path w="13186" h="1951">
                <a:moveTo>
                  <a:pt x="0" y="1765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3"/>
                </a:cubicBezTo>
                <a:cubicBezTo>
                  <a:pt x="13049" y="6"/>
                  <a:pt x="13060" y="9"/>
                  <a:pt x="13072" y="14"/>
                </a:cubicBezTo>
                <a:cubicBezTo>
                  <a:pt x="13083" y="19"/>
                  <a:pt x="13093" y="24"/>
                  <a:pt x="13104" y="31"/>
                </a:cubicBezTo>
                <a:cubicBezTo>
                  <a:pt x="13114" y="38"/>
                  <a:pt x="13123" y="46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2" y="93"/>
                  <a:pt x="13167" y="103"/>
                  <a:pt x="13172" y="115"/>
                </a:cubicBezTo>
                <a:cubicBezTo>
                  <a:pt x="13177" y="126"/>
                  <a:pt x="13180" y="137"/>
                  <a:pt x="13183" y="149"/>
                </a:cubicBezTo>
                <a:cubicBezTo>
                  <a:pt x="13185" y="161"/>
                  <a:pt x="13186" y="173"/>
                  <a:pt x="13186" y="186"/>
                </a:cubicBezTo>
                <a:lnTo>
                  <a:pt x="13186" y="1765"/>
                </a:lnTo>
                <a:cubicBezTo>
                  <a:pt x="13186" y="1777"/>
                  <a:pt x="13185" y="1789"/>
                  <a:pt x="13183" y="1801"/>
                </a:cubicBezTo>
                <a:cubicBezTo>
                  <a:pt x="13180" y="1813"/>
                  <a:pt x="13177" y="1825"/>
                  <a:pt x="13172" y="1836"/>
                </a:cubicBezTo>
                <a:cubicBezTo>
                  <a:pt x="13167" y="1847"/>
                  <a:pt x="13162" y="1858"/>
                  <a:pt x="13155" y="1868"/>
                </a:cubicBezTo>
                <a:cubicBezTo>
                  <a:pt x="13148" y="1878"/>
                  <a:pt x="13140" y="1888"/>
                  <a:pt x="13132" y="1896"/>
                </a:cubicBezTo>
                <a:cubicBezTo>
                  <a:pt x="13123" y="1905"/>
                  <a:pt x="13114" y="1913"/>
                  <a:pt x="13104" y="1919"/>
                </a:cubicBezTo>
                <a:cubicBezTo>
                  <a:pt x="13093" y="1926"/>
                  <a:pt x="13083" y="1932"/>
                  <a:pt x="13072" y="1937"/>
                </a:cubicBezTo>
                <a:cubicBezTo>
                  <a:pt x="13060" y="1941"/>
                  <a:pt x="13049" y="1945"/>
                  <a:pt x="13037" y="1947"/>
                </a:cubicBezTo>
                <a:cubicBezTo>
                  <a:pt x="13025" y="1950"/>
                  <a:pt x="13013" y="1951"/>
                  <a:pt x="13000" y="1951"/>
                </a:cubicBezTo>
                <a:lnTo>
                  <a:pt x="186" y="1951"/>
                </a:lnTo>
                <a:cubicBezTo>
                  <a:pt x="174" y="1951"/>
                  <a:pt x="162" y="1950"/>
                  <a:pt x="150" y="1947"/>
                </a:cubicBezTo>
                <a:cubicBezTo>
                  <a:pt x="138" y="1945"/>
                  <a:pt x="126" y="1941"/>
                  <a:pt x="115" y="1937"/>
                </a:cubicBezTo>
                <a:cubicBezTo>
                  <a:pt x="104" y="1932"/>
                  <a:pt x="93" y="1926"/>
                  <a:pt x="83" y="1919"/>
                </a:cubicBezTo>
                <a:cubicBezTo>
                  <a:pt x="73" y="1913"/>
                  <a:pt x="63" y="1905"/>
                  <a:pt x="55" y="1896"/>
                </a:cubicBezTo>
                <a:cubicBezTo>
                  <a:pt x="46" y="1888"/>
                  <a:pt x="38" y="1878"/>
                  <a:pt x="31" y="1868"/>
                </a:cubicBezTo>
                <a:cubicBezTo>
                  <a:pt x="25" y="1858"/>
                  <a:pt x="19" y="1847"/>
                  <a:pt x="14" y="1836"/>
                </a:cubicBezTo>
                <a:cubicBezTo>
                  <a:pt x="10" y="1825"/>
                  <a:pt x="6" y="1813"/>
                  <a:pt x="4" y="1801"/>
                </a:cubicBezTo>
                <a:cubicBezTo>
                  <a:pt x="1" y="1789"/>
                  <a:pt x="0" y="1777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7" name="图片 136"/>
          <p:cNvPicPr/>
          <p:nvPr/>
        </p:nvPicPr>
        <p:blipFill>
          <a:blip r:embed="rId10"/>
          <a:stretch/>
        </p:blipFill>
        <p:spPr>
          <a:xfrm>
            <a:off x="668520" y="4262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8" name="文本框 137"/>
          <p:cNvSpPr txBox="1"/>
          <p:nvPr/>
        </p:nvSpPr>
        <p:spPr>
          <a:xfrm>
            <a:off x="534960" y="37749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任务分解策略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69040" y="424188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单一职责原则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" name="任意多边形: 形状 139"/>
          <p:cNvSpPr/>
          <p:nvPr/>
        </p:nvSpPr>
        <p:spPr>
          <a:xfrm>
            <a:off x="5415120" y="4094640"/>
            <a:ext cx="4746960" cy="702360"/>
          </a:xfrm>
          <a:custGeom>
            <a:avLst/>
            <a:gdLst/>
            <a:ahLst/>
            <a:cxnLst/>
            <a:rect l="0" t="0" r="r" b="b"/>
            <a:pathLst>
              <a:path w="13186" h="1951">
                <a:moveTo>
                  <a:pt x="0" y="1765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8" y="103"/>
                  <a:pt x="24" y="93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5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3000" y="0"/>
                </a:lnTo>
                <a:cubicBezTo>
                  <a:pt x="13012" y="0"/>
                  <a:pt x="13024" y="1"/>
                  <a:pt x="13036" y="3"/>
                </a:cubicBezTo>
                <a:cubicBezTo>
                  <a:pt x="13048" y="6"/>
                  <a:pt x="13060" y="9"/>
                  <a:pt x="13071" y="14"/>
                </a:cubicBezTo>
                <a:cubicBezTo>
                  <a:pt x="13082" y="19"/>
                  <a:pt x="13093" y="24"/>
                  <a:pt x="13103" y="31"/>
                </a:cubicBezTo>
                <a:cubicBezTo>
                  <a:pt x="13113" y="38"/>
                  <a:pt x="13123" y="46"/>
                  <a:pt x="13131" y="54"/>
                </a:cubicBezTo>
                <a:cubicBezTo>
                  <a:pt x="13140" y="63"/>
                  <a:pt x="13147" y="72"/>
                  <a:pt x="13154" y="82"/>
                </a:cubicBezTo>
                <a:cubicBezTo>
                  <a:pt x="13161" y="93"/>
                  <a:pt x="13167" y="103"/>
                  <a:pt x="13171" y="115"/>
                </a:cubicBezTo>
                <a:cubicBezTo>
                  <a:pt x="13176" y="126"/>
                  <a:pt x="13180" y="137"/>
                  <a:pt x="13182" y="149"/>
                </a:cubicBezTo>
                <a:cubicBezTo>
                  <a:pt x="13184" y="161"/>
                  <a:pt x="13186" y="173"/>
                  <a:pt x="13186" y="186"/>
                </a:cubicBezTo>
                <a:lnTo>
                  <a:pt x="13186" y="1765"/>
                </a:lnTo>
                <a:cubicBezTo>
                  <a:pt x="13186" y="1777"/>
                  <a:pt x="13184" y="1789"/>
                  <a:pt x="13182" y="1801"/>
                </a:cubicBezTo>
                <a:cubicBezTo>
                  <a:pt x="13180" y="1813"/>
                  <a:pt x="13176" y="1825"/>
                  <a:pt x="13171" y="1836"/>
                </a:cubicBezTo>
                <a:cubicBezTo>
                  <a:pt x="13167" y="1847"/>
                  <a:pt x="13161" y="1858"/>
                  <a:pt x="13154" y="1868"/>
                </a:cubicBezTo>
                <a:cubicBezTo>
                  <a:pt x="13147" y="1878"/>
                  <a:pt x="13140" y="1888"/>
                  <a:pt x="13131" y="1896"/>
                </a:cubicBezTo>
                <a:cubicBezTo>
                  <a:pt x="13123" y="1905"/>
                  <a:pt x="13113" y="1913"/>
                  <a:pt x="13103" y="1919"/>
                </a:cubicBezTo>
                <a:cubicBezTo>
                  <a:pt x="13093" y="1926"/>
                  <a:pt x="13082" y="1932"/>
                  <a:pt x="13071" y="1937"/>
                </a:cubicBezTo>
                <a:cubicBezTo>
                  <a:pt x="13060" y="1941"/>
                  <a:pt x="13048" y="1945"/>
                  <a:pt x="13036" y="1947"/>
                </a:cubicBezTo>
                <a:cubicBezTo>
                  <a:pt x="13024" y="1950"/>
                  <a:pt x="13012" y="1951"/>
                  <a:pt x="13000" y="1951"/>
                </a:cubicBezTo>
                <a:lnTo>
                  <a:pt x="185" y="1951"/>
                </a:lnTo>
                <a:cubicBezTo>
                  <a:pt x="173" y="1951"/>
                  <a:pt x="161" y="1950"/>
                  <a:pt x="149" y="1947"/>
                </a:cubicBezTo>
                <a:cubicBezTo>
                  <a:pt x="137" y="1945"/>
                  <a:pt x="125" y="1941"/>
                  <a:pt x="114" y="1937"/>
                </a:cubicBezTo>
                <a:cubicBezTo>
                  <a:pt x="103" y="1932"/>
                  <a:pt x="92" y="1926"/>
                  <a:pt x="82" y="1919"/>
                </a:cubicBezTo>
                <a:cubicBezTo>
                  <a:pt x="72" y="1913"/>
                  <a:pt x="63" y="1905"/>
                  <a:pt x="54" y="1896"/>
                </a:cubicBezTo>
                <a:cubicBezTo>
                  <a:pt x="45" y="1888"/>
                  <a:pt x="38" y="1878"/>
                  <a:pt x="31" y="1868"/>
                </a:cubicBezTo>
                <a:cubicBezTo>
                  <a:pt x="24" y="1858"/>
                  <a:pt x="18" y="1847"/>
                  <a:pt x="14" y="1836"/>
                </a:cubicBezTo>
                <a:cubicBezTo>
                  <a:pt x="9" y="1825"/>
                  <a:pt x="6" y="1813"/>
                  <a:pt x="3" y="1801"/>
                </a:cubicBezTo>
                <a:cubicBezTo>
                  <a:pt x="1" y="1789"/>
                  <a:pt x="0" y="1777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1" name="图片 140"/>
          <p:cNvPicPr/>
          <p:nvPr/>
        </p:nvPicPr>
        <p:blipFill>
          <a:blip r:embed="rId11"/>
          <a:stretch/>
        </p:blipFill>
        <p:spPr>
          <a:xfrm>
            <a:off x="5548680" y="426204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2" name="文本框 141"/>
          <p:cNvSpPr txBox="1"/>
          <p:nvPr/>
        </p:nvSpPr>
        <p:spPr>
          <a:xfrm>
            <a:off x="668520" y="4508640"/>
            <a:ext cx="4342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每个模块专注于完成一个明确的子任务，如自然语言解析、数据库查询或结果生成。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5782680" y="424188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逻辑耦合最小化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任意多边形: 形状 143"/>
          <p:cNvSpPr/>
          <p:nvPr/>
        </p:nvSpPr>
        <p:spPr>
          <a:xfrm>
            <a:off x="534600" y="4930200"/>
            <a:ext cx="4746960" cy="702360"/>
          </a:xfrm>
          <a:custGeom>
            <a:avLst/>
            <a:gdLst/>
            <a:ahLst/>
            <a:cxnLst/>
            <a:rect l="0" t="0" r="r" b="b"/>
            <a:pathLst>
              <a:path w="13186" h="1951">
                <a:moveTo>
                  <a:pt x="0" y="1765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4"/>
                </a:cubicBezTo>
                <a:cubicBezTo>
                  <a:pt x="13049" y="6"/>
                  <a:pt x="13060" y="10"/>
                  <a:pt x="13072" y="14"/>
                </a:cubicBezTo>
                <a:cubicBezTo>
                  <a:pt x="13083" y="19"/>
                  <a:pt x="13093" y="25"/>
                  <a:pt x="13104" y="31"/>
                </a:cubicBezTo>
                <a:cubicBezTo>
                  <a:pt x="13114" y="38"/>
                  <a:pt x="13123" y="46"/>
                  <a:pt x="13132" y="55"/>
                </a:cubicBezTo>
                <a:cubicBezTo>
                  <a:pt x="13140" y="63"/>
                  <a:pt x="13148" y="73"/>
                  <a:pt x="13155" y="83"/>
                </a:cubicBezTo>
                <a:cubicBezTo>
                  <a:pt x="13162" y="93"/>
                  <a:pt x="13167" y="104"/>
                  <a:pt x="13172" y="115"/>
                </a:cubicBezTo>
                <a:cubicBezTo>
                  <a:pt x="13177" y="126"/>
                  <a:pt x="13180" y="138"/>
                  <a:pt x="13183" y="150"/>
                </a:cubicBezTo>
                <a:cubicBezTo>
                  <a:pt x="13185" y="162"/>
                  <a:pt x="13186" y="174"/>
                  <a:pt x="13186" y="186"/>
                </a:cubicBezTo>
                <a:lnTo>
                  <a:pt x="13186" y="1765"/>
                </a:lnTo>
                <a:cubicBezTo>
                  <a:pt x="13186" y="1778"/>
                  <a:pt x="13185" y="1790"/>
                  <a:pt x="13183" y="1802"/>
                </a:cubicBezTo>
                <a:cubicBezTo>
                  <a:pt x="13180" y="1814"/>
                  <a:pt x="13177" y="1825"/>
                  <a:pt x="13172" y="1836"/>
                </a:cubicBezTo>
                <a:cubicBezTo>
                  <a:pt x="13167" y="1848"/>
                  <a:pt x="13162" y="1858"/>
                  <a:pt x="13155" y="1869"/>
                </a:cubicBezTo>
                <a:cubicBezTo>
                  <a:pt x="13148" y="1879"/>
                  <a:pt x="13140" y="1888"/>
                  <a:pt x="13132" y="1897"/>
                </a:cubicBezTo>
                <a:cubicBezTo>
                  <a:pt x="13123" y="1905"/>
                  <a:pt x="13114" y="1913"/>
                  <a:pt x="13104" y="1920"/>
                </a:cubicBezTo>
                <a:cubicBezTo>
                  <a:pt x="13093" y="1927"/>
                  <a:pt x="13083" y="1932"/>
                  <a:pt x="13072" y="1937"/>
                </a:cubicBezTo>
                <a:cubicBezTo>
                  <a:pt x="13060" y="1942"/>
                  <a:pt x="13049" y="1945"/>
                  <a:pt x="13037" y="1948"/>
                </a:cubicBezTo>
                <a:cubicBezTo>
                  <a:pt x="13025" y="1950"/>
                  <a:pt x="13013" y="1951"/>
                  <a:pt x="13000" y="1951"/>
                </a:cubicBezTo>
                <a:lnTo>
                  <a:pt x="186" y="1951"/>
                </a:lnTo>
                <a:cubicBezTo>
                  <a:pt x="174" y="1951"/>
                  <a:pt x="162" y="1950"/>
                  <a:pt x="150" y="1948"/>
                </a:cubicBezTo>
                <a:cubicBezTo>
                  <a:pt x="138" y="1945"/>
                  <a:pt x="126" y="1942"/>
                  <a:pt x="115" y="1937"/>
                </a:cubicBezTo>
                <a:cubicBezTo>
                  <a:pt x="104" y="1932"/>
                  <a:pt x="93" y="1927"/>
                  <a:pt x="83" y="1920"/>
                </a:cubicBezTo>
                <a:cubicBezTo>
                  <a:pt x="73" y="1913"/>
                  <a:pt x="63" y="1905"/>
                  <a:pt x="55" y="1897"/>
                </a:cubicBezTo>
                <a:cubicBezTo>
                  <a:pt x="46" y="1888"/>
                  <a:pt x="38" y="1879"/>
                  <a:pt x="31" y="1869"/>
                </a:cubicBezTo>
                <a:cubicBezTo>
                  <a:pt x="25" y="1858"/>
                  <a:pt x="19" y="1848"/>
                  <a:pt x="14" y="1836"/>
                </a:cubicBezTo>
                <a:cubicBezTo>
                  <a:pt x="10" y="1825"/>
                  <a:pt x="6" y="1814"/>
                  <a:pt x="4" y="1802"/>
                </a:cubicBezTo>
                <a:cubicBezTo>
                  <a:pt x="1" y="1790"/>
                  <a:pt x="0" y="1778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5" name="图片 144"/>
          <p:cNvPicPr/>
          <p:nvPr/>
        </p:nvPicPr>
        <p:blipFill>
          <a:blip r:embed="rId12"/>
          <a:stretch/>
        </p:blipFill>
        <p:spPr>
          <a:xfrm>
            <a:off x="668520" y="509760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6" name="文本框 145"/>
          <p:cNvSpPr txBox="1"/>
          <p:nvPr/>
        </p:nvSpPr>
        <p:spPr>
          <a:xfrm>
            <a:off x="5548680" y="4508640"/>
            <a:ext cx="3169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确保不同模块之间的依赖关系最小化，以提高系统的灵活性。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885960" y="50774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任务优先级划分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任意多边形: 形状 147"/>
          <p:cNvSpPr/>
          <p:nvPr/>
        </p:nvSpPr>
        <p:spPr>
          <a:xfrm>
            <a:off x="5415120" y="4930200"/>
            <a:ext cx="4746960" cy="702360"/>
          </a:xfrm>
          <a:custGeom>
            <a:avLst/>
            <a:gdLst/>
            <a:ahLst/>
            <a:cxnLst/>
            <a:rect l="0" t="0" r="r" b="b"/>
            <a:pathLst>
              <a:path w="13186" h="1951">
                <a:moveTo>
                  <a:pt x="0" y="1765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5" y="10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13000" y="0"/>
                </a:lnTo>
                <a:cubicBezTo>
                  <a:pt x="13012" y="0"/>
                  <a:pt x="13024" y="1"/>
                  <a:pt x="13036" y="4"/>
                </a:cubicBezTo>
                <a:cubicBezTo>
                  <a:pt x="13048" y="6"/>
                  <a:pt x="13060" y="10"/>
                  <a:pt x="13071" y="14"/>
                </a:cubicBezTo>
                <a:cubicBezTo>
                  <a:pt x="13082" y="19"/>
                  <a:pt x="13093" y="25"/>
                  <a:pt x="13103" y="31"/>
                </a:cubicBezTo>
                <a:cubicBezTo>
                  <a:pt x="13113" y="38"/>
                  <a:pt x="13123" y="46"/>
                  <a:pt x="13131" y="55"/>
                </a:cubicBezTo>
                <a:cubicBezTo>
                  <a:pt x="13140" y="63"/>
                  <a:pt x="13147" y="73"/>
                  <a:pt x="13154" y="83"/>
                </a:cubicBezTo>
                <a:cubicBezTo>
                  <a:pt x="13161" y="93"/>
                  <a:pt x="13167" y="104"/>
                  <a:pt x="13171" y="115"/>
                </a:cubicBezTo>
                <a:cubicBezTo>
                  <a:pt x="13176" y="126"/>
                  <a:pt x="13180" y="138"/>
                  <a:pt x="13182" y="150"/>
                </a:cubicBezTo>
                <a:cubicBezTo>
                  <a:pt x="13184" y="162"/>
                  <a:pt x="13186" y="174"/>
                  <a:pt x="13186" y="186"/>
                </a:cubicBezTo>
                <a:lnTo>
                  <a:pt x="13186" y="1765"/>
                </a:lnTo>
                <a:cubicBezTo>
                  <a:pt x="13186" y="1778"/>
                  <a:pt x="13184" y="1790"/>
                  <a:pt x="13182" y="1802"/>
                </a:cubicBezTo>
                <a:cubicBezTo>
                  <a:pt x="13180" y="1814"/>
                  <a:pt x="13176" y="1825"/>
                  <a:pt x="13171" y="1836"/>
                </a:cubicBezTo>
                <a:cubicBezTo>
                  <a:pt x="13167" y="1848"/>
                  <a:pt x="13161" y="1858"/>
                  <a:pt x="13154" y="1869"/>
                </a:cubicBezTo>
                <a:cubicBezTo>
                  <a:pt x="13147" y="1879"/>
                  <a:pt x="13140" y="1888"/>
                  <a:pt x="13131" y="1897"/>
                </a:cubicBezTo>
                <a:cubicBezTo>
                  <a:pt x="13123" y="1905"/>
                  <a:pt x="13113" y="1913"/>
                  <a:pt x="13103" y="1920"/>
                </a:cubicBezTo>
                <a:cubicBezTo>
                  <a:pt x="13093" y="1927"/>
                  <a:pt x="13082" y="1932"/>
                  <a:pt x="13071" y="1937"/>
                </a:cubicBezTo>
                <a:cubicBezTo>
                  <a:pt x="13060" y="1942"/>
                  <a:pt x="13048" y="1945"/>
                  <a:pt x="13036" y="1948"/>
                </a:cubicBezTo>
                <a:cubicBezTo>
                  <a:pt x="13024" y="1950"/>
                  <a:pt x="13012" y="1951"/>
                  <a:pt x="13000" y="1951"/>
                </a:cubicBezTo>
                <a:lnTo>
                  <a:pt x="185" y="1951"/>
                </a:lnTo>
                <a:cubicBezTo>
                  <a:pt x="173" y="1951"/>
                  <a:pt x="161" y="1950"/>
                  <a:pt x="149" y="1948"/>
                </a:cubicBezTo>
                <a:cubicBezTo>
                  <a:pt x="137" y="1945"/>
                  <a:pt x="125" y="1942"/>
                  <a:pt x="114" y="1937"/>
                </a:cubicBezTo>
                <a:cubicBezTo>
                  <a:pt x="103" y="1932"/>
                  <a:pt x="92" y="1927"/>
                  <a:pt x="82" y="1920"/>
                </a:cubicBezTo>
                <a:cubicBezTo>
                  <a:pt x="72" y="1913"/>
                  <a:pt x="63" y="1905"/>
                  <a:pt x="54" y="1897"/>
                </a:cubicBezTo>
                <a:cubicBezTo>
                  <a:pt x="45" y="1888"/>
                  <a:pt x="38" y="1879"/>
                  <a:pt x="31" y="1869"/>
                </a:cubicBezTo>
                <a:cubicBezTo>
                  <a:pt x="24" y="1858"/>
                  <a:pt x="18" y="1848"/>
                  <a:pt x="14" y="1836"/>
                </a:cubicBezTo>
                <a:cubicBezTo>
                  <a:pt x="9" y="1825"/>
                  <a:pt x="6" y="1814"/>
                  <a:pt x="3" y="1802"/>
                </a:cubicBezTo>
                <a:cubicBezTo>
                  <a:pt x="1" y="1790"/>
                  <a:pt x="0" y="1778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9" name="图片 148"/>
          <p:cNvPicPr/>
          <p:nvPr/>
        </p:nvPicPr>
        <p:blipFill>
          <a:blip r:embed="rId13"/>
          <a:stretch/>
        </p:blipFill>
        <p:spPr>
          <a:xfrm>
            <a:off x="5548680" y="5097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0" name="文本框 149"/>
          <p:cNvSpPr txBox="1"/>
          <p:nvPr/>
        </p:nvSpPr>
        <p:spPr>
          <a:xfrm>
            <a:off x="668520" y="5344200"/>
            <a:ext cx="3403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将任务划分为核心任务和次要任务，确保高优先级任务优先完成。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5749560" y="50774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异步处理策略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任意多边形: 形状 151"/>
          <p:cNvSpPr/>
          <p:nvPr/>
        </p:nvSpPr>
        <p:spPr>
          <a:xfrm>
            <a:off x="534600" y="5766120"/>
            <a:ext cx="9627480" cy="969480"/>
          </a:xfrm>
          <a:custGeom>
            <a:avLst/>
            <a:gdLst/>
            <a:ahLst/>
            <a:cxnLst/>
            <a:rect l="0" t="0" r="r" b="b"/>
            <a:pathLst>
              <a:path w="26743" h="2693">
                <a:moveTo>
                  <a:pt x="0" y="2600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2" y="45"/>
                  <a:pt x="19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26650" y="0"/>
                </a:lnTo>
                <a:cubicBezTo>
                  <a:pt x="26662" y="0"/>
                  <a:pt x="26674" y="2"/>
                  <a:pt x="26685" y="7"/>
                </a:cubicBezTo>
                <a:cubicBezTo>
                  <a:pt x="26697" y="11"/>
                  <a:pt x="26707" y="18"/>
                  <a:pt x="26715" y="27"/>
                </a:cubicBezTo>
                <a:cubicBezTo>
                  <a:pt x="26724" y="35"/>
                  <a:pt x="26731" y="45"/>
                  <a:pt x="26736" y="57"/>
                </a:cubicBezTo>
                <a:cubicBezTo>
                  <a:pt x="26740" y="68"/>
                  <a:pt x="26743" y="80"/>
                  <a:pt x="26743" y="92"/>
                </a:cubicBezTo>
                <a:lnTo>
                  <a:pt x="26743" y="2600"/>
                </a:lnTo>
                <a:cubicBezTo>
                  <a:pt x="26743" y="2613"/>
                  <a:pt x="26740" y="2625"/>
                  <a:pt x="26736" y="2636"/>
                </a:cubicBezTo>
                <a:cubicBezTo>
                  <a:pt x="26731" y="2647"/>
                  <a:pt x="26724" y="2657"/>
                  <a:pt x="26715" y="2666"/>
                </a:cubicBezTo>
                <a:cubicBezTo>
                  <a:pt x="26707" y="2675"/>
                  <a:pt x="26697" y="2681"/>
                  <a:pt x="26685" y="2686"/>
                </a:cubicBezTo>
                <a:cubicBezTo>
                  <a:pt x="26674" y="2691"/>
                  <a:pt x="26662" y="2693"/>
                  <a:pt x="26650" y="2693"/>
                </a:cubicBezTo>
                <a:lnTo>
                  <a:pt x="93" y="2693"/>
                </a:lnTo>
                <a:cubicBezTo>
                  <a:pt x="81" y="2693"/>
                  <a:pt x="69" y="2691"/>
                  <a:pt x="57" y="2686"/>
                </a:cubicBezTo>
                <a:cubicBezTo>
                  <a:pt x="46" y="2681"/>
                  <a:pt x="36" y="2675"/>
                  <a:pt x="27" y="2666"/>
                </a:cubicBezTo>
                <a:cubicBezTo>
                  <a:pt x="19" y="2657"/>
                  <a:pt x="12" y="2647"/>
                  <a:pt x="7" y="2636"/>
                </a:cubicBezTo>
                <a:cubicBezTo>
                  <a:pt x="2" y="2625"/>
                  <a:pt x="0" y="2613"/>
                  <a:pt x="0" y="260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5548680" y="5344200"/>
            <a:ext cx="3286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对于独立性高的任务，可以采用并行执行的方式提升处理效率。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601560" y="585252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3EAF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741960" y="583740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顺序链示例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1326960" y="585252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3EAFD"/>
                </a:solidFill>
                <a:effectLst/>
                <a:uFillTx/>
                <a:latin typeface="Courier New"/>
                <a:ea typeface="Courier New"/>
              </a:rPr>
              <a:t> 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1467360" y="58374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参考例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1818360" y="585252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53EAFD"/>
                </a:solidFill>
                <a:effectLst/>
                <a:uFillTx/>
                <a:latin typeface="Courier New"/>
                <a:ea typeface="Courier New"/>
              </a:rPr>
              <a:t>3-2)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601560" y="6019560"/>
            <a:ext cx="3803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from langchain.chains import SequentialChain, LLMChain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601560" y="6186960"/>
            <a:ext cx="52117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chain_1 = LLMChain(llm=llm, prompt=template_1, output_key="parsed_result")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601560" y="6354000"/>
            <a:ext cx="5282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chain_2 = LLMChain(llm=llm, prompt=template_2, output_key="final_response")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2" name="图片 161"/>
          <p:cNvPicPr/>
          <p:nvPr/>
        </p:nvPicPr>
        <p:blipFill>
          <a:blip r:embed="rId14"/>
          <a:stretch/>
        </p:blipFill>
        <p:spPr>
          <a:xfrm>
            <a:off x="534960" y="704484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3" name="文本框 162"/>
          <p:cNvSpPr txBox="1"/>
          <p:nvPr/>
        </p:nvSpPr>
        <p:spPr>
          <a:xfrm>
            <a:off x="601560" y="6521040"/>
            <a:ext cx="6197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sequential_chain = SequentialChain(chains=[chain_1, chain_2], input_variables=["query"])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693720" y="7032240"/>
            <a:ext cx="24649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线性链、分支链、循环链适用于不同的任务场景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5" name="图片 164"/>
          <p:cNvPicPr/>
          <p:nvPr/>
        </p:nvPicPr>
        <p:blipFill>
          <a:blip r:embed="rId15"/>
          <a:stretch/>
        </p:blipFill>
        <p:spPr>
          <a:xfrm>
            <a:off x="0" y="0"/>
            <a:ext cx="10696320" cy="7336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6" name="任意多边形: 形状 165"/>
          <p:cNvSpPr/>
          <p:nvPr/>
        </p:nvSpPr>
        <p:spPr>
          <a:xfrm>
            <a:off x="5147640" y="271584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0" y="929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929" y="0"/>
                </a:lnTo>
                <a:cubicBezTo>
                  <a:pt x="941" y="0"/>
                  <a:pt x="954" y="1"/>
                  <a:pt x="965" y="3"/>
                </a:cubicBezTo>
                <a:cubicBezTo>
                  <a:pt x="977" y="6"/>
                  <a:pt x="989" y="9"/>
                  <a:pt x="1000" y="14"/>
                </a:cubicBezTo>
                <a:cubicBezTo>
                  <a:pt x="1012" y="19"/>
                  <a:pt x="1022" y="24"/>
                  <a:pt x="1032" y="31"/>
                </a:cubicBezTo>
                <a:cubicBezTo>
                  <a:pt x="1043" y="38"/>
                  <a:pt x="1052" y="46"/>
                  <a:pt x="1061" y="54"/>
                </a:cubicBezTo>
                <a:cubicBezTo>
                  <a:pt x="1069" y="63"/>
                  <a:pt x="1077" y="72"/>
                  <a:pt x="1084" y="82"/>
                </a:cubicBezTo>
                <a:cubicBezTo>
                  <a:pt x="1090" y="92"/>
                  <a:pt x="1096" y="103"/>
                  <a:pt x="1101" y="114"/>
                </a:cubicBezTo>
                <a:cubicBezTo>
                  <a:pt x="1105" y="126"/>
                  <a:pt x="1109" y="137"/>
                  <a:pt x="1111" y="149"/>
                </a:cubicBezTo>
                <a:cubicBezTo>
                  <a:pt x="1114" y="161"/>
                  <a:pt x="1115" y="173"/>
                  <a:pt x="1115" y="185"/>
                </a:cubicBezTo>
                <a:lnTo>
                  <a:pt x="1115" y="929"/>
                </a:lnTo>
                <a:cubicBezTo>
                  <a:pt x="1115" y="941"/>
                  <a:pt x="1114" y="954"/>
                  <a:pt x="1111" y="965"/>
                </a:cubicBezTo>
                <a:cubicBezTo>
                  <a:pt x="1109" y="977"/>
                  <a:pt x="1105" y="989"/>
                  <a:pt x="1101" y="1000"/>
                </a:cubicBezTo>
                <a:cubicBezTo>
                  <a:pt x="1096" y="1012"/>
                  <a:pt x="1090" y="1022"/>
                  <a:pt x="1084" y="1032"/>
                </a:cubicBezTo>
                <a:cubicBezTo>
                  <a:pt x="1077" y="1043"/>
                  <a:pt x="1069" y="1052"/>
                  <a:pt x="1061" y="1061"/>
                </a:cubicBezTo>
                <a:cubicBezTo>
                  <a:pt x="1052" y="1069"/>
                  <a:pt x="1043" y="1077"/>
                  <a:pt x="1032" y="1084"/>
                </a:cubicBezTo>
                <a:cubicBezTo>
                  <a:pt x="1022" y="1090"/>
                  <a:pt x="1012" y="1096"/>
                  <a:pt x="1000" y="1101"/>
                </a:cubicBezTo>
                <a:cubicBezTo>
                  <a:pt x="989" y="1105"/>
                  <a:pt x="977" y="1109"/>
                  <a:pt x="965" y="1111"/>
                </a:cubicBezTo>
                <a:cubicBezTo>
                  <a:pt x="954" y="1114"/>
                  <a:pt x="941" y="1115"/>
                  <a:pt x="929" y="1115"/>
                </a:cubicBezTo>
                <a:lnTo>
                  <a:pt x="185" y="1115"/>
                </a:lnTo>
                <a:cubicBezTo>
                  <a:pt x="173" y="1115"/>
                  <a:pt x="161" y="1114"/>
                  <a:pt x="149" y="1111"/>
                </a:cubicBezTo>
                <a:cubicBezTo>
                  <a:pt x="137" y="1109"/>
                  <a:pt x="126" y="1105"/>
                  <a:pt x="114" y="1101"/>
                </a:cubicBezTo>
                <a:cubicBezTo>
                  <a:pt x="103" y="1096"/>
                  <a:pt x="92" y="1090"/>
                  <a:pt x="82" y="1084"/>
                </a:cubicBezTo>
                <a:cubicBezTo>
                  <a:pt x="72" y="1077"/>
                  <a:pt x="63" y="1069"/>
                  <a:pt x="54" y="1061"/>
                </a:cubicBezTo>
                <a:cubicBezTo>
                  <a:pt x="46" y="1052"/>
                  <a:pt x="38" y="1043"/>
                  <a:pt x="31" y="1032"/>
                </a:cubicBezTo>
                <a:cubicBezTo>
                  <a:pt x="24" y="1022"/>
                  <a:pt x="19" y="1012"/>
                  <a:pt x="14" y="1000"/>
                </a:cubicBezTo>
                <a:cubicBezTo>
                  <a:pt x="9" y="989"/>
                  <a:pt x="6" y="977"/>
                  <a:pt x="3" y="965"/>
                </a:cubicBezTo>
                <a:cubicBezTo>
                  <a:pt x="1" y="954"/>
                  <a:pt x="0" y="941"/>
                  <a:pt x="0" y="929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7" name="图片 166"/>
          <p:cNvPicPr/>
          <p:nvPr/>
        </p:nvPicPr>
        <p:blipFill>
          <a:blip r:embed="rId16"/>
          <a:stretch/>
        </p:blipFill>
        <p:spPr>
          <a:xfrm>
            <a:off x="5306400" y="2849760"/>
            <a:ext cx="9144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8" name="图片 167"/>
          <p:cNvPicPr/>
          <p:nvPr/>
        </p:nvPicPr>
        <p:blipFill>
          <a:blip r:embed="rId17"/>
          <a:stretch/>
        </p:blipFill>
        <p:spPr>
          <a:xfrm rot="18900000">
            <a:off x="5180760" y="31507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9" name="图片 168"/>
          <p:cNvPicPr/>
          <p:nvPr/>
        </p:nvPicPr>
        <p:blipFill>
          <a:blip r:embed="rId18"/>
          <a:stretch/>
        </p:blipFill>
        <p:spPr>
          <a:xfrm rot="2700000">
            <a:off x="5382000" y="3150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0" name="任意多边形: 形状 169"/>
          <p:cNvSpPr/>
          <p:nvPr/>
        </p:nvSpPr>
        <p:spPr>
          <a:xfrm>
            <a:off x="5147640" y="3384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0" y="929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7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929" y="0"/>
                </a:lnTo>
                <a:cubicBezTo>
                  <a:pt x="941" y="0"/>
                  <a:pt x="954" y="1"/>
                  <a:pt x="965" y="3"/>
                </a:cubicBezTo>
                <a:cubicBezTo>
                  <a:pt x="977" y="6"/>
                  <a:pt x="989" y="9"/>
                  <a:pt x="1000" y="14"/>
                </a:cubicBezTo>
                <a:cubicBezTo>
                  <a:pt x="1012" y="19"/>
                  <a:pt x="1022" y="24"/>
                  <a:pt x="1032" y="31"/>
                </a:cubicBezTo>
                <a:cubicBezTo>
                  <a:pt x="1043" y="38"/>
                  <a:pt x="1052" y="46"/>
                  <a:pt x="1061" y="54"/>
                </a:cubicBezTo>
                <a:cubicBezTo>
                  <a:pt x="1069" y="63"/>
                  <a:pt x="1077" y="73"/>
                  <a:pt x="1084" y="83"/>
                </a:cubicBezTo>
                <a:cubicBezTo>
                  <a:pt x="1090" y="93"/>
                  <a:pt x="1096" y="104"/>
                  <a:pt x="1101" y="115"/>
                </a:cubicBezTo>
                <a:cubicBezTo>
                  <a:pt x="1105" y="127"/>
                  <a:pt x="1109" y="138"/>
                  <a:pt x="1111" y="150"/>
                </a:cubicBezTo>
                <a:cubicBezTo>
                  <a:pt x="1114" y="162"/>
                  <a:pt x="1115" y="174"/>
                  <a:pt x="1115" y="186"/>
                </a:cubicBezTo>
                <a:lnTo>
                  <a:pt x="1115" y="929"/>
                </a:lnTo>
                <a:cubicBezTo>
                  <a:pt x="1115" y="942"/>
                  <a:pt x="1114" y="954"/>
                  <a:pt x="1111" y="966"/>
                </a:cubicBezTo>
                <a:cubicBezTo>
                  <a:pt x="1109" y="977"/>
                  <a:pt x="1105" y="989"/>
                  <a:pt x="1101" y="1000"/>
                </a:cubicBezTo>
                <a:cubicBezTo>
                  <a:pt x="1096" y="1012"/>
                  <a:pt x="1090" y="1022"/>
                  <a:pt x="1084" y="1032"/>
                </a:cubicBezTo>
                <a:cubicBezTo>
                  <a:pt x="1077" y="1043"/>
                  <a:pt x="1069" y="1052"/>
                  <a:pt x="1061" y="1061"/>
                </a:cubicBezTo>
                <a:cubicBezTo>
                  <a:pt x="1052" y="1069"/>
                  <a:pt x="1043" y="1077"/>
                  <a:pt x="1032" y="1084"/>
                </a:cubicBezTo>
                <a:cubicBezTo>
                  <a:pt x="1022" y="1090"/>
                  <a:pt x="1012" y="1096"/>
                  <a:pt x="1000" y="1101"/>
                </a:cubicBezTo>
                <a:cubicBezTo>
                  <a:pt x="989" y="1106"/>
                  <a:pt x="977" y="1109"/>
                  <a:pt x="965" y="1111"/>
                </a:cubicBezTo>
                <a:cubicBezTo>
                  <a:pt x="954" y="1114"/>
                  <a:pt x="941" y="1115"/>
                  <a:pt x="929" y="1115"/>
                </a:cubicBezTo>
                <a:lnTo>
                  <a:pt x="185" y="1115"/>
                </a:lnTo>
                <a:cubicBezTo>
                  <a:pt x="173" y="1115"/>
                  <a:pt x="161" y="1114"/>
                  <a:pt x="149" y="1111"/>
                </a:cubicBezTo>
                <a:cubicBezTo>
                  <a:pt x="137" y="1109"/>
                  <a:pt x="126" y="1106"/>
                  <a:pt x="114" y="1101"/>
                </a:cubicBezTo>
                <a:cubicBezTo>
                  <a:pt x="103" y="1096"/>
                  <a:pt x="92" y="1090"/>
                  <a:pt x="82" y="1084"/>
                </a:cubicBezTo>
                <a:cubicBezTo>
                  <a:pt x="72" y="1077"/>
                  <a:pt x="63" y="1069"/>
                  <a:pt x="54" y="1061"/>
                </a:cubicBezTo>
                <a:cubicBezTo>
                  <a:pt x="46" y="1052"/>
                  <a:pt x="38" y="1043"/>
                  <a:pt x="31" y="1032"/>
                </a:cubicBezTo>
                <a:cubicBezTo>
                  <a:pt x="24" y="1022"/>
                  <a:pt x="19" y="1012"/>
                  <a:pt x="14" y="1000"/>
                </a:cubicBezTo>
                <a:cubicBezTo>
                  <a:pt x="9" y="989"/>
                  <a:pt x="6" y="977"/>
                  <a:pt x="3" y="966"/>
                </a:cubicBezTo>
                <a:cubicBezTo>
                  <a:pt x="1" y="954"/>
                  <a:pt x="0" y="942"/>
                  <a:pt x="0" y="929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71" name="图片 170"/>
          <p:cNvPicPr/>
          <p:nvPr/>
        </p:nvPicPr>
        <p:blipFill>
          <a:blip r:embed="rId19"/>
          <a:stretch/>
        </p:blipFill>
        <p:spPr>
          <a:xfrm>
            <a:off x="5281560" y="3518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2" name="任意多边形: 形状 171"/>
          <p:cNvSpPr/>
          <p:nvPr/>
        </p:nvSpPr>
        <p:spPr>
          <a:xfrm>
            <a:off x="5481720" y="3384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0" y="929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7"/>
                  <a:pt x="14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930" y="0"/>
                </a:lnTo>
                <a:cubicBezTo>
                  <a:pt x="942" y="0"/>
                  <a:pt x="954" y="1"/>
                  <a:pt x="966" y="3"/>
                </a:cubicBezTo>
                <a:cubicBezTo>
                  <a:pt x="978" y="6"/>
                  <a:pt x="990" y="9"/>
                  <a:pt x="1001" y="14"/>
                </a:cubicBezTo>
                <a:cubicBezTo>
                  <a:pt x="1012" y="19"/>
                  <a:pt x="1023" y="24"/>
                  <a:pt x="1033" y="31"/>
                </a:cubicBezTo>
                <a:cubicBezTo>
                  <a:pt x="1043" y="38"/>
                  <a:pt x="1052" y="46"/>
                  <a:pt x="1061" y="54"/>
                </a:cubicBezTo>
                <a:cubicBezTo>
                  <a:pt x="1070" y="63"/>
                  <a:pt x="1077" y="73"/>
                  <a:pt x="1084" y="83"/>
                </a:cubicBezTo>
                <a:cubicBezTo>
                  <a:pt x="1091" y="93"/>
                  <a:pt x="1097" y="104"/>
                  <a:pt x="1101" y="115"/>
                </a:cubicBezTo>
                <a:cubicBezTo>
                  <a:pt x="1106" y="127"/>
                  <a:pt x="1110" y="138"/>
                  <a:pt x="1112" y="150"/>
                </a:cubicBezTo>
                <a:cubicBezTo>
                  <a:pt x="1114" y="162"/>
                  <a:pt x="1115" y="174"/>
                  <a:pt x="1115" y="186"/>
                </a:cubicBezTo>
                <a:lnTo>
                  <a:pt x="1115" y="929"/>
                </a:lnTo>
                <a:cubicBezTo>
                  <a:pt x="1115" y="942"/>
                  <a:pt x="1114" y="954"/>
                  <a:pt x="1112" y="966"/>
                </a:cubicBezTo>
                <a:cubicBezTo>
                  <a:pt x="1110" y="977"/>
                  <a:pt x="1106" y="989"/>
                  <a:pt x="1101" y="1000"/>
                </a:cubicBezTo>
                <a:cubicBezTo>
                  <a:pt x="1097" y="1012"/>
                  <a:pt x="1091" y="1022"/>
                  <a:pt x="1084" y="1032"/>
                </a:cubicBezTo>
                <a:cubicBezTo>
                  <a:pt x="1077" y="1043"/>
                  <a:pt x="1070" y="1052"/>
                  <a:pt x="1061" y="1061"/>
                </a:cubicBezTo>
                <a:cubicBezTo>
                  <a:pt x="1052" y="1069"/>
                  <a:pt x="1043" y="1077"/>
                  <a:pt x="1033" y="1084"/>
                </a:cubicBezTo>
                <a:cubicBezTo>
                  <a:pt x="1023" y="1090"/>
                  <a:pt x="1012" y="1096"/>
                  <a:pt x="1001" y="1101"/>
                </a:cubicBezTo>
                <a:cubicBezTo>
                  <a:pt x="990" y="1106"/>
                  <a:pt x="978" y="1109"/>
                  <a:pt x="966" y="1111"/>
                </a:cubicBezTo>
                <a:cubicBezTo>
                  <a:pt x="954" y="1114"/>
                  <a:pt x="942" y="1115"/>
                  <a:pt x="930" y="1115"/>
                </a:cubicBezTo>
                <a:lnTo>
                  <a:pt x="186" y="1115"/>
                </a:lnTo>
                <a:cubicBezTo>
                  <a:pt x="174" y="1115"/>
                  <a:pt x="162" y="1114"/>
                  <a:pt x="150" y="1111"/>
                </a:cubicBezTo>
                <a:cubicBezTo>
                  <a:pt x="138" y="1109"/>
                  <a:pt x="126" y="1106"/>
                  <a:pt x="115" y="1101"/>
                </a:cubicBezTo>
                <a:cubicBezTo>
                  <a:pt x="104" y="1096"/>
                  <a:pt x="93" y="1090"/>
                  <a:pt x="83" y="1084"/>
                </a:cubicBezTo>
                <a:cubicBezTo>
                  <a:pt x="73" y="1077"/>
                  <a:pt x="63" y="1069"/>
                  <a:pt x="55" y="1061"/>
                </a:cubicBezTo>
                <a:cubicBezTo>
                  <a:pt x="46" y="1052"/>
                  <a:pt x="38" y="1043"/>
                  <a:pt x="32" y="1032"/>
                </a:cubicBezTo>
                <a:cubicBezTo>
                  <a:pt x="25" y="1022"/>
                  <a:pt x="19" y="1012"/>
                  <a:pt x="14" y="1000"/>
                </a:cubicBezTo>
                <a:cubicBezTo>
                  <a:pt x="10" y="989"/>
                  <a:pt x="6" y="977"/>
                  <a:pt x="4" y="966"/>
                </a:cubicBezTo>
                <a:cubicBezTo>
                  <a:pt x="1" y="954"/>
                  <a:pt x="0" y="942"/>
                  <a:pt x="0" y="929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73" name="图片 172"/>
          <p:cNvPicPr/>
          <p:nvPr/>
        </p:nvPicPr>
        <p:blipFill>
          <a:blip r:embed="rId20"/>
          <a:stretch/>
        </p:blipFill>
        <p:spPr>
          <a:xfrm>
            <a:off x="5640840" y="3518280"/>
            <a:ext cx="8316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4" name="任意多边形: 形状 173"/>
          <p:cNvSpPr/>
          <p:nvPr/>
        </p:nvSpPr>
        <p:spPr>
          <a:xfrm>
            <a:off x="8423280" y="271584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0" y="929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930" y="0"/>
                </a:lnTo>
                <a:cubicBezTo>
                  <a:pt x="942" y="0"/>
                  <a:pt x="954" y="1"/>
                  <a:pt x="966" y="3"/>
                </a:cubicBezTo>
                <a:cubicBezTo>
                  <a:pt x="978" y="6"/>
                  <a:pt x="990" y="9"/>
                  <a:pt x="1001" y="14"/>
                </a:cubicBezTo>
                <a:cubicBezTo>
                  <a:pt x="1012" y="19"/>
                  <a:pt x="1023" y="24"/>
                  <a:pt x="1033" y="31"/>
                </a:cubicBezTo>
                <a:cubicBezTo>
                  <a:pt x="1043" y="38"/>
                  <a:pt x="1052" y="46"/>
                  <a:pt x="1061" y="54"/>
                </a:cubicBezTo>
                <a:cubicBezTo>
                  <a:pt x="1070" y="63"/>
                  <a:pt x="1077" y="72"/>
                  <a:pt x="1084" y="82"/>
                </a:cubicBezTo>
                <a:cubicBezTo>
                  <a:pt x="1091" y="92"/>
                  <a:pt x="1097" y="103"/>
                  <a:pt x="1101" y="114"/>
                </a:cubicBezTo>
                <a:cubicBezTo>
                  <a:pt x="1106" y="126"/>
                  <a:pt x="1110" y="137"/>
                  <a:pt x="1112" y="149"/>
                </a:cubicBezTo>
                <a:cubicBezTo>
                  <a:pt x="1114" y="161"/>
                  <a:pt x="1115" y="173"/>
                  <a:pt x="1115" y="185"/>
                </a:cubicBezTo>
                <a:lnTo>
                  <a:pt x="1115" y="929"/>
                </a:lnTo>
                <a:cubicBezTo>
                  <a:pt x="1115" y="941"/>
                  <a:pt x="1114" y="954"/>
                  <a:pt x="1112" y="965"/>
                </a:cubicBezTo>
                <a:cubicBezTo>
                  <a:pt x="1110" y="977"/>
                  <a:pt x="1106" y="989"/>
                  <a:pt x="1101" y="1000"/>
                </a:cubicBezTo>
                <a:cubicBezTo>
                  <a:pt x="1097" y="1012"/>
                  <a:pt x="1091" y="1022"/>
                  <a:pt x="1084" y="1032"/>
                </a:cubicBezTo>
                <a:cubicBezTo>
                  <a:pt x="1077" y="1043"/>
                  <a:pt x="1070" y="1052"/>
                  <a:pt x="1061" y="1061"/>
                </a:cubicBezTo>
                <a:cubicBezTo>
                  <a:pt x="1052" y="1069"/>
                  <a:pt x="1043" y="1077"/>
                  <a:pt x="1033" y="1084"/>
                </a:cubicBezTo>
                <a:cubicBezTo>
                  <a:pt x="1023" y="1090"/>
                  <a:pt x="1012" y="1096"/>
                  <a:pt x="1001" y="1101"/>
                </a:cubicBezTo>
                <a:cubicBezTo>
                  <a:pt x="990" y="1105"/>
                  <a:pt x="978" y="1109"/>
                  <a:pt x="966" y="1111"/>
                </a:cubicBezTo>
                <a:cubicBezTo>
                  <a:pt x="954" y="1114"/>
                  <a:pt x="942" y="1115"/>
                  <a:pt x="930" y="1115"/>
                </a:cubicBezTo>
                <a:lnTo>
                  <a:pt x="186" y="1115"/>
                </a:lnTo>
                <a:cubicBezTo>
                  <a:pt x="174" y="1115"/>
                  <a:pt x="162" y="1114"/>
                  <a:pt x="150" y="1111"/>
                </a:cubicBezTo>
                <a:cubicBezTo>
                  <a:pt x="138" y="1109"/>
                  <a:pt x="126" y="1105"/>
                  <a:pt x="115" y="1101"/>
                </a:cubicBezTo>
                <a:cubicBezTo>
                  <a:pt x="104" y="1096"/>
                  <a:pt x="93" y="1090"/>
                  <a:pt x="83" y="1084"/>
                </a:cubicBezTo>
                <a:cubicBezTo>
                  <a:pt x="73" y="1077"/>
                  <a:pt x="63" y="1069"/>
                  <a:pt x="55" y="1061"/>
                </a:cubicBezTo>
                <a:cubicBezTo>
                  <a:pt x="46" y="1052"/>
                  <a:pt x="38" y="1043"/>
                  <a:pt x="32" y="1032"/>
                </a:cubicBezTo>
                <a:cubicBezTo>
                  <a:pt x="25" y="1022"/>
                  <a:pt x="19" y="1012"/>
                  <a:pt x="14" y="1000"/>
                </a:cubicBezTo>
                <a:cubicBezTo>
                  <a:pt x="10" y="989"/>
                  <a:pt x="6" y="977"/>
                  <a:pt x="4" y="965"/>
                </a:cubicBezTo>
                <a:cubicBezTo>
                  <a:pt x="1" y="954"/>
                  <a:pt x="0" y="941"/>
                  <a:pt x="0" y="929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75" name="图片 174"/>
          <p:cNvPicPr/>
          <p:nvPr/>
        </p:nvPicPr>
        <p:blipFill>
          <a:blip r:embed="rId21"/>
          <a:stretch/>
        </p:blipFill>
        <p:spPr>
          <a:xfrm>
            <a:off x="8557200" y="28497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6" name="任意多边形: 形状 175"/>
          <p:cNvSpPr/>
          <p:nvPr/>
        </p:nvSpPr>
        <p:spPr>
          <a:xfrm>
            <a:off x="8423280" y="2715840"/>
            <a:ext cx="248760" cy="32040"/>
          </a:xfrm>
          <a:custGeom>
            <a:avLst/>
            <a:gdLst/>
            <a:ahLst/>
            <a:cxnLst/>
            <a:rect l="0" t="0" r="r" b="b"/>
            <a:pathLst>
              <a:path w="691" h="89">
                <a:moveTo>
                  <a:pt x="658" y="89"/>
                </a:moveTo>
                <a:lnTo>
                  <a:pt x="657" y="88"/>
                </a:lnTo>
                <a:cubicBezTo>
                  <a:pt x="630" y="60"/>
                  <a:pt x="597" y="46"/>
                  <a:pt x="558" y="46"/>
                </a:cubicBezTo>
                <a:lnTo>
                  <a:pt x="0" y="46"/>
                </a:lnTo>
                <a:lnTo>
                  <a:pt x="0" y="0"/>
                </a:lnTo>
                <a:lnTo>
                  <a:pt x="558" y="0"/>
                </a:lnTo>
                <a:cubicBezTo>
                  <a:pt x="583" y="0"/>
                  <a:pt x="607" y="4"/>
                  <a:pt x="629" y="14"/>
                </a:cubicBezTo>
                <a:cubicBezTo>
                  <a:pt x="652" y="23"/>
                  <a:pt x="672" y="37"/>
                  <a:pt x="690" y="54"/>
                </a:cubicBezTo>
                <a:cubicBezTo>
                  <a:pt x="690" y="55"/>
                  <a:pt x="690" y="55"/>
                  <a:pt x="691" y="55"/>
                </a:cubicBezTo>
                <a:lnTo>
                  <a:pt x="658" y="89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任意多边形: 形状 176"/>
          <p:cNvSpPr/>
          <p:nvPr/>
        </p:nvSpPr>
        <p:spPr>
          <a:xfrm>
            <a:off x="8659080" y="2734920"/>
            <a:ext cx="32040" cy="649800"/>
          </a:xfrm>
          <a:custGeom>
            <a:avLst/>
            <a:gdLst/>
            <a:ahLst/>
            <a:cxnLst/>
            <a:rect l="0" t="0" r="r" b="b"/>
            <a:pathLst>
              <a:path w="89" h="1805">
                <a:moveTo>
                  <a:pt x="34" y="0"/>
                </a:moveTo>
                <a:cubicBezTo>
                  <a:pt x="34" y="0"/>
                  <a:pt x="34" y="1"/>
                  <a:pt x="35" y="1"/>
                </a:cubicBezTo>
                <a:cubicBezTo>
                  <a:pt x="52" y="19"/>
                  <a:pt x="66" y="39"/>
                  <a:pt x="75" y="61"/>
                </a:cubicBezTo>
                <a:cubicBezTo>
                  <a:pt x="84" y="84"/>
                  <a:pt x="89" y="108"/>
                  <a:pt x="89" y="132"/>
                </a:cubicBezTo>
                <a:lnTo>
                  <a:pt x="89" y="1805"/>
                </a:lnTo>
                <a:lnTo>
                  <a:pt x="43" y="1805"/>
                </a:lnTo>
                <a:lnTo>
                  <a:pt x="43" y="132"/>
                </a:lnTo>
                <a:cubicBezTo>
                  <a:pt x="43" y="94"/>
                  <a:pt x="29" y="61"/>
                  <a:pt x="1" y="34"/>
                </a:cubicBezTo>
                <a:cubicBezTo>
                  <a:pt x="0" y="34"/>
                  <a:pt x="0" y="33"/>
                  <a:pt x="0" y="33"/>
                </a:cubicBezTo>
                <a:lnTo>
                  <a:pt x="34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任意多边形: 形状 177"/>
          <p:cNvSpPr/>
          <p:nvPr/>
        </p:nvSpPr>
        <p:spPr>
          <a:xfrm>
            <a:off x="8490240" y="3384360"/>
            <a:ext cx="267840" cy="16920"/>
          </a:xfrm>
          <a:custGeom>
            <a:avLst/>
            <a:gdLst/>
            <a:ahLst/>
            <a:cxnLst/>
            <a:rect l="0" t="0" r="r" b="b"/>
            <a:pathLst>
              <a:path w="744" h="47">
                <a:moveTo>
                  <a:pt x="0" y="0"/>
                </a:moveTo>
                <a:lnTo>
                  <a:pt x="744" y="0"/>
                </a:lnTo>
                <a:lnTo>
                  <a:pt x="744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9" name="图片 178"/>
          <p:cNvPicPr/>
          <p:nvPr/>
        </p:nvPicPr>
        <p:blipFill>
          <a:blip r:embed="rId22"/>
          <a:stretch/>
        </p:blipFill>
        <p:spPr>
          <a:xfrm>
            <a:off x="8423640" y="3050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0" name="文本框 179"/>
          <p:cNvSpPr txBox="1"/>
          <p:nvPr/>
        </p:nvSpPr>
        <p:spPr>
          <a:xfrm>
            <a:off x="9776520" y="702072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图片 180"/>
          <p:cNvPicPr/>
          <p:nvPr/>
        </p:nvPicPr>
        <p:blipFill>
          <a:blip r:embed="rId2"/>
          <a:stretch/>
        </p:blipFill>
        <p:spPr>
          <a:xfrm>
            <a:off x="0" y="0"/>
            <a:ext cx="10696320" cy="7487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2" name="任意多边形: 形状 181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34960" y="24516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数据流管理与上下文传递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34960" y="99180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68508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1481760" y="991800"/>
            <a:ext cx="86007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中，数据在链条内流动是任务执行的关键环节。上下文传递使得多轮对话与多步骤任务处理变得流畅，实现了复杂系统中的状态管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7" name="任意多边形: 形状 186"/>
          <p:cNvSpPr/>
          <p:nvPr/>
        </p:nvSpPr>
        <p:spPr>
          <a:xfrm>
            <a:off x="534600" y="1972080"/>
            <a:ext cx="4613400" cy="885960"/>
          </a:xfrm>
          <a:custGeom>
            <a:avLst/>
            <a:gdLst/>
            <a:ahLst/>
            <a:cxnLst/>
            <a:rect l="0" t="0" r="r" b="b"/>
            <a:pathLst>
              <a:path w="12815" h="2461">
                <a:moveTo>
                  <a:pt x="0" y="227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2276"/>
                </a:lnTo>
                <a:cubicBezTo>
                  <a:pt x="12815" y="2300"/>
                  <a:pt x="12810" y="2324"/>
                  <a:pt x="12801" y="2347"/>
                </a:cubicBezTo>
                <a:cubicBezTo>
                  <a:pt x="12791" y="2369"/>
                  <a:pt x="12778" y="2390"/>
                  <a:pt x="12760" y="2407"/>
                </a:cubicBezTo>
                <a:cubicBezTo>
                  <a:pt x="12743" y="2424"/>
                  <a:pt x="12723" y="2438"/>
                  <a:pt x="12700" y="2447"/>
                </a:cubicBezTo>
                <a:cubicBezTo>
                  <a:pt x="12677" y="2457"/>
                  <a:pt x="12654" y="2461"/>
                  <a:pt x="12629" y="2461"/>
                </a:cubicBezTo>
                <a:lnTo>
                  <a:pt x="186" y="2461"/>
                </a:lnTo>
                <a:cubicBezTo>
                  <a:pt x="161" y="2461"/>
                  <a:pt x="138" y="2457"/>
                  <a:pt x="115" y="2447"/>
                </a:cubicBezTo>
                <a:cubicBezTo>
                  <a:pt x="92" y="2438"/>
                  <a:pt x="72" y="2424"/>
                  <a:pt x="55" y="2407"/>
                </a:cubicBezTo>
                <a:cubicBezTo>
                  <a:pt x="37" y="2390"/>
                  <a:pt x="24" y="2369"/>
                  <a:pt x="14" y="2347"/>
                </a:cubicBezTo>
                <a:cubicBezTo>
                  <a:pt x="5" y="2324"/>
                  <a:pt x="0" y="2300"/>
                  <a:pt x="0" y="227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8" name="任意多边形: 形状 187"/>
          <p:cNvSpPr/>
          <p:nvPr/>
        </p:nvSpPr>
        <p:spPr>
          <a:xfrm>
            <a:off x="534600" y="1972080"/>
            <a:ext cx="4613400" cy="885960"/>
          </a:xfrm>
          <a:custGeom>
            <a:avLst/>
            <a:gdLst/>
            <a:ahLst/>
            <a:cxnLst/>
            <a:rect l="0" t="0" r="r" b="b"/>
            <a:pathLst>
              <a:path w="12815" h="2461">
                <a:moveTo>
                  <a:pt x="0" y="227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2276"/>
                </a:lnTo>
                <a:cubicBezTo>
                  <a:pt x="12815" y="2300"/>
                  <a:pt x="12810" y="2324"/>
                  <a:pt x="12801" y="2347"/>
                </a:cubicBezTo>
                <a:cubicBezTo>
                  <a:pt x="12791" y="2369"/>
                  <a:pt x="12778" y="2390"/>
                  <a:pt x="12760" y="2407"/>
                </a:cubicBezTo>
                <a:cubicBezTo>
                  <a:pt x="12743" y="2424"/>
                  <a:pt x="12723" y="2438"/>
                  <a:pt x="12700" y="2447"/>
                </a:cubicBezTo>
                <a:cubicBezTo>
                  <a:pt x="12677" y="2457"/>
                  <a:pt x="12654" y="2461"/>
                  <a:pt x="12629" y="2461"/>
                </a:cubicBezTo>
                <a:lnTo>
                  <a:pt x="186" y="2461"/>
                </a:lnTo>
                <a:cubicBezTo>
                  <a:pt x="161" y="2461"/>
                  <a:pt x="138" y="2457"/>
                  <a:pt x="115" y="2447"/>
                </a:cubicBezTo>
                <a:cubicBezTo>
                  <a:pt x="92" y="2438"/>
                  <a:pt x="72" y="2424"/>
                  <a:pt x="55" y="2407"/>
                </a:cubicBezTo>
                <a:cubicBezTo>
                  <a:pt x="37" y="2390"/>
                  <a:pt x="24" y="2369"/>
                  <a:pt x="14" y="2347"/>
                </a:cubicBezTo>
                <a:cubicBezTo>
                  <a:pt x="5" y="2324"/>
                  <a:pt x="0" y="2300"/>
                  <a:pt x="0" y="2276"/>
                </a:cubicBezTo>
                <a:moveTo>
                  <a:pt x="23" y="185"/>
                </a:moveTo>
                <a:lnTo>
                  <a:pt x="23" y="2276"/>
                </a:lnTo>
                <a:cubicBezTo>
                  <a:pt x="23" y="2286"/>
                  <a:pt x="24" y="2297"/>
                  <a:pt x="26" y="2307"/>
                </a:cubicBezTo>
                <a:cubicBezTo>
                  <a:pt x="29" y="2318"/>
                  <a:pt x="32" y="2328"/>
                  <a:pt x="36" y="2338"/>
                </a:cubicBezTo>
                <a:cubicBezTo>
                  <a:pt x="40" y="2348"/>
                  <a:pt x="45" y="2357"/>
                  <a:pt x="51" y="2366"/>
                </a:cubicBezTo>
                <a:cubicBezTo>
                  <a:pt x="57" y="2375"/>
                  <a:pt x="63" y="2383"/>
                  <a:pt x="71" y="2391"/>
                </a:cubicBezTo>
                <a:cubicBezTo>
                  <a:pt x="78" y="2398"/>
                  <a:pt x="87" y="2405"/>
                  <a:pt x="96" y="2411"/>
                </a:cubicBezTo>
                <a:cubicBezTo>
                  <a:pt x="104" y="2417"/>
                  <a:pt x="114" y="2422"/>
                  <a:pt x="124" y="2426"/>
                </a:cubicBezTo>
                <a:cubicBezTo>
                  <a:pt x="134" y="2430"/>
                  <a:pt x="144" y="2433"/>
                  <a:pt x="154" y="2435"/>
                </a:cubicBezTo>
                <a:cubicBezTo>
                  <a:pt x="165" y="2437"/>
                  <a:pt x="175" y="2438"/>
                  <a:pt x="186" y="2438"/>
                </a:cubicBezTo>
                <a:lnTo>
                  <a:pt x="12629" y="2438"/>
                </a:lnTo>
                <a:cubicBezTo>
                  <a:pt x="12640" y="2438"/>
                  <a:pt x="12650" y="2437"/>
                  <a:pt x="12661" y="2435"/>
                </a:cubicBezTo>
                <a:cubicBezTo>
                  <a:pt x="12671" y="2433"/>
                  <a:pt x="12681" y="2430"/>
                  <a:pt x="12691" y="2426"/>
                </a:cubicBezTo>
                <a:cubicBezTo>
                  <a:pt x="12701" y="2422"/>
                  <a:pt x="12710" y="2417"/>
                  <a:pt x="12719" y="2411"/>
                </a:cubicBezTo>
                <a:cubicBezTo>
                  <a:pt x="12728" y="2405"/>
                  <a:pt x="12736" y="2398"/>
                  <a:pt x="12744" y="2391"/>
                </a:cubicBezTo>
                <a:cubicBezTo>
                  <a:pt x="12751" y="2383"/>
                  <a:pt x="12758" y="2375"/>
                  <a:pt x="12764" y="2366"/>
                </a:cubicBezTo>
                <a:cubicBezTo>
                  <a:pt x="12770" y="2357"/>
                  <a:pt x="12775" y="2348"/>
                  <a:pt x="12779" y="2338"/>
                </a:cubicBezTo>
                <a:cubicBezTo>
                  <a:pt x="12783" y="2328"/>
                  <a:pt x="12786" y="2318"/>
                  <a:pt x="12788" y="2307"/>
                </a:cubicBezTo>
                <a:cubicBezTo>
                  <a:pt x="12790" y="2297"/>
                  <a:pt x="12792" y="2286"/>
                  <a:pt x="12792" y="2276"/>
                </a:cubicBezTo>
                <a:lnTo>
                  <a:pt x="12792" y="185"/>
                </a:lnTo>
                <a:cubicBezTo>
                  <a:pt x="12792" y="175"/>
                  <a:pt x="12790" y="164"/>
                  <a:pt x="12788" y="154"/>
                </a:cubicBezTo>
                <a:cubicBezTo>
                  <a:pt x="12786" y="143"/>
                  <a:pt x="12783" y="133"/>
                  <a:pt x="12779" y="123"/>
                </a:cubicBezTo>
                <a:cubicBezTo>
                  <a:pt x="12775" y="113"/>
                  <a:pt x="12770" y="104"/>
                  <a:pt x="12764" y="95"/>
                </a:cubicBezTo>
                <a:cubicBezTo>
                  <a:pt x="12758" y="86"/>
                  <a:pt x="12751" y="78"/>
                  <a:pt x="12744" y="71"/>
                </a:cubicBezTo>
                <a:cubicBezTo>
                  <a:pt x="12736" y="63"/>
                  <a:pt x="12728" y="56"/>
                  <a:pt x="12719" y="50"/>
                </a:cubicBezTo>
                <a:cubicBezTo>
                  <a:pt x="12710" y="44"/>
                  <a:pt x="12701" y="39"/>
                  <a:pt x="12691" y="35"/>
                </a:cubicBezTo>
                <a:cubicBezTo>
                  <a:pt x="12681" y="31"/>
                  <a:pt x="12671" y="28"/>
                  <a:pt x="12661" y="26"/>
                </a:cubicBezTo>
                <a:cubicBezTo>
                  <a:pt x="12650" y="24"/>
                  <a:pt x="12640" y="23"/>
                  <a:pt x="12629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任意多边形: 形状 188"/>
          <p:cNvSpPr/>
          <p:nvPr/>
        </p:nvSpPr>
        <p:spPr>
          <a:xfrm>
            <a:off x="534600" y="2991600"/>
            <a:ext cx="4613400" cy="885960"/>
          </a:xfrm>
          <a:custGeom>
            <a:avLst/>
            <a:gdLst/>
            <a:ahLst/>
            <a:cxnLst/>
            <a:rect l="0" t="0" r="r" b="b"/>
            <a:pathLst>
              <a:path w="12815" h="2461">
                <a:moveTo>
                  <a:pt x="0" y="227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2276"/>
                </a:lnTo>
                <a:cubicBezTo>
                  <a:pt x="12815" y="2300"/>
                  <a:pt x="12810" y="2324"/>
                  <a:pt x="12801" y="2347"/>
                </a:cubicBezTo>
                <a:cubicBezTo>
                  <a:pt x="12791" y="2369"/>
                  <a:pt x="12778" y="2390"/>
                  <a:pt x="12760" y="2407"/>
                </a:cubicBezTo>
                <a:cubicBezTo>
                  <a:pt x="12743" y="2424"/>
                  <a:pt x="12723" y="2438"/>
                  <a:pt x="12700" y="2447"/>
                </a:cubicBezTo>
                <a:cubicBezTo>
                  <a:pt x="12677" y="2457"/>
                  <a:pt x="12654" y="2461"/>
                  <a:pt x="12629" y="2461"/>
                </a:cubicBezTo>
                <a:lnTo>
                  <a:pt x="186" y="2461"/>
                </a:lnTo>
                <a:cubicBezTo>
                  <a:pt x="161" y="2461"/>
                  <a:pt x="138" y="2457"/>
                  <a:pt x="115" y="2447"/>
                </a:cubicBezTo>
                <a:cubicBezTo>
                  <a:pt x="92" y="2438"/>
                  <a:pt x="72" y="2424"/>
                  <a:pt x="55" y="2407"/>
                </a:cubicBezTo>
                <a:cubicBezTo>
                  <a:pt x="37" y="2390"/>
                  <a:pt x="24" y="2369"/>
                  <a:pt x="14" y="2347"/>
                </a:cubicBezTo>
                <a:cubicBezTo>
                  <a:pt x="5" y="2324"/>
                  <a:pt x="0" y="2300"/>
                  <a:pt x="0" y="227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任意多边形: 形状 189"/>
          <p:cNvSpPr/>
          <p:nvPr/>
        </p:nvSpPr>
        <p:spPr>
          <a:xfrm>
            <a:off x="534600" y="2991600"/>
            <a:ext cx="4613400" cy="885960"/>
          </a:xfrm>
          <a:custGeom>
            <a:avLst/>
            <a:gdLst/>
            <a:ahLst/>
            <a:cxnLst/>
            <a:rect l="0" t="0" r="r" b="b"/>
            <a:pathLst>
              <a:path w="12815" h="2461">
                <a:moveTo>
                  <a:pt x="0" y="227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2276"/>
                </a:lnTo>
                <a:cubicBezTo>
                  <a:pt x="12815" y="2300"/>
                  <a:pt x="12810" y="2324"/>
                  <a:pt x="12801" y="2347"/>
                </a:cubicBezTo>
                <a:cubicBezTo>
                  <a:pt x="12791" y="2369"/>
                  <a:pt x="12778" y="2390"/>
                  <a:pt x="12760" y="2407"/>
                </a:cubicBezTo>
                <a:cubicBezTo>
                  <a:pt x="12743" y="2424"/>
                  <a:pt x="12723" y="2438"/>
                  <a:pt x="12700" y="2447"/>
                </a:cubicBezTo>
                <a:cubicBezTo>
                  <a:pt x="12677" y="2457"/>
                  <a:pt x="12654" y="2461"/>
                  <a:pt x="12629" y="2461"/>
                </a:cubicBezTo>
                <a:lnTo>
                  <a:pt x="186" y="2461"/>
                </a:lnTo>
                <a:cubicBezTo>
                  <a:pt x="161" y="2461"/>
                  <a:pt x="138" y="2457"/>
                  <a:pt x="115" y="2447"/>
                </a:cubicBezTo>
                <a:cubicBezTo>
                  <a:pt x="92" y="2438"/>
                  <a:pt x="72" y="2424"/>
                  <a:pt x="55" y="2407"/>
                </a:cubicBezTo>
                <a:cubicBezTo>
                  <a:pt x="37" y="2390"/>
                  <a:pt x="24" y="2369"/>
                  <a:pt x="14" y="2347"/>
                </a:cubicBezTo>
                <a:cubicBezTo>
                  <a:pt x="5" y="2324"/>
                  <a:pt x="0" y="2300"/>
                  <a:pt x="0" y="2276"/>
                </a:cubicBezTo>
                <a:moveTo>
                  <a:pt x="23" y="185"/>
                </a:moveTo>
                <a:lnTo>
                  <a:pt x="23" y="2276"/>
                </a:lnTo>
                <a:cubicBezTo>
                  <a:pt x="23" y="2286"/>
                  <a:pt x="24" y="2297"/>
                  <a:pt x="26" y="2307"/>
                </a:cubicBezTo>
                <a:cubicBezTo>
                  <a:pt x="29" y="2318"/>
                  <a:pt x="32" y="2328"/>
                  <a:pt x="36" y="2338"/>
                </a:cubicBezTo>
                <a:cubicBezTo>
                  <a:pt x="40" y="2348"/>
                  <a:pt x="45" y="2357"/>
                  <a:pt x="51" y="2366"/>
                </a:cubicBezTo>
                <a:cubicBezTo>
                  <a:pt x="57" y="2375"/>
                  <a:pt x="63" y="2383"/>
                  <a:pt x="71" y="2391"/>
                </a:cubicBezTo>
                <a:cubicBezTo>
                  <a:pt x="78" y="2398"/>
                  <a:pt x="87" y="2405"/>
                  <a:pt x="96" y="2411"/>
                </a:cubicBezTo>
                <a:cubicBezTo>
                  <a:pt x="104" y="2417"/>
                  <a:pt x="114" y="2422"/>
                  <a:pt x="124" y="2426"/>
                </a:cubicBezTo>
                <a:cubicBezTo>
                  <a:pt x="134" y="2430"/>
                  <a:pt x="144" y="2433"/>
                  <a:pt x="154" y="2435"/>
                </a:cubicBezTo>
                <a:cubicBezTo>
                  <a:pt x="165" y="2437"/>
                  <a:pt x="175" y="2438"/>
                  <a:pt x="186" y="2438"/>
                </a:cubicBezTo>
                <a:lnTo>
                  <a:pt x="12629" y="2438"/>
                </a:lnTo>
                <a:cubicBezTo>
                  <a:pt x="12640" y="2438"/>
                  <a:pt x="12650" y="2437"/>
                  <a:pt x="12661" y="2435"/>
                </a:cubicBezTo>
                <a:cubicBezTo>
                  <a:pt x="12671" y="2433"/>
                  <a:pt x="12681" y="2430"/>
                  <a:pt x="12691" y="2426"/>
                </a:cubicBezTo>
                <a:cubicBezTo>
                  <a:pt x="12701" y="2422"/>
                  <a:pt x="12710" y="2417"/>
                  <a:pt x="12719" y="2411"/>
                </a:cubicBezTo>
                <a:cubicBezTo>
                  <a:pt x="12728" y="2405"/>
                  <a:pt x="12736" y="2398"/>
                  <a:pt x="12744" y="2391"/>
                </a:cubicBezTo>
                <a:cubicBezTo>
                  <a:pt x="12751" y="2383"/>
                  <a:pt x="12758" y="2375"/>
                  <a:pt x="12764" y="2366"/>
                </a:cubicBezTo>
                <a:cubicBezTo>
                  <a:pt x="12770" y="2357"/>
                  <a:pt x="12775" y="2348"/>
                  <a:pt x="12779" y="2338"/>
                </a:cubicBezTo>
                <a:cubicBezTo>
                  <a:pt x="12783" y="2328"/>
                  <a:pt x="12786" y="2318"/>
                  <a:pt x="12788" y="2307"/>
                </a:cubicBezTo>
                <a:cubicBezTo>
                  <a:pt x="12790" y="2297"/>
                  <a:pt x="12792" y="2286"/>
                  <a:pt x="12792" y="2276"/>
                </a:cubicBezTo>
                <a:lnTo>
                  <a:pt x="12792" y="185"/>
                </a:lnTo>
                <a:cubicBezTo>
                  <a:pt x="12792" y="175"/>
                  <a:pt x="12790" y="164"/>
                  <a:pt x="12788" y="154"/>
                </a:cubicBezTo>
                <a:cubicBezTo>
                  <a:pt x="12786" y="143"/>
                  <a:pt x="12783" y="133"/>
                  <a:pt x="12779" y="123"/>
                </a:cubicBezTo>
                <a:cubicBezTo>
                  <a:pt x="12775" y="113"/>
                  <a:pt x="12770" y="104"/>
                  <a:pt x="12764" y="95"/>
                </a:cubicBezTo>
                <a:cubicBezTo>
                  <a:pt x="12758" y="86"/>
                  <a:pt x="12751" y="78"/>
                  <a:pt x="12744" y="71"/>
                </a:cubicBezTo>
                <a:cubicBezTo>
                  <a:pt x="12736" y="63"/>
                  <a:pt x="12728" y="56"/>
                  <a:pt x="12719" y="50"/>
                </a:cubicBezTo>
                <a:cubicBezTo>
                  <a:pt x="12710" y="44"/>
                  <a:pt x="12701" y="39"/>
                  <a:pt x="12691" y="35"/>
                </a:cubicBezTo>
                <a:cubicBezTo>
                  <a:pt x="12681" y="31"/>
                  <a:pt x="12671" y="28"/>
                  <a:pt x="12661" y="26"/>
                </a:cubicBezTo>
                <a:cubicBezTo>
                  <a:pt x="12650" y="24"/>
                  <a:pt x="12640" y="23"/>
                  <a:pt x="12629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1" name="任意多边形: 形状 190"/>
          <p:cNvSpPr/>
          <p:nvPr/>
        </p:nvSpPr>
        <p:spPr>
          <a:xfrm>
            <a:off x="534600" y="4011120"/>
            <a:ext cx="4613400" cy="885960"/>
          </a:xfrm>
          <a:custGeom>
            <a:avLst/>
            <a:gdLst/>
            <a:ahLst/>
            <a:cxnLst/>
            <a:rect l="0" t="0" r="r" b="b"/>
            <a:pathLst>
              <a:path w="12815" h="2461">
                <a:moveTo>
                  <a:pt x="0" y="2275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2275"/>
                </a:lnTo>
                <a:cubicBezTo>
                  <a:pt x="12815" y="2299"/>
                  <a:pt x="12810" y="2323"/>
                  <a:pt x="12801" y="2346"/>
                </a:cubicBezTo>
                <a:cubicBezTo>
                  <a:pt x="12791" y="2368"/>
                  <a:pt x="12778" y="2390"/>
                  <a:pt x="12760" y="2407"/>
                </a:cubicBezTo>
                <a:cubicBezTo>
                  <a:pt x="12743" y="2424"/>
                  <a:pt x="12723" y="2438"/>
                  <a:pt x="12700" y="2447"/>
                </a:cubicBezTo>
                <a:cubicBezTo>
                  <a:pt x="12677" y="2457"/>
                  <a:pt x="12654" y="2461"/>
                  <a:pt x="12629" y="2461"/>
                </a:cubicBezTo>
                <a:lnTo>
                  <a:pt x="186" y="2461"/>
                </a:lnTo>
                <a:cubicBezTo>
                  <a:pt x="161" y="2461"/>
                  <a:pt x="138" y="2457"/>
                  <a:pt x="115" y="2447"/>
                </a:cubicBezTo>
                <a:cubicBezTo>
                  <a:pt x="92" y="2438"/>
                  <a:pt x="72" y="2424"/>
                  <a:pt x="55" y="2407"/>
                </a:cubicBezTo>
                <a:cubicBezTo>
                  <a:pt x="37" y="2390"/>
                  <a:pt x="24" y="2368"/>
                  <a:pt x="14" y="2346"/>
                </a:cubicBezTo>
                <a:cubicBezTo>
                  <a:pt x="5" y="2323"/>
                  <a:pt x="0" y="2299"/>
                  <a:pt x="0" y="227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" name="任意多边形: 形状 191"/>
          <p:cNvSpPr/>
          <p:nvPr/>
        </p:nvSpPr>
        <p:spPr>
          <a:xfrm>
            <a:off x="534600" y="4011120"/>
            <a:ext cx="4613400" cy="885960"/>
          </a:xfrm>
          <a:custGeom>
            <a:avLst/>
            <a:gdLst/>
            <a:ahLst/>
            <a:cxnLst/>
            <a:rect l="0" t="0" r="r" b="b"/>
            <a:pathLst>
              <a:path w="12815" h="2461">
                <a:moveTo>
                  <a:pt x="0" y="2275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629" y="0"/>
                </a:lnTo>
                <a:cubicBezTo>
                  <a:pt x="12654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1" y="114"/>
                </a:cubicBezTo>
                <a:cubicBezTo>
                  <a:pt x="12810" y="137"/>
                  <a:pt x="12815" y="161"/>
                  <a:pt x="12815" y="185"/>
                </a:cubicBezTo>
                <a:lnTo>
                  <a:pt x="12815" y="2275"/>
                </a:lnTo>
                <a:cubicBezTo>
                  <a:pt x="12815" y="2299"/>
                  <a:pt x="12810" y="2323"/>
                  <a:pt x="12801" y="2346"/>
                </a:cubicBezTo>
                <a:cubicBezTo>
                  <a:pt x="12791" y="2368"/>
                  <a:pt x="12778" y="2390"/>
                  <a:pt x="12760" y="2407"/>
                </a:cubicBezTo>
                <a:cubicBezTo>
                  <a:pt x="12743" y="2424"/>
                  <a:pt x="12723" y="2438"/>
                  <a:pt x="12700" y="2447"/>
                </a:cubicBezTo>
                <a:cubicBezTo>
                  <a:pt x="12677" y="2457"/>
                  <a:pt x="12654" y="2461"/>
                  <a:pt x="12629" y="2461"/>
                </a:cubicBezTo>
                <a:lnTo>
                  <a:pt x="186" y="2461"/>
                </a:lnTo>
                <a:cubicBezTo>
                  <a:pt x="161" y="2461"/>
                  <a:pt x="138" y="2457"/>
                  <a:pt x="115" y="2447"/>
                </a:cubicBezTo>
                <a:cubicBezTo>
                  <a:pt x="92" y="2438"/>
                  <a:pt x="72" y="2424"/>
                  <a:pt x="55" y="2407"/>
                </a:cubicBezTo>
                <a:cubicBezTo>
                  <a:pt x="37" y="2390"/>
                  <a:pt x="24" y="2368"/>
                  <a:pt x="14" y="2346"/>
                </a:cubicBezTo>
                <a:cubicBezTo>
                  <a:pt x="5" y="2323"/>
                  <a:pt x="0" y="2299"/>
                  <a:pt x="0" y="2275"/>
                </a:cubicBezTo>
                <a:moveTo>
                  <a:pt x="23" y="185"/>
                </a:moveTo>
                <a:lnTo>
                  <a:pt x="23" y="2275"/>
                </a:lnTo>
                <a:cubicBezTo>
                  <a:pt x="23" y="2285"/>
                  <a:pt x="24" y="2296"/>
                  <a:pt x="26" y="2306"/>
                </a:cubicBezTo>
                <a:cubicBezTo>
                  <a:pt x="29" y="2317"/>
                  <a:pt x="32" y="2327"/>
                  <a:pt x="36" y="2337"/>
                </a:cubicBezTo>
                <a:cubicBezTo>
                  <a:pt x="40" y="2347"/>
                  <a:pt x="45" y="2356"/>
                  <a:pt x="51" y="2365"/>
                </a:cubicBezTo>
                <a:cubicBezTo>
                  <a:pt x="57" y="2374"/>
                  <a:pt x="63" y="2382"/>
                  <a:pt x="71" y="2391"/>
                </a:cubicBezTo>
                <a:cubicBezTo>
                  <a:pt x="78" y="2398"/>
                  <a:pt x="87" y="2405"/>
                  <a:pt x="96" y="2411"/>
                </a:cubicBezTo>
                <a:cubicBezTo>
                  <a:pt x="104" y="2417"/>
                  <a:pt x="114" y="2422"/>
                  <a:pt x="124" y="2426"/>
                </a:cubicBezTo>
                <a:cubicBezTo>
                  <a:pt x="134" y="2430"/>
                  <a:pt x="144" y="2433"/>
                  <a:pt x="154" y="2435"/>
                </a:cubicBezTo>
                <a:cubicBezTo>
                  <a:pt x="165" y="2437"/>
                  <a:pt x="175" y="2438"/>
                  <a:pt x="186" y="2438"/>
                </a:cubicBezTo>
                <a:lnTo>
                  <a:pt x="12629" y="2438"/>
                </a:lnTo>
                <a:cubicBezTo>
                  <a:pt x="12640" y="2438"/>
                  <a:pt x="12650" y="2437"/>
                  <a:pt x="12661" y="2435"/>
                </a:cubicBezTo>
                <a:cubicBezTo>
                  <a:pt x="12671" y="2433"/>
                  <a:pt x="12681" y="2430"/>
                  <a:pt x="12691" y="2426"/>
                </a:cubicBezTo>
                <a:cubicBezTo>
                  <a:pt x="12701" y="2422"/>
                  <a:pt x="12710" y="2417"/>
                  <a:pt x="12719" y="2411"/>
                </a:cubicBezTo>
                <a:cubicBezTo>
                  <a:pt x="12728" y="2405"/>
                  <a:pt x="12736" y="2398"/>
                  <a:pt x="12744" y="2391"/>
                </a:cubicBezTo>
                <a:cubicBezTo>
                  <a:pt x="12751" y="2382"/>
                  <a:pt x="12758" y="2374"/>
                  <a:pt x="12764" y="2365"/>
                </a:cubicBezTo>
                <a:cubicBezTo>
                  <a:pt x="12770" y="2356"/>
                  <a:pt x="12775" y="2347"/>
                  <a:pt x="12779" y="2337"/>
                </a:cubicBezTo>
                <a:cubicBezTo>
                  <a:pt x="12783" y="2327"/>
                  <a:pt x="12786" y="2317"/>
                  <a:pt x="12788" y="2306"/>
                </a:cubicBezTo>
                <a:cubicBezTo>
                  <a:pt x="12790" y="2296"/>
                  <a:pt x="12792" y="2285"/>
                  <a:pt x="12792" y="2275"/>
                </a:cubicBezTo>
                <a:lnTo>
                  <a:pt x="12792" y="185"/>
                </a:lnTo>
                <a:cubicBezTo>
                  <a:pt x="12792" y="175"/>
                  <a:pt x="12790" y="164"/>
                  <a:pt x="12788" y="154"/>
                </a:cubicBezTo>
                <a:cubicBezTo>
                  <a:pt x="12786" y="143"/>
                  <a:pt x="12783" y="133"/>
                  <a:pt x="12779" y="123"/>
                </a:cubicBezTo>
                <a:cubicBezTo>
                  <a:pt x="12775" y="113"/>
                  <a:pt x="12770" y="104"/>
                  <a:pt x="12764" y="95"/>
                </a:cubicBezTo>
                <a:cubicBezTo>
                  <a:pt x="12758" y="86"/>
                  <a:pt x="12751" y="78"/>
                  <a:pt x="12744" y="71"/>
                </a:cubicBezTo>
                <a:cubicBezTo>
                  <a:pt x="12736" y="63"/>
                  <a:pt x="12728" y="56"/>
                  <a:pt x="12719" y="50"/>
                </a:cubicBezTo>
                <a:cubicBezTo>
                  <a:pt x="12710" y="44"/>
                  <a:pt x="12701" y="39"/>
                  <a:pt x="12691" y="35"/>
                </a:cubicBezTo>
                <a:cubicBezTo>
                  <a:pt x="12681" y="31"/>
                  <a:pt x="12671" y="28"/>
                  <a:pt x="12661" y="26"/>
                </a:cubicBezTo>
                <a:cubicBezTo>
                  <a:pt x="12650" y="24"/>
                  <a:pt x="12640" y="23"/>
                  <a:pt x="12629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任意多边形: 形状 192"/>
          <p:cNvSpPr/>
          <p:nvPr/>
        </p:nvSpPr>
        <p:spPr>
          <a:xfrm>
            <a:off x="534600" y="1571040"/>
            <a:ext cx="267840" cy="267480"/>
          </a:xfrm>
          <a:custGeom>
            <a:avLst/>
            <a:gdLst/>
            <a:ahLst/>
            <a:cxnLst/>
            <a:rect l="0" t="0" r="r" b="b"/>
            <a:pathLst>
              <a:path w="744" h="743">
                <a:moveTo>
                  <a:pt x="744" y="371"/>
                </a:moveTo>
                <a:cubicBezTo>
                  <a:pt x="744" y="395"/>
                  <a:pt x="742" y="420"/>
                  <a:pt x="737" y="443"/>
                </a:cubicBezTo>
                <a:cubicBezTo>
                  <a:pt x="732" y="468"/>
                  <a:pt x="725" y="492"/>
                  <a:pt x="716" y="514"/>
                </a:cubicBezTo>
                <a:cubicBezTo>
                  <a:pt x="706" y="537"/>
                  <a:pt x="695" y="558"/>
                  <a:pt x="681" y="578"/>
                </a:cubicBezTo>
                <a:cubicBezTo>
                  <a:pt x="668" y="599"/>
                  <a:pt x="652" y="617"/>
                  <a:pt x="635" y="635"/>
                </a:cubicBezTo>
                <a:cubicBezTo>
                  <a:pt x="618" y="652"/>
                  <a:pt x="599" y="667"/>
                  <a:pt x="579" y="681"/>
                </a:cubicBezTo>
                <a:cubicBezTo>
                  <a:pt x="559" y="694"/>
                  <a:pt x="537" y="706"/>
                  <a:pt x="515" y="715"/>
                </a:cubicBezTo>
                <a:cubicBezTo>
                  <a:pt x="492" y="724"/>
                  <a:pt x="469" y="731"/>
                  <a:pt x="445" y="736"/>
                </a:cubicBezTo>
                <a:cubicBezTo>
                  <a:pt x="421" y="741"/>
                  <a:pt x="397" y="743"/>
                  <a:pt x="373" y="743"/>
                </a:cubicBezTo>
                <a:cubicBezTo>
                  <a:pt x="347" y="743"/>
                  <a:pt x="323" y="741"/>
                  <a:pt x="299" y="736"/>
                </a:cubicBezTo>
                <a:cubicBezTo>
                  <a:pt x="275" y="731"/>
                  <a:pt x="252" y="724"/>
                  <a:pt x="229" y="715"/>
                </a:cubicBezTo>
                <a:cubicBezTo>
                  <a:pt x="207" y="706"/>
                  <a:pt x="185" y="694"/>
                  <a:pt x="165" y="681"/>
                </a:cubicBezTo>
                <a:cubicBezTo>
                  <a:pt x="145" y="667"/>
                  <a:pt x="126" y="652"/>
                  <a:pt x="109" y="635"/>
                </a:cubicBezTo>
                <a:cubicBezTo>
                  <a:pt x="92" y="617"/>
                  <a:pt x="76" y="599"/>
                  <a:pt x="63" y="578"/>
                </a:cubicBezTo>
                <a:cubicBezTo>
                  <a:pt x="49" y="558"/>
                  <a:pt x="38" y="537"/>
                  <a:pt x="28" y="514"/>
                </a:cubicBezTo>
                <a:cubicBezTo>
                  <a:pt x="19" y="492"/>
                  <a:pt x="12" y="468"/>
                  <a:pt x="7" y="443"/>
                </a:cubicBezTo>
                <a:cubicBezTo>
                  <a:pt x="3" y="420"/>
                  <a:pt x="0" y="395"/>
                  <a:pt x="0" y="371"/>
                </a:cubicBezTo>
                <a:cubicBezTo>
                  <a:pt x="0" y="347"/>
                  <a:pt x="3" y="322"/>
                  <a:pt x="7" y="299"/>
                </a:cubicBezTo>
                <a:cubicBezTo>
                  <a:pt x="12" y="275"/>
                  <a:pt x="19" y="251"/>
                  <a:pt x="28" y="229"/>
                </a:cubicBezTo>
                <a:cubicBezTo>
                  <a:pt x="38" y="206"/>
                  <a:pt x="49" y="185"/>
                  <a:pt x="63" y="165"/>
                </a:cubicBezTo>
                <a:cubicBezTo>
                  <a:pt x="76" y="144"/>
                  <a:pt x="92" y="126"/>
                  <a:pt x="109" y="108"/>
                </a:cubicBezTo>
                <a:cubicBezTo>
                  <a:pt x="126" y="91"/>
                  <a:pt x="145" y="76"/>
                  <a:pt x="165" y="62"/>
                </a:cubicBezTo>
                <a:cubicBezTo>
                  <a:pt x="185" y="49"/>
                  <a:pt x="207" y="37"/>
                  <a:pt x="229" y="28"/>
                </a:cubicBezTo>
                <a:cubicBezTo>
                  <a:pt x="252" y="18"/>
                  <a:pt x="275" y="11"/>
                  <a:pt x="299" y="7"/>
                </a:cubicBezTo>
                <a:cubicBezTo>
                  <a:pt x="323" y="2"/>
                  <a:pt x="347" y="0"/>
                  <a:pt x="373" y="0"/>
                </a:cubicBezTo>
                <a:cubicBezTo>
                  <a:pt x="397" y="0"/>
                  <a:pt x="421" y="2"/>
                  <a:pt x="445" y="7"/>
                </a:cubicBezTo>
                <a:cubicBezTo>
                  <a:pt x="469" y="11"/>
                  <a:pt x="492" y="18"/>
                  <a:pt x="515" y="28"/>
                </a:cubicBezTo>
                <a:cubicBezTo>
                  <a:pt x="537" y="37"/>
                  <a:pt x="559" y="49"/>
                  <a:pt x="579" y="62"/>
                </a:cubicBezTo>
                <a:cubicBezTo>
                  <a:pt x="599" y="76"/>
                  <a:pt x="618" y="91"/>
                  <a:pt x="635" y="108"/>
                </a:cubicBezTo>
                <a:cubicBezTo>
                  <a:pt x="652" y="126"/>
                  <a:pt x="668" y="144"/>
                  <a:pt x="681" y="165"/>
                </a:cubicBezTo>
                <a:cubicBezTo>
                  <a:pt x="695" y="185"/>
                  <a:pt x="706" y="206"/>
                  <a:pt x="716" y="229"/>
                </a:cubicBezTo>
                <a:cubicBezTo>
                  <a:pt x="725" y="251"/>
                  <a:pt x="732" y="275"/>
                  <a:pt x="737" y="299"/>
                </a:cubicBezTo>
                <a:cubicBezTo>
                  <a:pt x="742" y="322"/>
                  <a:pt x="744" y="347"/>
                  <a:pt x="744" y="371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4" name="图片 193"/>
          <p:cNvPicPr/>
          <p:nvPr/>
        </p:nvPicPr>
        <p:blipFill>
          <a:blip r:embed="rId3"/>
          <a:stretch/>
        </p:blipFill>
        <p:spPr>
          <a:xfrm>
            <a:off x="585000" y="1621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5" name="文本框 194"/>
          <p:cNvSpPr txBox="1"/>
          <p:nvPr/>
        </p:nvSpPr>
        <p:spPr>
          <a:xfrm>
            <a:off x="534960" y="122580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理。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6" name="图片 195"/>
          <p:cNvPicPr/>
          <p:nvPr/>
        </p:nvPicPr>
        <p:blipFill>
          <a:blip r:embed="rId4"/>
          <a:stretch/>
        </p:blipFill>
        <p:spPr>
          <a:xfrm>
            <a:off x="676800" y="21477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7" name="文本框 196"/>
          <p:cNvSpPr txBox="1"/>
          <p:nvPr/>
        </p:nvSpPr>
        <p:spPr>
          <a:xfrm>
            <a:off x="902520" y="1602360"/>
            <a:ext cx="16772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上下文管理的关键特性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927720" y="212760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动态上下文存储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676800" y="2398320"/>
            <a:ext cx="622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1296360" y="2394360"/>
            <a:ext cx="3638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支持在链条内动态存储和传递变量，保持任务状态，使系统能够在不同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1" name="图片 200"/>
          <p:cNvPicPr/>
          <p:nvPr/>
        </p:nvPicPr>
        <p:blipFill>
          <a:blip r:embed="rId5"/>
          <a:stretch/>
        </p:blipFill>
        <p:spPr>
          <a:xfrm>
            <a:off x="676800" y="316728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2" name="文本框 201"/>
          <p:cNvSpPr txBox="1"/>
          <p:nvPr/>
        </p:nvSpPr>
        <p:spPr>
          <a:xfrm>
            <a:off x="676800" y="25614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步骤间共享信息。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944280" y="31471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对话连贯性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676800" y="3413880"/>
            <a:ext cx="4342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在对话过程中，智能体将用户输入、查询结果和系统反馈作为上下文信息传递给后续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5" name="图片 204"/>
          <p:cNvPicPr/>
          <p:nvPr/>
        </p:nvPicPr>
        <p:blipFill>
          <a:blip r:embed="rId6"/>
          <a:stretch/>
        </p:blipFill>
        <p:spPr>
          <a:xfrm>
            <a:off x="676800" y="41868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6" name="文本框 205"/>
          <p:cNvSpPr txBox="1"/>
          <p:nvPr/>
        </p:nvSpPr>
        <p:spPr>
          <a:xfrm>
            <a:off x="676800" y="358092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模块，确保对话的连贯性。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894240" y="41666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缓存与优化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676800" y="4433400"/>
            <a:ext cx="4342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缓存机制在处理重复性任务时减少了不必要的计算，提升了系统性能，支持高效数据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任意多边形: 形状 208"/>
          <p:cNvSpPr/>
          <p:nvPr/>
        </p:nvSpPr>
        <p:spPr>
          <a:xfrm>
            <a:off x="5548680" y="1972080"/>
            <a:ext cx="4613400" cy="1337400"/>
          </a:xfrm>
          <a:custGeom>
            <a:avLst/>
            <a:gdLst/>
            <a:ahLst/>
            <a:cxnLst/>
            <a:rect l="0" t="0" r="r" b="b"/>
            <a:pathLst>
              <a:path w="12815" h="3715">
                <a:moveTo>
                  <a:pt x="14" y="115"/>
                </a:move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2629" y="0"/>
                </a:lnTo>
                <a:cubicBezTo>
                  <a:pt x="12653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0" y="115"/>
                </a:cubicBezTo>
                <a:cubicBezTo>
                  <a:pt x="12810" y="138"/>
                  <a:pt x="12815" y="162"/>
                  <a:pt x="12815" y="186"/>
                </a:cubicBezTo>
                <a:lnTo>
                  <a:pt x="12815" y="3529"/>
                </a:lnTo>
                <a:cubicBezTo>
                  <a:pt x="12815" y="3554"/>
                  <a:pt x="12810" y="3577"/>
                  <a:pt x="12800" y="3600"/>
                </a:cubicBezTo>
                <a:cubicBezTo>
                  <a:pt x="12791" y="3623"/>
                  <a:pt x="12778" y="3643"/>
                  <a:pt x="12760" y="3660"/>
                </a:cubicBezTo>
                <a:cubicBezTo>
                  <a:pt x="12743" y="3678"/>
                  <a:pt x="12723" y="3691"/>
                  <a:pt x="12700" y="3701"/>
                </a:cubicBezTo>
                <a:cubicBezTo>
                  <a:pt x="12677" y="3710"/>
                  <a:pt x="12654" y="3715"/>
                  <a:pt x="12629" y="3715"/>
                </a:cubicBezTo>
                <a:lnTo>
                  <a:pt x="186" y="3715"/>
                </a:lnTo>
                <a:cubicBezTo>
                  <a:pt x="161" y="3715"/>
                  <a:pt x="137" y="3710"/>
                  <a:pt x="115" y="3701"/>
                </a:cubicBezTo>
                <a:cubicBezTo>
                  <a:pt x="92" y="3691"/>
                  <a:pt x="72" y="3678"/>
                  <a:pt x="54" y="3660"/>
                </a:cubicBezTo>
                <a:cubicBezTo>
                  <a:pt x="37" y="3643"/>
                  <a:pt x="24" y="3623"/>
                  <a:pt x="14" y="3600"/>
                </a:cubicBezTo>
                <a:cubicBezTo>
                  <a:pt x="5" y="3578"/>
                  <a:pt x="0" y="3554"/>
                  <a:pt x="0" y="3529"/>
                </a:cubicBez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任意多边形: 形状 209"/>
          <p:cNvSpPr/>
          <p:nvPr/>
        </p:nvSpPr>
        <p:spPr>
          <a:xfrm>
            <a:off x="5548680" y="1972080"/>
            <a:ext cx="4613400" cy="1337400"/>
          </a:xfrm>
          <a:custGeom>
            <a:avLst/>
            <a:gdLst/>
            <a:ahLst/>
            <a:cxnLst/>
            <a:rect l="0" t="0" r="r" b="b"/>
            <a:pathLst>
              <a:path w="12815" h="3715">
                <a:moveTo>
                  <a:pt x="0" y="3529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2629" y="0"/>
                </a:lnTo>
                <a:cubicBezTo>
                  <a:pt x="12653" y="0"/>
                  <a:pt x="12677" y="4"/>
                  <a:pt x="12700" y="14"/>
                </a:cubicBezTo>
                <a:cubicBezTo>
                  <a:pt x="12723" y="23"/>
                  <a:pt x="12743" y="37"/>
                  <a:pt x="12760" y="54"/>
                </a:cubicBezTo>
                <a:cubicBezTo>
                  <a:pt x="12778" y="72"/>
                  <a:pt x="12791" y="92"/>
                  <a:pt x="12800" y="115"/>
                </a:cubicBezTo>
                <a:cubicBezTo>
                  <a:pt x="12810" y="138"/>
                  <a:pt x="12815" y="162"/>
                  <a:pt x="12815" y="186"/>
                </a:cubicBezTo>
                <a:lnTo>
                  <a:pt x="12815" y="3529"/>
                </a:lnTo>
                <a:cubicBezTo>
                  <a:pt x="12815" y="3554"/>
                  <a:pt x="12810" y="3577"/>
                  <a:pt x="12800" y="3600"/>
                </a:cubicBezTo>
                <a:cubicBezTo>
                  <a:pt x="12791" y="3623"/>
                  <a:pt x="12778" y="3643"/>
                  <a:pt x="12760" y="3660"/>
                </a:cubicBezTo>
                <a:cubicBezTo>
                  <a:pt x="12743" y="3678"/>
                  <a:pt x="12723" y="3691"/>
                  <a:pt x="12700" y="3701"/>
                </a:cubicBezTo>
                <a:cubicBezTo>
                  <a:pt x="12677" y="3710"/>
                  <a:pt x="12653" y="3715"/>
                  <a:pt x="12629" y="3715"/>
                </a:cubicBezTo>
                <a:lnTo>
                  <a:pt x="186" y="3715"/>
                </a:lnTo>
                <a:cubicBezTo>
                  <a:pt x="161" y="3715"/>
                  <a:pt x="137" y="3710"/>
                  <a:pt x="115" y="3701"/>
                </a:cubicBezTo>
                <a:cubicBezTo>
                  <a:pt x="92" y="3691"/>
                  <a:pt x="72" y="3678"/>
                  <a:pt x="54" y="3660"/>
                </a:cubicBezTo>
                <a:cubicBezTo>
                  <a:pt x="37" y="3643"/>
                  <a:pt x="24" y="3623"/>
                  <a:pt x="14" y="3600"/>
                </a:cubicBezTo>
                <a:cubicBezTo>
                  <a:pt x="5" y="3577"/>
                  <a:pt x="0" y="3554"/>
                  <a:pt x="0" y="3529"/>
                </a:cubicBezTo>
                <a:moveTo>
                  <a:pt x="23" y="186"/>
                </a:moveTo>
                <a:lnTo>
                  <a:pt x="23" y="3529"/>
                </a:lnTo>
                <a:cubicBezTo>
                  <a:pt x="23" y="3540"/>
                  <a:pt x="24" y="3550"/>
                  <a:pt x="26" y="3561"/>
                </a:cubicBezTo>
                <a:cubicBezTo>
                  <a:pt x="28" y="3571"/>
                  <a:pt x="31" y="3581"/>
                  <a:pt x="36" y="3591"/>
                </a:cubicBezTo>
                <a:cubicBezTo>
                  <a:pt x="40" y="3601"/>
                  <a:pt x="45" y="3611"/>
                  <a:pt x="51" y="3619"/>
                </a:cubicBezTo>
                <a:cubicBezTo>
                  <a:pt x="56" y="3628"/>
                  <a:pt x="63" y="3637"/>
                  <a:pt x="71" y="3644"/>
                </a:cubicBezTo>
                <a:cubicBezTo>
                  <a:pt x="78" y="3652"/>
                  <a:pt x="87" y="3658"/>
                  <a:pt x="95" y="3664"/>
                </a:cubicBezTo>
                <a:cubicBezTo>
                  <a:pt x="104" y="3670"/>
                  <a:pt x="114" y="3675"/>
                  <a:pt x="123" y="3679"/>
                </a:cubicBezTo>
                <a:cubicBezTo>
                  <a:pt x="133" y="3683"/>
                  <a:pt x="144" y="3686"/>
                  <a:pt x="154" y="3689"/>
                </a:cubicBezTo>
                <a:cubicBezTo>
                  <a:pt x="164" y="3691"/>
                  <a:pt x="175" y="3692"/>
                  <a:pt x="186" y="3692"/>
                </a:cubicBezTo>
                <a:lnTo>
                  <a:pt x="12629" y="3692"/>
                </a:lnTo>
                <a:cubicBezTo>
                  <a:pt x="12640" y="3692"/>
                  <a:pt x="12650" y="3691"/>
                  <a:pt x="12661" y="3689"/>
                </a:cubicBezTo>
                <a:cubicBezTo>
                  <a:pt x="12671" y="3686"/>
                  <a:pt x="12681" y="3683"/>
                  <a:pt x="12691" y="3679"/>
                </a:cubicBezTo>
                <a:cubicBezTo>
                  <a:pt x="12701" y="3675"/>
                  <a:pt x="12710" y="3670"/>
                  <a:pt x="12719" y="3664"/>
                </a:cubicBezTo>
                <a:cubicBezTo>
                  <a:pt x="12728" y="3658"/>
                  <a:pt x="12736" y="3652"/>
                  <a:pt x="12744" y="3644"/>
                </a:cubicBezTo>
                <a:cubicBezTo>
                  <a:pt x="12751" y="3637"/>
                  <a:pt x="12758" y="3628"/>
                  <a:pt x="12764" y="3619"/>
                </a:cubicBezTo>
                <a:cubicBezTo>
                  <a:pt x="12770" y="3611"/>
                  <a:pt x="12775" y="3601"/>
                  <a:pt x="12779" y="3591"/>
                </a:cubicBezTo>
                <a:cubicBezTo>
                  <a:pt x="12783" y="3581"/>
                  <a:pt x="12786" y="3571"/>
                  <a:pt x="12788" y="3561"/>
                </a:cubicBezTo>
                <a:cubicBezTo>
                  <a:pt x="12790" y="3550"/>
                  <a:pt x="12791" y="3540"/>
                  <a:pt x="12791" y="3529"/>
                </a:cubicBezTo>
                <a:lnTo>
                  <a:pt x="12791" y="186"/>
                </a:lnTo>
                <a:cubicBezTo>
                  <a:pt x="12791" y="176"/>
                  <a:pt x="12790" y="165"/>
                  <a:pt x="12788" y="155"/>
                </a:cubicBezTo>
                <a:cubicBezTo>
                  <a:pt x="12786" y="144"/>
                  <a:pt x="12783" y="134"/>
                  <a:pt x="12779" y="124"/>
                </a:cubicBezTo>
                <a:cubicBezTo>
                  <a:pt x="12775" y="114"/>
                  <a:pt x="12770" y="105"/>
                  <a:pt x="12764" y="96"/>
                </a:cubicBezTo>
                <a:cubicBezTo>
                  <a:pt x="12758" y="86"/>
                  <a:pt x="12751" y="78"/>
                  <a:pt x="12744" y="71"/>
                </a:cubicBezTo>
                <a:cubicBezTo>
                  <a:pt x="12736" y="63"/>
                  <a:pt x="12728" y="56"/>
                  <a:pt x="12719" y="50"/>
                </a:cubicBezTo>
                <a:cubicBezTo>
                  <a:pt x="12710" y="44"/>
                  <a:pt x="12701" y="39"/>
                  <a:pt x="12691" y="35"/>
                </a:cubicBezTo>
                <a:cubicBezTo>
                  <a:pt x="12681" y="31"/>
                  <a:pt x="12671" y="28"/>
                  <a:pt x="12661" y="26"/>
                </a:cubicBezTo>
                <a:cubicBezTo>
                  <a:pt x="12650" y="24"/>
                  <a:pt x="12640" y="23"/>
                  <a:pt x="12629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4" y="28"/>
                  <a:pt x="133" y="31"/>
                  <a:pt x="123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6" y="86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1" y="134"/>
                  <a:pt x="28" y="144"/>
                  <a:pt x="26" y="155"/>
                </a:cubicBezTo>
                <a:cubicBezTo>
                  <a:pt x="24" y="165"/>
                  <a:pt x="23" y="176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任意多边形: 形状 210"/>
          <p:cNvSpPr/>
          <p:nvPr/>
        </p:nvSpPr>
        <p:spPr>
          <a:xfrm>
            <a:off x="5548680" y="3910680"/>
            <a:ext cx="4613400" cy="3108960"/>
          </a:xfrm>
          <a:custGeom>
            <a:avLst/>
            <a:gdLst/>
            <a:ahLst/>
            <a:cxnLst/>
            <a:rect l="0" t="0" r="r" b="b"/>
            <a:pathLst>
              <a:path w="12815" h="8636">
                <a:moveTo>
                  <a:pt x="0" y="8451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3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12629" y="0"/>
                </a:lnTo>
                <a:cubicBezTo>
                  <a:pt x="12641" y="0"/>
                  <a:pt x="12653" y="1"/>
                  <a:pt x="12665" y="4"/>
                </a:cubicBezTo>
                <a:cubicBezTo>
                  <a:pt x="12677" y="6"/>
                  <a:pt x="12689" y="10"/>
                  <a:pt x="12700" y="14"/>
                </a:cubicBezTo>
                <a:cubicBezTo>
                  <a:pt x="12711" y="19"/>
                  <a:pt x="12722" y="25"/>
                  <a:pt x="12732" y="32"/>
                </a:cubicBezTo>
                <a:cubicBezTo>
                  <a:pt x="12742" y="38"/>
                  <a:pt x="12752" y="46"/>
                  <a:pt x="12760" y="55"/>
                </a:cubicBezTo>
                <a:cubicBezTo>
                  <a:pt x="12769" y="63"/>
                  <a:pt x="12776" y="73"/>
                  <a:pt x="12783" y="83"/>
                </a:cubicBezTo>
                <a:cubicBezTo>
                  <a:pt x="12790" y="93"/>
                  <a:pt x="12796" y="104"/>
                  <a:pt x="12800" y="115"/>
                </a:cubicBezTo>
                <a:cubicBezTo>
                  <a:pt x="12805" y="126"/>
                  <a:pt x="12809" y="138"/>
                  <a:pt x="12811" y="150"/>
                </a:cubicBezTo>
                <a:cubicBezTo>
                  <a:pt x="12813" y="162"/>
                  <a:pt x="12815" y="174"/>
                  <a:pt x="12815" y="186"/>
                </a:cubicBezTo>
                <a:lnTo>
                  <a:pt x="12815" y="8451"/>
                </a:lnTo>
                <a:cubicBezTo>
                  <a:pt x="12815" y="8463"/>
                  <a:pt x="12813" y="8475"/>
                  <a:pt x="12811" y="8487"/>
                </a:cubicBezTo>
                <a:cubicBezTo>
                  <a:pt x="12809" y="8499"/>
                  <a:pt x="12805" y="8511"/>
                  <a:pt x="12800" y="8522"/>
                </a:cubicBezTo>
                <a:cubicBezTo>
                  <a:pt x="12796" y="8533"/>
                  <a:pt x="12790" y="8544"/>
                  <a:pt x="12783" y="8554"/>
                </a:cubicBezTo>
                <a:cubicBezTo>
                  <a:pt x="12776" y="8564"/>
                  <a:pt x="12769" y="8573"/>
                  <a:pt x="12760" y="8582"/>
                </a:cubicBezTo>
                <a:cubicBezTo>
                  <a:pt x="12752" y="8591"/>
                  <a:pt x="12742" y="8598"/>
                  <a:pt x="12732" y="8605"/>
                </a:cubicBezTo>
                <a:cubicBezTo>
                  <a:pt x="12722" y="8612"/>
                  <a:pt x="12711" y="8618"/>
                  <a:pt x="12700" y="8622"/>
                </a:cubicBezTo>
                <a:cubicBezTo>
                  <a:pt x="12689" y="8627"/>
                  <a:pt x="12677" y="8631"/>
                  <a:pt x="12665" y="8633"/>
                </a:cubicBezTo>
                <a:cubicBezTo>
                  <a:pt x="12653" y="8635"/>
                  <a:pt x="12641" y="8636"/>
                  <a:pt x="12629" y="8636"/>
                </a:cubicBezTo>
                <a:lnTo>
                  <a:pt x="186" y="8636"/>
                </a:lnTo>
                <a:cubicBezTo>
                  <a:pt x="173" y="8636"/>
                  <a:pt x="161" y="8635"/>
                  <a:pt x="149" y="8633"/>
                </a:cubicBezTo>
                <a:cubicBezTo>
                  <a:pt x="137" y="8631"/>
                  <a:pt x="126" y="8627"/>
                  <a:pt x="115" y="8622"/>
                </a:cubicBezTo>
                <a:cubicBezTo>
                  <a:pt x="103" y="8618"/>
                  <a:pt x="93" y="8612"/>
                  <a:pt x="83" y="8605"/>
                </a:cubicBezTo>
                <a:cubicBezTo>
                  <a:pt x="72" y="8598"/>
                  <a:pt x="63" y="8591"/>
                  <a:pt x="54" y="8582"/>
                </a:cubicBezTo>
                <a:cubicBezTo>
                  <a:pt x="46" y="8573"/>
                  <a:pt x="38" y="8564"/>
                  <a:pt x="31" y="8554"/>
                </a:cubicBezTo>
                <a:cubicBezTo>
                  <a:pt x="24" y="8544"/>
                  <a:pt x="19" y="8533"/>
                  <a:pt x="14" y="8522"/>
                </a:cubicBezTo>
                <a:cubicBezTo>
                  <a:pt x="9" y="8511"/>
                  <a:pt x="6" y="8499"/>
                  <a:pt x="4" y="8487"/>
                </a:cubicBezTo>
                <a:cubicBezTo>
                  <a:pt x="1" y="8475"/>
                  <a:pt x="0" y="8463"/>
                  <a:pt x="0" y="8451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任意多边形: 形状 211"/>
          <p:cNvSpPr/>
          <p:nvPr/>
        </p:nvSpPr>
        <p:spPr>
          <a:xfrm>
            <a:off x="5548680" y="1571040"/>
            <a:ext cx="267840" cy="267480"/>
          </a:xfrm>
          <a:custGeom>
            <a:avLst/>
            <a:gdLst/>
            <a:ahLst/>
            <a:cxnLst/>
            <a:rect l="0" t="0" r="r" b="b"/>
            <a:pathLst>
              <a:path w="744" h="743">
                <a:moveTo>
                  <a:pt x="744" y="371"/>
                </a:moveTo>
                <a:cubicBezTo>
                  <a:pt x="744" y="395"/>
                  <a:pt x="741" y="420"/>
                  <a:pt x="737" y="443"/>
                </a:cubicBezTo>
                <a:cubicBezTo>
                  <a:pt x="732" y="468"/>
                  <a:pt x="725" y="492"/>
                  <a:pt x="716" y="514"/>
                </a:cubicBezTo>
                <a:cubicBezTo>
                  <a:pt x="706" y="537"/>
                  <a:pt x="695" y="558"/>
                  <a:pt x="681" y="578"/>
                </a:cubicBezTo>
                <a:cubicBezTo>
                  <a:pt x="668" y="599"/>
                  <a:pt x="652" y="617"/>
                  <a:pt x="635" y="635"/>
                </a:cubicBezTo>
                <a:cubicBezTo>
                  <a:pt x="618" y="652"/>
                  <a:pt x="599" y="667"/>
                  <a:pt x="579" y="681"/>
                </a:cubicBezTo>
                <a:cubicBezTo>
                  <a:pt x="558" y="694"/>
                  <a:pt x="536" y="706"/>
                  <a:pt x="514" y="715"/>
                </a:cubicBezTo>
                <a:cubicBezTo>
                  <a:pt x="491" y="724"/>
                  <a:pt x="468" y="731"/>
                  <a:pt x="444" y="736"/>
                </a:cubicBezTo>
                <a:cubicBezTo>
                  <a:pt x="420" y="741"/>
                  <a:pt x="396" y="743"/>
                  <a:pt x="371" y="743"/>
                </a:cubicBezTo>
                <a:cubicBezTo>
                  <a:pt x="347" y="743"/>
                  <a:pt x="323" y="741"/>
                  <a:pt x="299" y="736"/>
                </a:cubicBezTo>
                <a:cubicBezTo>
                  <a:pt x="275" y="731"/>
                  <a:pt x="252" y="724"/>
                  <a:pt x="229" y="715"/>
                </a:cubicBezTo>
                <a:cubicBezTo>
                  <a:pt x="207" y="706"/>
                  <a:pt x="185" y="694"/>
                  <a:pt x="165" y="681"/>
                </a:cubicBezTo>
                <a:cubicBezTo>
                  <a:pt x="145" y="667"/>
                  <a:pt x="126" y="652"/>
                  <a:pt x="109" y="635"/>
                </a:cubicBezTo>
                <a:cubicBezTo>
                  <a:pt x="92" y="617"/>
                  <a:pt x="76" y="599"/>
                  <a:pt x="63" y="578"/>
                </a:cubicBezTo>
                <a:cubicBezTo>
                  <a:pt x="49" y="558"/>
                  <a:pt x="38" y="537"/>
                  <a:pt x="28" y="514"/>
                </a:cubicBezTo>
                <a:cubicBezTo>
                  <a:pt x="19" y="492"/>
                  <a:pt x="12" y="468"/>
                  <a:pt x="7" y="443"/>
                </a:cubicBezTo>
                <a:cubicBezTo>
                  <a:pt x="2" y="420"/>
                  <a:pt x="0" y="395"/>
                  <a:pt x="0" y="371"/>
                </a:cubicBezTo>
                <a:cubicBezTo>
                  <a:pt x="0" y="347"/>
                  <a:pt x="2" y="322"/>
                  <a:pt x="7" y="299"/>
                </a:cubicBezTo>
                <a:cubicBezTo>
                  <a:pt x="12" y="275"/>
                  <a:pt x="19" y="251"/>
                  <a:pt x="28" y="229"/>
                </a:cubicBezTo>
                <a:cubicBezTo>
                  <a:pt x="38" y="206"/>
                  <a:pt x="49" y="185"/>
                  <a:pt x="63" y="165"/>
                </a:cubicBezTo>
                <a:cubicBezTo>
                  <a:pt x="76" y="144"/>
                  <a:pt x="92" y="126"/>
                  <a:pt x="109" y="108"/>
                </a:cubicBezTo>
                <a:cubicBezTo>
                  <a:pt x="126" y="91"/>
                  <a:pt x="145" y="76"/>
                  <a:pt x="165" y="62"/>
                </a:cubicBezTo>
                <a:cubicBezTo>
                  <a:pt x="185" y="49"/>
                  <a:pt x="207" y="37"/>
                  <a:pt x="229" y="28"/>
                </a:cubicBezTo>
                <a:cubicBezTo>
                  <a:pt x="252" y="18"/>
                  <a:pt x="275" y="11"/>
                  <a:pt x="299" y="7"/>
                </a:cubicBezTo>
                <a:cubicBezTo>
                  <a:pt x="323" y="2"/>
                  <a:pt x="347" y="0"/>
                  <a:pt x="371" y="0"/>
                </a:cubicBezTo>
                <a:cubicBezTo>
                  <a:pt x="396" y="0"/>
                  <a:pt x="420" y="2"/>
                  <a:pt x="444" y="7"/>
                </a:cubicBezTo>
                <a:cubicBezTo>
                  <a:pt x="468" y="11"/>
                  <a:pt x="491" y="18"/>
                  <a:pt x="514" y="28"/>
                </a:cubicBezTo>
                <a:cubicBezTo>
                  <a:pt x="536" y="37"/>
                  <a:pt x="558" y="49"/>
                  <a:pt x="579" y="62"/>
                </a:cubicBezTo>
                <a:cubicBezTo>
                  <a:pt x="599" y="76"/>
                  <a:pt x="618" y="91"/>
                  <a:pt x="635" y="108"/>
                </a:cubicBezTo>
                <a:cubicBezTo>
                  <a:pt x="652" y="126"/>
                  <a:pt x="668" y="144"/>
                  <a:pt x="681" y="165"/>
                </a:cubicBezTo>
                <a:cubicBezTo>
                  <a:pt x="695" y="185"/>
                  <a:pt x="706" y="206"/>
                  <a:pt x="716" y="229"/>
                </a:cubicBezTo>
                <a:cubicBezTo>
                  <a:pt x="725" y="251"/>
                  <a:pt x="732" y="275"/>
                  <a:pt x="737" y="299"/>
                </a:cubicBezTo>
                <a:cubicBezTo>
                  <a:pt x="741" y="322"/>
                  <a:pt x="744" y="347"/>
                  <a:pt x="744" y="371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3" name="图片 212"/>
          <p:cNvPicPr/>
          <p:nvPr/>
        </p:nvPicPr>
        <p:blipFill>
          <a:blip r:embed="rId7"/>
          <a:stretch/>
        </p:blipFill>
        <p:spPr>
          <a:xfrm>
            <a:off x="5590800" y="162108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4" name="文本框 213"/>
          <p:cNvSpPr txBox="1"/>
          <p:nvPr/>
        </p:nvSpPr>
        <p:spPr>
          <a:xfrm>
            <a:off x="676800" y="46004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流管理。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5" name="任意多边形: 形状 214"/>
          <p:cNvSpPr/>
          <p:nvPr/>
        </p:nvSpPr>
        <p:spPr>
          <a:xfrm>
            <a:off x="5690880" y="22896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299" y="692"/>
                  <a:pt x="1297" y="714"/>
                </a:cubicBezTo>
                <a:cubicBezTo>
                  <a:pt x="1295" y="735"/>
                  <a:pt x="1292" y="756"/>
                  <a:pt x="1288" y="777"/>
                </a:cubicBezTo>
                <a:cubicBezTo>
                  <a:pt x="1284" y="799"/>
                  <a:pt x="1279" y="819"/>
                  <a:pt x="1273" y="840"/>
                </a:cubicBezTo>
                <a:cubicBezTo>
                  <a:pt x="1266" y="860"/>
                  <a:pt x="1259" y="880"/>
                  <a:pt x="1251" y="900"/>
                </a:cubicBezTo>
                <a:cubicBezTo>
                  <a:pt x="1243" y="919"/>
                  <a:pt x="1234" y="938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79" y="1030"/>
                  <a:pt x="1166" y="1047"/>
                  <a:pt x="1153" y="1063"/>
                </a:cubicBezTo>
                <a:cubicBezTo>
                  <a:pt x="1139" y="1080"/>
                  <a:pt x="1125" y="1095"/>
                  <a:pt x="1110" y="1110"/>
                </a:cubicBezTo>
                <a:cubicBezTo>
                  <a:pt x="1095" y="1125"/>
                  <a:pt x="1079" y="1140"/>
                  <a:pt x="1063" y="1153"/>
                </a:cubicBezTo>
                <a:cubicBezTo>
                  <a:pt x="1046" y="1167"/>
                  <a:pt x="1029" y="1179"/>
                  <a:pt x="1012" y="1191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8" y="1234"/>
                  <a:pt x="919" y="1243"/>
                  <a:pt x="899" y="1251"/>
                </a:cubicBezTo>
                <a:cubicBezTo>
                  <a:pt x="880" y="1259"/>
                  <a:pt x="860" y="1267"/>
                  <a:pt x="839" y="1273"/>
                </a:cubicBezTo>
                <a:cubicBezTo>
                  <a:pt x="819" y="1279"/>
                  <a:pt x="798" y="1284"/>
                  <a:pt x="777" y="1288"/>
                </a:cubicBezTo>
                <a:cubicBezTo>
                  <a:pt x="756" y="1292"/>
                  <a:pt x="735" y="1296"/>
                  <a:pt x="714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29" y="1301"/>
                  <a:pt x="608" y="1300"/>
                  <a:pt x="587" y="1298"/>
                </a:cubicBezTo>
                <a:cubicBezTo>
                  <a:pt x="566" y="1296"/>
                  <a:pt x="545" y="1292"/>
                  <a:pt x="524" y="1288"/>
                </a:cubicBezTo>
                <a:cubicBezTo>
                  <a:pt x="503" y="1284"/>
                  <a:pt x="482" y="1279"/>
                  <a:pt x="462" y="1273"/>
                </a:cubicBezTo>
                <a:cubicBezTo>
                  <a:pt x="442" y="1267"/>
                  <a:pt x="420" y="1259"/>
                  <a:pt x="401" y="1251"/>
                </a:cubicBezTo>
                <a:cubicBezTo>
                  <a:pt x="381" y="1243"/>
                  <a:pt x="362" y="1234"/>
                  <a:pt x="343" y="1224"/>
                </a:cubicBezTo>
                <a:cubicBezTo>
                  <a:pt x="324" y="1214"/>
                  <a:pt x="306" y="1203"/>
                  <a:pt x="288" y="1191"/>
                </a:cubicBezTo>
                <a:cubicBezTo>
                  <a:pt x="271" y="1179"/>
                  <a:pt x="254" y="1167"/>
                  <a:pt x="237" y="1153"/>
                </a:cubicBezTo>
                <a:cubicBezTo>
                  <a:pt x="221" y="1140"/>
                  <a:pt x="205" y="1125"/>
                  <a:pt x="190" y="1110"/>
                </a:cubicBezTo>
                <a:cubicBezTo>
                  <a:pt x="175" y="1095"/>
                  <a:pt x="161" y="1080"/>
                  <a:pt x="147" y="1063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7" y="994"/>
                  <a:pt x="86" y="976"/>
                  <a:pt x="76" y="957"/>
                </a:cubicBezTo>
                <a:cubicBezTo>
                  <a:pt x="66" y="938"/>
                  <a:pt x="57" y="919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1" y="819"/>
                  <a:pt x="16" y="799"/>
                  <a:pt x="12" y="777"/>
                </a:cubicBezTo>
                <a:cubicBezTo>
                  <a:pt x="8" y="756"/>
                  <a:pt x="5" y="735"/>
                  <a:pt x="3" y="714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2"/>
                  <a:pt x="21" y="482"/>
                  <a:pt x="28" y="461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7" y="381"/>
                  <a:pt x="66" y="362"/>
                  <a:pt x="76" y="343"/>
                </a:cubicBezTo>
                <a:cubicBezTo>
                  <a:pt x="86" y="325"/>
                  <a:pt x="97" y="306"/>
                  <a:pt x="109" y="289"/>
                </a:cubicBezTo>
                <a:cubicBezTo>
                  <a:pt x="121" y="271"/>
                  <a:pt x="134" y="254"/>
                  <a:pt x="147" y="238"/>
                </a:cubicBezTo>
                <a:cubicBezTo>
                  <a:pt x="161" y="221"/>
                  <a:pt x="175" y="205"/>
                  <a:pt x="190" y="190"/>
                </a:cubicBezTo>
                <a:cubicBezTo>
                  <a:pt x="205" y="175"/>
                  <a:pt x="221" y="161"/>
                  <a:pt x="237" y="147"/>
                </a:cubicBezTo>
                <a:cubicBezTo>
                  <a:pt x="254" y="134"/>
                  <a:pt x="271" y="121"/>
                  <a:pt x="288" y="109"/>
                </a:cubicBezTo>
                <a:cubicBezTo>
                  <a:pt x="306" y="98"/>
                  <a:pt x="324" y="87"/>
                  <a:pt x="343" y="77"/>
                </a:cubicBezTo>
                <a:cubicBezTo>
                  <a:pt x="362" y="67"/>
                  <a:pt x="381" y="57"/>
                  <a:pt x="401" y="49"/>
                </a:cubicBezTo>
                <a:cubicBezTo>
                  <a:pt x="420" y="41"/>
                  <a:pt x="442" y="34"/>
                  <a:pt x="462" y="28"/>
                </a:cubicBezTo>
                <a:cubicBezTo>
                  <a:pt x="482" y="22"/>
                  <a:pt x="503" y="17"/>
                  <a:pt x="524" y="12"/>
                </a:cubicBezTo>
                <a:cubicBezTo>
                  <a:pt x="545" y="8"/>
                  <a:pt x="566" y="5"/>
                  <a:pt x="587" y="3"/>
                </a:cubicBezTo>
                <a:cubicBezTo>
                  <a:pt x="608" y="1"/>
                  <a:pt x="629" y="0"/>
                  <a:pt x="651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5" y="5"/>
                  <a:pt x="756" y="8"/>
                  <a:pt x="777" y="12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60" y="34"/>
                  <a:pt x="880" y="41"/>
                  <a:pt x="899" y="49"/>
                </a:cubicBezTo>
                <a:cubicBezTo>
                  <a:pt x="919" y="57"/>
                  <a:pt x="938" y="67"/>
                  <a:pt x="957" y="77"/>
                </a:cubicBezTo>
                <a:cubicBezTo>
                  <a:pt x="976" y="87"/>
                  <a:pt x="994" y="98"/>
                  <a:pt x="1012" y="109"/>
                </a:cubicBezTo>
                <a:cubicBezTo>
                  <a:pt x="1029" y="121"/>
                  <a:pt x="1046" y="134"/>
                  <a:pt x="1063" y="147"/>
                </a:cubicBezTo>
                <a:cubicBezTo>
                  <a:pt x="1079" y="161"/>
                  <a:pt x="1095" y="175"/>
                  <a:pt x="1110" y="190"/>
                </a:cubicBezTo>
                <a:cubicBezTo>
                  <a:pt x="1125" y="205"/>
                  <a:pt x="1139" y="221"/>
                  <a:pt x="1153" y="238"/>
                </a:cubicBezTo>
                <a:cubicBezTo>
                  <a:pt x="1166" y="254"/>
                  <a:pt x="1179" y="271"/>
                  <a:pt x="1191" y="289"/>
                </a:cubicBezTo>
                <a:cubicBezTo>
                  <a:pt x="1203" y="306"/>
                  <a:pt x="1214" y="325"/>
                  <a:pt x="1224" y="343"/>
                </a:cubicBezTo>
                <a:cubicBezTo>
                  <a:pt x="1234" y="362"/>
                  <a:pt x="1243" y="381"/>
                  <a:pt x="1251" y="401"/>
                </a:cubicBezTo>
                <a:cubicBezTo>
                  <a:pt x="1259" y="421"/>
                  <a:pt x="1266" y="441"/>
                  <a:pt x="1273" y="461"/>
                </a:cubicBezTo>
                <a:cubicBezTo>
                  <a:pt x="1279" y="482"/>
                  <a:pt x="1284" y="502"/>
                  <a:pt x="1288" y="523"/>
                </a:cubicBezTo>
                <a:cubicBezTo>
                  <a:pt x="1292" y="544"/>
                  <a:pt x="1295" y="565"/>
                  <a:pt x="1297" y="586"/>
                </a:cubicBezTo>
                <a:cubicBezTo>
                  <a:pt x="1299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16" name="图片 215"/>
          <p:cNvPicPr/>
          <p:nvPr/>
        </p:nvPicPr>
        <p:blipFill>
          <a:blip r:embed="rId8"/>
          <a:stretch/>
        </p:blipFill>
        <p:spPr>
          <a:xfrm>
            <a:off x="5857920" y="2457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7" name="文本框 216"/>
          <p:cNvSpPr txBox="1"/>
          <p:nvPr/>
        </p:nvSpPr>
        <p:spPr>
          <a:xfrm>
            <a:off x="5916600" y="16023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数据流动示意图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8" name="图片 217"/>
          <p:cNvPicPr/>
          <p:nvPr/>
        </p:nvPicPr>
        <p:blipFill>
          <a:blip r:embed="rId9"/>
          <a:stretch/>
        </p:blipFill>
        <p:spPr>
          <a:xfrm>
            <a:off x="6484680" y="2574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9" name="任意多边形: 形状 218"/>
          <p:cNvSpPr/>
          <p:nvPr/>
        </p:nvSpPr>
        <p:spPr>
          <a:xfrm>
            <a:off x="6994440" y="22896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2"/>
                  <a:pt x="1298" y="714"/>
                </a:cubicBezTo>
                <a:cubicBezTo>
                  <a:pt x="1296" y="735"/>
                  <a:pt x="1292" y="756"/>
                  <a:pt x="1288" y="777"/>
                </a:cubicBezTo>
                <a:cubicBezTo>
                  <a:pt x="1284" y="799"/>
                  <a:pt x="1279" y="819"/>
                  <a:pt x="1273" y="840"/>
                </a:cubicBezTo>
                <a:cubicBezTo>
                  <a:pt x="1267" y="860"/>
                  <a:pt x="1259" y="880"/>
                  <a:pt x="1251" y="900"/>
                </a:cubicBezTo>
                <a:cubicBezTo>
                  <a:pt x="1243" y="919"/>
                  <a:pt x="1234" y="938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79" y="1030"/>
                  <a:pt x="1167" y="1047"/>
                  <a:pt x="1153" y="1063"/>
                </a:cubicBezTo>
                <a:cubicBezTo>
                  <a:pt x="1140" y="1080"/>
                  <a:pt x="1125" y="1095"/>
                  <a:pt x="1110" y="1110"/>
                </a:cubicBezTo>
                <a:cubicBezTo>
                  <a:pt x="1095" y="1125"/>
                  <a:pt x="1080" y="1140"/>
                  <a:pt x="1063" y="1153"/>
                </a:cubicBezTo>
                <a:cubicBezTo>
                  <a:pt x="1047" y="1167"/>
                  <a:pt x="1030" y="1179"/>
                  <a:pt x="1012" y="1191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8" y="1234"/>
                  <a:pt x="919" y="1243"/>
                  <a:pt x="900" y="1251"/>
                </a:cubicBezTo>
                <a:cubicBezTo>
                  <a:pt x="880" y="1259"/>
                  <a:pt x="860" y="1267"/>
                  <a:pt x="839" y="1273"/>
                </a:cubicBezTo>
                <a:cubicBezTo>
                  <a:pt x="819" y="1279"/>
                  <a:pt x="798" y="1284"/>
                  <a:pt x="778" y="1288"/>
                </a:cubicBezTo>
                <a:cubicBezTo>
                  <a:pt x="757" y="1292"/>
                  <a:pt x="736" y="1296"/>
                  <a:pt x="715" y="1298"/>
                </a:cubicBezTo>
                <a:cubicBezTo>
                  <a:pt x="692" y="1300"/>
                  <a:pt x="671" y="1301"/>
                  <a:pt x="650" y="1301"/>
                </a:cubicBezTo>
                <a:cubicBezTo>
                  <a:pt x="629" y="1301"/>
                  <a:pt x="607" y="1300"/>
                  <a:pt x="586" y="1298"/>
                </a:cubicBezTo>
                <a:cubicBezTo>
                  <a:pt x="565" y="1296"/>
                  <a:pt x="544" y="1292"/>
                  <a:pt x="523" y="1288"/>
                </a:cubicBezTo>
                <a:cubicBezTo>
                  <a:pt x="502" y="1284"/>
                  <a:pt x="481" y="1279"/>
                  <a:pt x="461" y="1273"/>
                </a:cubicBezTo>
                <a:cubicBezTo>
                  <a:pt x="441" y="1267"/>
                  <a:pt x="421" y="1259"/>
                  <a:pt x="401" y="1251"/>
                </a:cubicBezTo>
                <a:cubicBezTo>
                  <a:pt x="381" y="1243"/>
                  <a:pt x="362" y="1234"/>
                  <a:pt x="343" y="1224"/>
                </a:cubicBezTo>
                <a:cubicBezTo>
                  <a:pt x="325" y="1214"/>
                  <a:pt x="306" y="1203"/>
                  <a:pt x="289" y="1191"/>
                </a:cubicBezTo>
                <a:cubicBezTo>
                  <a:pt x="271" y="1179"/>
                  <a:pt x="254" y="1167"/>
                  <a:pt x="237" y="1153"/>
                </a:cubicBezTo>
                <a:cubicBezTo>
                  <a:pt x="221" y="1140"/>
                  <a:pt x="205" y="1125"/>
                  <a:pt x="190" y="1110"/>
                </a:cubicBezTo>
                <a:cubicBezTo>
                  <a:pt x="175" y="1095"/>
                  <a:pt x="161" y="1080"/>
                  <a:pt x="147" y="1063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8" y="994"/>
                  <a:pt x="87" y="976"/>
                  <a:pt x="77" y="957"/>
                </a:cubicBezTo>
                <a:cubicBezTo>
                  <a:pt x="67" y="938"/>
                  <a:pt x="57" y="919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2" y="819"/>
                  <a:pt x="16" y="799"/>
                  <a:pt x="12" y="777"/>
                </a:cubicBezTo>
                <a:cubicBezTo>
                  <a:pt x="8" y="756"/>
                  <a:pt x="5" y="735"/>
                  <a:pt x="3" y="714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5" y="565"/>
                  <a:pt x="8" y="544"/>
                  <a:pt x="12" y="523"/>
                </a:cubicBezTo>
                <a:cubicBezTo>
                  <a:pt x="16" y="502"/>
                  <a:pt x="22" y="482"/>
                  <a:pt x="28" y="461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7" y="381"/>
                  <a:pt x="67" y="362"/>
                  <a:pt x="77" y="343"/>
                </a:cubicBezTo>
                <a:cubicBezTo>
                  <a:pt x="87" y="325"/>
                  <a:pt x="98" y="306"/>
                  <a:pt x="109" y="289"/>
                </a:cubicBezTo>
                <a:cubicBezTo>
                  <a:pt x="121" y="271"/>
                  <a:pt x="134" y="254"/>
                  <a:pt x="147" y="238"/>
                </a:cubicBezTo>
                <a:cubicBezTo>
                  <a:pt x="161" y="221"/>
                  <a:pt x="175" y="205"/>
                  <a:pt x="190" y="190"/>
                </a:cubicBezTo>
                <a:cubicBezTo>
                  <a:pt x="205" y="175"/>
                  <a:pt x="221" y="161"/>
                  <a:pt x="237" y="147"/>
                </a:cubicBezTo>
                <a:cubicBezTo>
                  <a:pt x="254" y="134"/>
                  <a:pt x="271" y="121"/>
                  <a:pt x="289" y="109"/>
                </a:cubicBezTo>
                <a:cubicBezTo>
                  <a:pt x="306" y="98"/>
                  <a:pt x="325" y="87"/>
                  <a:pt x="343" y="77"/>
                </a:cubicBezTo>
                <a:cubicBezTo>
                  <a:pt x="362" y="67"/>
                  <a:pt x="381" y="57"/>
                  <a:pt x="401" y="49"/>
                </a:cubicBezTo>
                <a:cubicBezTo>
                  <a:pt x="421" y="41"/>
                  <a:pt x="441" y="34"/>
                  <a:pt x="461" y="28"/>
                </a:cubicBezTo>
                <a:cubicBezTo>
                  <a:pt x="481" y="22"/>
                  <a:pt x="502" y="17"/>
                  <a:pt x="523" y="12"/>
                </a:cubicBezTo>
                <a:cubicBezTo>
                  <a:pt x="544" y="8"/>
                  <a:pt x="565" y="5"/>
                  <a:pt x="586" y="3"/>
                </a:cubicBezTo>
                <a:cubicBezTo>
                  <a:pt x="607" y="1"/>
                  <a:pt x="629" y="0"/>
                  <a:pt x="650" y="0"/>
                </a:cubicBezTo>
                <a:cubicBezTo>
                  <a:pt x="671" y="0"/>
                  <a:pt x="692" y="1"/>
                  <a:pt x="715" y="3"/>
                </a:cubicBezTo>
                <a:cubicBezTo>
                  <a:pt x="736" y="5"/>
                  <a:pt x="757" y="8"/>
                  <a:pt x="778" y="12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60" y="34"/>
                  <a:pt x="880" y="41"/>
                  <a:pt x="900" y="49"/>
                </a:cubicBezTo>
                <a:cubicBezTo>
                  <a:pt x="919" y="57"/>
                  <a:pt x="938" y="67"/>
                  <a:pt x="957" y="77"/>
                </a:cubicBezTo>
                <a:cubicBezTo>
                  <a:pt x="976" y="87"/>
                  <a:pt x="994" y="98"/>
                  <a:pt x="1012" y="109"/>
                </a:cubicBezTo>
                <a:cubicBezTo>
                  <a:pt x="1030" y="121"/>
                  <a:pt x="1047" y="134"/>
                  <a:pt x="1063" y="147"/>
                </a:cubicBezTo>
                <a:cubicBezTo>
                  <a:pt x="1080" y="161"/>
                  <a:pt x="1095" y="175"/>
                  <a:pt x="1110" y="190"/>
                </a:cubicBezTo>
                <a:cubicBezTo>
                  <a:pt x="1125" y="205"/>
                  <a:pt x="1140" y="221"/>
                  <a:pt x="1153" y="238"/>
                </a:cubicBezTo>
                <a:cubicBezTo>
                  <a:pt x="1167" y="254"/>
                  <a:pt x="1179" y="271"/>
                  <a:pt x="1191" y="289"/>
                </a:cubicBezTo>
                <a:cubicBezTo>
                  <a:pt x="1203" y="306"/>
                  <a:pt x="1214" y="325"/>
                  <a:pt x="1224" y="343"/>
                </a:cubicBezTo>
                <a:cubicBezTo>
                  <a:pt x="1234" y="362"/>
                  <a:pt x="1243" y="381"/>
                  <a:pt x="1251" y="401"/>
                </a:cubicBezTo>
                <a:cubicBezTo>
                  <a:pt x="1259" y="421"/>
                  <a:pt x="1267" y="441"/>
                  <a:pt x="1273" y="461"/>
                </a:cubicBezTo>
                <a:cubicBezTo>
                  <a:pt x="1279" y="482"/>
                  <a:pt x="1284" y="502"/>
                  <a:pt x="1288" y="523"/>
                </a:cubicBezTo>
                <a:cubicBezTo>
                  <a:pt x="1292" y="544"/>
                  <a:pt x="1296" y="565"/>
                  <a:pt x="1298" y="586"/>
                </a:cubicBezTo>
                <a:cubicBezTo>
                  <a:pt x="1300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20" name="图片 219"/>
          <p:cNvPicPr/>
          <p:nvPr/>
        </p:nvPicPr>
        <p:blipFill>
          <a:blip r:embed="rId10"/>
          <a:stretch/>
        </p:blipFill>
        <p:spPr>
          <a:xfrm>
            <a:off x="7153200" y="245700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1" name="文本框 220"/>
          <p:cNvSpPr txBox="1"/>
          <p:nvPr/>
        </p:nvSpPr>
        <p:spPr>
          <a:xfrm>
            <a:off x="5690880" y="28371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用户输入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2" name="图片 221"/>
          <p:cNvPicPr/>
          <p:nvPr/>
        </p:nvPicPr>
        <p:blipFill>
          <a:blip r:embed="rId9"/>
          <a:stretch/>
        </p:blipFill>
        <p:spPr>
          <a:xfrm>
            <a:off x="7846920" y="2574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3" name="任意多边形: 形状 222"/>
          <p:cNvSpPr/>
          <p:nvPr/>
        </p:nvSpPr>
        <p:spPr>
          <a:xfrm>
            <a:off x="8306280" y="22896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2"/>
                  <a:pt x="1298" y="714"/>
                </a:cubicBezTo>
                <a:cubicBezTo>
                  <a:pt x="1296" y="735"/>
                  <a:pt x="1293" y="756"/>
                  <a:pt x="1289" y="777"/>
                </a:cubicBezTo>
                <a:cubicBezTo>
                  <a:pt x="1285" y="799"/>
                  <a:pt x="1279" y="819"/>
                  <a:pt x="1273" y="840"/>
                </a:cubicBezTo>
                <a:cubicBezTo>
                  <a:pt x="1267" y="860"/>
                  <a:pt x="1260" y="880"/>
                  <a:pt x="1252" y="900"/>
                </a:cubicBezTo>
                <a:cubicBezTo>
                  <a:pt x="1244" y="919"/>
                  <a:pt x="1234" y="938"/>
                  <a:pt x="1224" y="957"/>
                </a:cubicBezTo>
                <a:cubicBezTo>
                  <a:pt x="1214" y="976"/>
                  <a:pt x="1203" y="994"/>
                  <a:pt x="1192" y="1012"/>
                </a:cubicBezTo>
                <a:cubicBezTo>
                  <a:pt x="1180" y="1030"/>
                  <a:pt x="1167" y="1047"/>
                  <a:pt x="1154" y="1063"/>
                </a:cubicBezTo>
                <a:cubicBezTo>
                  <a:pt x="1140" y="1080"/>
                  <a:pt x="1126" y="1095"/>
                  <a:pt x="1111" y="1110"/>
                </a:cubicBezTo>
                <a:cubicBezTo>
                  <a:pt x="1096" y="1125"/>
                  <a:pt x="1080" y="1140"/>
                  <a:pt x="1064" y="1153"/>
                </a:cubicBezTo>
                <a:cubicBezTo>
                  <a:pt x="1047" y="1167"/>
                  <a:pt x="1030" y="1179"/>
                  <a:pt x="1012" y="1191"/>
                </a:cubicBezTo>
                <a:cubicBezTo>
                  <a:pt x="995" y="1203"/>
                  <a:pt x="976" y="1214"/>
                  <a:pt x="957" y="1224"/>
                </a:cubicBezTo>
                <a:cubicBezTo>
                  <a:pt x="938" y="1234"/>
                  <a:pt x="919" y="1243"/>
                  <a:pt x="899" y="1251"/>
                </a:cubicBezTo>
                <a:cubicBezTo>
                  <a:pt x="879" y="1259"/>
                  <a:pt x="859" y="1267"/>
                  <a:pt x="839" y="1273"/>
                </a:cubicBezTo>
                <a:cubicBezTo>
                  <a:pt x="819" y="1279"/>
                  <a:pt x="798" y="1284"/>
                  <a:pt x="777" y="1288"/>
                </a:cubicBezTo>
                <a:cubicBezTo>
                  <a:pt x="756" y="1292"/>
                  <a:pt x="735" y="1296"/>
                  <a:pt x="714" y="1298"/>
                </a:cubicBezTo>
                <a:cubicBezTo>
                  <a:pt x="693" y="1300"/>
                  <a:pt x="672" y="1301"/>
                  <a:pt x="650" y="1301"/>
                </a:cubicBezTo>
                <a:cubicBezTo>
                  <a:pt x="629" y="1301"/>
                  <a:pt x="608" y="1300"/>
                  <a:pt x="587" y="1298"/>
                </a:cubicBezTo>
                <a:cubicBezTo>
                  <a:pt x="565" y="1296"/>
                  <a:pt x="544" y="1292"/>
                  <a:pt x="523" y="1288"/>
                </a:cubicBezTo>
                <a:cubicBezTo>
                  <a:pt x="503" y="1284"/>
                  <a:pt x="482" y="1279"/>
                  <a:pt x="462" y="1273"/>
                </a:cubicBezTo>
                <a:cubicBezTo>
                  <a:pt x="441" y="1267"/>
                  <a:pt x="421" y="1259"/>
                  <a:pt x="402" y="1251"/>
                </a:cubicBezTo>
                <a:cubicBezTo>
                  <a:pt x="382" y="1243"/>
                  <a:pt x="363" y="1234"/>
                  <a:pt x="344" y="1224"/>
                </a:cubicBezTo>
                <a:cubicBezTo>
                  <a:pt x="325" y="1214"/>
                  <a:pt x="307" y="1203"/>
                  <a:pt x="289" y="1191"/>
                </a:cubicBezTo>
                <a:cubicBezTo>
                  <a:pt x="271" y="1179"/>
                  <a:pt x="254" y="1167"/>
                  <a:pt x="238" y="1153"/>
                </a:cubicBezTo>
                <a:cubicBezTo>
                  <a:pt x="221" y="1140"/>
                  <a:pt x="206" y="1125"/>
                  <a:pt x="191" y="1110"/>
                </a:cubicBezTo>
                <a:cubicBezTo>
                  <a:pt x="176" y="1095"/>
                  <a:pt x="161" y="1080"/>
                  <a:pt x="148" y="1063"/>
                </a:cubicBezTo>
                <a:cubicBezTo>
                  <a:pt x="134" y="1047"/>
                  <a:pt x="122" y="1030"/>
                  <a:pt x="110" y="1012"/>
                </a:cubicBezTo>
                <a:cubicBezTo>
                  <a:pt x="98" y="994"/>
                  <a:pt x="87" y="976"/>
                  <a:pt x="77" y="957"/>
                </a:cubicBezTo>
                <a:cubicBezTo>
                  <a:pt x="67" y="938"/>
                  <a:pt x="58" y="919"/>
                  <a:pt x="50" y="900"/>
                </a:cubicBezTo>
                <a:cubicBezTo>
                  <a:pt x="42" y="880"/>
                  <a:pt x="34" y="860"/>
                  <a:pt x="28" y="840"/>
                </a:cubicBezTo>
                <a:cubicBezTo>
                  <a:pt x="22" y="819"/>
                  <a:pt x="17" y="799"/>
                  <a:pt x="13" y="777"/>
                </a:cubicBezTo>
                <a:cubicBezTo>
                  <a:pt x="9" y="756"/>
                  <a:pt x="5" y="735"/>
                  <a:pt x="3" y="714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5" y="565"/>
                  <a:pt x="9" y="544"/>
                  <a:pt x="13" y="523"/>
                </a:cubicBezTo>
                <a:cubicBezTo>
                  <a:pt x="17" y="502"/>
                  <a:pt x="22" y="482"/>
                  <a:pt x="28" y="461"/>
                </a:cubicBezTo>
                <a:cubicBezTo>
                  <a:pt x="34" y="441"/>
                  <a:pt x="42" y="421"/>
                  <a:pt x="50" y="401"/>
                </a:cubicBezTo>
                <a:cubicBezTo>
                  <a:pt x="58" y="381"/>
                  <a:pt x="67" y="362"/>
                  <a:pt x="77" y="343"/>
                </a:cubicBezTo>
                <a:cubicBezTo>
                  <a:pt x="87" y="325"/>
                  <a:pt x="98" y="306"/>
                  <a:pt x="110" y="289"/>
                </a:cubicBezTo>
                <a:cubicBezTo>
                  <a:pt x="122" y="271"/>
                  <a:pt x="134" y="254"/>
                  <a:pt x="148" y="238"/>
                </a:cubicBezTo>
                <a:cubicBezTo>
                  <a:pt x="161" y="221"/>
                  <a:pt x="176" y="205"/>
                  <a:pt x="191" y="190"/>
                </a:cubicBezTo>
                <a:cubicBezTo>
                  <a:pt x="206" y="175"/>
                  <a:pt x="221" y="161"/>
                  <a:pt x="238" y="147"/>
                </a:cubicBezTo>
                <a:cubicBezTo>
                  <a:pt x="254" y="134"/>
                  <a:pt x="271" y="121"/>
                  <a:pt x="289" y="109"/>
                </a:cubicBezTo>
                <a:cubicBezTo>
                  <a:pt x="307" y="98"/>
                  <a:pt x="325" y="87"/>
                  <a:pt x="344" y="77"/>
                </a:cubicBezTo>
                <a:cubicBezTo>
                  <a:pt x="363" y="67"/>
                  <a:pt x="382" y="57"/>
                  <a:pt x="402" y="49"/>
                </a:cubicBezTo>
                <a:cubicBezTo>
                  <a:pt x="421" y="41"/>
                  <a:pt x="441" y="34"/>
                  <a:pt x="462" y="28"/>
                </a:cubicBezTo>
                <a:cubicBezTo>
                  <a:pt x="482" y="22"/>
                  <a:pt x="503" y="17"/>
                  <a:pt x="523" y="12"/>
                </a:cubicBezTo>
                <a:cubicBezTo>
                  <a:pt x="544" y="8"/>
                  <a:pt x="565" y="5"/>
                  <a:pt x="587" y="3"/>
                </a:cubicBezTo>
                <a:cubicBezTo>
                  <a:pt x="608" y="1"/>
                  <a:pt x="629" y="0"/>
                  <a:pt x="650" y="0"/>
                </a:cubicBezTo>
                <a:cubicBezTo>
                  <a:pt x="672" y="0"/>
                  <a:pt x="693" y="1"/>
                  <a:pt x="714" y="3"/>
                </a:cubicBezTo>
                <a:cubicBezTo>
                  <a:pt x="735" y="5"/>
                  <a:pt x="756" y="8"/>
                  <a:pt x="777" y="12"/>
                </a:cubicBezTo>
                <a:cubicBezTo>
                  <a:pt x="798" y="17"/>
                  <a:pt x="819" y="22"/>
                  <a:pt x="839" y="28"/>
                </a:cubicBezTo>
                <a:cubicBezTo>
                  <a:pt x="859" y="34"/>
                  <a:pt x="879" y="41"/>
                  <a:pt x="899" y="49"/>
                </a:cubicBezTo>
                <a:cubicBezTo>
                  <a:pt x="919" y="57"/>
                  <a:pt x="938" y="67"/>
                  <a:pt x="957" y="77"/>
                </a:cubicBezTo>
                <a:cubicBezTo>
                  <a:pt x="976" y="87"/>
                  <a:pt x="995" y="98"/>
                  <a:pt x="1012" y="109"/>
                </a:cubicBezTo>
                <a:cubicBezTo>
                  <a:pt x="1030" y="121"/>
                  <a:pt x="1047" y="134"/>
                  <a:pt x="1064" y="147"/>
                </a:cubicBezTo>
                <a:cubicBezTo>
                  <a:pt x="1080" y="161"/>
                  <a:pt x="1096" y="175"/>
                  <a:pt x="1111" y="190"/>
                </a:cubicBezTo>
                <a:cubicBezTo>
                  <a:pt x="1126" y="205"/>
                  <a:pt x="1140" y="221"/>
                  <a:pt x="1154" y="238"/>
                </a:cubicBezTo>
                <a:cubicBezTo>
                  <a:pt x="1167" y="254"/>
                  <a:pt x="1180" y="271"/>
                  <a:pt x="1192" y="289"/>
                </a:cubicBezTo>
                <a:cubicBezTo>
                  <a:pt x="1203" y="306"/>
                  <a:pt x="1214" y="325"/>
                  <a:pt x="1224" y="343"/>
                </a:cubicBezTo>
                <a:cubicBezTo>
                  <a:pt x="1234" y="362"/>
                  <a:pt x="1244" y="381"/>
                  <a:pt x="1252" y="401"/>
                </a:cubicBezTo>
                <a:cubicBezTo>
                  <a:pt x="1260" y="421"/>
                  <a:pt x="1267" y="441"/>
                  <a:pt x="1273" y="461"/>
                </a:cubicBezTo>
                <a:cubicBezTo>
                  <a:pt x="1279" y="482"/>
                  <a:pt x="1285" y="502"/>
                  <a:pt x="1289" y="523"/>
                </a:cubicBezTo>
                <a:cubicBezTo>
                  <a:pt x="1293" y="544"/>
                  <a:pt x="1296" y="565"/>
                  <a:pt x="1298" y="586"/>
                </a:cubicBezTo>
                <a:cubicBezTo>
                  <a:pt x="1300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24" name="图片 223"/>
          <p:cNvPicPr/>
          <p:nvPr/>
        </p:nvPicPr>
        <p:blipFill>
          <a:blip r:embed="rId11"/>
          <a:stretch/>
        </p:blipFill>
        <p:spPr>
          <a:xfrm>
            <a:off x="8457120" y="245700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5" name="文本框 224"/>
          <p:cNvSpPr txBox="1"/>
          <p:nvPr/>
        </p:nvSpPr>
        <p:spPr>
          <a:xfrm>
            <a:off x="6938640" y="28371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上下文存储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6" name="图片 225"/>
          <p:cNvPicPr/>
          <p:nvPr/>
        </p:nvPicPr>
        <p:blipFill>
          <a:blip r:embed="rId9"/>
          <a:stretch/>
        </p:blipFill>
        <p:spPr>
          <a:xfrm>
            <a:off x="9092160" y="2574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7" name="任意多边形: 形状 226"/>
          <p:cNvSpPr/>
          <p:nvPr/>
        </p:nvSpPr>
        <p:spPr>
          <a:xfrm>
            <a:off x="9551520" y="22896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2"/>
                  <a:pt x="1298" y="714"/>
                </a:cubicBezTo>
                <a:cubicBezTo>
                  <a:pt x="1296" y="735"/>
                  <a:pt x="1293" y="756"/>
                  <a:pt x="1288" y="777"/>
                </a:cubicBezTo>
                <a:cubicBezTo>
                  <a:pt x="1284" y="799"/>
                  <a:pt x="1279" y="819"/>
                  <a:pt x="1273" y="840"/>
                </a:cubicBezTo>
                <a:cubicBezTo>
                  <a:pt x="1267" y="860"/>
                  <a:pt x="1260" y="880"/>
                  <a:pt x="1251" y="900"/>
                </a:cubicBezTo>
                <a:cubicBezTo>
                  <a:pt x="1243" y="919"/>
                  <a:pt x="1234" y="938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80" y="1030"/>
                  <a:pt x="1167" y="1047"/>
                  <a:pt x="1153" y="1063"/>
                </a:cubicBezTo>
                <a:cubicBezTo>
                  <a:pt x="1140" y="1080"/>
                  <a:pt x="1126" y="1095"/>
                  <a:pt x="1111" y="1110"/>
                </a:cubicBezTo>
                <a:cubicBezTo>
                  <a:pt x="1096" y="1125"/>
                  <a:pt x="1080" y="1140"/>
                  <a:pt x="1063" y="1153"/>
                </a:cubicBezTo>
                <a:cubicBezTo>
                  <a:pt x="1047" y="1167"/>
                  <a:pt x="1030" y="1179"/>
                  <a:pt x="1012" y="1191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9" y="1234"/>
                  <a:pt x="919" y="1243"/>
                  <a:pt x="900" y="1251"/>
                </a:cubicBezTo>
                <a:cubicBezTo>
                  <a:pt x="880" y="1259"/>
                  <a:pt x="860" y="1267"/>
                  <a:pt x="840" y="1273"/>
                </a:cubicBezTo>
                <a:cubicBezTo>
                  <a:pt x="819" y="1279"/>
                  <a:pt x="799" y="1284"/>
                  <a:pt x="778" y="1288"/>
                </a:cubicBezTo>
                <a:cubicBezTo>
                  <a:pt x="757" y="1292"/>
                  <a:pt x="736" y="1296"/>
                  <a:pt x="715" y="1298"/>
                </a:cubicBezTo>
                <a:cubicBezTo>
                  <a:pt x="694" y="1300"/>
                  <a:pt x="672" y="1301"/>
                  <a:pt x="651" y="1301"/>
                </a:cubicBezTo>
                <a:cubicBezTo>
                  <a:pt x="630" y="1301"/>
                  <a:pt x="608" y="1300"/>
                  <a:pt x="587" y="1298"/>
                </a:cubicBezTo>
                <a:cubicBezTo>
                  <a:pt x="566" y="1296"/>
                  <a:pt x="545" y="1292"/>
                  <a:pt x="524" y="1288"/>
                </a:cubicBezTo>
                <a:cubicBezTo>
                  <a:pt x="503" y="1284"/>
                  <a:pt x="483" y="1279"/>
                  <a:pt x="462" y="1273"/>
                </a:cubicBezTo>
                <a:cubicBezTo>
                  <a:pt x="442" y="1267"/>
                  <a:pt x="422" y="1259"/>
                  <a:pt x="402" y="1251"/>
                </a:cubicBezTo>
                <a:cubicBezTo>
                  <a:pt x="383" y="1243"/>
                  <a:pt x="363" y="1234"/>
                  <a:pt x="345" y="1224"/>
                </a:cubicBezTo>
                <a:cubicBezTo>
                  <a:pt x="326" y="1214"/>
                  <a:pt x="308" y="1203"/>
                  <a:pt x="290" y="1191"/>
                </a:cubicBezTo>
                <a:cubicBezTo>
                  <a:pt x="272" y="1179"/>
                  <a:pt x="255" y="1167"/>
                  <a:pt x="239" y="1153"/>
                </a:cubicBezTo>
                <a:cubicBezTo>
                  <a:pt x="222" y="1140"/>
                  <a:pt x="206" y="1125"/>
                  <a:pt x="191" y="1110"/>
                </a:cubicBezTo>
                <a:cubicBezTo>
                  <a:pt x="176" y="1095"/>
                  <a:pt x="162" y="1080"/>
                  <a:pt x="149" y="1063"/>
                </a:cubicBezTo>
                <a:cubicBezTo>
                  <a:pt x="135" y="1047"/>
                  <a:pt x="122" y="1030"/>
                  <a:pt x="111" y="1012"/>
                </a:cubicBezTo>
                <a:cubicBezTo>
                  <a:pt x="99" y="994"/>
                  <a:pt x="87" y="976"/>
                  <a:pt x="77" y="957"/>
                </a:cubicBezTo>
                <a:cubicBezTo>
                  <a:pt x="67" y="938"/>
                  <a:pt x="58" y="919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2" y="819"/>
                  <a:pt x="17" y="799"/>
                  <a:pt x="13" y="777"/>
                </a:cubicBezTo>
                <a:cubicBezTo>
                  <a:pt x="8" y="756"/>
                  <a:pt x="5" y="735"/>
                  <a:pt x="3" y="714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5" y="565"/>
                  <a:pt x="8" y="544"/>
                  <a:pt x="13" y="523"/>
                </a:cubicBezTo>
                <a:cubicBezTo>
                  <a:pt x="17" y="502"/>
                  <a:pt x="22" y="482"/>
                  <a:pt x="28" y="461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8" y="381"/>
                  <a:pt x="67" y="362"/>
                  <a:pt x="77" y="343"/>
                </a:cubicBezTo>
                <a:cubicBezTo>
                  <a:pt x="87" y="325"/>
                  <a:pt x="99" y="306"/>
                  <a:pt x="111" y="289"/>
                </a:cubicBezTo>
                <a:cubicBezTo>
                  <a:pt x="122" y="271"/>
                  <a:pt x="135" y="254"/>
                  <a:pt x="149" y="238"/>
                </a:cubicBezTo>
                <a:cubicBezTo>
                  <a:pt x="162" y="221"/>
                  <a:pt x="176" y="205"/>
                  <a:pt x="191" y="190"/>
                </a:cubicBezTo>
                <a:cubicBezTo>
                  <a:pt x="206" y="175"/>
                  <a:pt x="222" y="161"/>
                  <a:pt x="239" y="147"/>
                </a:cubicBezTo>
                <a:cubicBezTo>
                  <a:pt x="255" y="134"/>
                  <a:pt x="272" y="121"/>
                  <a:pt x="290" y="109"/>
                </a:cubicBezTo>
                <a:cubicBezTo>
                  <a:pt x="308" y="98"/>
                  <a:pt x="326" y="87"/>
                  <a:pt x="345" y="77"/>
                </a:cubicBezTo>
                <a:cubicBezTo>
                  <a:pt x="363" y="67"/>
                  <a:pt x="383" y="57"/>
                  <a:pt x="402" y="49"/>
                </a:cubicBezTo>
                <a:cubicBezTo>
                  <a:pt x="422" y="41"/>
                  <a:pt x="442" y="34"/>
                  <a:pt x="462" y="28"/>
                </a:cubicBezTo>
                <a:cubicBezTo>
                  <a:pt x="483" y="22"/>
                  <a:pt x="503" y="17"/>
                  <a:pt x="524" y="12"/>
                </a:cubicBezTo>
                <a:cubicBezTo>
                  <a:pt x="545" y="8"/>
                  <a:pt x="566" y="5"/>
                  <a:pt x="587" y="3"/>
                </a:cubicBezTo>
                <a:cubicBezTo>
                  <a:pt x="608" y="1"/>
                  <a:pt x="630" y="0"/>
                  <a:pt x="651" y="0"/>
                </a:cubicBezTo>
                <a:cubicBezTo>
                  <a:pt x="672" y="0"/>
                  <a:pt x="694" y="1"/>
                  <a:pt x="715" y="3"/>
                </a:cubicBezTo>
                <a:cubicBezTo>
                  <a:pt x="736" y="5"/>
                  <a:pt x="757" y="8"/>
                  <a:pt x="778" y="12"/>
                </a:cubicBezTo>
                <a:cubicBezTo>
                  <a:pt x="799" y="17"/>
                  <a:pt x="819" y="22"/>
                  <a:pt x="840" y="28"/>
                </a:cubicBezTo>
                <a:cubicBezTo>
                  <a:pt x="860" y="34"/>
                  <a:pt x="880" y="41"/>
                  <a:pt x="900" y="49"/>
                </a:cubicBezTo>
                <a:cubicBezTo>
                  <a:pt x="919" y="57"/>
                  <a:pt x="939" y="67"/>
                  <a:pt x="957" y="77"/>
                </a:cubicBezTo>
                <a:cubicBezTo>
                  <a:pt x="976" y="87"/>
                  <a:pt x="994" y="98"/>
                  <a:pt x="1012" y="109"/>
                </a:cubicBezTo>
                <a:cubicBezTo>
                  <a:pt x="1030" y="121"/>
                  <a:pt x="1047" y="134"/>
                  <a:pt x="1063" y="147"/>
                </a:cubicBezTo>
                <a:cubicBezTo>
                  <a:pt x="1080" y="161"/>
                  <a:pt x="1096" y="175"/>
                  <a:pt x="1111" y="190"/>
                </a:cubicBezTo>
                <a:cubicBezTo>
                  <a:pt x="1126" y="205"/>
                  <a:pt x="1140" y="221"/>
                  <a:pt x="1153" y="238"/>
                </a:cubicBezTo>
                <a:cubicBezTo>
                  <a:pt x="1167" y="254"/>
                  <a:pt x="1180" y="271"/>
                  <a:pt x="1191" y="289"/>
                </a:cubicBezTo>
                <a:cubicBezTo>
                  <a:pt x="1203" y="306"/>
                  <a:pt x="1214" y="325"/>
                  <a:pt x="1224" y="343"/>
                </a:cubicBezTo>
                <a:cubicBezTo>
                  <a:pt x="1234" y="362"/>
                  <a:pt x="1243" y="381"/>
                  <a:pt x="1251" y="401"/>
                </a:cubicBezTo>
                <a:cubicBezTo>
                  <a:pt x="1260" y="421"/>
                  <a:pt x="1267" y="441"/>
                  <a:pt x="1273" y="461"/>
                </a:cubicBezTo>
                <a:cubicBezTo>
                  <a:pt x="1279" y="482"/>
                  <a:pt x="1284" y="502"/>
                  <a:pt x="1288" y="523"/>
                </a:cubicBezTo>
                <a:cubicBezTo>
                  <a:pt x="1293" y="544"/>
                  <a:pt x="1296" y="565"/>
                  <a:pt x="1298" y="586"/>
                </a:cubicBezTo>
                <a:cubicBezTo>
                  <a:pt x="1300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28" name="图片 227"/>
          <p:cNvPicPr/>
          <p:nvPr/>
        </p:nvPicPr>
        <p:blipFill>
          <a:blip r:embed="rId12"/>
          <a:stretch/>
        </p:blipFill>
        <p:spPr>
          <a:xfrm>
            <a:off x="9718920" y="2457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9" name="文本框 228"/>
          <p:cNvSpPr txBox="1"/>
          <p:nvPr/>
        </p:nvSpPr>
        <p:spPr>
          <a:xfrm>
            <a:off x="8303400" y="28371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任务处理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" name="任意多边形: 形状 229"/>
          <p:cNvSpPr/>
          <p:nvPr/>
        </p:nvSpPr>
        <p:spPr>
          <a:xfrm>
            <a:off x="5548680" y="350964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2"/>
                </a:moveTo>
                <a:cubicBezTo>
                  <a:pt x="744" y="397"/>
                  <a:pt x="741" y="421"/>
                  <a:pt x="737" y="445"/>
                </a:cubicBezTo>
                <a:cubicBezTo>
                  <a:pt x="732" y="469"/>
                  <a:pt x="725" y="492"/>
                  <a:pt x="716" y="515"/>
                </a:cubicBezTo>
                <a:cubicBezTo>
                  <a:pt x="706" y="537"/>
                  <a:pt x="695" y="558"/>
                  <a:pt x="681" y="579"/>
                </a:cubicBezTo>
                <a:cubicBezTo>
                  <a:pt x="668" y="599"/>
                  <a:pt x="652" y="618"/>
                  <a:pt x="635" y="635"/>
                </a:cubicBezTo>
                <a:cubicBezTo>
                  <a:pt x="618" y="652"/>
                  <a:pt x="599" y="668"/>
                  <a:pt x="579" y="681"/>
                </a:cubicBezTo>
                <a:cubicBezTo>
                  <a:pt x="558" y="695"/>
                  <a:pt x="536" y="706"/>
                  <a:pt x="514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1"/>
                  <a:pt x="396" y="744"/>
                  <a:pt x="371" y="744"/>
                </a:cubicBezTo>
                <a:cubicBezTo>
                  <a:pt x="347" y="744"/>
                  <a:pt x="323" y="741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6"/>
                  <a:pt x="185" y="695"/>
                  <a:pt x="165" y="681"/>
                </a:cubicBezTo>
                <a:cubicBezTo>
                  <a:pt x="145" y="668"/>
                  <a:pt x="126" y="652"/>
                  <a:pt x="109" y="635"/>
                </a:cubicBezTo>
                <a:cubicBezTo>
                  <a:pt x="92" y="618"/>
                  <a:pt x="76" y="599"/>
                  <a:pt x="63" y="579"/>
                </a:cubicBezTo>
                <a:cubicBezTo>
                  <a:pt x="49" y="558"/>
                  <a:pt x="38" y="537"/>
                  <a:pt x="28" y="515"/>
                </a:cubicBezTo>
                <a:cubicBezTo>
                  <a:pt x="19" y="492"/>
                  <a:pt x="12" y="469"/>
                  <a:pt x="7" y="445"/>
                </a:cubicBezTo>
                <a:cubicBezTo>
                  <a:pt x="2" y="421"/>
                  <a:pt x="0" y="397"/>
                  <a:pt x="0" y="372"/>
                </a:cubicBezTo>
                <a:cubicBezTo>
                  <a:pt x="0" y="348"/>
                  <a:pt x="2" y="324"/>
                  <a:pt x="7" y="300"/>
                </a:cubicBezTo>
                <a:cubicBezTo>
                  <a:pt x="12" y="276"/>
                  <a:pt x="19" y="252"/>
                  <a:pt x="28" y="229"/>
                </a:cubicBezTo>
                <a:cubicBezTo>
                  <a:pt x="38" y="207"/>
                  <a:pt x="49" y="185"/>
                  <a:pt x="63" y="165"/>
                </a:cubicBezTo>
                <a:cubicBezTo>
                  <a:pt x="76" y="145"/>
                  <a:pt x="92" y="126"/>
                  <a:pt x="109" y="109"/>
                </a:cubicBezTo>
                <a:cubicBezTo>
                  <a:pt x="126" y="92"/>
                  <a:pt x="145" y="76"/>
                  <a:pt x="165" y="63"/>
                </a:cubicBezTo>
                <a:cubicBezTo>
                  <a:pt x="185" y="49"/>
                  <a:pt x="207" y="38"/>
                  <a:pt x="229" y="28"/>
                </a:cubicBezTo>
                <a:cubicBezTo>
                  <a:pt x="252" y="19"/>
                  <a:pt x="275" y="12"/>
                  <a:pt x="299" y="7"/>
                </a:cubicBezTo>
                <a:cubicBezTo>
                  <a:pt x="323" y="2"/>
                  <a:pt x="347" y="0"/>
                  <a:pt x="371" y="0"/>
                </a:cubicBezTo>
                <a:cubicBezTo>
                  <a:pt x="396" y="0"/>
                  <a:pt x="420" y="2"/>
                  <a:pt x="444" y="7"/>
                </a:cubicBezTo>
                <a:cubicBezTo>
                  <a:pt x="468" y="12"/>
                  <a:pt x="491" y="19"/>
                  <a:pt x="514" y="28"/>
                </a:cubicBezTo>
                <a:cubicBezTo>
                  <a:pt x="536" y="38"/>
                  <a:pt x="558" y="49"/>
                  <a:pt x="579" y="63"/>
                </a:cubicBezTo>
                <a:cubicBezTo>
                  <a:pt x="599" y="76"/>
                  <a:pt x="618" y="92"/>
                  <a:pt x="635" y="109"/>
                </a:cubicBezTo>
                <a:cubicBezTo>
                  <a:pt x="652" y="126"/>
                  <a:pt x="668" y="145"/>
                  <a:pt x="681" y="165"/>
                </a:cubicBezTo>
                <a:cubicBezTo>
                  <a:pt x="695" y="185"/>
                  <a:pt x="706" y="207"/>
                  <a:pt x="716" y="229"/>
                </a:cubicBezTo>
                <a:cubicBezTo>
                  <a:pt x="725" y="252"/>
                  <a:pt x="732" y="276"/>
                  <a:pt x="737" y="300"/>
                </a:cubicBezTo>
                <a:cubicBezTo>
                  <a:pt x="741" y="324"/>
                  <a:pt x="744" y="348"/>
                  <a:pt x="744" y="372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1" name="图片 230"/>
          <p:cNvPicPr/>
          <p:nvPr/>
        </p:nvPicPr>
        <p:blipFill>
          <a:blip r:embed="rId13"/>
          <a:stretch/>
        </p:blipFill>
        <p:spPr>
          <a:xfrm>
            <a:off x="5582160" y="356004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2" name="文本框 231"/>
          <p:cNvSpPr txBox="1"/>
          <p:nvPr/>
        </p:nvSpPr>
        <p:spPr>
          <a:xfrm>
            <a:off x="9551160" y="28371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响应生成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916600" y="354096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上下文传递实现示例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682600" y="4064040"/>
            <a:ext cx="3240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from langchain.chains import ConversationChain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5682600" y="4231440"/>
            <a:ext cx="2324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from langchain.llms import OpenAI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5682600" y="4565520"/>
            <a:ext cx="2254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llm = OpenAI(model_name="gpt-4")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5682600" y="48999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5823000" y="488448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初始化对话链，保持上下文信息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9" name="文本框 238"/>
          <p:cNvSpPr txBox="1"/>
          <p:nvPr/>
        </p:nvSpPr>
        <p:spPr>
          <a:xfrm>
            <a:off x="5682600" y="5067000"/>
            <a:ext cx="2324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conversation = ConversationChain(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5682600" y="5234040"/>
            <a:ext cx="84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llm=llm,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5682600" y="540108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memory=True,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7086600" y="53859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开启上下文记忆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3" name="文本框 242"/>
          <p:cNvSpPr txBox="1"/>
          <p:nvPr/>
        </p:nvSpPr>
        <p:spPr>
          <a:xfrm>
            <a:off x="5682600" y="556848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verbose=True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5682600" y="573552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5" name="文本框 244"/>
          <p:cNvSpPr txBox="1"/>
          <p:nvPr/>
        </p:nvSpPr>
        <p:spPr>
          <a:xfrm>
            <a:off x="5682600" y="60699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5823000" y="60544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执行多轮对话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5682600" y="6237000"/>
            <a:ext cx="2254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response = conversation.predict(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5682600" y="6404040"/>
            <a:ext cx="775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input="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6454800" y="638892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查询最近的订单状态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07800" y="640404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5682600" y="65710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2" name="图片 251"/>
          <p:cNvPicPr/>
          <p:nvPr/>
        </p:nvPicPr>
        <p:blipFill>
          <a:blip r:embed="rId14"/>
          <a:stretch/>
        </p:blipFill>
        <p:spPr>
          <a:xfrm>
            <a:off x="534960" y="71949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3" name="文本框 252"/>
          <p:cNvSpPr txBox="1"/>
          <p:nvPr/>
        </p:nvSpPr>
        <p:spPr>
          <a:xfrm>
            <a:off x="5682600" y="6738480"/>
            <a:ext cx="1056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print(response)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718560" y="7182720"/>
            <a:ext cx="24649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上下文管理确保多步骤任务的连贯性与状态一致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5" name="图片 254"/>
          <p:cNvPicPr/>
          <p:nvPr/>
        </p:nvPicPr>
        <p:blipFill>
          <a:blip r:embed="rId15"/>
          <a:stretch/>
        </p:blipFill>
        <p:spPr>
          <a:xfrm>
            <a:off x="0" y="0"/>
            <a:ext cx="10696320" cy="7487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6" name="文本框 255"/>
          <p:cNvSpPr txBox="1"/>
          <p:nvPr/>
        </p:nvSpPr>
        <p:spPr>
          <a:xfrm>
            <a:off x="9776520" y="717120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图片 256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8" name="任意多边形: 形状 257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9" name="文本框 258"/>
          <p:cNvSpPr txBox="1"/>
          <p:nvPr/>
        </p:nvSpPr>
        <p:spPr>
          <a:xfrm>
            <a:off x="534960" y="245160"/>
            <a:ext cx="6012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0" name="文本框 259"/>
          <p:cNvSpPr txBox="1"/>
          <p:nvPr/>
        </p:nvSpPr>
        <p:spPr>
          <a:xfrm>
            <a:off x="1136520" y="255600"/>
            <a:ext cx="68220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LLM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1" name="文本框 260"/>
          <p:cNvSpPr txBox="1"/>
          <p:nvPr/>
        </p:nvSpPr>
        <p:spPr>
          <a:xfrm>
            <a:off x="1819440" y="245160"/>
            <a:ext cx="21024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进行推理与生成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2" name="文本框 261"/>
          <p:cNvSpPr txBox="1"/>
          <p:nvPr/>
        </p:nvSpPr>
        <p:spPr>
          <a:xfrm>
            <a:off x="534960" y="86328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3" name="文本框 262"/>
          <p:cNvSpPr txBox="1"/>
          <p:nvPr/>
        </p:nvSpPr>
        <p:spPr>
          <a:xfrm>
            <a:off x="1331280" y="857880"/>
            <a:ext cx="2112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无缝集成了多个大语言模型（如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3437280" y="863280"/>
            <a:ext cx="45108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GPT-4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5" name="文本框 264"/>
          <p:cNvSpPr txBox="1"/>
          <p:nvPr/>
        </p:nvSpPr>
        <p:spPr>
          <a:xfrm>
            <a:off x="3872520" y="857880"/>
            <a:ext cx="4225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和其他开源模型），为智能体的推理和自然语言生成提供支持。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8084160" y="86328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8132040" y="85788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8433000" y="86328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9229320" y="85788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的接口，大语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534960" y="1091880"/>
            <a:ext cx="3923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言模型可以在任务链的各个步骤中承担推理和生成的角色。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534960" y="1491120"/>
            <a:ext cx="3812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LLM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2" name="任意多边形: 形状 271"/>
          <p:cNvSpPr/>
          <p:nvPr/>
        </p:nvSpPr>
        <p:spPr>
          <a:xfrm>
            <a:off x="534600" y="1871640"/>
            <a:ext cx="4713480" cy="685800"/>
          </a:xfrm>
          <a:custGeom>
            <a:avLst/>
            <a:gdLst/>
            <a:ahLst/>
            <a:cxnLst/>
            <a:rect l="0" t="0" r="r" b="b"/>
            <a:pathLst>
              <a:path w="13093" h="1905">
                <a:moveTo>
                  <a:pt x="0" y="1719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1"/>
                  <a:pt x="13093" y="186"/>
                </a:cubicBezTo>
                <a:lnTo>
                  <a:pt x="13093" y="1719"/>
                </a:lnTo>
                <a:cubicBezTo>
                  <a:pt x="13093" y="1744"/>
                  <a:pt x="13089" y="1767"/>
                  <a:pt x="13079" y="1790"/>
                </a:cubicBezTo>
                <a:cubicBezTo>
                  <a:pt x="13070" y="1813"/>
                  <a:pt x="13056" y="1833"/>
                  <a:pt x="13039" y="1850"/>
                </a:cubicBezTo>
                <a:cubicBezTo>
                  <a:pt x="13021" y="1868"/>
                  <a:pt x="13001" y="1881"/>
                  <a:pt x="12979" y="1891"/>
                </a:cubicBezTo>
                <a:cubicBezTo>
                  <a:pt x="12956" y="1900"/>
                  <a:pt x="12932" y="1905"/>
                  <a:pt x="12908" y="1905"/>
                </a:cubicBezTo>
                <a:lnTo>
                  <a:pt x="186" y="1905"/>
                </a:lnTo>
                <a:cubicBezTo>
                  <a:pt x="161" y="1905"/>
                  <a:pt x="138" y="1900"/>
                  <a:pt x="115" y="1891"/>
                </a:cubicBezTo>
                <a:cubicBezTo>
                  <a:pt x="92" y="1881"/>
                  <a:pt x="72" y="1868"/>
                  <a:pt x="55" y="1850"/>
                </a:cubicBezTo>
                <a:cubicBezTo>
                  <a:pt x="37" y="1833"/>
                  <a:pt x="24" y="1813"/>
                  <a:pt x="14" y="1790"/>
                </a:cubicBezTo>
                <a:cubicBezTo>
                  <a:pt x="5" y="1767"/>
                  <a:pt x="0" y="1744"/>
                  <a:pt x="0" y="171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" name="任意多边形: 形状 272"/>
          <p:cNvSpPr/>
          <p:nvPr/>
        </p:nvSpPr>
        <p:spPr>
          <a:xfrm>
            <a:off x="534600" y="1871640"/>
            <a:ext cx="4713480" cy="685800"/>
          </a:xfrm>
          <a:custGeom>
            <a:avLst/>
            <a:gdLst/>
            <a:ahLst/>
            <a:cxnLst/>
            <a:rect l="0" t="0" r="r" b="b"/>
            <a:pathLst>
              <a:path w="13093" h="1905">
                <a:moveTo>
                  <a:pt x="0" y="1719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1"/>
                  <a:pt x="13093" y="186"/>
                </a:cubicBezTo>
                <a:lnTo>
                  <a:pt x="13093" y="1719"/>
                </a:lnTo>
                <a:cubicBezTo>
                  <a:pt x="13093" y="1744"/>
                  <a:pt x="13089" y="1767"/>
                  <a:pt x="13079" y="1790"/>
                </a:cubicBezTo>
                <a:cubicBezTo>
                  <a:pt x="13070" y="1813"/>
                  <a:pt x="13056" y="1833"/>
                  <a:pt x="13039" y="1850"/>
                </a:cubicBezTo>
                <a:cubicBezTo>
                  <a:pt x="13021" y="1868"/>
                  <a:pt x="13001" y="1881"/>
                  <a:pt x="12979" y="1891"/>
                </a:cubicBezTo>
                <a:cubicBezTo>
                  <a:pt x="12956" y="1900"/>
                  <a:pt x="12932" y="1905"/>
                  <a:pt x="12908" y="1905"/>
                </a:cubicBezTo>
                <a:lnTo>
                  <a:pt x="186" y="1905"/>
                </a:lnTo>
                <a:cubicBezTo>
                  <a:pt x="161" y="1905"/>
                  <a:pt x="138" y="1900"/>
                  <a:pt x="115" y="1891"/>
                </a:cubicBezTo>
                <a:cubicBezTo>
                  <a:pt x="92" y="1881"/>
                  <a:pt x="72" y="1868"/>
                  <a:pt x="55" y="1850"/>
                </a:cubicBezTo>
                <a:cubicBezTo>
                  <a:pt x="37" y="1833"/>
                  <a:pt x="24" y="1813"/>
                  <a:pt x="14" y="1790"/>
                </a:cubicBezTo>
                <a:cubicBezTo>
                  <a:pt x="5" y="1767"/>
                  <a:pt x="0" y="1744"/>
                  <a:pt x="0" y="1719"/>
                </a:cubicBezTo>
                <a:moveTo>
                  <a:pt x="23" y="186"/>
                </a:moveTo>
                <a:lnTo>
                  <a:pt x="23" y="1719"/>
                </a:lnTo>
                <a:cubicBezTo>
                  <a:pt x="23" y="1730"/>
                  <a:pt x="24" y="1740"/>
                  <a:pt x="26" y="1751"/>
                </a:cubicBezTo>
                <a:cubicBezTo>
                  <a:pt x="29" y="1761"/>
                  <a:pt x="32" y="1771"/>
                  <a:pt x="36" y="1781"/>
                </a:cubicBezTo>
                <a:cubicBezTo>
                  <a:pt x="40" y="1791"/>
                  <a:pt x="45" y="1800"/>
                  <a:pt x="51" y="1809"/>
                </a:cubicBezTo>
                <a:cubicBezTo>
                  <a:pt x="57" y="1818"/>
                  <a:pt x="63" y="1826"/>
                  <a:pt x="71" y="1834"/>
                </a:cubicBezTo>
                <a:cubicBezTo>
                  <a:pt x="78" y="1841"/>
                  <a:pt x="87" y="1848"/>
                  <a:pt x="96" y="1854"/>
                </a:cubicBezTo>
                <a:cubicBezTo>
                  <a:pt x="104" y="1860"/>
                  <a:pt x="114" y="1865"/>
                  <a:pt x="124" y="1869"/>
                </a:cubicBezTo>
                <a:cubicBezTo>
                  <a:pt x="134" y="1873"/>
                  <a:pt x="144" y="1876"/>
                  <a:pt x="154" y="1878"/>
                </a:cubicBezTo>
                <a:cubicBezTo>
                  <a:pt x="165" y="1880"/>
                  <a:pt x="175" y="1881"/>
                  <a:pt x="186" y="1881"/>
                </a:cubicBezTo>
                <a:lnTo>
                  <a:pt x="12908" y="1881"/>
                </a:lnTo>
                <a:cubicBezTo>
                  <a:pt x="12918" y="1881"/>
                  <a:pt x="12929" y="1880"/>
                  <a:pt x="12939" y="1878"/>
                </a:cubicBezTo>
                <a:cubicBezTo>
                  <a:pt x="12950" y="1876"/>
                  <a:pt x="12960" y="1873"/>
                  <a:pt x="12970" y="1869"/>
                </a:cubicBezTo>
                <a:cubicBezTo>
                  <a:pt x="12980" y="1865"/>
                  <a:pt x="12989" y="1860"/>
                  <a:pt x="12998" y="1854"/>
                </a:cubicBezTo>
                <a:cubicBezTo>
                  <a:pt x="13007" y="1848"/>
                  <a:pt x="13015" y="1841"/>
                  <a:pt x="13022" y="1834"/>
                </a:cubicBezTo>
                <a:cubicBezTo>
                  <a:pt x="13030" y="1826"/>
                  <a:pt x="13037" y="1818"/>
                  <a:pt x="13043" y="1809"/>
                </a:cubicBezTo>
                <a:cubicBezTo>
                  <a:pt x="13049" y="1800"/>
                  <a:pt x="13054" y="1791"/>
                  <a:pt x="13058" y="1781"/>
                </a:cubicBezTo>
                <a:cubicBezTo>
                  <a:pt x="13062" y="1771"/>
                  <a:pt x="13065" y="1761"/>
                  <a:pt x="13067" y="1751"/>
                </a:cubicBezTo>
                <a:cubicBezTo>
                  <a:pt x="13069" y="1740"/>
                  <a:pt x="13070" y="1730"/>
                  <a:pt x="13070" y="1719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5"/>
                  <a:pt x="13043" y="96"/>
                </a:cubicBezTo>
                <a:cubicBezTo>
                  <a:pt x="13037" y="87"/>
                  <a:pt x="13030" y="79"/>
                  <a:pt x="13022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39" y="27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" name="任意多边形: 形状 273"/>
          <p:cNvSpPr/>
          <p:nvPr/>
        </p:nvSpPr>
        <p:spPr>
          <a:xfrm>
            <a:off x="676800" y="204732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6"/>
                  <a:pt x="920" y="556"/>
                </a:cubicBezTo>
                <a:cubicBezTo>
                  <a:pt x="914" y="585"/>
                  <a:pt x="906" y="614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2"/>
                  <a:pt x="643" y="894"/>
                </a:cubicBezTo>
                <a:cubicBezTo>
                  <a:pt x="615" y="906"/>
                  <a:pt x="585" y="914"/>
                  <a:pt x="556" y="920"/>
                </a:cubicBezTo>
                <a:cubicBezTo>
                  <a:pt x="526" y="926"/>
                  <a:pt x="496" y="929"/>
                  <a:pt x="465" y="929"/>
                </a:cubicBezTo>
                <a:cubicBezTo>
                  <a:pt x="434" y="929"/>
                  <a:pt x="403" y="926"/>
                  <a:pt x="373" y="920"/>
                </a:cubicBezTo>
                <a:cubicBezTo>
                  <a:pt x="344" y="914"/>
                  <a:pt x="315" y="906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4"/>
                  <a:pt x="15" y="585"/>
                  <a:pt x="9" y="556"/>
                </a:cubicBezTo>
                <a:cubicBezTo>
                  <a:pt x="3" y="526"/>
                  <a:pt x="0" y="495"/>
                  <a:pt x="0" y="465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3"/>
                  <a:pt x="23" y="314"/>
                  <a:pt x="35" y="286"/>
                </a:cubicBezTo>
                <a:cubicBezTo>
                  <a:pt x="47" y="258"/>
                  <a:pt x="61" y="231"/>
                  <a:pt x="78" y="206"/>
                </a:cubicBezTo>
                <a:cubicBezTo>
                  <a:pt x="95" y="181"/>
                  <a:pt x="114" y="157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5" y="23"/>
                  <a:pt x="344" y="15"/>
                  <a:pt x="373" y="9"/>
                </a:cubicBezTo>
                <a:cubicBezTo>
                  <a:pt x="403" y="3"/>
                  <a:pt x="434" y="0"/>
                  <a:pt x="465" y="0"/>
                </a:cubicBezTo>
                <a:cubicBezTo>
                  <a:pt x="496" y="0"/>
                  <a:pt x="526" y="3"/>
                  <a:pt x="556" y="9"/>
                </a:cubicBezTo>
                <a:cubicBezTo>
                  <a:pt x="585" y="15"/>
                  <a:pt x="615" y="23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1"/>
                  <a:pt x="851" y="206"/>
                </a:cubicBezTo>
                <a:cubicBezTo>
                  <a:pt x="868" y="231"/>
                  <a:pt x="882" y="258"/>
                  <a:pt x="894" y="286"/>
                </a:cubicBezTo>
                <a:cubicBezTo>
                  <a:pt x="906" y="314"/>
                  <a:pt x="914" y="343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75" name="图片 274"/>
          <p:cNvPicPr/>
          <p:nvPr/>
        </p:nvPicPr>
        <p:blipFill>
          <a:blip r:embed="rId3"/>
          <a:stretch/>
        </p:blipFill>
        <p:spPr>
          <a:xfrm>
            <a:off x="777240" y="21477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6" name="文本框 275"/>
          <p:cNvSpPr txBox="1"/>
          <p:nvPr/>
        </p:nvSpPr>
        <p:spPr>
          <a:xfrm>
            <a:off x="914040" y="14853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集成的关键特性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7" name="文本框 276"/>
          <p:cNvSpPr txBox="1"/>
          <p:nvPr/>
        </p:nvSpPr>
        <p:spPr>
          <a:xfrm>
            <a:off x="1111320" y="203616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模型选择灵活性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8" name="任意多边形: 形状 277"/>
          <p:cNvSpPr/>
          <p:nvPr/>
        </p:nvSpPr>
        <p:spPr>
          <a:xfrm>
            <a:off x="534600" y="2690640"/>
            <a:ext cx="4713480" cy="685800"/>
          </a:xfrm>
          <a:custGeom>
            <a:avLst/>
            <a:gdLst/>
            <a:ahLst/>
            <a:cxnLst/>
            <a:rect l="0" t="0" r="r" b="b"/>
            <a:pathLst>
              <a:path w="13093" h="1905">
                <a:moveTo>
                  <a:pt x="0" y="1719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1719"/>
                </a:lnTo>
                <a:cubicBezTo>
                  <a:pt x="13093" y="1743"/>
                  <a:pt x="13089" y="1767"/>
                  <a:pt x="13079" y="1790"/>
                </a:cubicBezTo>
                <a:cubicBezTo>
                  <a:pt x="13070" y="1813"/>
                  <a:pt x="13056" y="1833"/>
                  <a:pt x="13039" y="1850"/>
                </a:cubicBezTo>
                <a:cubicBezTo>
                  <a:pt x="13021" y="1868"/>
                  <a:pt x="13001" y="1881"/>
                  <a:pt x="12979" y="1890"/>
                </a:cubicBezTo>
                <a:cubicBezTo>
                  <a:pt x="12956" y="1900"/>
                  <a:pt x="12932" y="1905"/>
                  <a:pt x="12908" y="1905"/>
                </a:cubicBezTo>
                <a:lnTo>
                  <a:pt x="186" y="1905"/>
                </a:lnTo>
                <a:cubicBezTo>
                  <a:pt x="161" y="1905"/>
                  <a:pt x="138" y="1900"/>
                  <a:pt x="115" y="1890"/>
                </a:cubicBezTo>
                <a:cubicBezTo>
                  <a:pt x="92" y="1881"/>
                  <a:pt x="72" y="1868"/>
                  <a:pt x="55" y="1850"/>
                </a:cubicBezTo>
                <a:cubicBezTo>
                  <a:pt x="37" y="1833"/>
                  <a:pt x="24" y="1813"/>
                  <a:pt x="14" y="1790"/>
                </a:cubicBezTo>
                <a:cubicBezTo>
                  <a:pt x="5" y="1767"/>
                  <a:pt x="0" y="1743"/>
                  <a:pt x="0" y="171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" name="任意多边形: 形状 278"/>
          <p:cNvSpPr/>
          <p:nvPr/>
        </p:nvSpPr>
        <p:spPr>
          <a:xfrm>
            <a:off x="534600" y="2690640"/>
            <a:ext cx="4713480" cy="685800"/>
          </a:xfrm>
          <a:custGeom>
            <a:avLst/>
            <a:gdLst/>
            <a:ahLst/>
            <a:cxnLst/>
            <a:rect l="0" t="0" r="r" b="b"/>
            <a:pathLst>
              <a:path w="13093" h="1905">
                <a:moveTo>
                  <a:pt x="0" y="1719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1719"/>
                </a:lnTo>
                <a:cubicBezTo>
                  <a:pt x="13093" y="1743"/>
                  <a:pt x="13089" y="1767"/>
                  <a:pt x="13079" y="1790"/>
                </a:cubicBezTo>
                <a:cubicBezTo>
                  <a:pt x="13070" y="1813"/>
                  <a:pt x="13056" y="1833"/>
                  <a:pt x="13039" y="1850"/>
                </a:cubicBezTo>
                <a:cubicBezTo>
                  <a:pt x="13021" y="1868"/>
                  <a:pt x="13001" y="1881"/>
                  <a:pt x="12979" y="1890"/>
                </a:cubicBezTo>
                <a:cubicBezTo>
                  <a:pt x="12956" y="1900"/>
                  <a:pt x="12932" y="1905"/>
                  <a:pt x="12908" y="1905"/>
                </a:cubicBezTo>
                <a:lnTo>
                  <a:pt x="186" y="1905"/>
                </a:lnTo>
                <a:cubicBezTo>
                  <a:pt x="161" y="1905"/>
                  <a:pt x="138" y="1900"/>
                  <a:pt x="115" y="1890"/>
                </a:cubicBezTo>
                <a:cubicBezTo>
                  <a:pt x="92" y="1881"/>
                  <a:pt x="72" y="1868"/>
                  <a:pt x="55" y="1850"/>
                </a:cubicBezTo>
                <a:cubicBezTo>
                  <a:pt x="37" y="1833"/>
                  <a:pt x="24" y="1813"/>
                  <a:pt x="14" y="1790"/>
                </a:cubicBezTo>
                <a:cubicBezTo>
                  <a:pt x="5" y="1767"/>
                  <a:pt x="0" y="1743"/>
                  <a:pt x="0" y="1719"/>
                </a:cubicBezTo>
                <a:moveTo>
                  <a:pt x="23" y="186"/>
                </a:moveTo>
                <a:lnTo>
                  <a:pt x="23" y="1719"/>
                </a:lnTo>
                <a:cubicBezTo>
                  <a:pt x="23" y="1730"/>
                  <a:pt x="24" y="1740"/>
                  <a:pt x="26" y="1751"/>
                </a:cubicBezTo>
                <a:cubicBezTo>
                  <a:pt x="29" y="1761"/>
                  <a:pt x="32" y="1771"/>
                  <a:pt x="36" y="1781"/>
                </a:cubicBezTo>
                <a:cubicBezTo>
                  <a:pt x="40" y="1791"/>
                  <a:pt x="45" y="1800"/>
                  <a:pt x="51" y="1809"/>
                </a:cubicBezTo>
                <a:cubicBezTo>
                  <a:pt x="57" y="1818"/>
                  <a:pt x="63" y="1826"/>
                  <a:pt x="71" y="1834"/>
                </a:cubicBezTo>
                <a:cubicBezTo>
                  <a:pt x="78" y="1841"/>
                  <a:pt x="87" y="1848"/>
                  <a:pt x="96" y="1854"/>
                </a:cubicBezTo>
                <a:cubicBezTo>
                  <a:pt x="104" y="1860"/>
                  <a:pt x="114" y="1865"/>
                  <a:pt x="124" y="1869"/>
                </a:cubicBezTo>
                <a:cubicBezTo>
                  <a:pt x="134" y="1873"/>
                  <a:pt x="144" y="1876"/>
                  <a:pt x="154" y="1878"/>
                </a:cubicBezTo>
                <a:cubicBezTo>
                  <a:pt x="165" y="1880"/>
                  <a:pt x="175" y="1881"/>
                  <a:pt x="186" y="1881"/>
                </a:cubicBezTo>
                <a:lnTo>
                  <a:pt x="12908" y="1881"/>
                </a:lnTo>
                <a:cubicBezTo>
                  <a:pt x="12918" y="1881"/>
                  <a:pt x="12929" y="1880"/>
                  <a:pt x="12939" y="1878"/>
                </a:cubicBezTo>
                <a:cubicBezTo>
                  <a:pt x="12950" y="1876"/>
                  <a:pt x="12960" y="1873"/>
                  <a:pt x="12970" y="1869"/>
                </a:cubicBezTo>
                <a:cubicBezTo>
                  <a:pt x="12980" y="1865"/>
                  <a:pt x="12989" y="1860"/>
                  <a:pt x="12998" y="1854"/>
                </a:cubicBezTo>
                <a:cubicBezTo>
                  <a:pt x="13007" y="1848"/>
                  <a:pt x="13015" y="1841"/>
                  <a:pt x="13022" y="1834"/>
                </a:cubicBezTo>
                <a:cubicBezTo>
                  <a:pt x="13030" y="1826"/>
                  <a:pt x="13037" y="1818"/>
                  <a:pt x="13043" y="1809"/>
                </a:cubicBezTo>
                <a:cubicBezTo>
                  <a:pt x="13049" y="1800"/>
                  <a:pt x="13054" y="1791"/>
                  <a:pt x="13058" y="1781"/>
                </a:cubicBezTo>
                <a:cubicBezTo>
                  <a:pt x="13062" y="1771"/>
                  <a:pt x="13065" y="1761"/>
                  <a:pt x="13067" y="1751"/>
                </a:cubicBezTo>
                <a:cubicBezTo>
                  <a:pt x="13069" y="1740"/>
                  <a:pt x="13070" y="1730"/>
                  <a:pt x="13070" y="1719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3"/>
                  <a:pt x="13058" y="124"/>
                </a:cubicBezTo>
                <a:cubicBezTo>
                  <a:pt x="13054" y="114"/>
                  <a:pt x="13049" y="104"/>
                  <a:pt x="13043" y="96"/>
                </a:cubicBezTo>
                <a:cubicBezTo>
                  <a:pt x="13037" y="87"/>
                  <a:pt x="13030" y="78"/>
                  <a:pt x="13022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0" name="任意多边形: 形状 279"/>
          <p:cNvSpPr/>
          <p:nvPr/>
        </p:nvSpPr>
        <p:spPr>
          <a:xfrm>
            <a:off x="676800" y="286632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4"/>
                </a:moveTo>
                <a:cubicBezTo>
                  <a:pt x="929" y="494"/>
                  <a:pt x="926" y="525"/>
                  <a:pt x="920" y="554"/>
                </a:cubicBezTo>
                <a:cubicBezTo>
                  <a:pt x="914" y="584"/>
                  <a:pt x="906" y="613"/>
                  <a:pt x="894" y="642"/>
                </a:cubicBezTo>
                <a:cubicBezTo>
                  <a:pt x="882" y="670"/>
                  <a:pt x="868" y="696"/>
                  <a:pt x="851" y="722"/>
                </a:cubicBezTo>
                <a:cubicBezTo>
                  <a:pt x="834" y="747"/>
                  <a:pt x="815" y="771"/>
                  <a:pt x="793" y="792"/>
                </a:cubicBezTo>
                <a:cubicBezTo>
                  <a:pt x="772" y="814"/>
                  <a:pt x="748" y="833"/>
                  <a:pt x="723" y="850"/>
                </a:cubicBezTo>
                <a:cubicBezTo>
                  <a:pt x="698" y="868"/>
                  <a:pt x="671" y="882"/>
                  <a:pt x="643" y="894"/>
                </a:cubicBezTo>
                <a:cubicBezTo>
                  <a:pt x="615" y="905"/>
                  <a:pt x="585" y="914"/>
                  <a:pt x="556" y="920"/>
                </a:cubicBezTo>
                <a:cubicBezTo>
                  <a:pt x="526" y="926"/>
                  <a:pt x="496" y="929"/>
                  <a:pt x="465" y="929"/>
                </a:cubicBezTo>
                <a:cubicBezTo>
                  <a:pt x="434" y="929"/>
                  <a:pt x="403" y="926"/>
                  <a:pt x="373" y="920"/>
                </a:cubicBezTo>
                <a:cubicBezTo>
                  <a:pt x="344" y="914"/>
                  <a:pt x="315" y="905"/>
                  <a:pt x="286" y="894"/>
                </a:cubicBezTo>
                <a:cubicBezTo>
                  <a:pt x="258" y="882"/>
                  <a:pt x="231" y="868"/>
                  <a:pt x="206" y="850"/>
                </a:cubicBezTo>
                <a:cubicBezTo>
                  <a:pt x="181" y="833"/>
                  <a:pt x="157" y="814"/>
                  <a:pt x="136" y="792"/>
                </a:cubicBezTo>
                <a:cubicBezTo>
                  <a:pt x="114" y="771"/>
                  <a:pt x="95" y="747"/>
                  <a:pt x="78" y="722"/>
                </a:cubicBezTo>
                <a:cubicBezTo>
                  <a:pt x="61" y="696"/>
                  <a:pt x="47" y="670"/>
                  <a:pt x="35" y="642"/>
                </a:cubicBezTo>
                <a:cubicBezTo>
                  <a:pt x="23" y="613"/>
                  <a:pt x="15" y="584"/>
                  <a:pt x="9" y="554"/>
                </a:cubicBezTo>
                <a:cubicBezTo>
                  <a:pt x="3" y="525"/>
                  <a:pt x="0" y="494"/>
                  <a:pt x="0" y="464"/>
                </a:cubicBezTo>
                <a:cubicBezTo>
                  <a:pt x="0" y="433"/>
                  <a:pt x="3" y="403"/>
                  <a:pt x="9" y="373"/>
                </a:cubicBezTo>
                <a:cubicBezTo>
                  <a:pt x="15" y="343"/>
                  <a:pt x="23" y="314"/>
                  <a:pt x="35" y="286"/>
                </a:cubicBezTo>
                <a:cubicBezTo>
                  <a:pt x="47" y="258"/>
                  <a:pt x="61" y="231"/>
                  <a:pt x="78" y="206"/>
                </a:cubicBezTo>
                <a:cubicBezTo>
                  <a:pt x="95" y="181"/>
                  <a:pt x="114" y="157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5" y="23"/>
                  <a:pt x="344" y="14"/>
                  <a:pt x="373" y="8"/>
                </a:cubicBezTo>
                <a:cubicBezTo>
                  <a:pt x="403" y="3"/>
                  <a:pt x="434" y="0"/>
                  <a:pt x="465" y="0"/>
                </a:cubicBezTo>
                <a:cubicBezTo>
                  <a:pt x="496" y="0"/>
                  <a:pt x="526" y="3"/>
                  <a:pt x="556" y="8"/>
                </a:cubicBezTo>
                <a:cubicBezTo>
                  <a:pt x="585" y="14"/>
                  <a:pt x="615" y="23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1"/>
                  <a:pt x="851" y="206"/>
                </a:cubicBezTo>
                <a:cubicBezTo>
                  <a:pt x="868" y="231"/>
                  <a:pt x="882" y="258"/>
                  <a:pt x="894" y="286"/>
                </a:cubicBezTo>
                <a:cubicBezTo>
                  <a:pt x="906" y="314"/>
                  <a:pt x="914" y="343"/>
                  <a:pt x="920" y="373"/>
                </a:cubicBezTo>
                <a:cubicBezTo>
                  <a:pt x="926" y="403"/>
                  <a:pt x="929" y="433"/>
                  <a:pt x="929" y="464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81" name="图片 280"/>
          <p:cNvPicPr/>
          <p:nvPr/>
        </p:nvPicPr>
        <p:blipFill>
          <a:blip r:embed="rId4"/>
          <a:stretch/>
        </p:blipFill>
        <p:spPr>
          <a:xfrm>
            <a:off x="793800" y="29667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2" name="文本框 281"/>
          <p:cNvSpPr txBox="1"/>
          <p:nvPr/>
        </p:nvSpPr>
        <p:spPr>
          <a:xfrm>
            <a:off x="1111320" y="2260800"/>
            <a:ext cx="3051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根据不同任务需求选择适当的模型，支持微调与多模型协作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3" name="文本框 282"/>
          <p:cNvSpPr txBox="1"/>
          <p:nvPr/>
        </p:nvSpPr>
        <p:spPr>
          <a:xfrm>
            <a:off x="1111320" y="2855160"/>
            <a:ext cx="1358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条件推理与决策判断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4" name="任意多边形: 形状 283"/>
          <p:cNvSpPr/>
          <p:nvPr/>
        </p:nvSpPr>
        <p:spPr>
          <a:xfrm>
            <a:off x="534600" y="3509640"/>
            <a:ext cx="4713480" cy="685440"/>
          </a:xfrm>
          <a:custGeom>
            <a:avLst/>
            <a:gdLst/>
            <a:ahLst/>
            <a:cxnLst/>
            <a:rect l="0" t="0" r="r" b="b"/>
            <a:pathLst>
              <a:path w="13093" h="1904">
                <a:moveTo>
                  <a:pt x="0" y="1719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1719"/>
                </a:lnTo>
                <a:cubicBezTo>
                  <a:pt x="13093" y="1743"/>
                  <a:pt x="13089" y="1767"/>
                  <a:pt x="13079" y="1790"/>
                </a:cubicBezTo>
                <a:cubicBezTo>
                  <a:pt x="13070" y="1813"/>
                  <a:pt x="13056" y="1833"/>
                  <a:pt x="13039" y="1850"/>
                </a:cubicBezTo>
                <a:cubicBezTo>
                  <a:pt x="13021" y="1867"/>
                  <a:pt x="13001" y="1881"/>
                  <a:pt x="12979" y="1890"/>
                </a:cubicBezTo>
                <a:cubicBezTo>
                  <a:pt x="12956" y="1900"/>
                  <a:pt x="12932" y="1904"/>
                  <a:pt x="12908" y="1904"/>
                </a:cubicBezTo>
                <a:lnTo>
                  <a:pt x="186" y="1904"/>
                </a:lnTo>
                <a:cubicBezTo>
                  <a:pt x="161" y="1904"/>
                  <a:pt x="138" y="1900"/>
                  <a:pt x="115" y="1890"/>
                </a:cubicBezTo>
                <a:cubicBezTo>
                  <a:pt x="92" y="1881"/>
                  <a:pt x="72" y="1867"/>
                  <a:pt x="55" y="1850"/>
                </a:cubicBezTo>
                <a:cubicBezTo>
                  <a:pt x="37" y="1833"/>
                  <a:pt x="24" y="1813"/>
                  <a:pt x="14" y="1790"/>
                </a:cubicBezTo>
                <a:cubicBezTo>
                  <a:pt x="5" y="1767"/>
                  <a:pt x="0" y="1743"/>
                  <a:pt x="0" y="171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5" name="任意多边形: 形状 284"/>
          <p:cNvSpPr/>
          <p:nvPr/>
        </p:nvSpPr>
        <p:spPr>
          <a:xfrm>
            <a:off x="534600" y="3509640"/>
            <a:ext cx="4713480" cy="685440"/>
          </a:xfrm>
          <a:custGeom>
            <a:avLst/>
            <a:gdLst/>
            <a:ahLst/>
            <a:cxnLst/>
            <a:rect l="0" t="0" r="r" b="b"/>
            <a:pathLst>
              <a:path w="13093" h="1904">
                <a:moveTo>
                  <a:pt x="0" y="1719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1719"/>
                </a:lnTo>
                <a:cubicBezTo>
                  <a:pt x="13093" y="1743"/>
                  <a:pt x="13089" y="1767"/>
                  <a:pt x="13079" y="1790"/>
                </a:cubicBezTo>
                <a:cubicBezTo>
                  <a:pt x="13070" y="1813"/>
                  <a:pt x="13056" y="1833"/>
                  <a:pt x="13039" y="1850"/>
                </a:cubicBezTo>
                <a:cubicBezTo>
                  <a:pt x="13021" y="1867"/>
                  <a:pt x="13001" y="1881"/>
                  <a:pt x="12979" y="1890"/>
                </a:cubicBezTo>
                <a:cubicBezTo>
                  <a:pt x="12956" y="1900"/>
                  <a:pt x="12932" y="1904"/>
                  <a:pt x="12908" y="1904"/>
                </a:cubicBezTo>
                <a:lnTo>
                  <a:pt x="186" y="1904"/>
                </a:lnTo>
                <a:cubicBezTo>
                  <a:pt x="161" y="1904"/>
                  <a:pt x="138" y="1900"/>
                  <a:pt x="115" y="1890"/>
                </a:cubicBezTo>
                <a:cubicBezTo>
                  <a:pt x="92" y="1881"/>
                  <a:pt x="72" y="1867"/>
                  <a:pt x="55" y="1850"/>
                </a:cubicBezTo>
                <a:cubicBezTo>
                  <a:pt x="37" y="1833"/>
                  <a:pt x="24" y="1813"/>
                  <a:pt x="14" y="1790"/>
                </a:cubicBezTo>
                <a:cubicBezTo>
                  <a:pt x="5" y="1767"/>
                  <a:pt x="0" y="1743"/>
                  <a:pt x="0" y="1719"/>
                </a:cubicBezTo>
                <a:moveTo>
                  <a:pt x="23" y="186"/>
                </a:moveTo>
                <a:lnTo>
                  <a:pt x="23" y="1719"/>
                </a:lnTo>
                <a:cubicBezTo>
                  <a:pt x="23" y="1729"/>
                  <a:pt x="24" y="1740"/>
                  <a:pt x="26" y="1750"/>
                </a:cubicBezTo>
                <a:cubicBezTo>
                  <a:pt x="29" y="1761"/>
                  <a:pt x="32" y="1771"/>
                  <a:pt x="36" y="1781"/>
                </a:cubicBezTo>
                <a:cubicBezTo>
                  <a:pt x="40" y="1791"/>
                  <a:pt x="45" y="1800"/>
                  <a:pt x="51" y="1809"/>
                </a:cubicBezTo>
                <a:cubicBezTo>
                  <a:pt x="57" y="1818"/>
                  <a:pt x="63" y="1826"/>
                  <a:pt x="71" y="1834"/>
                </a:cubicBezTo>
                <a:cubicBezTo>
                  <a:pt x="78" y="1841"/>
                  <a:pt x="87" y="1848"/>
                  <a:pt x="96" y="1854"/>
                </a:cubicBezTo>
                <a:cubicBezTo>
                  <a:pt x="104" y="1860"/>
                  <a:pt x="114" y="1865"/>
                  <a:pt x="124" y="1869"/>
                </a:cubicBezTo>
                <a:cubicBezTo>
                  <a:pt x="134" y="1873"/>
                  <a:pt x="144" y="1876"/>
                  <a:pt x="154" y="1878"/>
                </a:cubicBezTo>
                <a:cubicBezTo>
                  <a:pt x="165" y="1880"/>
                  <a:pt x="175" y="1881"/>
                  <a:pt x="186" y="1881"/>
                </a:cubicBezTo>
                <a:lnTo>
                  <a:pt x="12908" y="1881"/>
                </a:lnTo>
                <a:cubicBezTo>
                  <a:pt x="12918" y="1881"/>
                  <a:pt x="12929" y="1880"/>
                  <a:pt x="12939" y="1878"/>
                </a:cubicBezTo>
                <a:cubicBezTo>
                  <a:pt x="12950" y="1876"/>
                  <a:pt x="12960" y="1873"/>
                  <a:pt x="12970" y="1869"/>
                </a:cubicBezTo>
                <a:cubicBezTo>
                  <a:pt x="12980" y="1865"/>
                  <a:pt x="12989" y="1860"/>
                  <a:pt x="12998" y="1854"/>
                </a:cubicBezTo>
                <a:cubicBezTo>
                  <a:pt x="13007" y="1848"/>
                  <a:pt x="13015" y="1841"/>
                  <a:pt x="13022" y="1834"/>
                </a:cubicBezTo>
                <a:cubicBezTo>
                  <a:pt x="13030" y="1826"/>
                  <a:pt x="13037" y="1818"/>
                  <a:pt x="13043" y="1809"/>
                </a:cubicBezTo>
                <a:cubicBezTo>
                  <a:pt x="13049" y="1800"/>
                  <a:pt x="13054" y="1791"/>
                  <a:pt x="13058" y="1781"/>
                </a:cubicBezTo>
                <a:cubicBezTo>
                  <a:pt x="13062" y="1771"/>
                  <a:pt x="13065" y="1761"/>
                  <a:pt x="13067" y="1750"/>
                </a:cubicBezTo>
                <a:cubicBezTo>
                  <a:pt x="13069" y="1740"/>
                  <a:pt x="13070" y="1729"/>
                  <a:pt x="13070" y="1719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4"/>
                  <a:pt x="13062" y="133"/>
                  <a:pt x="13058" y="124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7"/>
                  <a:pt x="13030" y="78"/>
                  <a:pt x="13022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任意多边形: 形状 285"/>
          <p:cNvSpPr/>
          <p:nvPr/>
        </p:nvSpPr>
        <p:spPr>
          <a:xfrm>
            <a:off x="676800" y="36849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6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6" y="615"/>
                  <a:pt x="894" y="643"/>
                </a:cubicBezTo>
                <a:cubicBezTo>
                  <a:pt x="882" y="672"/>
                  <a:pt x="868" y="698"/>
                  <a:pt x="851" y="724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6"/>
                  <a:pt x="748" y="835"/>
                  <a:pt x="723" y="852"/>
                </a:cubicBezTo>
                <a:cubicBezTo>
                  <a:pt x="698" y="869"/>
                  <a:pt x="671" y="883"/>
                  <a:pt x="643" y="895"/>
                </a:cubicBezTo>
                <a:cubicBezTo>
                  <a:pt x="615" y="906"/>
                  <a:pt x="585" y="915"/>
                  <a:pt x="556" y="921"/>
                </a:cubicBezTo>
                <a:cubicBezTo>
                  <a:pt x="526" y="927"/>
                  <a:pt x="496" y="930"/>
                  <a:pt x="465" y="930"/>
                </a:cubicBezTo>
                <a:cubicBezTo>
                  <a:pt x="434" y="930"/>
                  <a:pt x="403" y="927"/>
                  <a:pt x="373" y="921"/>
                </a:cubicBezTo>
                <a:cubicBezTo>
                  <a:pt x="344" y="915"/>
                  <a:pt x="315" y="906"/>
                  <a:pt x="286" y="895"/>
                </a:cubicBezTo>
                <a:cubicBezTo>
                  <a:pt x="258" y="883"/>
                  <a:pt x="231" y="869"/>
                  <a:pt x="206" y="852"/>
                </a:cubicBezTo>
                <a:cubicBezTo>
                  <a:pt x="181" y="835"/>
                  <a:pt x="157" y="816"/>
                  <a:pt x="136" y="794"/>
                </a:cubicBezTo>
                <a:cubicBezTo>
                  <a:pt x="114" y="772"/>
                  <a:pt x="95" y="749"/>
                  <a:pt x="78" y="724"/>
                </a:cubicBezTo>
                <a:cubicBezTo>
                  <a:pt x="61" y="698"/>
                  <a:pt x="47" y="672"/>
                  <a:pt x="35" y="643"/>
                </a:cubicBezTo>
                <a:cubicBezTo>
                  <a:pt x="23" y="615"/>
                  <a:pt x="15" y="586"/>
                  <a:pt x="9" y="556"/>
                </a:cubicBezTo>
                <a:cubicBezTo>
                  <a:pt x="3" y="526"/>
                  <a:pt x="0" y="496"/>
                  <a:pt x="0" y="466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3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5"/>
                  <a:pt x="181" y="96"/>
                  <a:pt x="206" y="79"/>
                </a:cubicBezTo>
                <a:cubicBezTo>
                  <a:pt x="231" y="62"/>
                  <a:pt x="258" y="47"/>
                  <a:pt x="286" y="36"/>
                </a:cubicBezTo>
                <a:cubicBezTo>
                  <a:pt x="315" y="24"/>
                  <a:pt x="344" y="15"/>
                  <a:pt x="373" y="9"/>
                </a:cubicBezTo>
                <a:cubicBezTo>
                  <a:pt x="403" y="3"/>
                  <a:pt x="434" y="0"/>
                  <a:pt x="465" y="0"/>
                </a:cubicBezTo>
                <a:cubicBezTo>
                  <a:pt x="496" y="0"/>
                  <a:pt x="526" y="3"/>
                  <a:pt x="556" y="9"/>
                </a:cubicBezTo>
                <a:cubicBezTo>
                  <a:pt x="585" y="15"/>
                  <a:pt x="615" y="24"/>
                  <a:pt x="643" y="36"/>
                </a:cubicBezTo>
                <a:cubicBezTo>
                  <a:pt x="671" y="47"/>
                  <a:pt x="698" y="62"/>
                  <a:pt x="723" y="79"/>
                </a:cubicBezTo>
                <a:cubicBezTo>
                  <a:pt x="748" y="96"/>
                  <a:pt x="772" y="115"/>
                  <a:pt x="793" y="136"/>
                </a:cubicBezTo>
                <a:cubicBezTo>
                  <a:pt x="815" y="158"/>
                  <a:pt x="834" y="181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6" y="315"/>
                  <a:pt x="914" y="344"/>
                  <a:pt x="920" y="374"/>
                </a:cubicBezTo>
                <a:cubicBezTo>
                  <a:pt x="926" y="404"/>
                  <a:pt x="929" y="434"/>
                  <a:pt x="929" y="466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87" name="图片 286"/>
          <p:cNvPicPr/>
          <p:nvPr/>
        </p:nvPicPr>
        <p:blipFill>
          <a:blip r:embed="rId5"/>
          <a:stretch/>
        </p:blipFill>
        <p:spPr>
          <a:xfrm>
            <a:off x="768960" y="37857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8" name="文本框 287"/>
          <p:cNvSpPr txBox="1"/>
          <p:nvPr/>
        </p:nvSpPr>
        <p:spPr>
          <a:xfrm>
            <a:off x="1111320" y="3079440"/>
            <a:ext cx="3286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在任务执行过程中，通过模型判断用户输入，动态调整任务路径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1111320" y="367416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限流与监控机制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0" name="任意多边形: 形状 289"/>
          <p:cNvSpPr/>
          <p:nvPr/>
        </p:nvSpPr>
        <p:spPr>
          <a:xfrm>
            <a:off x="5448240" y="1805040"/>
            <a:ext cx="4713840" cy="2139480"/>
          </a:xfrm>
          <a:custGeom>
            <a:avLst/>
            <a:gdLst/>
            <a:ahLst/>
            <a:cxnLst/>
            <a:rect l="0" t="0" r="r" b="b"/>
            <a:pathLst>
              <a:path w="13094" h="5943">
                <a:moveTo>
                  <a:pt x="0" y="5804"/>
                </a:moveTo>
                <a:lnTo>
                  <a:pt x="0" y="139"/>
                </a:lnTo>
                <a:cubicBezTo>
                  <a:pt x="0" y="120"/>
                  <a:pt x="4" y="103"/>
                  <a:pt x="11" y="85"/>
                </a:cubicBezTo>
                <a:cubicBezTo>
                  <a:pt x="18" y="68"/>
                  <a:pt x="28" y="53"/>
                  <a:pt x="41" y="40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1" y="0"/>
                  <a:pt x="140" y="0"/>
                </a:cubicBezTo>
                <a:lnTo>
                  <a:pt x="12954" y="0"/>
                </a:lnTo>
                <a:cubicBezTo>
                  <a:pt x="12973" y="0"/>
                  <a:pt x="12991" y="3"/>
                  <a:pt x="13008" y="10"/>
                </a:cubicBezTo>
                <a:cubicBezTo>
                  <a:pt x="13025" y="17"/>
                  <a:pt x="13040" y="27"/>
                  <a:pt x="13053" y="40"/>
                </a:cubicBezTo>
                <a:cubicBezTo>
                  <a:pt x="13066" y="53"/>
                  <a:pt x="13076" y="68"/>
                  <a:pt x="13083" y="85"/>
                </a:cubicBezTo>
                <a:cubicBezTo>
                  <a:pt x="13090" y="103"/>
                  <a:pt x="13094" y="120"/>
                  <a:pt x="13094" y="139"/>
                </a:cubicBezTo>
                <a:lnTo>
                  <a:pt x="13094" y="5804"/>
                </a:lnTo>
                <a:cubicBezTo>
                  <a:pt x="13094" y="5822"/>
                  <a:pt x="13090" y="5840"/>
                  <a:pt x="13083" y="5857"/>
                </a:cubicBezTo>
                <a:cubicBezTo>
                  <a:pt x="13076" y="5874"/>
                  <a:pt x="13066" y="5889"/>
                  <a:pt x="13053" y="5902"/>
                </a:cubicBezTo>
                <a:cubicBezTo>
                  <a:pt x="13040" y="5915"/>
                  <a:pt x="13025" y="5925"/>
                  <a:pt x="13008" y="5932"/>
                </a:cubicBezTo>
                <a:cubicBezTo>
                  <a:pt x="12991" y="5940"/>
                  <a:pt x="12973" y="5943"/>
                  <a:pt x="12954" y="5943"/>
                </a:cubicBezTo>
                <a:lnTo>
                  <a:pt x="140" y="5943"/>
                </a:lnTo>
                <a:cubicBezTo>
                  <a:pt x="121" y="5943"/>
                  <a:pt x="103" y="5940"/>
                  <a:pt x="86" y="5932"/>
                </a:cubicBezTo>
                <a:cubicBezTo>
                  <a:pt x="69" y="5925"/>
                  <a:pt x="54" y="5915"/>
                  <a:pt x="41" y="5902"/>
                </a:cubicBezTo>
                <a:cubicBezTo>
                  <a:pt x="28" y="5889"/>
                  <a:pt x="18" y="5874"/>
                  <a:pt x="11" y="5857"/>
                </a:cubicBezTo>
                <a:cubicBezTo>
                  <a:pt x="4" y="5840"/>
                  <a:pt x="0" y="5822"/>
                  <a:pt x="0" y="5804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" name="任意多边形: 形状 290"/>
          <p:cNvSpPr/>
          <p:nvPr/>
        </p:nvSpPr>
        <p:spPr>
          <a:xfrm>
            <a:off x="5448240" y="4111200"/>
            <a:ext cx="4713840" cy="969840"/>
          </a:xfrm>
          <a:custGeom>
            <a:avLst/>
            <a:gdLst/>
            <a:ahLst/>
            <a:cxnLst/>
            <a:rect l="0" t="0" r="r" b="b"/>
            <a:pathLst>
              <a:path w="13094" h="2694">
                <a:moveTo>
                  <a:pt x="0" y="2508"/>
                </a:moveTo>
                <a:lnTo>
                  <a:pt x="0" y="186"/>
                </a:lnTo>
                <a:cubicBezTo>
                  <a:pt x="0" y="174"/>
                  <a:pt x="2" y="162"/>
                  <a:pt x="4" y="150"/>
                </a:cubicBezTo>
                <a:cubicBezTo>
                  <a:pt x="6" y="138"/>
                  <a:pt x="10" y="126"/>
                  <a:pt x="15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2"/>
                  <a:pt x="12944" y="4"/>
                </a:cubicBezTo>
                <a:cubicBezTo>
                  <a:pt x="12956" y="6"/>
                  <a:pt x="12968" y="10"/>
                  <a:pt x="12979" y="14"/>
                </a:cubicBezTo>
                <a:cubicBezTo>
                  <a:pt x="12990" y="19"/>
                  <a:pt x="13001" y="25"/>
                  <a:pt x="13011" y="32"/>
                </a:cubicBezTo>
                <a:cubicBezTo>
                  <a:pt x="13021" y="38"/>
                  <a:pt x="13031" y="46"/>
                  <a:pt x="13039" y="55"/>
                </a:cubicBezTo>
                <a:cubicBezTo>
                  <a:pt x="13048" y="63"/>
                  <a:pt x="13055" y="73"/>
                  <a:pt x="13062" y="83"/>
                </a:cubicBezTo>
                <a:cubicBezTo>
                  <a:pt x="13069" y="93"/>
                  <a:pt x="13075" y="104"/>
                  <a:pt x="13079" y="115"/>
                </a:cubicBezTo>
                <a:cubicBezTo>
                  <a:pt x="13084" y="126"/>
                  <a:pt x="13088" y="138"/>
                  <a:pt x="13090" y="150"/>
                </a:cubicBezTo>
                <a:cubicBezTo>
                  <a:pt x="13092" y="162"/>
                  <a:pt x="13094" y="174"/>
                  <a:pt x="13094" y="186"/>
                </a:cubicBezTo>
                <a:lnTo>
                  <a:pt x="13094" y="2508"/>
                </a:lnTo>
                <a:cubicBezTo>
                  <a:pt x="13094" y="2521"/>
                  <a:pt x="13092" y="2533"/>
                  <a:pt x="13090" y="2545"/>
                </a:cubicBezTo>
                <a:cubicBezTo>
                  <a:pt x="13088" y="2557"/>
                  <a:pt x="13084" y="2568"/>
                  <a:pt x="13079" y="2579"/>
                </a:cubicBezTo>
                <a:cubicBezTo>
                  <a:pt x="13075" y="2591"/>
                  <a:pt x="13069" y="2601"/>
                  <a:pt x="13062" y="2612"/>
                </a:cubicBezTo>
                <a:cubicBezTo>
                  <a:pt x="13055" y="2622"/>
                  <a:pt x="13048" y="2631"/>
                  <a:pt x="13039" y="2640"/>
                </a:cubicBezTo>
                <a:cubicBezTo>
                  <a:pt x="13031" y="2648"/>
                  <a:pt x="13021" y="2656"/>
                  <a:pt x="13011" y="2663"/>
                </a:cubicBezTo>
                <a:cubicBezTo>
                  <a:pt x="13001" y="2670"/>
                  <a:pt x="12990" y="2675"/>
                  <a:pt x="12979" y="2680"/>
                </a:cubicBezTo>
                <a:cubicBezTo>
                  <a:pt x="12968" y="2685"/>
                  <a:pt x="12956" y="2688"/>
                  <a:pt x="12944" y="2690"/>
                </a:cubicBezTo>
                <a:cubicBezTo>
                  <a:pt x="12932" y="2693"/>
                  <a:pt x="12920" y="2694"/>
                  <a:pt x="12908" y="2694"/>
                </a:cubicBezTo>
                <a:lnTo>
                  <a:pt x="186" y="2694"/>
                </a:lnTo>
                <a:cubicBezTo>
                  <a:pt x="174" y="2694"/>
                  <a:pt x="162" y="2693"/>
                  <a:pt x="150" y="2690"/>
                </a:cubicBezTo>
                <a:cubicBezTo>
                  <a:pt x="138" y="2688"/>
                  <a:pt x="126" y="2685"/>
                  <a:pt x="115" y="2680"/>
                </a:cubicBezTo>
                <a:cubicBezTo>
                  <a:pt x="104" y="2675"/>
                  <a:pt x="93" y="2670"/>
                  <a:pt x="83" y="2663"/>
                </a:cubicBezTo>
                <a:cubicBezTo>
                  <a:pt x="73" y="2656"/>
                  <a:pt x="63" y="2648"/>
                  <a:pt x="55" y="2640"/>
                </a:cubicBezTo>
                <a:cubicBezTo>
                  <a:pt x="46" y="2631"/>
                  <a:pt x="38" y="2622"/>
                  <a:pt x="32" y="2612"/>
                </a:cubicBezTo>
                <a:cubicBezTo>
                  <a:pt x="25" y="2601"/>
                  <a:pt x="19" y="2591"/>
                  <a:pt x="15" y="2579"/>
                </a:cubicBezTo>
                <a:cubicBezTo>
                  <a:pt x="10" y="2568"/>
                  <a:pt x="6" y="2557"/>
                  <a:pt x="4" y="2545"/>
                </a:cubicBezTo>
                <a:cubicBezTo>
                  <a:pt x="2" y="2533"/>
                  <a:pt x="0" y="2521"/>
                  <a:pt x="0" y="250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2" name="文本框 291"/>
          <p:cNvSpPr txBox="1"/>
          <p:nvPr/>
        </p:nvSpPr>
        <p:spPr>
          <a:xfrm>
            <a:off x="1111320" y="3898440"/>
            <a:ext cx="3638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根据预设阈值控制模型调用频率，实时监控响应时间，确保系统稳定性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文本框 292"/>
          <p:cNvSpPr txBox="1"/>
          <p:nvPr/>
        </p:nvSpPr>
        <p:spPr>
          <a:xfrm>
            <a:off x="5448600" y="1491120"/>
            <a:ext cx="3812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LLM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文本框 293"/>
          <p:cNvSpPr txBox="1"/>
          <p:nvPr/>
        </p:nvSpPr>
        <p:spPr>
          <a:xfrm>
            <a:off x="5828040" y="14853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集成实例代码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" name="文本框 294"/>
          <p:cNvSpPr txBox="1"/>
          <p:nvPr/>
        </p:nvSpPr>
        <p:spPr>
          <a:xfrm>
            <a:off x="5582160" y="195840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" name="文本框 295"/>
          <p:cNvSpPr txBox="1"/>
          <p:nvPr/>
        </p:nvSpPr>
        <p:spPr>
          <a:xfrm>
            <a:off x="5722560" y="19429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BC34A"/>
                </a:solidFill>
                <a:effectLst/>
                <a:uFillTx/>
                <a:latin typeface="WenQuanYiZenHei"/>
                <a:ea typeface="WenQuanYiZenHei"/>
              </a:rPr>
              <a:t>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" name="文本框 296"/>
          <p:cNvSpPr txBox="1"/>
          <p:nvPr/>
        </p:nvSpPr>
        <p:spPr>
          <a:xfrm>
            <a:off x="5839560" y="195840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LangChain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文本框 297"/>
          <p:cNvSpPr txBox="1"/>
          <p:nvPr/>
        </p:nvSpPr>
        <p:spPr>
          <a:xfrm>
            <a:off x="6471720" y="19429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BC34A"/>
                </a:solidFill>
                <a:effectLst/>
                <a:uFillTx/>
                <a:latin typeface="WenQuanYiZenHei"/>
                <a:ea typeface="WenQuanYiZenHei"/>
              </a:rPr>
              <a:t>导入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文本框 298"/>
          <p:cNvSpPr txBox="1"/>
          <p:nvPr/>
        </p:nvSpPr>
        <p:spPr>
          <a:xfrm>
            <a:off x="6705720" y="195840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OpenAI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文本框 299"/>
          <p:cNvSpPr txBox="1"/>
          <p:nvPr/>
        </p:nvSpPr>
        <p:spPr>
          <a:xfrm>
            <a:off x="7126920" y="19429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BC34A"/>
                </a:solidFill>
                <a:effectLst/>
                <a:uFillTx/>
                <a:latin typeface="WenQuanYiZenHei"/>
                <a:ea typeface="WenQuanYiZenHei"/>
              </a:rPr>
              <a:t>模型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1" name="文本框 300"/>
          <p:cNvSpPr txBox="1"/>
          <p:nvPr/>
        </p:nvSpPr>
        <p:spPr>
          <a:xfrm>
            <a:off x="5582160" y="2125440"/>
            <a:ext cx="2324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from langchain.llms import OpenAI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2" name="文本框 301"/>
          <p:cNvSpPr txBox="1"/>
          <p:nvPr/>
        </p:nvSpPr>
        <p:spPr>
          <a:xfrm>
            <a:off x="5582160" y="245952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5722560" y="24444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BC34A"/>
                </a:solidFill>
                <a:effectLst/>
                <a:uFillTx/>
                <a:latin typeface="WenQuanYiZenHei"/>
                <a:ea typeface="WenQuanYiZenHei"/>
              </a:rPr>
              <a:t>初始化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6073560" y="245952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LLM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6284160" y="24444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BC34A"/>
                </a:solidFill>
                <a:effectLst/>
                <a:uFillTx/>
                <a:latin typeface="WenQuanYiZenHei"/>
                <a:ea typeface="WenQuanYiZenHei"/>
              </a:rPr>
              <a:t>模型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5582160" y="2626920"/>
            <a:ext cx="2254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llm = OpenAI(model_name="gpt-4")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5582160" y="296100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5722560" y="29458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BC34A"/>
                </a:solidFill>
                <a:effectLst/>
                <a:uFillTx/>
                <a:latin typeface="WenQuanYiZenHei"/>
                <a:ea typeface="WenQuanYiZenHei"/>
              </a:rPr>
              <a:t>调用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5956560" y="296100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LLM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6167160" y="29458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BC34A"/>
                </a:solidFill>
                <a:effectLst/>
                <a:uFillTx/>
                <a:latin typeface="WenQuanYiZenHei"/>
                <a:ea typeface="WenQuanYiZenHei"/>
              </a:rPr>
              <a:t>执行推理任务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5582160" y="312840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response = llm("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6705720" y="311292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根据最新市场趋势，给出投资建议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8460360" y="312840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任意多边形: 形状 313"/>
          <p:cNvSpPr/>
          <p:nvPr/>
        </p:nvSpPr>
        <p:spPr>
          <a:xfrm>
            <a:off x="5582160" y="42451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2"/>
                  <a:pt x="1300" y="693"/>
                  <a:pt x="1298" y="714"/>
                </a:cubicBezTo>
                <a:cubicBezTo>
                  <a:pt x="1296" y="736"/>
                  <a:pt x="1292" y="757"/>
                  <a:pt x="1288" y="777"/>
                </a:cubicBezTo>
                <a:cubicBezTo>
                  <a:pt x="1284" y="798"/>
                  <a:pt x="1279" y="819"/>
                  <a:pt x="1273" y="839"/>
                </a:cubicBezTo>
                <a:cubicBezTo>
                  <a:pt x="1267" y="860"/>
                  <a:pt x="1259" y="880"/>
                  <a:pt x="1251" y="899"/>
                </a:cubicBezTo>
                <a:cubicBezTo>
                  <a:pt x="1243" y="919"/>
                  <a:pt x="1234" y="938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79" y="1029"/>
                  <a:pt x="1167" y="1047"/>
                  <a:pt x="1153" y="1063"/>
                </a:cubicBezTo>
                <a:cubicBezTo>
                  <a:pt x="1140" y="1079"/>
                  <a:pt x="1125" y="1095"/>
                  <a:pt x="1110" y="1110"/>
                </a:cubicBezTo>
                <a:cubicBezTo>
                  <a:pt x="1095" y="1125"/>
                  <a:pt x="1080" y="1140"/>
                  <a:pt x="1063" y="1153"/>
                </a:cubicBezTo>
                <a:cubicBezTo>
                  <a:pt x="1047" y="1167"/>
                  <a:pt x="1030" y="1179"/>
                  <a:pt x="1012" y="1191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8" y="1234"/>
                  <a:pt x="919" y="1243"/>
                  <a:pt x="900" y="1251"/>
                </a:cubicBezTo>
                <a:cubicBezTo>
                  <a:pt x="880" y="1259"/>
                  <a:pt x="860" y="1266"/>
                  <a:pt x="839" y="1273"/>
                </a:cubicBezTo>
                <a:cubicBezTo>
                  <a:pt x="819" y="1279"/>
                  <a:pt x="798" y="1284"/>
                  <a:pt x="778" y="1288"/>
                </a:cubicBezTo>
                <a:cubicBezTo>
                  <a:pt x="757" y="1292"/>
                  <a:pt x="736" y="1295"/>
                  <a:pt x="713" y="1298"/>
                </a:cubicBezTo>
                <a:cubicBezTo>
                  <a:pt x="692" y="1300"/>
                  <a:pt x="671" y="1301"/>
                  <a:pt x="650" y="1301"/>
                </a:cubicBezTo>
                <a:cubicBezTo>
                  <a:pt x="628" y="1301"/>
                  <a:pt x="607" y="1300"/>
                  <a:pt x="586" y="1298"/>
                </a:cubicBezTo>
                <a:cubicBezTo>
                  <a:pt x="565" y="1295"/>
                  <a:pt x="544" y="1292"/>
                  <a:pt x="523" y="1288"/>
                </a:cubicBezTo>
                <a:cubicBezTo>
                  <a:pt x="502" y="1284"/>
                  <a:pt x="481" y="1279"/>
                  <a:pt x="461" y="1273"/>
                </a:cubicBezTo>
                <a:cubicBezTo>
                  <a:pt x="441" y="1266"/>
                  <a:pt x="421" y="1259"/>
                  <a:pt x="401" y="1251"/>
                </a:cubicBezTo>
                <a:cubicBezTo>
                  <a:pt x="381" y="1243"/>
                  <a:pt x="362" y="1234"/>
                  <a:pt x="343" y="1224"/>
                </a:cubicBezTo>
                <a:cubicBezTo>
                  <a:pt x="325" y="1214"/>
                  <a:pt x="306" y="1203"/>
                  <a:pt x="289" y="1191"/>
                </a:cubicBezTo>
                <a:cubicBezTo>
                  <a:pt x="271" y="1179"/>
                  <a:pt x="254" y="1167"/>
                  <a:pt x="237" y="1153"/>
                </a:cubicBezTo>
                <a:cubicBezTo>
                  <a:pt x="221" y="1140"/>
                  <a:pt x="205" y="1125"/>
                  <a:pt x="190" y="1110"/>
                </a:cubicBezTo>
                <a:cubicBezTo>
                  <a:pt x="175" y="1095"/>
                  <a:pt x="161" y="1079"/>
                  <a:pt x="147" y="1063"/>
                </a:cubicBezTo>
                <a:cubicBezTo>
                  <a:pt x="134" y="1047"/>
                  <a:pt x="121" y="1029"/>
                  <a:pt x="109" y="1012"/>
                </a:cubicBezTo>
                <a:cubicBezTo>
                  <a:pt x="98" y="994"/>
                  <a:pt x="87" y="976"/>
                  <a:pt x="77" y="957"/>
                </a:cubicBezTo>
                <a:cubicBezTo>
                  <a:pt x="67" y="938"/>
                  <a:pt x="57" y="919"/>
                  <a:pt x="49" y="899"/>
                </a:cubicBezTo>
                <a:cubicBezTo>
                  <a:pt x="41" y="880"/>
                  <a:pt x="34" y="860"/>
                  <a:pt x="28" y="839"/>
                </a:cubicBezTo>
                <a:cubicBezTo>
                  <a:pt x="22" y="819"/>
                  <a:pt x="16" y="798"/>
                  <a:pt x="12" y="777"/>
                </a:cubicBezTo>
                <a:cubicBezTo>
                  <a:pt x="8" y="757"/>
                  <a:pt x="5" y="736"/>
                  <a:pt x="3" y="714"/>
                </a:cubicBezTo>
                <a:cubicBezTo>
                  <a:pt x="1" y="693"/>
                  <a:pt x="0" y="672"/>
                  <a:pt x="0" y="651"/>
                </a:cubicBezTo>
                <a:cubicBezTo>
                  <a:pt x="0" y="629"/>
                  <a:pt x="1" y="608"/>
                  <a:pt x="3" y="587"/>
                </a:cubicBezTo>
                <a:cubicBezTo>
                  <a:pt x="5" y="566"/>
                  <a:pt x="8" y="544"/>
                  <a:pt x="12" y="523"/>
                </a:cubicBezTo>
                <a:cubicBezTo>
                  <a:pt x="16" y="502"/>
                  <a:pt x="22" y="481"/>
                  <a:pt x="28" y="461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7" y="381"/>
                  <a:pt x="67" y="362"/>
                  <a:pt x="77" y="343"/>
                </a:cubicBezTo>
                <a:cubicBezTo>
                  <a:pt x="87" y="325"/>
                  <a:pt x="98" y="306"/>
                  <a:pt x="109" y="289"/>
                </a:cubicBezTo>
                <a:cubicBezTo>
                  <a:pt x="121" y="271"/>
                  <a:pt x="134" y="254"/>
                  <a:pt x="147" y="237"/>
                </a:cubicBezTo>
                <a:cubicBezTo>
                  <a:pt x="161" y="221"/>
                  <a:pt x="175" y="205"/>
                  <a:pt x="190" y="190"/>
                </a:cubicBezTo>
                <a:cubicBezTo>
                  <a:pt x="205" y="175"/>
                  <a:pt x="221" y="161"/>
                  <a:pt x="237" y="147"/>
                </a:cubicBezTo>
                <a:cubicBezTo>
                  <a:pt x="254" y="134"/>
                  <a:pt x="271" y="121"/>
                  <a:pt x="289" y="109"/>
                </a:cubicBezTo>
                <a:cubicBezTo>
                  <a:pt x="306" y="97"/>
                  <a:pt x="325" y="87"/>
                  <a:pt x="343" y="76"/>
                </a:cubicBezTo>
                <a:cubicBezTo>
                  <a:pt x="362" y="66"/>
                  <a:pt x="381" y="57"/>
                  <a:pt x="401" y="49"/>
                </a:cubicBezTo>
                <a:cubicBezTo>
                  <a:pt x="421" y="41"/>
                  <a:pt x="441" y="34"/>
                  <a:pt x="461" y="28"/>
                </a:cubicBezTo>
                <a:cubicBezTo>
                  <a:pt x="481" y="22"/>
                  <a:pt x="502" y="16"/>
                  <a:pt x="523" y="12"/>
                </a:cubicBezTo>
                <a:cubicBezTo>
                  <a:pt x="544" y="8"/>
                  <a:pt x="565" y="5"/>
                  <a:pt x="586" y="3"/>
                </a:cubicBezTo>
                <a:cubicBezTo>
                  <a:pt x="607" y="1"/>
                  <a:pt x="628" y="0"/>
                  <a:pt x="650" y="0"/>
                </a:cubicBezTo>
                <a:cubicBezTo>
                  <a:pt x="671" y="0"/>
                  <a:pt x="692" y="1"/>
                  <a:pt x="713" y="3"/>
                </a:cubicBezTo>
                <a:cubicBezTo>
                  <a:pt x="736" y="5"/>
                  <a:pt x="757" y="8"/>
                  <a:pt x="778" y="12"/>
                </a:cubicBezTo>
                <a:cubicBezTo>
                  <a:pt x="798" y="16"/>
                  <a:pt x="819" y="22"/>
                  <a:pt x="839" y="28"/>
                </a:cubicBezTo>
                <a:cubicBezTo>
                  <a:pt x="860" y="34"/>
                  <a:pt x="880" y="41"/>
                  <a:pt x="900" y="49"/>
                </a:cubicBezTo>
                <a:cubicBezTo>
                  <a:pt x="919" y="57"/>
                  <a:pt x="938" y="66"/>
                  <a:pt x="957" y="76"/>
                </a:cubicBezTo>
                <a:cubicBezTo>
                  <a:pt x="976" y="87"/>
                  <a:pt x="994" y="97"/>
                  <a:pt x="1012" y="109"/>
                </a:cubicBezTo>
                <a:cubicBezTo>
                  <a:pt x="1030" y="121"/>
                  <a:pt x="1047" y="134"/>
                  <a:pt x="1063" y="147"/>
                </a:cubicBezTo>
                <a:cubicBezTo>
                  <a:pt x="1080" y="161"/>
                  <a:pt x="1095" y="175"/>
                  <a:pt x="1110" y="190"/>
                </a:cubicBezTo>
                <a:cubicBezTo>
                  <a:pt x="1125" y="205"/>
                  <a:pt x="1140" y="221"/>
                  <a:pt x="1153" y="237"/>
                </a:cubicBezTo>
                <a:cubicBezTo>
                  <a:pt x="1167" y="254"/>
                  <a:pt x="1179" y="271"/>
                  <a:pt x="1191" y="289"/>
                </a:cubicBezTo>
                <a:cubicBezTo>
                  <a:pt x="1203" y="306"/>
                  <a:pt x="1214" y="325"/>
                  <a:pt x="1224" y="343"/>
                </a:cubicBezTo>
                <a:cubicBezTo>
                  <a:pt x="1234" y="362"/>
                  <a:pt x="1243" y="381"/>
                  <a:pt x="1251" y="401"/>
                </a:cubicBezTo>
                <a:cubicBezTo>
                  <a:pt x="1259" y="421"/>
                  <a:pt x="1267" y="441"/>
                  <a:pt x="1273" y="461"/>
                </a:cubicBezTo>
                <a:cubicBezTo>
                  <a:pt x="1279" y="481"/>
                  <a:pt x="1284" y="502"/>
                  <a:pt x="1288" y="523"/>
                </a:cubicBezTo>
                <a:cubicBezTo>
                  <a:pt x="1292" y="544"/>
                  <a:pt x="1296" y="566"/>
                  <a:pt x="1298" y="587"/>
                </a:cubicBezTo>
                <a:cubicBezTo>
                  <a:pt x="1300" y="608"/>
                  <a:pt x="1301" y="629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15" name="图片 314"/>
          <p:cNvPicPr/>
          <p:nvPr/>
        </p:nvPicPr>
        <p:blipFill>
          <a:blip r:embed="rId6"/>
          <a:stretch/>
        </p:blipFill>
        <p:spPr>
          <a:xfrm>
            <a:off x="5749560" y="44121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6" name="文本框 315"/>
          <p:cNvSpPr txBox="1"/>
          <p:nvPr/>
        </p:nvSpPr>
        <p:spPr>
          <a:xfrm>
            <a:off x="5582160" y="3462480"/>
            <a:ext cx="1056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print(response)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7" name="图片 316"/>
          <p:cNvPicPr/>
          <p:nvPr/>
        </p:nvPicPr>
        <p:blipFill>
          <a:blip r:embed="rId7"/>
          <a:stretch/>
        </p:blipFill>
        <p:spPr>
          <a:xfrm>
            <a:off x="6359400" y="452916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8" name="任意多边形: 形状 317"/>
          <p:cNvSpPr/>
          <p:nvPr/>
        </p:nvSpPr>
        <p:spPr>
          <a:xfrm>
            <a:off x="6969240" y="42451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2"/>
                  <a:pt x="1300" y="693"/>
                  <a:pt x="1298" y="714"/>
                </a:cubicBezTo>
                <a:cubicBezTo>
                  <a:pt x="1296" y="736"/>
                  <a:pt x="1293" y="757"/>
                  <a:pt x="1289" y="777"/>
                </a:cubicBezTo>
                <a:cubicBezTo>
                  <a:pt x="1284" y="798"/>
                  <a:pt x="1279" y="819"/>
                  <a:pt x="1273" y="839"/>
                </a:cubicBezTo>
                <a:cubicBezTo>
                  <a:pt x="1267" y="860"/>
                  <a:pt x="1260" y="880"/>
                  <a:pt x="1252" y="899"/>
                </a:cubicBezTo>
                <a:cubicBezTo>
                  <a:pt x="1243" y="919"/>
                  <a:pt x="1234" y="938"/>
                  <a:pt x="1224" y="957"/>
                </a:cubicBezTo>
                <a:cubicBezTo>
                  <a:pt x="1214" y="976"/>
                  <a:pt x="1203" y="994"/>
                  <a:pt x="1192" y="1012"/>
                </a:cubicBezTo>
                <a:cubicBezTo>
                  <a:pt x="1180" y="1029"/>
                  <a:pt x="1167" y="1047"/>
                  <a:pt x="1154" y="1063"/>
                </a:cubicBezTo>
                <a:cubicBezTo>
                  <a:pt x="1140" y="1079"/>
                  <a:pt x="1126" y="1095"/>
                  <a:pt x="1111" y="1110"/>
                </a:cubicBezTo>
                <a:cubicBezTo>
                  <a:pt x="1096" y="1125"/>
                  <a:pt x="1080" y="1140"/>
                  <a:pt x="1063" y="1153"/>
                </a:cubicBezTo>
                <a:cubicBezTo>
                  <a:pt x="1047" y="1167"/>
                  <a:pt x="1030" y="1179"/>
                  <a:pt x="1012" y="1191"/>
                </a:cubicBezTo>
                <a:cubicBezTo>
                  <a:pt x="995" y="1203"/>
                  <a:pt x="976" y="1214"/>
                  <a:pt x="958" y="1224"/>
                </a:cubicBezTo>
                <a:cubicBezTo>
                  <a:pt x="939" y="1234"/>
                  <a:pt x="920" y="1243"/>
                  <a:pt x="900" y="1251"/>
                </a:cubicBezTo>
                <a:cubicBezTo>
                  <a:pt x="880" y="1259"/>
                  <a:pt x="860" y="1266"/>
                  <a:pt x="840" y="1273"/>
                </a:cubicBezTo>
                <a:cubicBezTo>
                  <a:pt x="819" y="1279"/>
                  <a:pt x="799" y="1284"/>
                  <a:pt x="778" y="1288"/>
                </a:cubicBezTo>
                <a:cubicBezTo>
                  <a:pt x="756" y="1292"/>
                  <a:pt x="735" y="1295"/>
                  <a:pt x="714" y="1298"/>
                </a:cubicBezTo>
                <a:cubicBezTo>
                  <a:pt x="693" y="1300"/>
                  <a:pt x="671" y="1301"/>
                  <a:pt x="650" y="1301"/>
                </a:cubicBezTo>
                <a:cubicBezTo>
                  <a:pt x="629" y="1301"/>
                  <a:pt x="608" y="1300"/>
                  <a:pt x="586" y="1298"/>
                </a:cubicBezTo>
                <a:cubicBezTo>
                  <a:pt x="565" y="1295"/>
                  <a:pt x="544" y="1292"/>
                  <a:pt x="523" y="1288"/>
                </a:cubicBezTo>
                <a:cubicBezTo>
                  <a:pt x="502" y="1284"/>
                  <a:pt x="482" y="1279"/>
                  <a:pt x="461" y="1273"/>
                </a:cubicBezTo>
                <a:cubicBezTo>
                  <a:pt x="441" y="1266"/>
                  <a:pt x="421" y="1259"/>
                  <a:pt x="401" y="1251"/>
                </a:cubicBezTo>
                <a:cubicBezTo>
                  <a:pt x="382" y="1243"/>
                  <a:pt x="363" y="1234"/>
                  <a:pt x="344" y="1224"/>
                </a:cubicBezTo>
                <a:cubicBezTo>
                  <a:pt x="325" y="1214"/>
                  <a:pt x="307" y="1203"/>
                  <a:pt x="289" y="1191"/>
                </a:cubicBezTo>
                <a:cubicBezTo>
                  <a:pt x="271" y="1179"/>
                  <a:pt x="254" y="1167"/>
                  <a:pt x="238" y="1153"/>
                </a:cubicBezTo>
                <a:cubicBezTo>
                  <a:pt x="221" y="1140"/>
                  <a:pt x="206" y="1125"/>
                  <a:pt x="191" y="1110"/>
                </a:cubicBezTo>
                <a:cubicBezTo>
                  <a:pt x="176" y="1095"/>
                  <a:pt x="161" y="1079"/>
                  <a:pt x="148" y="1063"/>
                </a:cubicBezTo>
                <a:cubicBezTo>
                  <a:pt x="134" y="1047"/>
                  <a:pt x="122" y="1029"/>
                  <a:pt x="110" y="1012"/>
                </a:cubicBezTo>
                <a:cubicBezTo>
                  <a:pt x="98" y="994"/>
                  <a:pt x="87" y="976"/>
                  <a:pt x="77" y="957"/>
                </a:cubicBezTo>
                <a:cubicBezTo>
                  <a:pt x="67" y="938"/>
                  <a:pt x="58" y="919"/>
                  <a:pt x="50" y="899"/>
                </a:cubicBezTo>
                <a:cubicBezTo>
                  <a:pt x="42" y="880"/>
                  <a:pt x="34" y="860"/>
                  <a:pt x="28" y="839"/>
                </a:cubicBezTo>
                <a:cubicBezTo>
                  <a:pt x="22" y="819"/>
                  <a:pt x="17" y="798"/>
                  <a:pt x="13" y="777"/>
                </a:cubicBezTo>
                <a:cubicBezTo>
                  <a:pt x="9" y="757"/>
                  <a:pt x="5" y="736"/>
                  <a:pt x="3" y="714"/>
                </a:cubicBezTo>
                <a:cubicBezTo>
                  <a:pt x="1" y="693"/>
                  <a:pt x="0" y="672"/>
                  <a:pt x="0" y="651"/>
                </a:cubicBezTo>
                <a:cubicBezTo>
                  <a:pt x="0" y="629"/>
                  <a:pt x="1" y="608"/>
                  <a:pt x="3" y="587"/>
                </a:cubicBezTo>
                <a:cubicBezTo>
                  <a:pt x="5" y="566"/>
                  <a:pt x="9" y="544"/>
                  <a:pt x="13" y="523"/>
                </a:cubicBezTo>
                <a:cubicBezTo>
                  <a:pt x="17" y="502"/>
                  <a:pt x="22" y="481"/>
                  <a:pt x="28" y="461"/>
                </a:cubicBezTo>
                <a:cubicBezTo>
                  <a:pt x="34" y="441"/>
                  <a:pt x="42" y="421"/>
                  <a:pt x="50" y="401"/>
                </a:cubicBezTo>
                <a:cubicBezTo>
                  <a:pt x="58" y="381"/>
                  <a:pt x="67" y="362"/>
                  <a:pt x="77" y="343"/>
                </a:cubicBezTo>
                <a:cubicBezTo>
                  <a:pt x="87" y="325"/>
                  <a:pt x="98" y="306"/>
                  <a:pt x="110" y="289"/>
                </a:cubicBezTo>
                <a:cubicBezTo>
                  <a:pt x="122" y="271"/>
                  <a:pt x="134" y="254"/>
                  <a:pt x="148" y="237"/>
                </a:cubicBezTo>
                <a:cubicBezTo>
                  <a:pt x="161" y="221"/>
                  <a:pt x="176" y="205"/>
                  <a:pt x="191" y="190"/>
                </a:cubicBezTo>
                <a:cubicBezTo>
                  <a:pt x="206" y="175"/>
                  <a:pt x="221" y="161"/>
                  <a:pt x="238" y="147"/>
                </a:cubicBezTo>
                <a:cubicBezTo>
                  <a:pt x="254" y="134"/>
                  <a:pt x="271" y="121"/>
                  <a:pt x="289" y="109"/>
                </a:cubicBezTo>
                <a:cubicBezTo>
                  <a:pt x="307" y="97"/>
                  <a:pt x="325" y="87"/>
                  <a:pt x="344" y="76"/>
                </a:cubicBezTo>
                <a:cubicBezTo>
                  <a:pt x="363" y="66"/>
                  <a:pt x="382" y="57"/>
                  <a:pt x="401" y="49"/>
                </a:cubicBezTo>
                <a:cubicBezTo>
                  <a:pt x="421" y="41"/>
                  <a:pt x="441" y="34"/>
                  <a:pt x="461" y="28"/>
                </a:cubicBezTo>
                <a:cubicBezTo>
                  <a:pt x="482" y="22"/>
                  <a:pt x="502" y="16"/>
                  <a:pt x="523" y="12"/>
                </a:cubicBezTo>
                <a:cubicBezTo>
                  <a:pt x="544" y="8"/>
                  <a:pt x="565" y="5"/>
                  <a:pt x="586" y="3"/>
                </a:cubicBezTo>
                <a:cubicBezTo>
                  <a:pt x="608" y="1"/>
                  <a:pt x="629" y="0"/>
                  <a:pt x="650" y="0"/>
                </a:cubicBezTo>
                <a:cubicBezTo>
                  <a:pt x="671" y="0"/>
                  <a:pt x="693" y="1"/>
                  <a:pt x="714" y="3"/>
                </a:cubicBezTo>
                <a:cubicBezTo>
                  <a:pt x="735" y="5"/>
                  <a:pt x="756" y="8"/>
                  <a:pt x="778" y="12"/>
                </a:cubicBezTo>
                <a:cubicBezTo>
                  <a:pt x="799" y="16"/>
                  <a:pt x="819" y="22"/>
                  <a:pt x="840" y="28"/>
                </a:cubicBezTo>
                <a:cubicBezTo>
                  <a:pt x="860" y="34"/>
                  <a:pt x="880" y="41"/>
                  <a:pt x="900" y="49"/>
                </a:cubicBezTo>
                <a:cubicBezTo>
                  <a:pt x="920" y="57"/>
                  <a:pt x="939" y="66"/>
                  <a:pt x="958" y="76"/>
                </a:cubicBezTo>
                <a:cubicBezTo>
                  <a:pt x="976" y="87"/>
                  <a:pt x="995" y="97"/>
                  <a:pt x="1012" y="109"/>
                </a:cubicBezTo>
                <a:cubicBezTo>
                  <a:pt x="1030" y="121"/>
                  <a:pt x="1047" y="134"/>
                  <a:pt x="1063" y="147"/>
                </a:cubicBezTo>
                <a:cubicBezTo>
                  <a:pt x="1080" y="161"/>
                  <a:pt x="1096" y="175"/>
                  <a:pt x="1111" y="190"/>
                </a:cubicBezTo>
                <a:cubicBezTo>
                  <a:pt x="1126" y="205"/>
                  <a:pt x="1140" y="221"/>
                  <a:pt x="1154" y="237"/>
                </a:cubicBezTo>
                <a:cubicBezTo>
                  <a:pt x="1167" y="254"/>
                  <a:pt x="1180" y="271"/>
                  <a:pt x="1192" y="289"/>
                </a:cubicBezTo>
                <a:cubicBezTo>
                  <a:pt x="1203" y="306"/>
                  <a:pt x="1214" y="325"/>
                  <a:pt x="1224" y="343"/>
                </a:cubicBezTo>
                <a:cubicBezTo>
                  <a:pt x="1234" y="362"/>
                  <a:pt x="1243" y="381"/>
                  <a:pt x="1252" y="401"/>
                </a:cubicBezTo>
                <a:cubicBezTo>
                  <a:pt x="1260" y="421"/>
                  <a:pt x="1267" y="441"/>
                  <a:pt x="1273" y="461"/>
                </a:cubicBezTo>
                <a:cubicBezTo>
                  <a:pt x="1279" y="481"/>
                  <a:pt x="1284" y="502"/>
                  <a:pt x="1289" y="523"/>
                </a:cubicBezTo>
                <a:cubicBezTo>
                  <a:pt x="1293" y="544"/>
                  <a:pt x="1296" y="566"/>
                  <a:pt x="1298" y="587"/>
                </a:cubicBezTo>
                <a:cubicBezTo>
                  <a:pt x="1300" y="608"/>
                  <a:pt x="1301" y="629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19" name="图片 318"/>
          <p:cNvPicPr/>
          <p:nvPr/>
        </p:nvPicPr>
        <p:blipFill>
          <a:blip r:embed="rId8"/>
          <a:stretch/>
        </p:blipFill>
        <p:spPr>
          <a:xfrm>
            <a:off x="7128360" y="44121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0" name="文本框 319"/>
          <p:cNvSpPr txBox="1"/>
          <p:nvPr/>
        </p:nvSpPr>
        <p:spPr>
          <a:xfrm>
            <a:off x="5582160" y="47926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用户请求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6779520" y="4796640"/>
            <a:ext cx="6220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2" name="图片 321"/>
          <p:cNvPicPr/>
          <p:nvPr/>
        </p:nvPicPr>
        <p:blipFill>
          <a:blip r:embed="rId9"/>
          <a:stretch/>
        </p:blipFill>
        <p:spPr>
          <a:xfrm>
            <a:off x="7938720" y="452916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3" name="任意多边形: 形状 322"/>
          <p:cNvSpPr/>
          <p:nvPr/>
        </p:nvSpPr>
        <p:spPr>
          <a:xfrm>
            <a:off x="8364960" y="42451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2"/>
                  <a:pt x="1300" y="693"/>
                  <a:pt x="1298" y="714"/>
                </a:cubicBezTo>
                <a:cubicBezTo>
                  <a:pt x="1295" y="736"/>
                  <a:pt x="1292" y="757"/>
                  <a:pt x="1288" y="777"/>
                </a:cubicBezTo>
                <a:cubicBezTo>
                  <a:pt x="1284" y="798"/>
                  <a:pt x="1279" y="819"/>
                  <a:pt x="1273" y="839"/>
                </a:cubicBezTo>
                <a:cubicBezTo>
                  <a:pt x="1267" y="860"/>
                  <a:pt x="1259" y="880"/>
                  <a:pt x="1251" y="899"/>
                </a:cubicBezTo>
                <a:cubicBezTo>
                  <a:pt x="1243" y="919"/>
                  <a:pt x="1234" y="938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79" y="1029"/>
                  <a:pt x="1167" y="1047"/>
                  <a:pt x="1153" y="1063"/>
                </a:cubicBezTo>
                <a:cubicBezTo>
                  <a:pt x="1140" y="1079"/>
                  <a:pt x="1125" y="1095"/>
                  <a:pt x="1110" y="1110"/>
                </a:cubicBezTo>
                <a:cubicBezTo>
                  <a:pt x="1095" y="1125"/>
                  <a:pt x="1080" y="1140"/>
                  <a:pt x="1063" y="1153"/>
                </a:cubicBezTo>
                <a:cubicBezTo>
                  <a:pt x="1047" y="1167"/>
                  <a:pt x="1030" y="1179"/>
                  <a:pt x="1012" y="1191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8" y="1234"/>
                  <a:pt x="919" y="1243"/>
                  <a:pt x="899" y="1251"/>
                </a:cubicBezTo>
                <a:cubicBezTo>
                  <a:pt x="880" y="1259"/>
                  <a:pt x="860" y="1266"/>
                  <a:pt x="839" y="1273"/>
                </a:cubicBezTo>
                <a:cubicBezTo>
                  <a:pt x="819" y="1279"/>
                  <a:pt x="798" y="1284"/>
                  <a:pt x="777" y="1288"/>
                </a:cubicBezTo>
                <a:cubicBezTo>
                  <a:pt x="756" y="1292"/>
                  <a:pt x="735" y="1295"/>
                  <a:pt x="713" y="1298"/>
                </a:cubicBezTo>
                <a:cubicBezTo>
                  <a:pt x="692" y="1300"/>
                  <a:pt x="671" y="1301"/>
                  <a:pt x="650" y="1301"/>
                </a:cubicBezTo>
                <a:cubicBezTo>
                  <a:pt x="628" y="1301"/>
                  <a:pt x="607" y="1300"/>
                  <a:pt x="586" y="1298"/>
                </a:cubicBezTo>
                <a:cubicBezTo>
                  <a:pt x="565" y="1295"/>
                  <a:pt x="544" y="1292"/>
                  <a:pt x="523" y="1288"/>
                </a:cubicBezTo>
                <a:cubicBezTo>
                  <a:pt x="502" y="1284"/>
                  <a:pt x="481" y="1279"/>
                  <a:pt x="461" y="1273"/>
                </a:cubicBezTo>
                <a:cubicBezTo>
                  <a:pt x="441" y="1266"/>
                  <a:pt x="421" y="1259"/>
                  <a:pt x="401" y="1251"/>
                </a:cubicBezTo>
                <a:cubicBezTo>
                  <a:pt x="381" y="1243"/>
                  <a:pt x="362" y="1234"/>
                  <a:pt x="343" y="1224"/>
                </a:cubicBezTo>
                <a:cubicBezTo>
                  <a:pt x="325" y="1214"/>
                  <a:pt x="306" y="1203"/>
                  <a:pt x="289" y="1191"/>
                </a:cubicBezTo>
                <a:cubicBezTo>
                  <a:pt x="271" y="1179"/>
                  <a:pt x="254" y="1167"/>
                  <a:pt x="237" y="1153"/>
                </a:cubicBezTo>
                <a:cubicBezTo>
                  <a:pt x="221" y="1140"/>
                  <a:pt x="205" y="1125"/>
                  <a:pt x="190" y="1110"/>
                </a:cubicBezTo>
                <a:cubicBezTo>
                  <a:pt x="175" y="1095"/>
                  <a:pt x="161" y="1079"/>
                  <a:pt x="147" y="1063"/>
                </a:cubicBezTo>
                <a:cubicBezTo>
                  <a:pt x="134" y="1047"/>
                  <a:pt x="121" y="1029"/>
                  <a:pt x="109" y="1012"/>
                </a:cubicBezTo>
                <a:cubicBezTo>
                  <a:pt x="97" y="994"/>
                  <a:pt x="87" y="976"/>
                  <a:pt x="77" y="957"/>
                </a:cubicBezTo>
                <a:cubicBezTo>
                  <a:pt x="66" y="938"/>
                  <a:pt x="57" y="919"/>
                  <a:pt x="49" y="899"/>
                </a:cubicBezTo>
                <a:cubicBezTo>
                  <a:pt x="41" y="880"/>
                  <a:pt x="34" y="860"/>
                  <a:pt x="28" y="839"/>
                </a:cubicBezTo>
                <a:cubicBezTo>
                  <a:pt x="22" y="819"/>
                  <a:pt x="16" y="798"/>
                  <a:pt x="12" y="777"/>
                </a:cubicBezTo>
                <a:cubicBezTo>
                  <a:pt x="8" y="757"/>
                  <a:pt x="5" y="736"/>
                  <a:pt x="3" y="714"/>
                </a:cubicBezTo>
                <a:cubicBezTo>
                  <a:pt x="1" y="693"/>
                  <a:pt x="0" y="672"/>
                  <a:pt x="0" y="651"/>
                </a:cubicBezTo>
                <a:cubicBezTo>
                  <a:pt x="0" y="629"/>
                  <a:pt x="1" y="608"/>
                  <a:pt x="3" y="587"/>
                </a:cubicBezTo>
                <a:cubicBezTo>
                  <a:pt x="5" y="566"/>
                  <a:pt x="8" y="544"/>
                  <a:pt x="12" y="523"/>
                </a:cubicBezTo>
                <a:cubicBezTo>
                  <a:pt x="16" y="502"/>
                  <a:pt x="22" y="481"/>
                  <a:pt x="28" y="461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7" y="381"/>
                  <a:pt x="66" y="362"/>
                  <a:pt x="77" y="343"/>
                </a:cubicBezTo>
                <a:cubicBezTo>
                  <a:pt x="87" y="325"/>
                  <a:pt x="97" y="306"/>
                  <a:pt x="109" y="289"/>
                </a:cubicBezTo>
                <a:cubicBezTo>
                  <a:pt x="121" y="271"/>
                  <a:pt x="134" y="254"/>
                  <a:pt x="147" y="237"/>
                </a:cubicBezTo>
                <a:cubicBezTo>
                  <a:pt x="161" y="221"/>
                  <a:pt x="175" y="205"/>
                  <a:pt x="190" y="190"/>
                </a:cubicBezTo>
                <a:cubicBezTo>
                  <a:pt x="205" y="175"/>
                  <a:pt x="221" y="161"/>
                  <a:pt x="237" y="147"/>
                </a:cubicBezTo>
                <a:cubicBezTo>
                  <a:pt x="254" y="134"/>
                  <a:pt x="271" y="121"/>
                  <a:pt x="289" y="109"/>
                </a:cubicBezTo>
                <a:cubicBezTo>
                  <a:pt x="306" y="97"/>
                  <a:pt x="325" y="87"/>
                  <a:pt x="343" y="76"/>
                </a:cubicBezTo>
                <a:cubicBezTo>
                  <a:pt x="362" y="66"/>
                  <a:pt x="381" y="57"/>
                  <a:pt x="401" y="49"/>
                </a:cubicBezTo>
                <a:cubicBezTo>
                  <a:pt x="421" y="41"/>
                  <a:pt x="441" y="34"/>
                  <a:pt x="461" y="28"/>
                </a:cubicBezTo>
                <a:cubicBezTo>
                  <a:pt x="481" y="22"/>
                  <a:pt x="502" y="16"/>
                  <a:pt x="523" y="12"/>
                </a:cubicBezTo>
                <a:cubicBezTo>
                  <a:pt x="544" y="8"/>
                  <a:pt x="565" y="5"/>
                  <a:pt x="586" y="3"/>
                </a:cubicBezTo>
                <a:cubicBezTo>
                  <a:pt x="607" y="1"/>
                  <a:pt x="628" y="0"/>
                  <a:pt x="650" y="0"/>
                </a:cubicBezTo>
                <a:cubicBezTo>
                  <a:pt x="671" y="0"/>
                  <a:pt x="692" y="1"/>
                  <a:pt x="713" y="3"/>
                </a:cubicBezTo>
                <a:cubicBezTo>
                  <a:pt x="735" y="5"/>
                  <a:pt x="756" y="8"/>
                  <a:pt x="777" y="12"/>
                </a:cubicBezTo>
                <a:cubicBezTo>
                  <a:pt x="798" y="16"/>
                  <a:pt x="819" y="22"/>
                  <a:pt x="839" y="28"/>
                </a:cubicBezTo>
                <a:cubicBezTo>
                  <a:pt x="860" y="34"/>
                  <a:pt x="880" y="41"/>
                  <a:pt x="899" y="49"/>
                </a:cubicBezTo>
                <a:cubicBezTo>
                  <a:pt x="919" y="57"/>
                  <a:pt x="938" y="66"/>
                  <a:pt x="957" y="76"/>
                </a:cubicBezTo>
                <a:cubicBezTo>
                  <a:pt x="976" y="87"/>
                  <a:pt x="994" y="97"/>
                  <a:pt x="1012" y="109"/>
                </a:cubicBezTo>
                <a:cubicBezTo>
                  <a:pt x="1030" y="121"/>
                  <a:pt x="1047" y="134"/>
                  <a:pt x="1063" y="147"/>
                </a:cubicBezTo>
                <a:cubicBezTo>
                  <a:pt x="1080" y="161"/>
                  <a:pt x="1095" y="175"/>
                  <a:pt x="1110" y="190"/>
                </a:cubicBezTo>
                <a:cubicBezTo>
                  <a:pt x="1125" y="205"/>
                  <a:pt x="1140" y="221"/>
                  <a:pt x="1153" y="237"/>
                </a:cubicBezTo>
                <a:cubicBezTo>
                  <a:pt x="1167" y="254"/>
                  <a:pt x="1179" y="271"/>
                  <a:pt x="1191" y="289"/>
                </a:cubicBezTo>
                <a:cubicBezTo>
                  <a:pt x="1203" y="306"/>
                  <a:pt x="1214" y="325"/>
                  <a:pt x="1224" y="343"/>
                </a:cubicBezTo>
                <a:cubicBezTo>
                  <a:pt x="1234" y="362"/>
                  <a:pt x="1243" y="381"/>
                  <a:pt x="1251" y="401"/>
                </a:cubicBezTo>
                <a:cubicBezTo>
                  <a:pt x="1259" y="421"/>
                  <a:pt x="1267" y="441"/>
                  <a:pt x="1273" y="461"/>
                </a:cubicBezTo>
                <a:cubicBezTo>
                  <a:pt x="1279" y="481"/>
                  <a:pt x="1284" y="502"/>
                  <a:pt x="1288" y="523"/>
                </a:cubicBezTo>
                <a:cubicBezTo>
                  <a:pt x="1292" y="544"/>
                  <a:pt x="1295" y="566"/>
                  <a:pt x="1298" y="587"/>
                </a:cubicBezTo>
                <a:cubicBezTo>
                  <a:pt x="1300" y="608"/>
                  <a:pt x="1301" y="629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24" name="图片 323"/>
          <p:cNvPicPr/>
          <p:nvPr/>
        </p:nvPicPr>
        <p:blipFill>
          <a:blip r:embed="rId10"/>
          <a:stretch/>
        </p:blipFill>
        <p:spPr>
          <a:xfrm>
            <a:off x="8532360" y="44121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5" name="文本框 324"/>
          <p:cNvSpPr txBox="1"/>
          <p:nvPr/>
        </p:nvSpPr>
        <p:spPr>
          <a:xfrm>
            <a:off x="7399080" y="47926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处理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8363880" y="4796640"/>
            <a:ext cx="232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LLM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7" name="图片 326"/>
          <p:cNvPicPr/>
          <p:nvPr/>
        </p:nvPicPr>
        <p:blipFill>
          <a:blip r:embed="rId9"/>
          <a:stretch/>
        </p:blipFill>
        <p:spPr>
          <a:xfrm>
            <a:off x="9133920" y="452916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8" name="任意多边形: 形状 327"/>
          <p:cNvSpPr/>
          <p:nvPr/>
        </p:nvSpPr>
        <p:spPr>
          <a:xfrm>
            <a:off x="9559800" y="42451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2"/>
                  <a:pt x="1300" y="693"/>
                  <a:pt x="1298" y="714"/>
                </a:cubicBezTo>
                <a:cubicBezTo>
                  <a:pt x="1296" y="736"/>
                  <a:pt x="1293" y="757"/>
                  <a:pt x="1289" y="777"/>
                </a:cubicBezTo>
                <a:cubicBezTo>
                  <a:pt x="1285" y="798"/>
                  <a:pt x="1279" y="819"/>
                  <a:pt x="1273" y="839"/>
                </a:cubicBezTo>
                <a:cubicBezTo>
                  <a:pt x="1267" y="860"/>
                  <a:pt x="1260" y="880"/>
                  <a:pt x="1252" y="899"/>
                </a:cubicBezTo>
                <a:cubicBezTo>
                  <a:pt x="1244" y="919"/>
                  <a:pt x="1234" y="938"/>
                  <a:pt x="1224" y="957"/>
                </a:cubicBezTo>
                <a:cubicBezTo>
                  <a:pt x="1214" y="976"/>
                  <a:pt x="1203" y="994"/>
                  <a:pt x="1192" y="1012"/>
                </a:cubicBezTo>
                <a:cubicBezTo>
                  <a:pt x="1180" y="1029"/>
                  <a:pt x="1167" y="1047"/>
                  <a:pt x="1154" y="1063"/>
                </a:cubicBezTo>
                <a:cubicBezTo>
                  <a:pt x="1140" y="1079"/>
                  <a:pt x="1126" y="1095"/>
                  <a:pt x="1111" y="1110"/>
                </a:cubicBezTo>
                <a:cubicBezTo>
                  <a:pt x="1096" y="1125"/>
                  <a:pt x="1080" y="1140"/>
                  <a:pt x="1064" y="1153"/>
                </a:cubicBezTo>
                <a:cubicBezTo>
                  <a:pt x="1047" y="1167"/>
                  <a:pt x="1030" y="1179"/>
                  <a:pt x="1012" y="1191"/>
                </a:cubicBezTo>
                <a:cubicBezTo>
                  <a:pt x="995" y="1203"/>
                  <a:pt x="976" y="1214"/>
                  <a:pt x="958" y="1224"/>
                </a:cubicBezTo>
                <a:cubicBezTo>
                  <a:pt x="939" y="1234"/>
                  <a:pt x="920" y="1243"/>
                  <a:pt x="900" y="1251"/>
                </a:cubicBezTo>
                <a:cubicBezTo>
                  <a:pt x="880" y="1259"/>
                  <a:pt x="860" y="1266"/>
                  <a:pt x="840" y="1273"/>
                </a:cubicBezTo>
                <a:cubicBezTo>
                  <a:pt x="820" y="1279"/>
                  <a:pt x="799" y="1284"/>
                  <a:pt x="778" y="1288"/>
                </a:cubicBezTo>
                <a:cubicBezTo>
                  <a:pt x="757" y="1292"/>
                  <a:pt x="736" y="1295"/>
                  <a:pt x="715" y="1298"/>
                </a:cubicBezTo>
                <a:cubicBezTo>
                  <a:pt x="694" y="1300"/>
                  <a:pt x="672" y="1301"/>
                  <a:pt x="651" y="1301"/>
                </a:cubicBezTo>
                <a:cubicBezTo>
                  <a:pt x="630" y="1301"/>
                  <a:pt x="609" y="1300"/>
                  <a:pt x="587" y="1298"/>
                </a:cubicBezTo>
                <a:cubicBezTo>
                  <a:pt x="566" y="1295"/>
                  <a:pt x="545" y="1292"/>
                  <a:pt x="524" y="1288"/>
                </a:cubicBezTo>
                <a:cubicBezTo>
                  <a:pt x="504" y="1284"/>
                  <a:pt x="483" y="1279"/>
                  <a:pt x="463" y="1273"/>
                </a:cubicBezTo>
                <a:cubicBezTo>
                  <a:pt x="442" y="1266"/>
                  <a:pt x="422" y="1259"/>
                  <a:pt x="402" y="1251"/>
                </a:cubicBezTo>
                <a:cubicBezTo>
                  <a:pt x="383" y="1243"/>
                  <a:pt x="364" y="1234"/>
                  <a:pt x="345" y="1224"/>
                </a:cubicBezTo>
                <a:cubicBezTo>
                  <a:pt x="326" y="1214"/>
                  <a:pt x="308" y="1203"/>
                  <a:pt x="290" y="1191"/>
                </a:cubicBezTo>
                <a:cubicBezTo>
                  <a:pt x="272" y="1179"/>
                  <a:pt x="255" y="1167"/>
                  <a:pt x="239" y="1153"/>
                </a:cubicBezTo>
                <a:cubicBezTo>
                  <a:pt x="222" y="1140"/>
                  <a:pt x="207" y="1125"/>
                  <a:pt x="192" y="1110"/>
                </a:cubicBezTo>
                <a:cubicBezTo>
                  <a:pt x="177" y="1095"/>
                  <a:pt x="162" y="1079"/>
                  <a:pt x="149" y="1063"/>
                </a:cubicBezTo>
                <a:cubicBezTo>
                  <a:pt x="135" y="1047"/>
                  <a:pt x="123" y="1029"/>
                  <a:pt x="111" y="1012"/>
                </a:cubicBezTo>
                <a:cubicBezTo>
                  <a:pt x="99" y="994"/>
                  <a:pt x="88" y="976"/>
                  <a:pt x="78" y="957"/>
                </a:cubicBezTo>
                <a:cubicBezTo>
                  <a:pt x="67" y="938"/>
                  <a:pt x="58" y="919"/>
                  <a:pt x="50" y="899"/>
                </a:cubicBezTo>
                <a:cubicBezTo>
                  <a:pt x="42" y="880"/>
                  <a:pt x="34" y="860"/>
                  <a:pt x="28" y="839"/>
                </a:cubicBezTo>
                <a:cubicBezTo>
                  <a:pt x="22" y="819"/>
                  <a:pt x="17" y="798"/>
                  <a:pt x="13" y="777"/>
                </a:cubicBezTo>
                <a:cubicBezTo>
                  <a:pt x="9" y="757"/>
                  <a:pt x="5" y="736"/>
                  <a:pt x="3" y="714"/>
                </a:cubicBezTo>
                <a:cubicBezTo>
                  <a:pt x="1" y="693"/>
                  <a:pt x="0" y="672"/>
                  <a:pt x="0" y="651"/>
                </a:cubicBezTo>
                <a:cubicBezTo>
                  <a:pt x="0" y="629"/>
                  <a:pt x="1" y="608"/>
                  <a:pt x="3" y="587"/>
                </a:cubicBezTo>
                <a:cubicBezTo>
                  <a:pt x="5" y="566"/>
                  <a:pt x="9" y="544"/>
                  <a:pt x="13" y="523"/>
                </a:cubicBezTo>
                <a:cubicBezTo>
                  <a:pt x="17" y="502"/>
                  <a:pt x="22" y="481"/>
                  <a:pt x="28" y="461"/>
                </a:cubicBezTo>
                <a:cubicBezTo>
                  <a:pt x="34" y="441"/>
                  <a:pt x="42" y="421"/>
                  <a:pt x="50" y="401"/>
                </a:cubicBezTo>
                <a:cubicBezTo>
                  <a:pt x="58" y="381"/>
                  <a:pt x="67" y="362"/>
                  <a:pt x="78" y="343"/>
                </a:cubicBezTo>
                <a:cubicBezTo>
                  <a:pt x="88" y="325"/>
                  <a:pt x="99" y="306"/>
                  <a:pt x="111" y="289"/>
                </a:cubicBezTo>
                <a:cubicBezTo>
                  <a:pt x="123" y="271"/>
                  <a:pt x="135" y="254"/>
                  <a:pt x="149" y="237"/>
                </a:cubicBezTo>
                <a:cubicBezTo>
                  <a:pt x="162" y="221"/>
                  <a:pt x="177" y="205"/>
                  <a:pt x="192" y="190"/>
                </a:cubicBezTo>
                <a:cubicBezTo>
                  <a:pt x="207" y="175"/>
                  <a:pt x="222" y="161"/>
                  <a:pt x="239" y="147"/>
                </a:cubicBezTo>
                <a:cubicBezTo>
                  <a:pt x="255" y="134"/>
                  <a:pt x="272" y="121"/>
                  <a:pt x="290" y="109"/>
                </a:cubicBezTo>
                <a:cubicBezTo>
                  <a:pt x="308" y="97"/>
                  <a:pt x="326" y="87"/>
                  <a:pt x="345" y="76"/>
                </a:cubicBezTo>
                <a:cubicBezTo>
                  <a:pt x="364" y="66"/>
                  <a:pt x="383" y="57"/>
                  <a:pt x="402" y="49"/>
                </a:cubicBezTo>
                <a:cubicBezTo>
                  <a:pt x="422" y="41"/>
                  <a:pt x="442" y="34"/>
                  <a:pt x="463" y="28"/>
                </a:cubicBezTo>
                <a:cubicBezTo>
                  <a:pt x="483" y="22"/>
                  <a:pt x="504" y="16"/>
                  <a:pt x="524" y="12"/>
                </a:cubicBezTo>
                <a:cubicBezTo>
                  <a:pt x="545" y="8"/>
                  <a:pt x="566" y="5"/>
                  <a:pt x="587" y="3"/>
                </a:cubicBezTo>
                <a:cubicBezTo>
                  <a:pt x="609" y="1"/>
                  <a:pt x="630" y="0"/>
                  <a:pt x="651" y="0"/>
                </a:cubicBezTo>
                <a:cubicBezTo>
                  <a:pt x="672" y="0"/>
                  <a:pt x="694" y="1"/>
                  <a:pt x="715" y="3"/>
                </a:cubicBezTo>
                <a:cubicBezTo>
                  <a:pt x="736" y="5"/>
                  <a:pt x="757" y="8"/>
                  <a:pt x="778" y="12"/>
                </a:cubicBezTo>
                <a:cubicBezTo>
                  <a:pt x="799" y="16"/>
                  <a:pt x="820" y="22"/>
                  <a:pt x="840" y="28"/>
                </a:cubicBezTo>
                <a:cubicBezTo>
                  <a:pt x="860" y="34"/>
                  <a:pt x="880" y="41"/>
                  <a:pt x="900" y="49"/>
                </a:cubicBezTo>
                <a:cubicBezTo>
                  <a:pt x="920" y="57"/>
                  <a:pt x="939" y="66"/>
                  <a:pt x="958" y="76"/>
                </a:cubicBezTo>
                <a:cubicBezTo>
                  <a:pt x="976" y="87"/>
                  <a:pt x="995" y="97"/>
                  <a:pt x="1012" y="109"/>
                </a:cubicBezTo>
                <a:cubicBezTo>
                  <a:pt x="1030" y="121"/>
                  <a:pt x="1047" y="134"/>
                  <a:pt x="1064" y="147"/>
                </a:cubicBezTo>
                <a:cubicBezTo>
                  <a:pt x="1080" y="161"/>
                  <a:pt x="1096" y="175"/>
                  <a:pt x="1111" y="190"/>
                </a:cubicBezTo>
                <a:cubicBezTo>
                  <a:pt x="1126" y="205"/>
                  <a:pt x="1140" y="221"/>
                  <a:pt x="1154" y="237"/>
                </a:cubicBezTo>
                <a:cubicBezTo>
                  <a:pt x="1167" y="254"/>
                  <a:pt x="1180" y="271"/>
                  <a:pt x="1192" y="289"/>
                </a:cubicBezTo>
                <a:cubicBezTo>
                  <a:pt x="1203" y="306"/>
                  <a:pt x="1214" y="325"/>
                  <a:pt x="1224" y="343"/>
                </a:cubicBezTo>
                <a:cubicBezTo>
                  <a:pt x="1234" y="362"/>
                  <a:pt x="1244" y="381"/>
                  <a:pt x="1252" y="401"/>
                </a:cubicBezTo>
                <a:cubicBezTo>
                  <a:pt x="1260" y="421"/>
                  <a:pt x="1267" y="441"/>
                  <a:pt x="1273" y="461"/>
                </a:cubicBezTo>
                <a:cubicBezTo>
                  <a:pt x="1279" y="481"/>
                  <a:pt x="1285" y="502"/>
                  <a:pt x="1289" y="523"/>
                </a:cubicBezTo>
                <a:cubicBezTo>
                  <a:pt x="1293" y="544"/>
                  <a:pt x="1296" y="566"/>
                  <a:pt x="1298" y="587"/>
                </a:cubicBezTo>
                <a:cubicBezTo>
                  <a:pt x="1300" y="608"/>
                  <a:pt x="1301" y="629"/>
                  <a:pt x="1301" y="65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29" name="图片 328"/>
          <p:cNvPicPr/>
          <p:nvPr/>
        </p:nvPicPr>
        <p:blipFill>
          <a:blip r:embed="rId11"/>
          <a:stretch/>
        </p:blipFill>
        <p:spPr>
          <a:xfrm>
            <a:off x="9727200" y="44121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0" name="文本框 329"/>
          <p:cNvSpPr txBox="1"/>
          <p:nvPr/>
        </p:nvSpPr>
        <p:spPr>
          <a:xfrm>
            <a:off x="8595360" y="47926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1" name="图片 330"/>
          <p:cNvPicPr/>
          <p:nvPr/>
        </p:nvPicPr>
        <p:blipFill>
          <a:blip r:embed="rId12"/>
          <a:stretch/>
        </p:blipFill>
        <p:spPr>
          <a:xfrm>
            <a:off x="534960" y="57243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2" name="文本框 331"/>
          <p:cNvSpPr txBox="1"/>
          <p:nvPr/>
        </p:nvSpPr>
        <p:spPr>
          <a:xfrm>
            <a:off x="9559800" y="47926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生成响应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718560" y="571212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大语言模型在任务链中的集成流程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4" name="图片 333"/>
          <p:cNvPicPr/>
          <p:nvPr/>
        </p:nvPicPr>
        <p:blipFill>
          <a:blip r:embed="rId1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5" name="文本框 334"/>
          <p:cNvSpPr txBox="1"/>
          <p:nvPr/>
        </p:nvSpPr>
        <p:spPr>
          <a:xfrm>
            <a:off x="9776520" y="570060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5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图片 335"/>
          <p:cNvPicPr/>
          <p:nvPr/>
        </p:nvPicPr>
        <p:blipFill>
          <a:blip r:embed="rId2"/>
          <a:stretch/>
        </p:blipFill>
        <p:spPr>
          <a:xfrm>
            <a:off x="0" y="0"/>
            <a:ext cx="10696320" cy="785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7" name="任意多边形: 形状 336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534960" y="24516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回调与实时监控功能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53496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文本框 339"/>
          <p:cNvSpPr txBox="1"/>
          <p:nvPr/>
        </p:nvSpPr>
        <p:spPr>
          <a:xfrm>
            <a:off x="1331280" y="991800"/>
            <a:ext cx="87516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提供强大的回调和实时监控功能，帮助开发者跟踪任务链的执行状态，记录关键数据，并在出现异常时及时响应，为系统优化提供数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任意多边形: 形状 340"/>
          <p:cNvSpPr/>
          <p:nvPr/>
        </p:nvSpPr>
        <p:spPr>
          <a:xfrm>
            <a:off x="534600" y="1571040"/>
            <a:ext cx="4713480" cy="1053000"/>
          </a:xfrm>
          <a:custGeom>
            <a:avLst/>
            <a:gdLst/>
            <a:ahLst/>
            <a:cxnLst/>
            <a:rect l="0" t="0" r="r" b="b"/>
            <a:pathLst>
              <a:path w="13093" h="2925">
                <a:moveTo>
                  <a:pt x="0" y="2740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8"/>
                  <a:pt x="92" y="24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4"/>
                  <a:pt x="13021" y="38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2"/>
                  <a:pt x="13093" y="186"/>
                </a:cubicBezTo>
                <a:lnTo>
                  <a:pt x="13093" y="2740"/>
                </a:lnTo>
                <a:cubicBezTo>
                  <a:pt x="13093" y="2764"/>
                  <a:pt x="13089" y="2788"/>
                  <a:pt x="13079" y="2811"/>
                </a:cubicBezTo>
                <a:cubicBezTo>
                  <a:pt x="13070" y="2834"/>
                  <a:pt x="13056" y="2854"/>
                  <a:pt x="13039" y="2871"/>
                </a:cubicBezTo>
                <a:cubicBezTo>
                  <a:pt x="13021" y="2888"/>
                  <a:pt x="13001" y="2902"/>
                  <a:pt x="12979" y="2911"/>
                </a:cubicBezTo>
                <a:cubicBezTo>
                  <a:pt x="12956" y="2921"/>
                  <a:pt x="12932" y="2925"/>
                  <a:pt x="12908" y="2925"/>
                </a:cubicBezTo>
                <a:lnTo>
                  <a:pt x="186" y="2925"/>
                </a:lnTo>
                <a:cubicBezTo>
                  <a:pt x="161" y="2925"/>
                  <a:pt x="138" y="2921"/>
                  <a:pt x="115" y="2911"/>
                </a:cubicBezTo>
                <a:cubicBezTo>
                  <a:pt x="92" y="2902"/>
                  <a:pt x="72" y="2888"/>
                  <a:pt x="55" y="2871"/>
                </a:cubicBezTo>
                <a:cubicBezTo>
                  <a:pt x="37" y="2854"/>
                  <a:pt x="24" y="2834"/>
                  <a:pt x="14" y="2811"/>
                </a:cubicBezTo>
                <a:cubicBezTo>
                  <a:pt x="5" y="2788"/>
                  <a:pt x="0" y="2764"/>
                  <a:pt x="0" y="27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任意多边形: 形状 341"/>
          <p:cNvSpPr/>
          <p:nvPr/>
        </p:nvSpPr>
        <p:spPr>
          <a:xfrm>
            <a:off x="534600" y="1571040"/>
            <a:ext cx="4713480" cy="1053000"/>
          </a:xfrm>
          <a:custGeom>
            <a:avLst/>
            <a:gdLst/>
            <a:ahLst/>
            <a:cxnLst/>
            <a:rect l="0" t="0" r="r" b="b"/>
            <a:pathLst>
              <a:path w="13093" h="2925">
                <a:moveTo>
                  <a:pt x="0" y="2740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8"/>
                  <a:pt x="92" y="24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4"/>
                  <a:pt x="13021" y="38"/>
                  <a:pt x="13039" y="55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8"/>
                  <a:pt x="13093" y="162"/>
                  <a:pt x="13093" y="186"/>
                </a:cubicBezTo>
                <a:lnTo>
                  <a:pt x="13093" y="2740"/>
                </a:lnTo>
                <a:cubicBezTo>
                  <a:pt x="13093" y="2764"/>
                  <a:pt x="13089" y="2788"/>
                  <a:pt x="13079" y="2811"/>
                </a:cubicBezTo>
                <a:cubicBezTo>
                  <a:pt x="13070" y="2834"/>
                  <a:pt x="13056" y="2854"/>
                  <a:pt x="13039" y="2871"/>
                </a:cubicBezTo>
                <a:cubicBezTo>
                  <a:pt x="13021" y="2888"/>
                  <a:pt x="13001" y="2902"/>
                  <a:pt x="12979" y="2911"/>
                </a:cubicBezTo>
                <a:cubicBezTo>
                  <a:pt x="12956" y="2921"/>
                  <a:pt x="12932" y="2925"/>
                  <a:pt x="12908" y="2925"/>
                </a:cubicBezTo>
                <a:lnTo>
                  <a:pt x="186" y="2925"/>
                </a:lnTo>
                <a:cubicBezTo>
                  <a:pt x="161" y="2925"/>
                  <a:pt x="138" y="2921"/>
                  <a:pt x="115" y="2911"/>
                </a:cubicBezTo>
                <a:cubicBezTo>
                  <a:pt x="92" y="2902"/>
                  <a:pt x="72" y="2888"/>
                  <a:pt x="55" y="2871"/>
                </a:cubicBezTo>
                <a:cubicBezTo>
                  <a:pt x="37" y="2854"/>
                  <a:pt x="24" y="2834"/>
                  <a:pt x="14" y="2811"/>
                </a:cubicBezTo>
                <a:cubicBezTo>
                  <a:pt x="5" y="2788"/>
                  <a:pt x="0" y="2764"/>
                  <a:pt x="0" y="2740"/>
                </a:cubicBezTo>
                <a:moveTo>
                  <a:pt x="23" y="186"/>
                </a:moveTo>
                <a:lnTo>
                  <a:pt x="23" y="2740"/>
                </a:lnTo>
                <a:cubicBezTo>
                  <a:pt x="23" y="2750"/>
                  <a:pt x="24" y="2761"/>
                  <a:pt x="26" y="2771"/>
                </a:cubicBezTo>
                <a:cubicBezTo>
                  <a:pt x="29" y="2782"/>
                  <a:pt x="32" y="2792"/>
                  <a:pt x="36" y="2802"/>
                </a:cubicBezTo>
                <a:cubicBezTo>
                  <a:pt x="40" y="2812"/>
                  <a:pt x="45" y="2821"/>
                  <a:pt x="51" y="2830"/>
                </a:cubicBezTo>
                <a:cubicBezTo>
                  <a:pt x="57" y="2839"/>
                  <a:pt x="63" y="2847"/>
                  <a:pt x="71" y="2855"/>
                </a:cubicBezTo>
                <a:cubicBezTo>
                  <a:pt x="78" y="2862"/>
                  <a:pt x="87" y="2869"/>
                  <a:pt x="96" y="2875"/>
                </a:cubicBezTo>
                <a:cubicBezTo>
                  <a:pt x="104" y="2881"/>
                  <a:pt x="114" y="2886"/>
                  <a:pt x="124" y="2890"/>
                </a:cubicBezTo>
                <a:cubicBezTo>
                  <a:pt x="134" y="2894"/>
                  <a:pt x="144" y="2897"/>
                  <a:pt x="154" y="2899"/>
                </a:cubicBezTo>
                <a:cubicBezTo>
                  <a:pt x="165" y="2901"/>
                  <a:pt x="175" y="2902"/>
                  <a:pt x="186" y="2902"/>
                </a:cubicBezTo>
                <a:lnTo>
                  <a:pt x="12908" y="2902"/>
                </a:lnTo>
                <a:cubicBezTo>
                  <a:pt x="12918" y="2902"/>
                  <a:pt x="12929" y="2901"/>
                  <a:pt x="12939" y="2899"/>
                </a:cubicBezTo>
                <a:cubicBezTo>
                  <a:pt x="12950" y="2897"/>
                  <a:pt x="12960" y="2894"/>
                  <a:pt x="12970" y="2890"/>
                </a:cubicBezTo>
                <a:cubicBezTo>
                  <a:pt x="12980" y="2886"/>
                  <a:pt x="12989" y="2881"/>
                  <a:pt x="12998" y="2875"/>
                </a:cubicBezTo>
                <a:cubicBezTo>
                  <a:pt x="13007" y="2869"/>
                  <a:pt x="13015" y="2862"/>
                  <a:pt x="13022" y="2855"/>
                </a:cubicBezTo>
                <a:cubicBezTo>
                  <a:pt x="13030" y="2847"/>
                  <a:pt x="13037" y="2839"/>
                  <a:pt x="13043" y="2830"/>
                </a:cubicBezTo>
                <a:cubicBezTo>
                  <a:pt x="13049" y="2821"/>
                  <a:pt x="13054" y="2812"/>
                  <a:pt x="13058" y="2802"/>
                </a:cubicBezTo>
                <a:cubicBezTo>
                  <a:pt x="13062" y="2792"/>
                  <a:pt x="13065" y="2782"/>
                  <a:pt x="13067" y="2771"/>
                </a:cubicBezTo>
                <a:cubicBezTo>
                  <a:pt x="13069" y="2761"/>
                  <a:pt x="13070" y="2750"/>
                  <a:pt x="13070" y="2740"/>
                </a:cubicBezTo>
                <a:lnTo>
                  <a:pt x="13070" y="186"/>
                </a:lnTo>
                <a:cubicBezTo>
                  <a:pt x="13070" y="176"/>
                  <a:pt x="13069" y="165"/>
                  <a:pt x="13067" y="155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5"/>
                  <a:pt x="13043" y="96"/>
                </a:cubicBezTo>
                <a:cubicBezTo>
                  <a:pt x="13037" y="87"/>
                  <a:pt x="13030" y="79"/>
                  <a:pt x="13022" y="71"/>
                </a:cubicBezTo>
                <a:cubicBezTo>
                  <a:pt x="13015" y="64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39" y="27"/>
                </a:cubicBezTo>
                <a:cubicBezTo>
                  <a:pt x="12929" y="25"/>
                  <a:pt x="12918" y="24"/>
                  <a:pt x="12908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5"/>
                </a:cubicBezTo>
                <a:cubicBezTo>
                  <a:pt x="24" y="165"/>
                  <a:pt x="23" y="176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3" name="任意多边形: 形状 342"/>
          <p:cNvSpPr/>
          <p:nvPr/>
        </p:nvSpPr>
        <p:spPr>
          <a:xfrm>
            <a:off x="534600" y="2757600"/>
            <a:ext cx="4713480" cy="1053360"/>
          </a:xfrm>
          <a:custGeom>
            <a:avLst/>
            <a:gdLst/>
            <a:ahLst/>
            <a:cxnLst/>
            <a:rect l="0" t="0" r="r" b="b"/>
            <a:pathLst>
              <a:path w="13093" h="2926">
                <a:moveTo>
                  <a:pt x="0" y="2740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2"/>
                  <a:pt x="13070" y="92"/>
                  <a:pt x="13079" y="114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2740"/>
                </a:lnTo>
                <a:cubicBezTo>
                  <a:pt x="13093" y="2765"/>
                  <a:pt x="13089" y="2788"/>
                  <a:pt x="13079" y="2811"/>
                </a:cubicBezTo>
                <a:cubicBezTo>
                  <a:pt x="13070" y="2834"/>
                  <a:pt x="13056" y="2854"/>
                  <a:pt x="13039" y="2871"/>
                </a:cubicBezTo>
                <a:cubicBezTo>
                  <a:pt x="13021" y="2889"/>
                  <a:pt x="13001" y="2902"/>
                  <a:pt x="12979" y="2912"/>
                </a:cubicBezTo>
                <a:cubicBezTo>
                  <a:pt x="12956" y="2921"/>
                  <a:pt x="12932" y="2926"/>
                  <a:pt x="12908" y="2926"/>
                </a:cubicBezTo>
                <a:lnTo>
                  <a:pt x="186" y="2926"/>
                </a:lnTo>
                <a:cubicBezTo>
                  <a:pt x="161" y="2926"/>
                  <a:pt x="138" y="2921"/>
                  <a:pt x="115" y="2912"/>
                </a:cubicBezTo>
                <a:cubicBezTo>
                  <a:pt x="92" y="2902"/>
                  <a:pt x="72" y="2889"/>
                  <a:pt x="55" y="2871"/>
                </a:cubicBezTo>
                <a:cubicBezTo>
                  <a:pt x="37" y="2854"/>
                  <a:pt x="24" y="2834"/>
                  <a:pt x="14" y="2811"/>
                </a:cubicBezTo>
                <a:cubicBezTo>
                  <a:pt x="5" y="2788"/>
                  <a:pt x="0" y="2765"/>
                  <a:pt x="0" y="27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4" name="任意多边形: 形状 343"/>
          <p:cNvSpPr/>
          <p:nvPr/>
        </p:nvSpPr>
        <p:spPr>
          <a:xfrm>
            <a:off x="534600" y="2757600"/>
            <a:ext cx="4713480" cy="1053360"/>
          </a:xfrm>
          <a:custGeom>
            <a:avLst/>
            <a:gdLst/>
            <a:ahLst/>
            <a:cxnLst/>
            <a:rect l="0" t="0" r="r" b="b"/>
            <a:pathLst>
              <a:path w="13093" h="2926">
                <a:moveTo>
                  <a:pt x="0" y="2740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2"/>
                  <a:pt x="13070" y="92"/>
                  <a:pt x="13079" y="114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2740"/>
                </a:lnTo>
                <a:cubicBezTo>
                  <a:pt x="13093" y="2765"/>
                  <a:pt x="13089" y="2788"/>
                  <a:pt x="13079" y="2811"/>
                </a:cubicBezTo>
                <a:cubicBezTo>
                  <a:pt x="13070" y="2834"/>
                  <a:pt x="13056" y="2854"/>
                  <a:pt x="13039" y="2871"/>
                </a:cubicBezTo>
                <a:cubicBezTo>
                  <a:pt x="13021" y="2889"/>
                  <a:pt x="13001" y="2902"/>
                  <a:pt x="12979" y="2912"/>
                </a:cubicBezTo>
                <a:cubicBezTo>
                  <a:pt x="12956" y="2921"/>
                  <a:pt x="12932" y="2926"/>
                  <a:pt x="12908" y="2926"/>
                </a:cubicBezTo>
                <a:lnTo>
                  <a:pt x="186" y="2926"/>
                </a:lnTo>
                <a:cubicBezTo>
                  <a:pt x="161" y="2926"/>
                  <a:pt x="138" y="2921"/>
                  <a:pt x="115" y="2912"/>
                </a:cubicBezTo>
                <a:cubicBezTo>
                  <a:pt x="92" y="2902"/>
                  <a:pt x="72" y="2889"/>
                  <a:pt x="55" y="2871"/>
                </a:cubicBezTo>
                <a:cubicBezTo>
                  <a:pt x="37" y="2854"/>
                  <a:pt x="24" y="2834"/>
                  <a:pt x="14" y="2811"/>
                </a:cubicBezTo>
                <a:cubicBezTo>
                  <a:pt x="5" y="2788"/>
                  <a:pt x="0" y="2765"/>
                  <a:pt x="0" y="2740"/>
                </a:cubicBezTo>
                <a:moveTo>
                  <a:pt x="23" y="186"/>
                </a:moveTo>
                <a:lnTo>
                  <a:pt x="23" y="2740"/>
                </a:lnTo>
                <a:cubicBezTo>
                  <a:pt x="23" y="2751"/>
                  <a:pt x="24" y="2761"/>
                  <a:pt x="26" y="2772"/>
                </a:cubicBezTo>
                <a:cubicBezTo>
                  <a:pt x="29" y="2782"/>
                  <a:pt x="32" y="2792"/>
                  <a:pt x="36" y="2802"/>
                </a:cubicBezTo>
                <a:cubicBezTo>
                  <a:pt x="40" y="2812"/>
                  <a:pt x="45" y="2821"/>
                  <a:pt x="51" y="2830"/>
                </a:cubicBezTo>
                <a:cubicBezTo>
                  <a:pt x="57" y="2839"/>
                  <a:pt x="63" y="2847"/>
                  <a:pt x="71" y="2855"/>
                </a:cubicBezTo>
                <a:cubicBezTo>
                  <a:pt x="78" y="2862"/>
                  <a:pt x="87" y="2869"/>
                  <a:pt x="96" y="2875"/>
                </a:cubicBezTo>
                <a:cubicBezTo>
                  <a:pt x="104" y="2881"/>
                  <a:pt x="114" y="2886"/>
                  <a:pt x="124" y="2890"/>
                </a:cubicBezTo>
                <a:cubicBezTo>
                  <a:pt x="134" y="2894"/>
                  <a:pt x="144" y="2897"/>
                  <a:pt x="154" y="2899"/>
                </a:cubicBezTo>
                <a:cubicBezTo>
                  <a:pt x="165" y="2901"/>
                  <a:pt x="175" y="2902"/>
                  <a:pt x="186" y="2902"/>
                </a:cubicBezTo>
                <a:lnTo>
                  <a:pt x="12908" y="2902"/>
                </a:lnTo>
                <a:cubicBezTo>
                  <a:pt x="12918" y="2902"/>
                  <a:pt x="12929" y="2901"/>
                  <a:pt x="12939" y="2899"/>
                </a:cubicBezTo>
                <a:cubicBezTo>
                  <a:pt x="12950" y="2897"/>
                  <a:pt x="12960" y="2894"/>
                  <a:pt x="12970" y="2890"/>
                </a:cubicBezTo>
                <a:cubicBezTo>
                  <a:pt x="12980" y="2886"/>
                  <a:pt x="12989" y="2881"/>
                  <a:pt x="12998" y="2875"/>
                </a:cubicBezTo>
                <a:cubicBezTo>
                  <a:pt x="13007" y="2869"/>
                  <a:pt x="13015" y="2862"/>
                  <a:pt x="13022" y="2855"/>
                </a:cubicBezTo>
                <a:cubicBezTo>
                  <a:pt x="13030" y="2847"/>
                  <a:pt x="13037" y="2839"/>
                  <a:pt x="13043" y="2830"/>
                </a:cubicBezTo>
                <a:cubicBezTo>
                  <a:pt x="13049" y="2821"/>
                  <a:pt x="13054" y="2812"/>
                  <a:pt x="13058" y="2802"/>
                </a:cubicBezTo>
                <a:cubicBezTo>
                  <a:pt x="13062" y="2792"/>
                  <a:pt x="13065" y="2782"/>
                  <a:pt x="13067" y="2772"/>
                </a:cubicBezTo>
                <a:cubicBezTo>
                  <a:pt x="13069" y="2761"/>
                  <a:pt x="13070" y="2751"/>
                  <a:pt x="13070" y="2740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1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5" name="任意多边形: 形状 344"/>
          <p:cNvSpPr/>
          <p:nvPr/>
        </p:nvSpPr>
        <p:spPr>
          <a:xfrm>
            <a:off x="534600" y="3944160"/>
            <a:ext cx="4713480" cy="1053360"/>
          </a:xfrm>
          <a:custGeom>
            <a:avLst/>
            <a:gdLst/>
            <a:ahLst/>
            <a:cxnLst/>
            <a:rect l="0" t="0" r="r" b="b"/>
            <a:pathLst>
              <a:path w="13093" h="2926">
                <a:moveTo>
                  <a:pt x="0" y="2740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2740"/>
                </a:lnTo>
                <a:cubicBezTo>
                  <a:pt x="13093" y="2765"/>
                  <a:pt x="13089" y="2789"/>
                  <a:pt x="13079" y="2811"/>
                </a:cubicBezTo>
                <a:cubicBezTo>
                  <a:pt x="13070" y="2834"/>
                  <a:pt x="13056" y="2854"/>
                  <a:pt x="13039" y="2872"/>
                </a:cubicBezTo>
                <a:cubicBezTo>
                  <a:pt x="13021" y="2889"/>
                  <a:pt x="13001" y="2902"/>
                  <a:pt x="12979" y="2912"/>
                </a:cubicBezTo>
                <a:cubicBezTo>
                  <a:pt x="12956" y="2921"/>
                  <a:pt x="12932" y="2926"/>
                  <a:pt x="12908" y="2926"/>
                </a:cubicBezTo>
                <a:lnTo>
                  <a:pt x="186" y="2926"/>
                </a:lnTo>
                <a:cubicBezTo>
                  <a:pt x="161" y="2926"/>
                  <a:pt x="138" y="2921"/>
                  <a:pt x="115" y="2912"/>
                </a:cubicBezTo>
                <a:cubicBezTo>
                  <a:pt x="92" y="2902"/>
                  <a:pt x="72" y="2889"/>
                  <a:pt x="55" y="2872"/>
                </a:cubicBezTo>
                <a:cubicBezTo>
                  <a:pt x="37" y="2854"/>
                  <a:pt x="24" y="2834"/>
                  <a:pt x="14" y="2811"/>
                </a:cubicBezTo>
                <a:cubicBezTo>
                  <a:pt x="5" y="2789"/>
                  <a:pt x="0" y="2765"/>
                  <a:pt x="0" y="27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6" name="任意多边形: 形状 345"/>
          <p:cNvSpPr/>
          <p:nvPr/>
        </p:nvSpPr>
        <p:spPr>
          <a:xfrm>
            <a:off x="534600" y="3944160"/>
            <a:ext cx="4713480" cy="1053360"/>
          </a:xfrm>
          <a:custGeom>
            <a:avLst/>
            <a:gdLst/>
            <a:ahLst/>
            <a:cxnLst/>
            <a:rect l="0" t="0" r="r" b="b"/>
            <a:pathLst>
              <a:path w="13093" h="2926">
                <a:moveTo>
                  <a:pt x="0" y="2740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2740"/>
                </a:lnTo>
                <a:cubicBezTo>
                  <a:pt x="13093" y="2765"/>
                  <a:pt x="13089" y="2789"/>
                  <a:pt x="13079" y="2811"/>
                </a:cubicBezTo>
                <a:cubicBezTo>
                  <a:pt x="13070" y="2834"/>
                  <a:pt x="13056" y="2854"/>
                  <a:pt x="13039" y="2872"/>
                </a:cubicBezTo>
                <a:cubicBezTo>
                  <a:pt x="13021" y="2889"/>
                  <a:pt x="13001" y="2902"/>
                  <a:pt x="12979" y="2912"/>
                </a:cubicBezTo>
                <a:cubicBezTo>
                  <a:pt x="12956" y="2921"/>
                  <a:pt x="12932" y="2926"/>
                  <a:pt x="12908" y="2926"/>
                </a:cubicBezTo>
                <a:lnTo>
                  <a:pt x="186" y="2926"/>
                </a:lnTo>
                <a:cubicBezTo>
                  <a:pt x="161" y="2926"/>
                  <a:pt x="138" y="2921"/>
                  <a:pt x="115" y="2912"/>
                </a:cubicBezTo>
                <a:cubicBezTo>
                  <a:pt x="92" y="2902"/>
                  <a:pt x="72" y="2889"/>
                  <a:pt x="55" y="2872"/>
                </a:cubicBezTo>
                <a:cubicBezTo>
                  <a:pt x="37" y="2854"/>
                  <a:pt x="24" y="2834"/>
                  <a:pt x="14" y="2811"/>
                </a:cubicBezTo>
                <a:cubicBezTo>
                  <a:pt x="5" y="2789"/>
                  <a:pt x="0" y="2765"/>
                  <a:pt x="0" y="2740"/>
                </a:cubicBezTo>
                <a:moveTo>
                  <a:pt x="23" y="186"/>
                </a:moveTo>
                <a:lnTo>
                  <a:pt x="23" y="2740"/>
                </a:lnTo>
                <a:cubicBezTo>
                  <a:pt x="23" y="2751"/>
                  <a:pt x="24" y="2761"/>
                  <a:pt x="26" y="2772"/>
                </a:cubicBezTo>
                <a:cubicBezTo>
                  <a:pt x="29" y="2782"/>
                  <a:pt x="32" y="2793"/>
                  <a:pt x="36" y="2802"/>
                </a:cubicBezTo>
                <a:cubicBezTo>
                  <a:pt x="40" y="2812"/>
                  <a:pt x="45" y="2822"/>
                  <a:pt x="51" y="2830"/>
                </a:cubicBezTo>
                <a:cubicBezTo>
                  <a:pt x="57" y="2839"/>
                  <a:pt x="63" y="2848"/>
                  <a:pt x="71" y="2855"/>
                </a:cubicBezTo>
                <a:cubicBezTo>
                  <a:pt x="78" y="2863"/>
                  <a:pt x="87" y="2869"/>
                  <a:pt x="96" y="2875"/>
                </a:cubicBezTo>
                <a:cubicBezTo>
                  <a:pt x="104" y="2881"/>
                  <a:pt x="114" y="2886"/>
                  <a:pt x="124" y="2890"/>
                </a:cubicBezTo>
                <a:cubicBezTo>
                  <a:pt x="134" y="2894"/>
                  <a:pt x="144" y="2897"/>
                  <a:pt x="154" y="2900"/>
                </a:cubicBezTo>
                <a:cubicBezTo>
                  <a:pt x="165" y="2902"/>
                  <a:pt x="175" y="2903"/>
                  <a:pt x="186" y="2903"/>
                </a:cubicBezTo>
                <a:lnTo>
                  <a:pt x="12908" y="2903"/>
                </a:lnTo>
                <a:cubicBezTo>
                  <a:pt x="12918" y="2903"/>
                  <a:pt x="12929" y="2902"/>
                  <a:pt x="12939" y="2900"/>
                </a:cubicBezTo>
                <a:cubicBezTo>
                  <a:pt x="12950" y="2897"/>
                  <a:pt x="12960" y="2894"/>
                  <a:pt x="12970" y="2890"/>
                </a:cubicBezTo>
                <a:cubicBezTo>
                  <a:pt x="12980" y="2886"/>
                  <a:pt x="12989" y="2881"/>
                  <a:pt x="12998" y="2875"/>
                </a:cubicBezTo>
                <a:cubicBezTo>
                  <a:pt x="13007" y="2869"/>
                  <a:pt x="13015" y="2863"/>
                  <a:pt x="13022" y="2855"/>
                </a:cubicBezTo>
                <a:cubicBezTo>
                  <a:pt x="13030" y="2848"/>
                  <a:pt x="13037" y="2839"/>
                  <a:pt x="13043" y="2830"/>
                </a:cubicBezTo>
                <a:cubicBezTo>
                  <a:pt x="13049" y="2822"/>
                  <a:pt x="13054" y="2812"/>
                  <a:pt x="13058" y="2802"/>
                </a:cubicBezTo>
                <a:cubicBezTo>
                  <a:pt x="13062" y="2793"/>
                  <a:pt x="13065" y="2782"/>
                  <a:pt x="13067" y="2772"/>
                </a:cubicBezTo>
                <a:cubicBezTo>
                  <a:pt x="13069" y="2761"/>
                  <a:pt x="13070" y="2751"/>
                  <a:pt x="13070" y="2740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3"/>
                  <a:pt x="13058" y="124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7"/>
                  <a:pt x="13030" y="78"/>
                  <a:pt x="13022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任意多边形: 形状 346"/>
          <p:cNvSpPr/>
          <p:nvPr/>
        </p:nvSpPr>
        <p:spPr>
          <a:xfrm>
            <a:off x="676800" y="1712880"/>
            <a:ext cx="300960" cy="301320"/>
          </a:xfrm>
          <a:custGeom>
            <a:avLst/>
            <a:gdLst/>
            <a:ahLst/>
            <a:cxnLst/>
            <a:rect l="0" t="0" r="r" b="b"/>
            <a:pathLst>
              <a:path w="836" h="837">
                <a:moveTo>
                  <a:pt x="836" y="418"/>
                </a:moveTo>
                <a:cubicBezTo>
                  <a:pt x="836" y="445"/>
                  <a:pt x="834" y="473"/>
                  <a:pt x="828" y="500"/>
                </a:cubicBezTo>
                <a:cubicBezTo>
                  <a:pt x="823" y="526"/>
                  <a:pt x="815" y="553"/>
                  <a:pt x="805" y="578"/>
                </a:cubicBezTo>
                <a:cubicBezTo>
                  <a:pt x="794" y="603"/>
                  <a:pt x="781" y="627"/>
                  <a:pt x="766" y="650"/>
                </a:cubicBezTo>
                <a:cubicBezTo>
                  <a:pt x="751" y="674"/>
                  <a:pt x="733" y="695"/>
                  <a:pt x="714" y="714"/>
                </a:cubicBezTo>
                <a:cubicBezTo>
                  <a:pt x="695" y="734"/>
                  <a:pt x="674" y="751"/>
                  <a:pt x="651" y="766"/>
                </a:cubicBezTo>
                <a:cubicBezTo>
                  <a:pt x="628" y="782"/>
                  <a:pt x="604" y="795"/>
                  <a:pt x="578" y="805"/>
                </a:cubicBezTo>
                <a:cubicBezTo>
                  <a:pt x="553" y="816"/>
                  <a:pt x="527" y="823"/>
                  <a:pt x="500" y="829"/>
                </a:cubicBezTo>
                <a:cubicBezTo>
                  <a:pt x="473" y="834"/>
                  <a:pt x="446" y="837"/>
                  <a:pt x="419" y="837"/>
                </a:cubicBezTo>
                <a:cubicBezTo>
                  <a:pt x="391" y="837"/>
                  <a:pt x="364" y="834"/>
                  <a:pt x="337" y="829"/>
                </a:cubicBezTo>
                <a:cubicBezTo>
                  <a:pt x="310" y="823"/>
                  <a:pt x="284" y="816"/>
                  <a:pt x="259" y="805"/>
                </a:cubicBezTo>
                <a:cubicBezTo>
                  <a:pt x="233" y="795"/>
                  <a:pt x="209" y="782"/>
                  <a:pt x="185" y="766"/>
                </a:cubicBezTo>
                <a:cubicBezTo>
                  <a:pt x="163" y="751"/>
                  <a:pt x="142" y="734"/>
                  <a:pt x="122" y="714"/>
                </a:cubicBezTo>
                <a:cubicBezTo>
                  <a:pt x="103" y="695"/>
                  <a:pt x="85" y="674"/>
                  <a:pt x="70" y="650"/>
                </a:cubicBezTo>
                <a:cubicBezTo>
                  <a:pt x="55" y="627"/>
                  <a:pt x="42" y="603"/>
                  <a:pt x="32" y="578"/>
                </a:cubicBezTo>
                <a:cubicBezTo>
                  <a:pt x="21" y="553"/>
                  <a:pt x="13" y="526"/>
                  <a:pt x="8" y="500"/>
                </a:cubicBezTo>
                <a:cubicBezTo>
                  <a:pt x="2" y="473"/>
                  <a:pt x="0" y="445"/>
                  <a:pt x="0" y="418"/>
                </a:cubicBezTo>
                <a:cubicBezTo>
                  <a:pt x="0" y="391"/>
                  <a:pt x="2" y="363"/>
                  <a:pt x="8" y="336"/>
                </a:cubicBezTo>
                <a:cubicBezTo>
                  <a:pt x="13" y="310"/>
                  <a:pt x="21" y="283"/>
                  <a:pt x="32" y="258"/>
                </a:cubicBezTo>
                <a:cubicBezTo>
                  <a:pt x="42" y="233"/>
                  <a:pt x="55" y="209"/>
                  <a:pt x="70" y="186"/>
                </a:cubicBezTo>
                <a:cubicBezTo>
                  <a:pt x="85" y="163"/>
                  <a:pt x="103" y="142"/>
                  <a:pt x="122" y="123"/>
                </a:cubicBezTo>
                <a:cubicBezTo>
                  <a:pt x="142" y="103"/>
                  <a:pt x="163" y="86"/>
                  <a:pt x="185" y="71"/>
                </a:cubicBezTo>
                <a:cubicBezTo>
                  <a:pt x="209" y="55"/>
                  <a:pt x="233" y="42"/>
                  <a:pt x="259" y="32"/>
                </a:cubicBezTo>
                <a:cubicBezTo>
                  <a:pt x="284" y="21"/>
                  <a:pt x="310" y="14"/>
                  <a:pt x="337" y="8"/>
                </a:cubicBezTo>
                <a:cubicBezTo>
                  <a:pt x="364" y="3"/>
                  <a:pt x="391" y="0"/>
                  <a:pt x="419" y="0"/>
                </a:cubicBezTo>
                <a:cubicBezTo>
                  <a:pt x="446" y="0"/>
                  <a:pt x="473" y="3"/>
                  <a:pt x="500" y="8"/>
                </a:cubicBezTo>
                <a:cubicBezTo>
                  <a:pt x="527" y="14"/>
                  <a:pt x="553" y="21"/>
                  <a:pt x="578" y="32"/>
                </a:cubicBezTo>
                <a:cubicBezTo>
                  <a:pt x="604" y="42"/>
                  <a:pt x="628" y="55"/>
                  <a:pt x="651" y="71"/>
                </a:cubicBezTo>
                <a:cubicBezTo>
                  <a:pt x="674" y="86"/>
                  <a:pt x="695" y="103"/>
                  <a:pt x="714" y="123"/>
                </a:cubicBezTo>
                <a:cubicBezTo>
                  <a:pt x="733" y="142"/>
                  <a:pt x="751" y="163"/>
                  <a:pt x="766" y="186"/>
                </a:cubicBezTo>
                <a:cubicBezTo>
                  <a:pt x="781" y="209"/>
                  <a:pt x="794" y="233"/>
                  <a:pt x="805" y="258"/>
                </a:cubicBezTo>
                <a:cubicBezTo>
                  <a:pt x="815" y="283"/>
                  <a:pt x="823" y="310"/>
                  <a:pt x="828" y="336"/>
                </a:cubicBezTo>
                <a:cubicBezTo>
                  <a:pt x="834" y="363"/>
                  <a:pt x="836" y="391"/>
                  <a:pt x="836" y="418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8" name="图片 347"/>
          <p:cNvPicPr/>
          <p:nvPr/>
        </p:nvPicPr>
        <p:blipFill>
          <a:blip r:embed="rId3"/>
          <a:stretch/>
        </p:blipFill>
        <p:spPr>
          <a:xfrm>
            <a:off x="752040" y="17967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9" name="文本框 348"/>
          <p:cNvSpPr txBox="1"/>
          <p:nvPr/>
        </p:nvSpPr>
        <p:spPr>
          <a:xfrm>
            <a:off x="534960" y="122580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据支持。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1077840" y="176112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事件捕获与日志记录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676800" y="209412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捕捉链条中的关键事件，如模块执行完成、变量更新或错误发生，通过日志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任意多边形: 形状 351"/>
          <p:cNvSpPr/>
          <p:nvPr/>
        </p:nvSpPr>
        <p:spPr>
          <a:xfrm>
            <a:off x="676800" y="2899440"/>
            <a:ext cx="300960" cy="301320"/>
          </a:xfrm>
          <a:custGeom>
            <a:avLst/>
            <a:gdLst/>
            <a:ahLst/>
            <a:cxnLst/>
            <a:rect l="0" t="0" r="r" b="b"/>
            <a:pathLst>
              <a:path w="836" h="837">
                <a:moveTo>
                  <a:pt x="836" y="418"/>
                </a:moveTo>
                <a:cubicBezTo>
                  <a:pt x="836" y="446"/>
                  <a:pt x="834" y="473"/>
                  <a:pt x="828" y="500"/>
                </a:cubicBezTo>
                <a:cubicBezTo>
                  <a:pt x="823" y="527"/>
                  <a:pt x="815" y="553"/>
                  <a:pt x="805" y="578"/>
                </a:cubicBezTo>
                <a:cubicBezTo>
                  <a:pt x="794" y="604"/>
                  <a:pt x="781" y="628"/>
                  <a:pt x="766" y="650"/>
                </a:cubicBezTo>
                <a:cubicBezTo>
                  <a:pt x="751" y="673"/>
                  <a:pt x="733" y="694"/>
                  <a:pt x="714" y="715"/>
                </a:cubicBezTo>
                <a:cubicBezTo>
                  <a:pt x="695" y="734"/>
                  <a:pt x="674" y="751"/>
                  <a:pt x="651" y="767"/>
                </a:cubicBezTo>
                <a:cubicBezTo>
                  <a:pt x="628" y="782"/>
                  <a:pt x="604" y="795"/>
                  <a:pt x="578" y="805"/>
                </a:cubicBezTo>
                <a:cubicBezTo>
                  <a:pt x="553" y="816"/>
                  <a:pt x="527" y="824"/>
                  <a:pt x="500" y="829"/>
                </a:cubicBezTo>
                <a:cubicBezTo>
                  <a:pt x="473" y="834"/>
                  <a:pt x="446" y="837"/>
                  <a:pt x="419" y="837"/>
                </a:cubicBezTo>
                <a:cubicBezTo>
                  <a:pt x="391" y="837"/>
                  <a:pt x="364" y="834"/>
                  <a:pt x="337" y="829"/>
                </a:cubicBezTo>
                <a:cubicBezTo>
                  <a:pt x="310" y="824"/>
                  <a:pt x="284" y="816"/>
                  <a:pt x="259" y="805"/>
                </a:cubicBezTo>
                <a:cubicBezTo>
                  <a:pt x="233" y="795"/>
                  <a:pt x="209" y="782"/>
                  <a:pt x="185" y="767"/>
                </a:cubicBezTo>
                <a:cubicBezTo>
                  <a:pt x="163" y="751"/>
                  <a:pt x="142" y="734"/>
                  <a:pt x="122" y="715"/>
                </a:cubicBezTo>
                <a:cubicBezTo>
                  <a:pt x="103" y="694"/>
                  <a:pt x="85" y="673"/>
                  <a:pt x="70" y="650"/>
                </a:cubicBezTo>
                <a:cubicBezTo>
                  <a:pt x="55" y="628"/>
                  <a:pt x="42" y="604"/>
                  <a:pt x="32" y="578"/>
                </a:cubicBezTo>
                <a:cubicBezTo>
                  <a:pt x="21" y="553"/>
                  <a:pt x="13" y="527"/>
                  <a:pt x="8" y="500"/>
                </a:cubicBezTo>
                <a:cubicBezTo>
                  <a:pt x="2" y="473"/>
                  <a:pt x="0" y="446"/>
                  <a:pt x="0" y="418"/>
                </a:cubicBezTo>
                <a:cubicBezTo>
                  <a:pt x="0" y="391"/>
                  <a:pt x="2" y="364"/>
                  <a:pt x="8" y="337"/>
                </a:cubicBezTo>
                <a:cubicBezTo>
                  <a:pt x="13" y="310"/>
                  <a:pt x="21" y="284"/>
                  <a:pt x="32" y="258"/>
                </a:cubicBezTo>
                <a:cubicBezTo>
                  <a:pt x="42" y="233"/>
                  <a:pt x="55" y="209"/>
                  <a:pt x="70" y="186"/>
                </a:cubicBezTo>
                <a:cubicBezTo>
                  <a:pt x="85" y="163"/>
                  <a:pt x="103" y="142"/>
                  <a:pt x="122" y="123"/>
                </a:cubicBezTo>
                <a:cubicBezTo>
                  <a:pt x="142" y="103"/>
                  <a:pt x="163" y="86"/>
                  <a:pt x="185" y="71"/>
                </a:cubicBezTo>
                <a:cubicBezTo>
                  <a:pt x="209" y="56"/>
                  <a:pt x="233" y="43"/>
                  <a:pt x="259" y="32"/>
                </a:cubicBezTo>
                <a:cubicBezTo>
                  <a:pt x="284" y="22"/>
                  <a:pt x="310" y="14"/>
                  <a:pt x="337" y="8"/>
                </a:cubicBezTo>
                <a:cubicBezTo>
                  <a:pt x="364" y="3"/>
                  <a:pt x="391" y="0"/>
                  <a:pt x="419" y="0"/>
                </a:cubicBezTo>
                <a:cubicBezTo>
                  <a:pt x="446" y="0"/>
                  <a:pt x="473" y="3"/>
                  <a:pt x="500" y="8"/>
                </a:cubicBezTo>
                <a:cubicBezTo>
                  <a:pt x="527" y="14"/>
                  <a:pt x="553" y="22"/>
                  <a:pt x="578" y="32"/>
                </a:cubicBezTo>
                <a:cubicBezTo>
                  <a:pt x="604" y="43"/>
                  <a:pt x="628" y="56"/>
                  <a:pt x="651" y="71"/>
                </a:cubicBezTo>
                <a:cubicBezTo>
                  <a:pt x="674" y="86"/>
                  <a:pt x="695" y="103"/>
                  <a:pt x="714" y="123"/>
                </a:cubicBezTo>
                <a:cubicBezTo>
                  <a:pt x="733" y="142"/>
                  <a:pt x="751" y="163"/>
                  <a:pt x="766" y="186"/>
                </a:cubicBezTo>
                <a:cubicBezTo>
                  <a:pt x="781" y="209"/>
                  <a:pt x="794" y="233"/>
                  <a:pt x="805" y="258"/>
                </a:cubicBezTo>
                <a:cubicBezTo>
                  <a:pt x="815" y="284"/>
                  <a:pt x="823" y="310"/>
                  <a:pt x="828" y="337"/>
                </a:cubicBezTo>
                <a:cubicBezTo>
                  <a:pt x="834" y="364"/>
                  <a:pt x="836" y="391"/>
                  <a:pt x="836" y="418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3" name="图片 352"/>
          <p:cNvPicPr/>
          <p:nvPr/>
        </p:nvPicPr>
        <p:blipFill>
          <a:blip r:embed="rId4"/>
          <a:stretch/>
        </p:blipFill>
        <p:spPr>
          <a:xfrm>
            <a:off x="760320" y="2983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4" name="文本框 353"/>
          <p:cNvSpPr txBox="1"/>
          <p:nvPr/>
        </p:nvSpPr>
        <p:spPr>
          <a:xfrm>
            <a:off x="676800" y="229464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记录帮助开发者快速定位问题。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" name="文本框 354"/>
          <p:cNvSpPr txBox="1"/>
          <p:nvPr/>
        </p:nvSpPr>
        <p:spPr>
          <a:xfrm>
            <a:off x="1077840" y="294768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错误回滚与重试机制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676800" y="328068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当任务模块发生错误时，系统可以根据预定义规则进行回滚，或在一定时间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" name="任意多边形: 形状 356"/>
          <p:cNvSpPr/>
          <p:nvPr/>
        </p:nvSpPr>
        <p:spPr>
          <a:xfrm>
            <a:off x="676800" y="4086360"/>
            <a:ext cx="300960" cy="300960"/>
          </a:xfrm>
          <a:custGeom>
            <a:avLst/>
            <a:gdLst/>
            <a:ahLst/>
            <a:cxnLst/>
            <a:rect l="0" t="0" r="r" b="b"/>
            <a:pathLst>
              <a:path w="836" h="836">
                <a:moveTo>
                  <a:pt x="836" y="418"/>
                </a:moveTo>
                <a:cubicBezTo>
                  <a:pt x="836" y="445"/>
                  <a:pt x="834" y="472"/>
                  <a:pt x="828" y="499"/>
                </a:cubicBezTo>
                <a:cubicBezTo>
                  <a:pt x="823" y="526"/>
                  <a:pt x="815" y="552"/>
                  <a:pt x="805" y="577"/>
                </a:cubicBezTo>
                <a:cubicBezTo>
                  <a:pt x="794" y="603"/>
                  <a:pt x="781" y="627"/>
                  <a:pt x="766" y="650"/>
                </a:cubicBezTo>
                <a:cubicBezTo>
                  <a:pt x="751" y="672"/>
                  <a:pt x="733" y="694"/>
                  <a:pt x="714" y="713"/>
                </a:cubicBezTo>
                <a:cubicBezTo>
                  <a:pt x="695" y="732"/>
                  <a:pt x="674" y="750"/>
                  <a:pt x="651" y="766"/>
                </a:cubicBezTo>
                <a:cubicBezTo>
                  <a:pt x="628" y="781"/>
                  <a:pt x="604" y="794"/>
                  <a:pt x="578" y="805"/>
                </a:cubicBezTo>
                <a:cubicBezTo>
                  <a:pt x="553" y="815"/>
                  <a:pt x="527" y="823"/>
                  <a:pt x="500" y="828"/>
                </a:cubicBezTo>
                <a:cubicBezTo>
                  <a:pt x="473" y="834"/>
                  <a:pt x="446" y="836"/>
                  <a:pt x="419" y="836"/>
                </a:cubicBezTo>
                <a:cubicBezTo>
                  <a:pt x="391" y="836"/>
                  <a:pt x="364" y="834"/>
                  <a:pt x="337" y="828"/>
                </a:cubicBezTo>
                <a:cubicBezTo>
                  <a:pt x="310" y="823"/>
                  <a:pt x="284" y="815"/>
                  <a:pt x="259" y="805"/>
                </a:cubicBezTo>
                <a:cubicBezTo>
                  <a:pt x="233" y="794"/>
                  <a:pt x="209" y="781"/>
                  <a:pt x="185" y="766"/>
                </a:cubicBezTo>
                <a:cubicBezTo>
                  <a:pt x="163" y="750"/>
                  <a:pt x="142" y="732"/>
                  <a:pt x="122" y="713"/>
                </a:cubicBezTo>
                <a:cubicBezTo>
                  <a:pt x="103" y="694"/>
                  <a:pt x="85" y="672"/>
                  <a:pt x="70" y="650"/>
                </a:cubicBezTo>
                <a:cubicBezTo>
                  <a:pt x="55" y="627"/>
                  <a:pt x="42" y="603"/>
                  <a:pt x="32" y="577"/>
                </a:cubicBezTo>
                <a:cubicBezTo>
                  <a:pt x="21" y="552"/>
                  <a:pt x="13" y="526"/>
                  <a:pt x="8" y="499"/>
                </a:cubicBezTo>
                <a:cubicBezTo>
                  <a:pt x="2" y="472"/>
                  <a:pt x="0" y="445"/>
                  <a:pt x="0" y="418"/>
                </a:cubicBezTo>
                <a:cubicBezTo>
                  <a:pt x="0" y="390"/>
                  <a:pt x="2" y="363"/>
                  <a:pt x="8" y="336"/>
                </a:cubicBezTo>
                <a:cubicBezTo>
                  <a:pt x="13" y="309"/>
                  <a:pt x="21" y="283"/>
                  <a:pt x="32" y="258"/>
                </a:cubicBezTo>
                <a:cubicBezTo>
                  <a:pt x="42" y="232"/>
                  <a:pt x="55" y="208"/>
                  <a:pt x="70" y="185"/>
                </a:cubicBezTo>
                <a:cubicBezTo>
                  <a:pt x="85" y="163"/>
                  <a:pt x="103" y="141"/>
                  <a:pt x="122" y="122"/>
                </a:cubicBezTo>
                <a:cubicBezTo>
                  <a:pt x="142" y="103"/>
                  <a:pt x="163" y="85"/>
                  <a:pt x="185" y="70"/>
                </a:cubicBezTo>
                <a:cubicBezTo>
                  <a:pt x="209" y="55"/>
                  <a:pt x="233" y="42"/>
                  <a:pt x="259" y="31"/>
                </a:cubicBezTo>
                <a:cubicBezTo>
                  <a:pt x="284" y="21"/>
                  <a:pt x="310" y="13"/>
                  <a:pt x="337" y="8"/>
                </a:cubicBezTo>
                <a:cubicBezTo>
                  <a:pt x="364" y="2"/>
                  <a:pt x="391" y="0"/>
                  <a:pt x="419" y="0"/>
                </a:cubicBezTo>
                <a:cubicBezTo>
                  <a:pt x="446" y="0"/>
                  <a:pt x="473" y="2"/>
                  <a:pt x="500" y="8"/>
                </a:cubicBezTo>
                <a:cubicBezTo>
                  <a:pt x="527" y="13"/>
                  <a:pt x="553" y="21"/>
                  <a:pt x="578" y="31"/>
                </a:cubicBezTo>
                <a:cubicBezTo>
                  <a:pt x="604" y="42"/>
                  <a:pt x="628" y="55"/>
                  <a:pt x="651" y="70"/>
                </a:cubicBezTo>
                <a:cubicBezTo>
                  <a:pt x="674" y="85"/>
                  <a:pt x="695" y="103"/>
                  <a:pt x="714" y="122"/>
                </a:cubicBezTo>
                <a:cubicBezTo>
                  <a:pt x="733" y="141"/>
                  <a:pt x="751" y="163"/>
                  <a:pt x="766" y="185"/>
                </a:cubicBezTo>
                <a:cubicBezTo>
                  <a:pt x="781" y="208"/>
                  <a:pt x="794" y="232"/>
                  <a:pt x="805" y="258"/>
                </a:cubicBezTo>
                <a:cubicBezTo>
                  <a:pt x="815" y="283"/>
                  <a:pt x="823" y="309"/>
                  <a:pt x="828" y="336"/>
                </a:cubicBezTo>
                <a:cubicBezTo>
                  <a:pt x="834" y="363"/>
                  <a:pt x="836" y="390"/>
                  <a:pt x="836" y="418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8" name="图片 357"/>
          <p:cNvPicPr/>
          <p:nvPr/>
        </p:nvPicPr>
        <p:blipFill>
          <a:blip r:embed="rId5"/>
          <a:stretch/>
        </p:blipFill>
        <p:spPr>
          <a:xfrm>
            <a:off x="752040" y="416988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9" name="文本框 358"/>
          <p:cNvSpPr txBox="1"/>
          <p:nvPr/>
        </p:nvSpPr>
        <p:spPr>
          <a:xfrm>
            <a:off x="676800" y="348120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内重试任务，确保系统的稳定性和容错性。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" name="文本框 359"/>
          <p:cNvSpPr txBox="1"/>
          <p:nvPr/>
        </p:nvSpPr>
        <p:spPr>
          <a:xfrm>
            <a:off x="1077840" y="413424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性能分析与优化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" name="文本框 360"/>
          <p:cNvSpPr txBox="1"/>
          <p:nvPr/>
        </p:nvSpPr>
        <p:spPr>
          <a:xfrm>
            <a:off x="676800" y="446760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监控任务链的执行效率和响应速度，识别性能瓶颈，并实时调整系统资源分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2" name="任意多边形: 形状 361"/>
          <p:cNvSpPr/>
          <p:nvPr/>
        </p:nvSpPr>
        <p:spPr>
          <a:xfrm>
            <a:off x="5448240" y="1571040"/>
            <a:ext cx="4713840" cy="2089440"/>
          </a:xfrm>
          <a:custGeom>
            <a:avLst/>
            <a:gdLst/>
            <a:ahLst/>
            <a:cxnLst/>
            <a:rect l="0" t="0" r="r" b="b"/>
            <a:pathLst>
              <a:path w="13094" h="5804">
                <a:moveTo>
                  <a:pt x="15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5618"/>
                </a:lnTo>
                <a:cubicBezTo>
                  <a:pt x="13094" y="5643"/>
                  <a:pt x="13089" y="5666"/>
                  <a:pt x="13079" y="5689"/>
                </a:cubicBezTo>
                <a:cubicBezTo>
                  <a:pt x="13070" y="5712"/>
                  <a:pt x="13057" y="5732"/>
                  <a:pt x="13039" y="5749"/>
                </a:cubicBezTo>
                <a:cubicBezTo>
                  <a:pt x="13022" y="5767"/>
                  <a:pt x="13002" y="5780"/>
                  <a:pt x="12979" y="5790"/>
                </a:cubicBezTo>
                <a:cubicBezTo>
                  <a:pt x="12956" y="5799"/>
                  <a:pt x="12932" y="5804"/>
                  <a:pt x="12908" y="5804"/>
                </a:cubicBezTo>
                <a:lnTo>
                  <a:pt x="186" y="5804"/>
                </a:lnTo>
                <a:cubicBezTo>
                  <a:pt x="161" y="5804"/>
                  <a:pt x="138" y="5799"/>
                  <a:pt x="115" y="5790"/>
                </a:cubicBezTo>
                <a:cubicBezTo>
                  <a:pt x="92" y="5780"/>
                  <a:pt x="72" y="5767"/>
                  <a:pt x="55" y="5749"/>
                </a:cubicBezTo>
                <a:cubicBezTo>
                  <a:pt x="37" y="5732"/>
                  <a:pt x="24" y="5712"/>
                  <a:pt x="15" y="5689"/>
                </a:cubicBezTo>
                <a:cubicBezTo>
                  <a:pt x="5" y="5666"/>
                  <a:pt x="0" y="5643"/>
                  <a:pt x="0" y="5618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3" name="任意多边形: 形状 362"/>
          <p:cNvSpPr/>
          <p:nvPr/>
        </p:nvSpPr>
        <p:spPr>
          <a:xfrm>
            <a:off x="5448240" y="1571040"/>
            <a:ext cx="4713840" cy="2089440"/>
          </a:xfrm>
          <a:custGeom>
            <a:avLst/>
            <a:gdLst/>
            <a:ahLst/>
            <a:cxnLst/>
            <a:rect l="0" t="0" r="r" b="b"/>
            <a:pathLst>
              <a:path w="13094" h="5804">
                <a:moveTo>
                  <a:pt x="0" y="5618"/>
                </a:move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5618"/>
                </a:lnTo>
                <a:cubicBezTo>
                  <a:pt x="13094" y="5643"/>
                  <a:pt x="13089" y="5666"/>
                  <a:pt x="13079" y="5689"/>
                </a:cubicBezTo>
                <a:cubicBezTo>
                  <a:pt x="13070" y="5712"/>
                  <a:pt x="13057" y="5732"/>
                  <a:pt x="13039" y="5749"/>
                </a:cubicBezTo>
                <a:cubicBezTo>
                  <a:pt x="13022" y="5767"/>
                  <a:pt x="13002" y="5780"/>
                  <a:pt x="12979" y="5790"/>
                </a:cubicBezTo>
                <a:cubicBezTo>
                  <a:pt x="12956" y="5799"/>
                  <a:pt x="12932" y="5804"/>
                  <a:pt x="12908" y="5804"/>
                </a:cubicBezTo>
                <a:lnTo>
                  <a:pt x="186" y="5804"/>
                </a:lnTo>
                <a:cubicBezTo>
                  <a:pt x="161" y="5804"/>
                  <a:pt x="138" y="5799"/>
                  <a:pt x="115" y="5790"/>
                </a:cubicBezTo>
                <a:cubicBezTo>
                  <a:pt x="92" y="5780"/>
                  <a:pt x="72" y="5767"/>
                  <a:pt x="55" y="5749"/>
                </a:cubicBezTo>
                <a:cubicBezTo>
                  <a:pt x="37" y="5732"/>
                  <a:pt x="24" y="5712"/>
                  <a:pt x="15" y="5689"/>
                </a:cubicBezTo>
                <a:cubicBezTo>
                  <a:pt x="5" y="5666"/>
                  <a:pt x="0" y="5643"/>
                  <a:pt x="0" y="5618"/>
                </a:cubicBezTo>
                <a:moveTo>
                  <a:pt x="24" y="185"/>
                </a:moveTo>
                <a:lnTo>
                  <a:pt x="24" y="5618"/>
                </a:lnTo>
                <a:cubicBezTo>
                  <a:pt x="24" y="5629"/>
                  <a:pt x="25" y="5639"/>
                  <a:pt x="27" y="5650"/>
                </a:cubicBezTo>
                <a:cubicBezTo>
                  <a:pt x="29" y="5660"/>
                  <a:pt x="32" y="5670"/>
                  <a:pt x="36" y="5680"/>
                </a:cubicBezTo>
                <a:cubicBezTo>
                  <a:pt x="40" y="5690"/>
                  <a:pt x="45" y="5700"/>
                  <a:pt x="51" y="5708"/>
                </a:cubicBezTo>
                <a:cubicBezTo>
                  <a:pt x="57" y="5717"/>
                  <a:pt x="64" y="5725"/>
                  <a:pt x="71" y="5733"/>
                </a:cubicBezTo>
                <a:cubicBezTo>
                  <a:pt x="79" y="5741"/>
                  <a:pt x="87" y="5747"/>
                  <a:pt x="96" y="5753"/>
                </a:cubicBezTo>
                <a:cubicBezTo>
                  <a:pt x="105" y="5759"/>
                  <a:pt x="114" y="5764"/>
                  <a:pt x="124" y="5768"/>
                </a:cubicBezTo>
                <a:cubicBezTo>
                  <a:pt x="134" y="5772"/>
                  <a:pt x="144" y="5775"/>
                  <a:pt x="154" y="5777"/>
                </a:cubicBezTo>
                <a:cubicBezTo>
                  <a:pt x="165" y="5780"/>
                  <a:pt x="175" y="5781"/>
                  <a:pt x="186" y="5781"/>
                </a:cubicBezTo>
                <a:lnTo>
                  <a:pt x="12908" y="5781"/>
                </a:lnTo>
                <a:cubicBezTo>
                  <a:pt x="12919" y="5781"/>
                  <a:pt x="12929" y="5780"/>
                  <a:pt x="12940" y="5777"/>
                </a:cubicBezTo>
                <a:cubicBezTo>
                  <a:pt x="12950" y="5775"/>
                  <a:pt x="12960" y="5772"/>
                  <a:pt x="12970" y="5768"/>
                </a:cubicBezTo>
                <a:cubicBezTo>
                  <a:pt x="12980" y="5764"/>
                  <a:pt x="12989" y="5759"/>
                  <a:pt x="12998" y="5753"/>
                </a:cubicBezTo>
                <a:cubicBezTo>
                  <a:pt x="13007" y="5747"/>
                  <a:pt x="13015" y="5741"/>
                  <a:pt x="13023" y="5733"/>
                </a:cubicBezTo>
                <a:cubicBezTo>
                  <a:pt x="13030" y="5725"/>
                  <a:pt x="13037" y="5717"/>
                  <a:pt x="13043" y="5708"/>
                </a:cubicBezTo>
                <a:cubicBezTo>
                  <a:pt x="13049" y="5700"/>
                  <a:pt x="13054" y="5690"/>
                  <a:pt x="13058" y="5680"/>
                </a:cubicBezTo>
                <a:cubicBezTo>
                  <a:pt x="13062" y="5670"/>
                  <a:pt x="13065" y="5660"/>
                  <a:pt x="13067" y="5650"/>
                </a:cubicBezTo>
                <a:cubicBezTo>
                  <a:pt x="13069" y="5639"/>
                  <a:pt x="13070" y="5629"/>
                  <a:pt x="13070" y="5618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3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4" name="任意多边形: 形状 363"/>
          <p:cNvSpPr/>
          <p:nvPr/>
        </p:nvSpPr>
        <p:spPr>
          <a:xfrm>
            <a:off x="5448240" y="3793680"/>
            <a:ext cx="4713840" cy="3593880"/>
          </a:xfrm>
          <a:custGeom>
            <a:avLst/>
            <a:gdLst/>
            <a:ahLst/>
            <a:cxnLst/>
            <a:rect l="0" t="0" r="r" b="b"/>
            <a:pathLst>
              <a:path w="13094" h="9983">
                <a:moveTo>
                  <a:pt x="15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9797"/>
                </a:lnTo>
                <a:cubicBezTo>
                  <a:pt x="13094" y="9822"/>
                  <a:pt x="13089" y="9845"/>
                  <a:pt x="13079" y="9868"/>
                </a:cubicBezTo>
                <a:cubicBezTo>
                  <a:pt x="13070" y="9891"/>
                  <a:pt x="13057" y="9911"/>
                  <a:pt x="13039" y="9928"/>
                </a:cubicBezTo>
                <a:cubicBezTo>
                  <a:pt x="13022" y="9946"/>
                  <a:pt x="13002" y="9959"/>
                  <a:pt x="12979" y="9969"/>
                </a:cubicBezTo>
                <a:cubicBezTo>
                  <a:pt x="12956" y="9978"/>
                  <a:pt x="12933" y="9983"/>
                  <a:pt x="12908" y="9983"/>
                </a:cubicBezTo>
                <a:lnTo>
                  <a:pt x="186" y="9983"/>
                </a:lnTo>
                <a:cubicBezTo>
                  <a:pt x="161" y="9983"/>
                  <a:pt x="138" y="9978"/>
                  <a:pt x="115" y="9969"/>
                </a:cubicBezTo>
                <a:cubicBezTo>
                  <a:pt x="92" y="9959"/>
                  <a:pt x="72" y="9946"/>
                  <a:pt x="55" y="9928"/>
                </a:cubicBezTo>
                <a:cubicBezTo>
                  <a:pt x="37" y="9911"/>
                  <a:pt x="24" y="9891"/>
                  <a:pt x="15" y="9868"/>
                </a:cubicBezTo>
                <a:cubicBezTo>
                  <a:pt x="5" y="9845"/>
                  <a:pt x="0" y="9822"/>
                  <a:pt x="0" y="9797"/>
                </a:cubicBez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5" name="任意多边形: 形状 364"/>
          <p:cNvSpPr/>
          <p:nvPr/>
        </p:nvSpPr>
        <p:spPr>
          <a:xfrm>
            <a:off x="5448240" y="3793680"/>
            <a:ext cx="4713840" cy="3593880"/>
          </a:xfrm>
          <a:custGeom>
            <a:avLst/>
            <a:gdLst/>
            <a:ahLst/>
            <a:cxnLst/>
            <a:rect l="0" t="0" r="r" b="b"/>
            <a:pathLst>
              <a:path w="13094" h="9983">
                <a:moveTo>
                  <a:pt x="0" y="9797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9797"/>
                </a:lnTo>
                <a:cubicBezTo>
                  <a:pt x="13094" y="9822"/>
                  <a:pt x="13089" y="9845"/>
                  <a:pt x="13079" y="9868"/>
                </a:cubicBezTo>
                <a:cubicBezTo>
                  <a:pt x="13070" y="9891"/>
                  <a:pt x="13057" y="9911"/>
                  <a:pt x="13039" y="9928"/>
                </a:cubicBezTo>
                <a:cubicBezTo>
                  <a:pt x="13022" y="9946"/>
                  <a:pt x="13002" y="9959"/>
                  <a:pt x="12979" y="9969"/>
                </a:cubicBezTo>
                <a:cubicBezTo>
                  <a:pt x="12956" y="9978"/>
                  <a:pt x="12932" y="9983"/>
                  <a:pt x="12908" y="9983"/>
                </a:cubicBezTo>
                <a:lnTo>
                  <a:pt x="186" y="9983"/>
                </a:lnTo>
                <a:cubicBezTo>
                  <a:pt x="161" y="9983"/>
                  <a:pt x="138" y="9978"/>
                  <a:pt x="115" y="9969"/>
                </a:cubicBezTo>
                <a:cubicBezTo>
                  <a:pt x="92" y="9959"/>
                  <a:pt x="72" y="9946"/>
                  <a:pt x="55" y="9928"/>
                </a:cubicBezTo>
                <a:cubicBezTo>
                  <a:pt x="37" y="9911"/>
                  <a:pt x="24" y="9891"/>
                  <a:pt x="15" y="9868"/>
                </a:cubicBezTo>
                <a:cubicBezTo>
                  <a:pt x="5" y="9845"/>
                  <a:pt x="0" y="9822"/>
                  <a:pt x="0" y="9797"/>
                </a:cubicBezTo>
                <a:moveTo>
                  <a:pt x="24" y="186"/>
                </a:moveTo>
                <a:lnTo>
                  <a:pt x="24" y="9797"/>
                </a:lnTo>
                <a:cubicBezTo>
                  <a:pt x="24" y="9808"/>
                  <a:pt x="25" y="9818"/>
                  <a:pt x="27" y="9829"/>
                </a:cubicBezTo>
                <a:cubicBezTo>
                  <a:pt x="29" y="9839"/>
                  <a:pt x="32" y="9849"/>
                  <a:pt x="36" y="9859"/>
                </a:cubicBezTo>
                <a:cubicBezTo>
                  <a:pt x="40" y="9869"/>
                  <a:pt x="45" y="9879"/>
                  <a:pt x="51" y="9887"/>
                </a:cubicBezTo>
                <a:cubicBezTo>
                  <a:pt x="57" y="9896"/>
                  <a:pt x="64" y="9904"/>
                  <a:pt x="71" y="9912"/>
                </a:cubicBezTo>
                <a:cubicBezTo>
                  <a:pt x="79" y="9920"/>
                  <a:pt x="87" y="9926"/>
                  <a:pt x="96" y="9932"/>
                </a:cubicBezTo>
                <a:cubicBezTo>
                  <a:pt x="105" y="9938"/>
                  <a:pt x="114" y="9943"/>
                  <a:pt x="124" y="9947"/>
                </a:cubicBezTo>
                <a:cubicBezTo>
                  <a:pt x="134" y="9951"/>
                  <a:pt x="144" y="9954"/>
                  <a:pt x="154" y="9957"/>
                </a:cubicBezTo>
                <a:cubicBezTo>
                  <a:pt x="165" y="9959"/>
                  <a:pt x="175" y="9960"/>
                  <a:pt x="186" y="9960"/>
                </a:cubicBezTo>
                <a:lnTo>
                  <a:pt x="12908" y="9960"/>
                </a:lnTo>
                <a:cubicBezTo>
                  <a:pt x="12919" y="9960"/>
                  <a:pt x="12929" y="9959"/>
                  <a:pt x="12940" y="9957"/>
                </a:cubicBezTo>
                <a:cubicBezTo>
                  <a:pt x="12950" y="9954"/>
                  <a:pt x="12960" y="9951"/>
                  <a:pt x="12970" y="9947"/>
                </a:cubicBezTo>
                <a:cubicBezTo>
                  <a:pt x="12980" y="9943"/>
                  <a:pt x="12989" y="9938"/>
                  <a:pt x="12998" y="9932"/>
                </a:cubicBezTo>
                <a:cubicBezTo>
                  <a:pt x="13007" y="9926"/>
                  <a:pt x="13015" y="9920"/>
                  <a:pt x="13023" y="9912"/>
                </a:cubicBezTo>
                <a:cubicBezTo>
                  <a:pt x="13030" y="9904"/>
                  <a:pt x="13037" y="9896"/>
                  <a:pt x="13043" y="9887"/>
                </a:cubicBezTo>
                <a:cubicBezTo>
                  <a:pt x="13049" y="9879"/>
                  <a:pt x="13054" y="9869"/>
                  <a:pt x="13058" y="9859"/>
                </a:cubicBezTo>
                <a:cubicBezTo>
                  <a:pt x="13062" y="9849"/>
                  <a:pt x="13065" y="9839"/>
                  <a:pt x="13067" y="9829"/>
                </a:cubicBezTo>
                <a:cubicBezTo>
                  <a:pt x="13069" y="9818"/>
                  <a:pt x="13070" y="9808"/>
                  <a:pt x="13070" y="9797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5"/>
                  <a:pt x="13043" y="96"/>
                </a:cubicBezTo>
                <a:cubicBezTo>
                  <a:pt x="13037" y="87"/>
                  <a:pt x="13030" y="79"/>
                  <a:pt x="13023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40" y="27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6" name="任意多边形: 形状 365"/>
          <p:cNvSpPr/>
          <p:nvPr/>
        </p:nvSpPr>
        <p:spPr>
          <a:xfrm>
            <a:off x="5590440" y="4236840"/>
            <a:ext cx="4429440" cy="3008520"/>
          </a:xfrm>
          <a:custGeom>
            <a:avLst/>
            <a:gdLst/>
            <a:ahLst/>
            <a:cxnLst/>
            <a:rect l="0" t="0" r="r" b="b"/>
            <a:pathLst>
              <a:path w="12304" h="8357">
                <a:moveTo>
                  <a:pt x="0" y="8172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5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3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8" y="5"/>
                  <a:pt x="150" y="3"/>
                </a:cubicBezTo>
                <a:cubicBezTo>
                  <a:pt x="161" y="1"/>
                  <a:pt x="174" y="0"/>
                  <a:pt x="186" y="0"/>
                </a:cubicBezTo>
                <a:lnTo>
                  <a:pt x="12118" y="0"/>
                </a:lnTo>
                <a:cubicBezTo>
                  <a:pt x="12130" y="0"/>
                  <a:pt x="12143" y="1"/>
                  <a:pt x="12154" y="3"/>
                </a:cubicBezTo>
                <a:cubicBezTo>
                  <a:pt x="12166" y="5"/>
                  <a:pt x="12178" y="9"/>
                  <a:pt x="12189" y="14"/>
                </a:cubicBezTo>
                <a:cubicBezTo>
                  <a:pt x="12201" y="18"/>
                  <a:pt x="12211" y="24"/>
                  <a:pt x="12221" y="31"/>
                </a:cubicBezTo>
                <a:cubicBezTo>
                  <a:pt x="12232" y="38"/>
                  <a:pt x="12241" y="45"/>
                  <a:pt x="12250" y="54"/>
                </a:cubicBezTo>
                <a:cubicBezTo>
                  <a:pt x="12258" y="63"/>
                  <a:pt x="12266" y="72"/>
                  <a:pt x="12273" y="82"/>
                </a:cubicBezTo>
                <a:cubicBezTo>
                  <a:pt x="12279" y="92"/>
                  <a:pt x="12285" y="103"/>
                  <a:pt x="12290" y="114"/>
                </a:cubicBezTo>
                <a:cubicBezTo>
                  <a:pt x="12294" y="125"/>
                  <a:pt x="12298" y="137"/>
                  <a:pt x="12300" y="149"/>
                </a:cubicBezTo>
                <a:cubicBezTo>
                  <a:pt x="12303" y="161"/>
                  <a:pt x="12304" y="173"/>
                  <a:pt x="12304" y="185"/>
                </a:cubicBezTo>
                <a:lnTo>
                  <a:pt x="12304" y="8172"/>
                </a:lnTo>
                <a:cubicBezTo>
                  <a:pt x="12304" y="8184"/>
                  <a:pt x="12303" y="8196"/>
                  <a:pt x="12300" y="8208"/>
                </a:cubicBezTo>
                <a:cubicBezTo>
                  <a:pt x="12298" y="8220"/>
                  <a:pt x="12294" y="8231"/>
                  <a:pt x="12290" y="8243"/>
                </a:cubicBezTo>
                <a:cubicBezTo>
                  <a:pt x="12285" y="8254"/>
                  <a:pt x="12279" y="8265"/>
                  <a:pt x="12273" y="8275"/>
                </a:cubicBezTo>
                <a:cubicBezTo>
                  <a:pt x="12266" y="8285"/>
                  <a:pt x="12258" y="8294"/>
                  <a:pt x="12250" y="8303"/>
                </a:cubicBezTo>
                <a:cubicBezTo>
                  <a:pt x="12241" y="8311"/>
                  <a:pt x="12232" y="8319"/>
                  <a:pt x="12221" y="8326"/>
                </a:cubicBezTo>
                <a:cubicBezTo>
                  <a:pt x="12211" y="8333"/>
                  <a:pt x="12201" y="8338"/>
                  <a:pt x="12189" y="8343"/>
                </a:cubicBezTo>
                <a:cubicBezTo>
                  <a:pt x="12178" y="8348"/>
                  <a:pt x="12166" y="8351"/>
                  <a:pt x="12154" y="8354"/>
                </a:cubicBezTo>
                <a:cubicBezTo>
                  <a:pt x="12143" y="8356"/>
                  <a:pt x="12130" y="8357"/>
                  <a:pt x="12118" y="8357"/>
                </a:cubicBezTo>
                <a:lnTo>
                  <a:pt x="186" y="8357"/>
                </a:lnTo>
                <a:cubicBezTo>
                  <a:pt x="174" y="8357"/>
                  <a:pt x="161" y="8356"/>
                  <a:pt x="150" y="8354"/>
                </a:cubicBezTo>
                <a:cubicBezTo>
                  <a:pt x="138" y="8351"/>
                  <a:pt x="126" y="8348"/>
                  <a:pt x="115" y="8343"/>
                </a:cubicBezTo>
                <a:cubicBezTo>
                  <a:pt x="103" y="8338"/>
                  <a:pt x="93" y="8333"/>
                  <a:pt x="83" y="8326"/>
                </a:cubicBezTo>
                <a:cubicBezTo>
                  <a:pt x="72" y="8319"/>
                  <a:pt x="63" y="8311"/>
                  <a:pt x="54" y="8303"/>
                </a:cubicBezTo>
                <a:cubicBezTo>
                  <a:pt x="46" y="8294"/>
                  <a:pt x="38" y="8285"/>
                  <a:pt x="31" y="8275"/>
                </a:cubicBezTo>
                <a:cubicBezTo>
                  <a:pt x="25" y="8265"/>
                  <a:pt x="19" y="8254"/>
                  <a:pt x="14" y="8243"/>
                </a:cubicBezTo>
                <a:cubicBezTo>
                  <a:pt x="10" y="8231"/>
                  <a:pt x="6" y="8220"/>
                  <a:pt x="4" y="8208"/>
                </a:cubicBezTo>
                <a:cubicBezTo>
                  <a:pt x="1" y="8196"/>
                  <a:pt x="0" y="8184"/>
                  <a:pt x="0" y="8172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" name="文本框 366"/>
          <p:cNvSpPr txBox="1"/>
          <p:nvPr/>
        </p:nvSpPr>
        <p:spPr>
          <a:xfrm>
            <a:off x="676800" y="466812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配，提高系统在大规模部署环境中的表现。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文本框 367"/>
          <p:cNvSpPr txBox="1"/>
          <p:nvPr/>
        </p:nvSpPr>
        <p:spPr>
          <a:xfrm>
            <a:off x="7136640" y="172764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回调机制工作流程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9" name="文本框 368"/>
          <p:cNvSpPr txBox="1"/>
          <p:nvPr/>
        </p:nvSpPr>
        <p:spPr>
          <a:xfrm>
            <a:off x="5590800" y="39506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回调实现示例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6593400" y="395640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6728040" y="3950640"/>
            <a:ext cx="168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2" name="文本框 371"/>
          <p:cNvSpPr txBox="1"/>
          <p:nvPr/>
        </p:nvSpPr>
        <p:spPr>
          <a:xfrm>
            <a:off x="6895080" y="3956400"/>
            <a:ext cx="3801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3-5)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3" name="文本框 372"/>
          <p:cNvSpPr txBox="1"/>
          <p:nvPr/>
        </p:nvSpPr>
        <p:spPr>
          <a:xfrm>
            <a:off x="5690880" y="4356720"/>
            <a:ext cx="3732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from langchain.callbacks import StdOutCallbackHandler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文本框 373"/>
          <p:cNvSpPr txBox="1"/>
          <p:nvPr/>
        </p:nvSpPr>
        <p:spPr>
          <a:xfrm>
            <a:off x="5690880" y="4532040"/>
            <a:ext cx="3099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from langchain.chains import SequentialChain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文本框 374"/>
          <p:cNvSpPr txBox="1"/>
          <p:nvPr/>
        </p:nvSpPr>
        <p:spPr>
          <a:xfrm>
            <a:off x="5690880" y="48830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" name="文本框 375"/>
          <p:cNvSpPr txBox="1"/>
          <p:nvPr/>
        </p:nvSpPr>
        <p:spPr>
          <a:xfrm>
            <a:off x="5831280" y="486792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0E0E0"/>
                </a:solidFill>
                <a:effectLst/>
                <a:uFillTx/>
                <a:latin typeface="WenQuanYiZenHei"/>
                <a:ea typeface="WenQuanYiZenHei"/>
              </a:rPr>
              <a:t>创建回调处理程序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7" name="文本框 376"/>
          <p:cNvSpPr txBox="1"/>
          <p:nvPr/>
        </p:nvSpPr>
        <p:spPr>
          <a:xfrm>
            <a:off x="5690880" y="5058720"/>
            <a:ext cx="2395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callback = StdOutCallbackHandler()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" name="文本框 377"/>
          <p:cNvSpPr txBox="1"/>
          <p:nvPr/>
        </p:nvSpPr>
        <p:spPr>
          <a:xfrm>
            <a:off x="5690880" y="540972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9" name="文本框 378"/>
          <p:cNvSpPr txBox="1"/>
          <p:nvPr/>
        </p:nvSpPr>
        <p:spPr>
          <a:xfrm>
            <a:off x="5831280" y="539424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0E0E0"/>
                </a:solidFill>
                <a:effectLst/>
                <a:uFillTx/>
                <a:latin typeface="WenQuanYiZenHei"/>
                <a:ea typeface="WenQuanYiZenHei"/>
              </a:rPr>
              <a:t>创建任务链并添加回调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0" name="文本框 379"/>
          <p:cNvSpPr txBox="1"/>
          <p:nvPr/>
        </p:nvSpPr>
        <p:spPr>
          <a:xfrm>
            <a:off x="5690880" y="558504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chain = SequentialChain(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文本框 380"/>
          <p:cNvSpPr txBox="1"/>
          <p:nvPr/>
        </p:nvSpPr>
        <p:spPr>
          <a:xfrm>
            <a:off x="5690880" y="5760720"/>
            <a:ext cx="2535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    chains=[template_1, template_2],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文本框 381"/>
          <p:cNvSpPr txBox="1"/>
          <p:nvPr/>
        </p:nvSpPr>
        <p:spPr>
          <a:xfrm>
            <a:off x="5690880" y="5936040"/>
            <a:ext cx="2324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    input_variables=["question"],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3" name="文本框 382"/>
          <p:cNvSpPr txBox="1"/>
          <p:nvPr/>
        </p:nvSpPr>
        <p:spPr>
          <a:xfrm>
            <a:off x="5690880" y="611172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    callbacks=[callback],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4" name="文本框 383"/>
          <p:cNvSpPr txBox="1"/>
          <p:nvPr/>
        </p:nvSpPr>
        <p:spPr>
          <a:xfrm>
            <a:off x="5690880" y="628704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    verbose=True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5" name="文本框 384"/>
          <p:cNvSpPr txBox="1"/>
          <p:nvPr/>
        </p:nvSpPr>
        <p:spPr>
          <a:xfrm>
            <a:off x="5690880" y="646272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6" name="文本框 385"/>
          <p:cNvSpPr txBox="1"/>
          <p:nvPr/>
        </p:nvSpPr>
        <p:spPr>
          <a:xfrm>
            <a:off x="5690880" y="68133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7" name="文本框 386"/>
          <p:cNvSpPr txBox="1"/>
          <p:nvPr/>
        </p:nvSpPr>
        <p:spPr>
          <a:xfrm>
            <a:off x="5831280" y="679824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0E0E0"/>
                </a:solidFill>
                <a:effectLst/>
                <a:uFillTx/>
                <a:latin typeface="WenQuanYiZenHei"/>
                <a:ea typeface="WenQuanYiZenHei"/>
              </a:rPr>
              <a:t>执行任务链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8" name="文本框 387"/>
          <p:cNvSpPr txBox="1"/>
          <p:nvPr/>
        </p:nvSpPr>
        <p:spPr>
          <a:xfrm>
            <a:off x="5690880" y="6989040"/>
            <a:ext cx="2183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response = chain({"question": 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9" name="文本框 388"/>
          <p:cNvSpPr txBox="1"/>
          <p:nvPr/>
        </p:nvSpPr>
        <p:spPr>
          <a:xfrm>
            <a:off x="7867440" y="697392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0E0E0"/>
                </a:solidFill>
                <a:effectLst/>
                <a:uFillTx/>
                <a:latin typeface="WenQuanYiZenHei"/>
                <a:ea typeface="WenQuanYiZenHei"/>
              </a:rPr>
              <a:t>最新的财务数据是什么？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0" name="图片 389"/>
          <p:cNvPicPr/>
          <p:nvPr/>
        </p:nvPicPr>
        <p:blipFill>
          <a:blip r:embed="rId6"/>
          <a:stretch/>
        </p:blipFill>
        <p:spPr>
          <a:xfrm>
            <a:off x="534960" y="756288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1" name="文本框 390"/>
          <p:cNvSpPr txBox="1"/>
          <p:nvPr/>
        </p:nvSpPr>
        <p:spPr>
          <a:xfrm>
            <a:off x="9154440" y="698904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"})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文本框 391"/>
          <p:cNvSpPr txBox="1"/>
          <p:nvPr/>
        </p:nvSpPr>
        <p:spPr>
          <a:xfrm>
            <a:off x="693720" y="7550280"/>
            <a:ext cx="2817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回调机制对于监控链条的执行效率和响应速度至关重要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3" name="图片 392"/>
          <p:cNvPicPr/>
          <p:nvPr/>
        </p:nvPicPr>
        <p:blipFill>
          <a:blip r:embed="rId7"/>
          <a:stretch/>
        </p:blipFill>
        <p:spPr>
          <a:xfrm>
            <a:off x="0" y="0"/>
            <a:ext cx="10696320" cy="785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4" name="任意多边形: 形状 393"/>
          <p:cNvSpPr/>
          <p:nvPr/>
        </p:nvSpPr>
        <p:spPr>
          <a:xfrm>
            <a:off x="5590440" y="224784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0" y="1301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3" y="38"/>
                  <a:pt x="84" y="31"/>
                </a:cubicBezTo>
                <a:cubicBezTo>
                  <a:pt x="94" y="24"/>
                  <a:pt x="104" y="19"/>
                  <a:pt x="116" y="14"/>
                </a:cubicBezTo>
                <a:cubicBezTo>
                  <a:pt x="127" y="9"/>
                  <a:pt x="139" y="6"/>
                  <a:pt x="151" y="3"/>
                </a:cubicBezTo>
                <a:cubicBezTo>
                  <a:pt x="162" y="1"/>
                  <a:pt x="175" y="0"/>
                  <a:pt x="187" y="0"/>
                </a:cubicBezTo>
                <a:lnTo>
                  <a:pt x="1301" y="0"/>
                </a:lnTo>
                <a:cubicBezTo>
                  <a:pt x="1313" y="0"/>
                  <a:pt x="1325" y="1"/>
                  <a:pt x="1337" y="3"/>
                </a:cubicBezTo>
                <a:cubicBezTo>
                  <a:pt x="1349" y="6"/>
                  <a:pt x="1361" y="9"/>
                  <a:pt x="1372" y="14"/>
                </a:cubicBezTo>
                <a:cubicBezTo>
                  <a:pt x="1383" y="19"/>
                  <a:pt x="1394" y="24"/>
                  <a:pt x="1404" y="31"/>
                </a:cubicBezTo>
                <a:cubicBezTo>
                  <a:pt x="1414" y="38"/>
                  <a:pt x="1424" y="46"/>
                  <a:pt x="1432" y="54"/>
                </a:cubicBezTo>
                <a:cubicBezTo>
                  <a:pt x="1441" y="63"/>
                  <a:pt x="1449" y="72"/>
                  <a:pt x="1455" y="82"/>
                </a:cubicBezTo>
                <a:cubicBezTo>
                  <a:pt x="1462" y="92"/>
                  <a:pt x="1468" y="103"/>
                  <a:pt x="1473" y="114"/>
                </a:cubicBezTo>
                <a:cubicBezTo>
                  <a:pt x="1477" y="126"/>
                  <a:pt x="1481" y="137"/>
                  <a:pt x="1483" y="149"/>
                </a:cubicBezTo>
                <a:cubicBezTo>
                  <a:pt x="1485" y="161"/>
                  <a:pt x="1487" y="173"/>
                  <a:pt x="1487" y="186"/>
                </a:cubicBezTo>
                <a:lnTo>
                  <a:pt x="1487" y="1301"/>
                </a:lnTo>
                <a:cubicBezTo>
                  <a:pt x="1487" y="1313"/>
                  <a:pt x="1485" y="1325"/>
                  <a:pt x="1483" y="1337"/>
                </a:cubicBezTo>
                <a:cubicBezTo>
                  <a:pt x="1481" y="1349"/>
                  <a:pt x="1477" y="1361"/>
                  <a:pt x="1473" y="1372"/>
                </a:cubicBezTo>
                <a:cubicBezTo>
                  <a:pt x="1468" y="1383"/>
                  <a:pt x="1462" y="1394"/>
                  <a:pt x="1455" y="1404"/>
                </a:cubicBezTo>
                <a:cubicBezTo>
                  <a:pt x="1449" y="1414"/>
                  <a:pt x="1441" y="1423"/>
                  <a:pt x="1432" y="1432"/>
                </a:cubicBezTo>
                <a:cubicBezTo>
                  <a:pt x="1424" y="1441"/>
                  <a:pt x="1414" y="1448"/>
                  <a:pt x="1404" y="1455"/>
                </a:cubicBezTo>
                <a:cubicBezTo>
                  <a:pt x="1394" y="1462"/>
                  <a:pt x="1383" y="1468"/>
                  <a:pt x="1372" y="1472"/>
                </a:cubicBezTo>
                <a:cubicBezTo>
                  <a:pt x="1361" y="1477"/>
                  <a:pt x="1349" y="1481"/>
                  <a:pt x="1337" y="1483"/>
                </a:cubicBezTo>
                <a:cubicBezTo>
                  <a:pt x="1325" y="1485"/>
                  <a:pt x="1313" y="1486"/>
                  <a:pt x="1301" y="1486"/>
                </a:cubicBezTo>
                <a:lnTo>
                  <a:pt x="187" y="1486"/>
                </a:lnTo>
                <a:cubicBezTo>
                  <a:pt x="175" y="1486"/>
                  <a:pt x="162" y="1485"/>
                  <a:pt x="151" y="1483"/>
                </a:cubicBezTo>
                <a:cubicBezTo>
                  <a:pt x="139" y="1481"/>
                  <a:pt x="127" y="1477"/>
                  <a:pt x="116" y="1472"/>
                </a:cubicBezTo>
                <a:cubicBezTo>
                  <a:pt x="104" y="1468"/>
                  <a:pt x="94" y="1462"/>
                  <a:pt x="84" y="1455"/>
                </a:cubicBezTo>
                <a:cubicBezTo>
                  <a:pt x="73" y="1448"/>
                  <a:pt x="63" y="1441"/>
                  <a:pt x="54" y="1432"/>
                </a:cubicBezTo>
                <a:cubicBezTo>
                  <a:pt x="46" y="1423"/>
                  <a:pt x="38" y="1414"/>
                  <a:pt x="31" y="1404"/>
                </a:cubicBezTo>
                <a:cubicBezTo>
                  <a:pt x="25" y="1394"/>
                  <a:pt x="19" y="1383"/>
                  <a:pt x="14" y="1372"/>
                </a:cubicBezTo>
                <a:cubicBezTo>
                  <a:pt x="10" y="1361"/>
                  <a:pt x="6" y="1349"/>
                  <a:pt x="4" y="1337"/>
                </a:cubicBezTo>
                <a:cubicBezTo>
                  <a:pt x="1" y="1325"/>
                  <a:pt x="0" y="1313"/>
                  <a:pt x="0" y="1301"/>
                </a:cubicBezTo>
                <a:close/>
              </a:path>
            </a:pathLst>
          </a:custGeom>
          <a:solidFill>
            <a:srgbClr val="00759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95" name="图片 394"/>
          <p:cNvPicPr/>
          <p:nvPr/>
        </p:nvPicPr>
        <p:blipFill>
          <a:blip r:embed="rId8"/>
          <a:stretch/>
        </p:blipFill>
        <p:spPr>
          <a:xfrm>
            <a:off x="5774400" y="24318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6" name="任意多边形: 形状 395"/>
          <p:cNvSpPr/>
          <p:nvPr/>
        </p:nvSpPr>
        <p:spPr>
          <a:xfrm>
            <a:off x="6701760" y="224784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0" y="1301"/>
                </a:moveTo>
                <a:lnTo>
                  <a:pt x="0" y="186"/>
                </a:lnTo>
                <a:cubicBezTo>
                  <a:pt x="0" y="173"/>
                  <a:pt x="2" y="161"/>
                  <a:pt x="4" y="149"/>
                </a:cubicBezTo>
                <a:cubicBezTo>
                  <a:pt x="6" y="137"/>
                  <a:pt x="10" y="126"/>
                  <a:pt x="15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300" y="0"/>
                </a:lnTo>
                <a:cubicBezTo>
                  <a:pt x="1312" y="0"/>
                  <a:pt x="1325" y="1"/>
                  <a:pt x="1337" y="3"/>
                </a:cubicBezTo>
                <a:cubicBezTo>
                  <a:pt x="1348" y="6"/>
                  <a:pt x="1360" y="9"/>
                  <a:pt x="1371" y="14"/>
                </a:cubicBezTo>
                <a:cubicBezTo>
                  <a:pt x="1383" y="19"/>
                  <a:pt x="1393" y="24"/>
                  <a:pt x="1403" y="31"/>
                </a:cubicBezTo>
                <a:cubicBezTo>
                  <a:pt x="1414" y="38"/>
                  <a:pt x="1423" y="46"/>
                  <a:pt x="1433" y="54"/>
                </a:cubicBezTo>
                <a:cubicBezTo>
                  <a:pt x="1441" y="63"/>
                  <a:pt x="1449" y="72"/>
                  <a:pt x="1456" y="82"/>
                </a:cubicBezTo>
                <a:cubicBezTo>
                  <a:pt x="1462" y="92"/>
                  <a:pt x="1468" y="103"/>
                  <a:pt x="1473" y="114"/>
                </a:cubicBezTo>
                <a:cubicBezTo>
                  <a:pt x="1478" y="126"/>
                  <a:pt x="1481" y="137"/>
                  <a:pt x="1483" y="149"/>
                </a:cubicBezTo>
                <a:cubicBezTo>
                  <a:pt x="1486" y="161"/>
                  <a:pt x="1487" y="173"/>
                  <a:pt x="1487" y="186"/>
                </a:cubicBezTo>
                <a:lnTo>
                  <a:pt x="1487" y="1301"/>
                </a:lnTo>
                <a:cubicBezTo>
                  <a:pt x="1487" y="1313"/>
                  <a:pt x="1486" y="1325"/>
                  <a:pt x="1483" y="1337"/>
                </a:cubicBezTo>
                <a:cubicBezTo>
                  <a:pt x="1481" y="1349"/>
                  <a:pt x="1478" y="1361"/>
                  <a:pt x="1473" y="1372"/>
                </a:cubicBezTo>
                <a:cubicBezTo>
                  <a:pt x="1468" y="1383"/>
                  <a:pt x="1462" y="1394"/>
                  <a:pt x="1456" y="1404"/>
                </a:cubicBezTo>
                <a:cubicBezTo>
                  <a:pt x="1449" y="1414"/>
                  <a:pt x="1441" y="1423"/>
                  <a:pt x="1433" y="1432"/>
                </a:cubicBezTo>
                <a:cubicBezTo>
                  <a:pt x="1423" y="1441"/>
                  <a:pt x="1414" y="1448"/>
                  <a:pt x="1403" y="1455"/>
                </a:cubicBezTo>
                <a:cubicBezTo>
                  <a:pt x="1393" y="1462"/>
                  <a:pt x="1383" y="1468"/>
                  <a:pt x="1371" y="1472"/>
                </a:cubicBezTo>
                <a:cubicBezTo>
                  <a:pt x="1360" y="1477"/>
                  <a:pt x="1348" y="1481"/>
                  <a:pt x="1337" y="1483"/>
                </a:cubicBezTo>
                <a:cubicBezTo>
                  <a:pt x="1325" y="1485"/>
                  <a:pt x="1312" y="1486"/>
                  <a:pt x="1300" y="1486"/>
                </a:cubicBezTo>
                <a:lnTo>
                  <a:pt x="186" y="1486"/>
                </a:lnTo>
                <a:cubicBezTo>
                  <a:pt x="174" y="1486"/>
                  <a:pt x="162" y="1485"/>
                  <a:pt x="150" y="1483"/>
                </a:cubicBezTo>
                <a:cubicBezTo>
                  <a:pt x="138" y="1481"/>
                  <a:pt x="126" y="1477"/>
                  <a:pt x="115" y="1472"/>
                </a:cubicBezTo>
                <a:cubicBezTo>
                  <a:pt x="104" y="1468"/>
                  <a:pt x="93" y="1462"/>
                  <a:pt x="83" y="1455"/>
                </a:cubicBezTo>
                <a:cubicBezTo>
                  <a:pt x="73" y="1448"/>
                  <a:pt x="63" y="1441"/>
                  <a:pt x="55" y="1432"/>
                </a:cubicBezTo>
                <a:cubicBezTo>
                  <a:pt x="46" y="1423"/>
                  <a:pt x="38" y="1414"/>
                  <a:pt x="32" y="1404"/>
                </a:cubicBezTo>
                <a:cubicBezTo>
                  <a:pt x="25" y="1394"/>
                  <a:pt x="19" y="1383"/>
                  <a:pt x="15" y="1372"/>
                </a:cubicBezTo>
                <a:cubicBezTo>
                  <a:pt x="10" y="1361"/>
                  <a:pt x="6" y="1349"/>
                  <a:pt x="4" y="1337"/>
                </a:cubicBezTo>
                <a:cubicBezTo>
                  <a:pt x="2" y="1325"/>
                  <a:pt x="0" y="1313"/>
                  <a:pt x="0" y="1301"/>
                </a:cubicBezTo>
                <a:close/>
              </a:path>
            </a:pathLst>
          </a:custGeom>
          <a:solidFill>
            <a:srgbClr val="00759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97" name="图片 396"/>
          <p:cNvPicPr/>
          <p:nvPr/>
        </p:nvPicPr>
        <p:blipFill>
          <a:blip r:embed="rId9"/>
          <a:stretch/>
        </p:blipFill>
        <p:spPr>
          <a:xfrm>
            <a:off x="6860880" y="243180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8" name="任意多边形: 形状 397"/>
          <p:cNvSpPr/>
          <p:nvPr/>
        </p:nvSpPr>
        <p:spPr>
          <a:xfrm>
            <a:off x="7270200" y="2247840"/>
            <a:ext cx="534960" cy="534960"/>
          </a:xfrm>
          <a:custGeom>
            <a:avLst/>
            <a:gdLst/>
            <a:ahLst/>
            <a:cxnLst/>
            <a:rect l="0" t="0" r="r" b="b"/>
            <a:pathLst>
              <a:path w="1486" h="1486">
                <a:moveTo>
                  <a:pt x="0" y="1301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3" y="24"/>
                  <a:pt x="103" y="19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300" y="0"/>
                </a:lnTo>
                <a:cubicBezTo>
                  <a:pt x="1312" y="0"/>
                  <a:pt x="1324" y="1"/>
                  <a:pt x="1336" y="3"/>
                </a:cubicBezTo>
                <a:cubicBezTo>
                  <a:pt x="1349" y="6"/>
                  <a:pt x="1361" y="9"/>
                  <a:pt x="1372" y="14"/>
                </a:cubicBezTo>
                <a:cubicBezTo>
                  <a:pt x="1383" y="19"/>
                  <a:pt x="1394" y="24"/>
                  <a:pt x="1404" y="31"/>
                </a:cubicBezTo>
                <a:cubicBezTo>
                  <a:pt x="1414" y="38"/>
                  <a:pt x="1423" y="46"/>
                  <a:pt x="1432" y="54"/>
                </a:cubicBezTo>
                <a:cubicBezTo>
                  <a:pt x="1441" y="63"/>
                  <a:pt x="1448" y="72"/>
                  <a:pt x="1455" y="82"/>
                </a:cubicBezTo>
                <a:cubicBezTo>
                  <a:pt x="1462" y="92"/>
                  <a:pt x="1468" y="103"/>
                  <a:pt x="1472" y="114"/>
                </a:cubicBezTo>
                <a:cubicBezTo>
                  <a:pt x="1477" y="126"/>
                  <a:pt x="1481" y="137"/>
                  <a:pt x="1483" y="149"/>
                </a:cubicBezTo>
                <a:cubicBezTo>
                  <a:pt x="1485" y="161"/>
                  <a:pt x="1486" y="173"/>
                  <a:pt x="1486" y="186"/>
                </a:cubicBezTo>
                <a:lnTo>
                  <a:pt x="1486" y="1301"/>
                </a:lnTo>
                <a:cubicBezTo>
                  <a:pt x="1486" y="1313"/>
                  <a:pt x="1485" y="1325"/>
                  <a:pt x="1483" y="1337"/>
                </a:cubicBezTo>
                <a:cubicBezTo>
                  <a:pt x="1481" y="1349"/>
                  <a:pt x="1477" y="1361"/>
                  <a:pt x="1472" y="1372"/>
                </a:cubicBezTo>
                <a:cubicBezTo>
                  <a:pt x="1468" y="1383"/>
                  <a:pt x="1462" y="1394"/>
                  <a:pt x="1455" y="1404"/>
                </a:cubicBezTo>
                <a:cubicBezTo>
                  <a:pt x="1448" y="1414"/>
                  <a:pt x="1441" y="1423"/>
                  <a:pt x="1432" y="1432"/>
                </a:cubicBezTo>
                <a:cubicBezTo>
                  <a:pt x="1423" y="1441"/>
                  <a:pt x="1414" y="1448"/>
                  <a:pt x="1404" y="1455"/>
                </a:cubicBezTo>
                <a:cubicBezTo>
                  <a:pt x="1394" y="1462"/>
                  <a:pt x="1383" y="1468"/>
                  <a:pt x="1372" y="1472"/>
                </a:cubicBezTo>
                <a:cubicBezTo>
                  <a:pt x="1361" y="1477"/>
                  <a:pt x="1349" y="1481"/>
                  <a:pt x="1336" y="1483"/>
                </a:cubicBezTo>
                <a:cubicBezTo>
                  <a:pt x="1324" y="1485"/>
                  <a:pt x="1312" y="1486"/>
                  <a:pt x="1300" y="1486"/>
                </a:cubicBezTo>
                <a:lnTo>
                  <a:pt x="186" y="1486"/>
                </a:lnTo>
                <a:cubicBezTo>
                  <a:pt x="173" y="1486"/>
                  <a:pt x="161" y="1485"/>
                  <a:pt x="149" y="1483"/>
                </a:cubicBezTo>
                <a:cubicBezTo>
                  <a:pt x="137" y="1481"/>
                  <a:pt x="126" y="1477"/>
                  <a:pt x="114" y="1472"/>
                </a:cubicBezTo>
                <a:cubicBezTo>
                  <a:pt x="103" y="1468"/>
                  <a:pt x="93" y="1462"/>
                  <a:pt x="82" y="1455"/>
                </a:cubicBezTo>
                <a:cubicBezTo>
                  <a:pt x="72" y="1448"/>
                  <a:pt x="63" y="1441"/>
                  <a:pt x="54" y="1432"/>
                </a:cubicBezTo>
                <a:cubicBezTo>
                  <a:pt x="46" y="1423"/>
                  <a:pt x="38" y="1414"/>
                  <a:pt x="31" y="1404"/>
                </a:cubicBezTo>
                <a:cubicBezTo>
                  <a:pt x="24" y="1394"/>
                  <a:pt x="19" y="1383"/>
                  <a:pt x="14" y="1372"/>
                </a:cubicBezTo>
                <a:cubicBezTo>
                  <a:pt x="9" y="1361"/>
                  <a:pt x="6" y="1349"/>
                  <a:pt x="3" y="1337"/>
                </a:cubicBezTo>
                <a:cubicBezTo>
                  <a:pt x="1" y="1325"/>
                  <a:pt x="0" y="1313"/>
                  <a:pt x="0" y="1301"/>
                </a:cubicBezTo>
                <a:close/>
              </a:path>
            </a:pathLst>
          </a:custGeom>
          <a:solidFill>
            <a:srgbClr val="00759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99" name="图片 398"/>
          <p:cNvPicPr/>
          <p:nvPr/>
        </p:nvPicPr>
        <p:blipFill>
          <a:blip r:embed="rId10"/>
          <a:stretch/>
        </p:blipFill>
        <p:spPr>
          <a:xfrm>
            <a:off x="7462440" y="243180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0" name="任意多边形: 形状 399"/>
          <p:cNvSpPr/>
          <p:nvPr/>
        </p:nvSpPr>
        <p:spPr>
          <a:xfrm>
            <a:off x="8916480" y="2247840"/>
            <a:ext cx="534960" cy="534960"/>
          </a:xfrm>
          <a:custGeom>
            <a:avLst/>
            <a:gdLst/>
            <a:ahLst/>
            <a:cxnLst/>
            <a:rect l="0" t="0" r="r" b="b"/>
            <a:pathLst>
              <a:path w="1486" h="1486">
                <a:moveTo>
                  <a:pt x="0" y="1301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3" y="24"/>
                  <a:pt x="103" y="19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301" y="0"/>
                </a:lnTo>
                <a:cubicBezTo>
                  <a:pt x="1313" y="0"/>
                  <a:pt x="1325" y="1"/>
                  <a:pt x="1337" y="3"/>
                </a:cubicBezTo>
                <a:cubicBezTo>
                  <a:pt x="1349" y="6"/>
                  <a:pt x="1361" y="9"/>
                  <a:pt x="1372" y="14"/>
                </a:cubicBezTo>
                <a:cubicBezTo>
                  <a:pt x="1383" y="19"/>
                  <a:pt x="1394" y="24"/>
                  <a:pt x="1404" y="31"/>
                </a:cubicBezTo>
                <a:cubicBezTo>
                  <a:pt x="1414" y="38"/>
                  <a:pt x="1423" y="46"/>
                  <a:pt x="1432" y="54"/>
                </a:cubicBezTo>
                <a:cubicBezTo>
                  <a:pt x="1441" y="63"/>
                  <a:pt x="1448" y="72"/>
                  <a:pt x="1455" y="82"/>
                </a:cubicBezTo>
                <a:cubicBezTo>
                  <a:pt x="1462" y="92"/>
                  <a:pt x="1468" y="103"/>
                  <a:pt x="1472" y="114"/>
                </a:cubicBezTo>
                <a:cubicBezTo>
                  <a:pt x="1477" y="126"/>
                  <a:pt x="1481" y="137"/>
                  <a:pt x="1483" y="149"/>
                </a:cubicBezTo>
                <a:cubicBezTo>
                  <a:pt x="1485" y="161"/>
                  <a:pt x="1486" y="173"/>
                  <a:pt x="1486" y="186"/>
                </a:cubicBezTo>
                <a:lnTo>
                  <a:pt x="1486" y="1301"/>
                </a:lnTo>
                <a:cubicBezTo>
                  <a:pt x="1486" y="1313"/>
                  <a:pt x="1485" y="1325"/>
                  <a:pt x="1483" y="1337"/>
                </a:cubicBezTo>
                <a:cubicBezTo>
                  <a:pt x="1481" y="1349"/>
                  <a:pt x="1477" y="1361"/>
                  <a:pt x="1472" y="1372"/>
                </a:cubicBezTo>
                <a:cubicBezTo>
                  <a:pt x="1468" y="1383"/>
                  <a:pt x="1462" y="1394"/>
                  <a:pt x="1455" y="1404"/>
                </a:cubicBezTo>
                <a:cubicBezTo>
                  <a:pt x="1448" y="1414"/>
                  <a:pt x="1441" y="1423"/>
                  <a:pt x="1432" y="1432"/>
                </a:cubicBezTo>
                <a:cubicBezTo>
                  <a:pt x="1423" y="1441"/>
                  <a:pt x="1414" y="1448"/>
                  <a:pt x="1404" y="1455"/>
                </a:cubicBezTo>
                <a:cubicBezTo>
                  <a:pt x="1394" y="1462"/>
                  <a:pt x="1383" y="1468"/>
                  <a:pt x="1372" y="1472"/>
                </a:cubicBezTo>
                <a:cubicBezTo>
                  <a:pt x="1361" y="1477"/>
                  <a:pt x="1349" y="1481"/>
                  <a:pt x="1337" y="1483"/>
                </a:cubicBezTo>
                <a:cubicBezTo>
                  <a:pt x="1325" y="1485"/>
                  <a:pt x="1313" y="1486"/>
                  <a:pt x="1301" y="1486"/>
                </a:cubicBezTo>
                <a:lnTo>
                  <a:pt x="186" y="1486"/>
                </a:lnTo>
                <a:cubicBezTo>
                  <a:pt x="173" y="1486"/>
                  <a:pt x="161" y="1485"/>
                  <a:pt x="149" y="1483"/>
                </a:cubicBezTo>
                <a:cubicBezTo>
                  <a:pt x="137" y="1481"/>
                  <a:pt x="126" y="1477"/>
                  <a:pt x="114" y="1472"/>
                </a:cubicBezTo>
                <a:cubicBezTo>
                  <a:pt x="103" y="1468"/>
                  <a:pt x="93" y="1462"/>
                  <a:pt x="82" y="1455"/>
                </a:cubicBezTo>
                <a:cubicBezTo>
                  <a:pt x="72" y="1448"/>
                  <a:pt x="63" y="1441"/>
                  <a:pt x="54" y="1432"/>
                </a:cubicBezTo>
                <a:cubicBezTo>
                  <a:pt x="46" y="1423"/>
                  <a:pt x="38" y="1414"/>
                  <a:pt x="31" y="1404"/>
                </a:cubicBezTo>
                <a:cubicBezTo>
                  <a:pt x="24" y="1394"/>
                  <a:pt x="19" y="1383"/>
                  <a:pt x="14" y="1372"/>
                </a:cubicBezTo>
                <a:cubicBezTo>
                  <a:pt x="9" y="1361"/>
                  <a:pt x="6" y="1349"/>
                  <a:pt x="3" y="1337"/>
                </a:cubicBezTo>
                <a:cubicBezTo>
                  <a:pt x="1" y="1325"/>
                  <a:pt x="0" y="1313"/>
                  <a:pt x="0" y="1301"/>
                </a:cubicBezTo>
                <a:close/>
              </a:path>
            </a:pathLst>
          </a:custGeom>
          <a:solidFill>
            <a:srgbClr val="00759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01" name="图片 400"/>
          <p:cNvPicPr/>
          <p:nvPr/>
        </p:nvPicPr>
        <p:blipFill>
          <a:blip r:embed="rId11"/>
          <a:stretch/>
        </p:blipFill>
        <p:spPr>
          <a:xfrm>
            <a:off x="9100440" y="24318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2" name="任意多边形: 形状 401"/>
          <p:cNvSpPr/>
          <p:nvPr/>
        </p:nvSpPr>
        <p:spPr>
          <a:xfrm>
            <a:off x="9484560" y="224784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0" y="1301"/>
                </a:moveTo>
                <a:lnTo>
                  <a:pt x="0" y="186"/>
                </a:lnTo>
                <a:cubicBezTo>
                  <a:pt x="0" y="173"/>
                  <a:pt x="2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301" y="0"/>
                </a:lnTo>
                <a:cubicBezTo>
                  <a:pt x="1313" y="0"/>
                  <a:pt x="1326" y="1"/>
                  <a:pt x="1337" y="3"/>
                </a:cubicBezTo>
                <a:cubicBezTo>
                  <a:pt x="1349" y="6"/>
                  <a:pt x="1361" y="9"/>
                  <a:pt x="1372" y="14"/>
                </a:cubicBezTo>
                <a:cubicBezTo>
                  <a:pt x="1384" y="19"/>
                  <a:pt x="1394" y="24"/>
                  <a:pt x="1404" y="31"/>
                </a:cubicBezTo>
                <a:cubicBezTo>
                  <a:pt x="1415" y="38"/>
                  <a:pt x="1424" y="46"/>
                  <a:pt x="1433" y="54"/>
                </a:cubicBezTo>
                <a:cubicBezTo>
                  <a:pt x="1441" y="63"/>
                  <a:pt x="1449" y="72"/>
                  <a:pt x="1456" y="82"/>
                </a:cubicBezTo>
                <a:cubicBezTo>
                  <a:pt x="1462" y="92"/>
                  <a:pt x="1468" y="103"/>
                  <a:pt x="1473" y="114"/>
                </a:cubicBezTo>
                <a:cubicBezTo>
                  <a:pt x="1477" y="126"/>
                  <a:pt x="1481" y="137"/>
                  <a:pt x="1483" y="149"/>
                </a:cubicBezTo>
                <a:cubicBezTo>
                  <a:pt x="1486" y="161"/>
                  <a:pt x="1487" y="173"/>
                  <a:pt x="1487" y="186"/>
                </a:cubicBezTo>
                <a:lnTo>
                  <a:pt x="1487" y="1301"/>
                </a:lnTo>
                <a:cubicBezTo>
                  <a:pt x="1487" y="1313"/>
                  <a:pt x="1486" y="1325"/>
                  <a:pt x="1483" y="1337"/>
                </a:cubicBezTo>
                <a:cubicBezTo>
                  <a:pt x="1481" y="1349"/>
                  <a:pt x="1477" y="1361"/>
                  <a:pt x="1473" y="1372"/>
                </a:cubicBezTo>
                <a:cubicBezTo>
                  <a:pt x="1468" y="1383"/>
                  <a:pt x="1462" y="1394"/>
                  <a:pt x="1456" y="1404"/>
                </a:cubicBezTo>
                <a:cubicBezTo>
                  <a:pt x="1449" y="1414"/>
                  <a:pt x="1441" y="1423"/>
                  <a:pt x="1433" y="1432"/>
                </a:cubicBezTo>
                <a:cubicBezTo>
                  <a:pt x="1424" y="1441"/>
                  <a:pt x="1415" y="1448"/>
                  <a:pt x="1404" y="1455"/>
                </a:cubicBezTo>
                <a:cubicBezTo>
                  <a:pt x="1394" y="1462"/>
                  <a:pt x="1384" y="1468"/>
                  <a:pt x="1372" y="1472"/>
                </a:cubicBezTo>
                <a:cubicBezTo>
                  <a:pt x="1361" y="1477"/>
                  <a:pt x="1349" y="1481"/>
                  <a:pt x="1337" y="1483"/>
                </a:cubicBezTo>
                <a:cubicBezTo>
                  <a:pt x="1326" y="1485"/>
                  <a:pt x="1313" y="1486"/>
                  <a:pt x="1301" y="1486"/>
                </a:cubicBezTo>
                <a:lnTo>
                  <a:pt x="186" y="1486"/>
                </a:lnTo>
                <a:cubicBezTo>
                  <a:pt x="174" y="1486"/>
                  <a:pt x="162" y="1485"/>
                  <a:pt x="150" y="1483"/>
                </a:cubicBezTo>
                <a:cubicBezTo>
                  <a:pt x="138" y="1481"/>
                  <a:pt x="126" y="1477"/>
                  <a:pt x="115" y="1472"/>
                </a:cubicBezTo>
                <a:cubicBezTo>
                  <a:pt x="104" y="1468"/>
                  <a:pt x="93" y="1462"/>
                  <a:pt x="83" y="1455"/>
                </a:cubicBezTo>
                <a:cubicBezTo>
                  <a:pt x="73" y="1448"/>
                  <a:pt x="63" y="1441"/>
                  <a:pt x="55" y="1432"/>
                </a:cubicBezTo>
                <a:cubicBezTo>
                  <a:pt x="46" y="1423"/>
                  <a:pt x="38" y="1414"/>
                  <a:pt x="32" y="1404"/>
                </a:cubicBezTo>
                <a:cubicBezTo>
                  <a:pt x="25" y="1394"/>
                  <a:pt x="19" y="1383"/>
                  <a:pt x="14" y="1372"/>
                </a:cubicBezTo>
                <a:cubicBezTo>
                  <a:pt x="10" y="1361"/>
                  <a:pt x="6" y="1349"/>
                  <a:pt x="4" y="1337"/>
                </a:cubicBezTo>
                <a:cubicBezTo>
                  <a:pt x="2" y="1325"/>
                  <a:pt x="0" y="1313"/>
                  <a:pt x="0" y="1301"/>
                </a:cubicBezTo>
                <a:close/>
              </a:path>
            </a:pathLst>
          </a:custGeom>
          <a:solidFill>
            <a:srgbClr val="00759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03" name="图片 402"/>
          <p:cNvPicPr/>
          <p:nvPr/>
        </p:nvPicPr>
        <p:blipFill>
          <a:blip r:embed="rId12"/>
          <a:stretch/>
        </p:blipFill>
        <p:spPr>
          <a:xfrm>
            <a:off x="9668880" y="24318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4" name="任意多边形: 形状 403"/>
          <p:cNvSpPr/>
          <p:nvPr/>
        </p:nvSpPr>
        <p:spPr>
          <a:xfrm>
            <a:off x="6125400" y="2782440"/>
            <a:ext cx="844200" cy="17280"/>
          </a:xfrm>
          <a:custGeom>
            <a:avLst/>
            <a:gdLst/>
            <a:ahLst/>
            <a:cxnLst/>
            <a:rect l="0" t="0" r="r" b="b"/>
            <a:pathLst>
              <a:path w="2345" h="48">
                <a:moveTo>
                  <a:pt x="0" y="0"/>
                </a:moveTo>
                <a:lnTo>
                  <a:pt x="2345" y="0"/>
                </a:lnTo>
                <a:lnTo>
                  <a:pt x="2345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5" name="任意多边形: 形状 404"/>
          <p:cNvSpPr/>
          <p:nvPr/>
        </p:nvSpPr>
        <p:spPr>
          <a:xfrm>
            <a:off x="6835680" y="2782440"/>
            <a:ext cx="835920" cy="17280"/>
          </a:xfrm>
          <a:custGeom>
            <a:avLst/>
            <a:gdLst/>
            <a:ahLst/>
            <a:cxnLst/>
            <a:rect l="0" t="0" r="r" b="b"/>
            <a:pathLst>
              <a:path w="2322" h="48">
                <a:moveTo>
                  <a:pt x="0" y="0"/>
                </a:moveTo>
                <a:lnTo>
                  <a:pt x="2322" y="0"/>
                </a:lnTo>
                <a:lnTo>
                  <a:pt x="2322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任意多边形: 形状 405"/>
          <p:cNvSpPr/>
          <p:nvPr/>
        </p:nvSpPr>
        <p:spPr>
          <a:xfrm>
            <a:off x="7938720" y="2782440"/>
            <a:ext cx="844200" cy="17280"/>
          </a:xfrm>
          <a:custGeom>
            <a:avLst/>
            <a:gdLst/>
            <a:ahLst/>
            <a:cxnLst/>
            <a:rect l="0" t="0" r="r" b="b"/>
            <a:pathLst>
              <a:path w="2345" h="48">
                <a:moveTo>
                  <a:pt x="0" y="0"/>
                </a:moveTo>
                <a:lnTo>
                  <a:pt x="2345" y="0"/>
                </a:lnTo>
                <a:lnTo>
                  <a:pt x="2345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任意多边形: 形状 406"/>
          <p:cNvSpPr/>
          <p:nvPr/>
        </p:nvSpPr>
        <p:spPr>
          <a:xfrm>
            <a:off x="9050040" y="2782440"/>
            <a:ext cx="836280" cy="17280"/>
          </a:xfrm>
          <a:custGeom>
            <a:avLst/>
            <a:gdLst/>
            <a:ahLst/>
            <a:cxnLst/>
            <a:rect l="0" t="0" r="r" b="b"/>
            <a:pathLst>
              <a:path w="2323" h="48">
                <a:moveTo>
                  <a:pt x="0" y="0"/>
                </a:moveTo>
                <a:lnTo>
                  <a:pt x="2323" y="0"/>
                </a:lnTo>
                <a:lnTo>
                  <a:pt x="2323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8" name="任意多边形: 形状 407"/>
          <p:cNvSpPr/>
          <p:nvPr/>
        </p:nvSpPr>
        <p:spPr>
          <a:xfrm>
            <a:off x="6125400" y="2414880"/>
            <a:ext cx="100440" cy="100800"/>
          </a:xfrm>
          <a:custGeom>
            <a:avLst/>
            <a:gdLst/>
            <a:ahLst/>
            <a:cxnLst/>
            <a:rect l="0" t="0" r="r" b="b"/>
            <a:pathLst>
              <a:path w="279" h="280">
                <a:moveTo>
                  <a:pt x="279" y="140"/>
                </a:moveTo>
                <a:cubicBezTo>
                  <a:pt x="279" y="159"/>
                  <a:pt x="276" y="177"/>
                  <a:pt x="269" y="194"/>
                </a:cubicBezTo>
                <a:cubicBezTo>
                  <a:pt x="262" y="211"/>
                  <a:pt x="251" y="226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80"/>
                  <a:pt x="140" y="280"/>
                </a:cubicBezTo>
                <a:cubicBezTo>
                  <a:pt x="121" y="280"/>
                  <a:pt x="104" y="276"/>
                  <a:pt x="87" y="269"/>
                </a:cubicBezTo>
                <a:cubicBezTo>
                  <a:pt x="69" y="262"/>
                  <a:pt x="54" y="252"/>
                  <a:pt x="40" y="239"/>
                </a:cubicBezTo>
                <a:cubicBezTo>
                  <a:pt x="27" y="226"/>
                  <a:pt x="17" y="211"/>
                  <a:pt x="10" y="194"/>
                </a:cubicBezTo>
                <a:cubicBezTo>
                  <a:pt x="3" y="177"/>
                  <a:pt x="0" y="159"/>
                  <a:pt x="0" y="140"/>
                </a:cubicBezTo>
                <a:cubicBezTo>
                  <a:pt x="0" y="122"/>
                  <a:pt x="3" y="104"/>
                  <a:pt x="10" y="86"/>
                </a:cubicBezTo>
                <a:cubicBezTo>
                  <a:pt x="17" y="69"/>
                  <a:pt x="27" y="54"/>
                  <a:pt x="40" y="41"/>
                </a:cubicBezTo>
                <a:cubicBezTo>
                  <a:pt x="54" y="28"/>
                  <a:pt x="69" y="18"/>
                  <a:pt x="87" y="11"/>
                </a:cubicBezTo>
                <a:cubicBezTo>
                  <a:pt x="104" y="4"/>
                  <a:pt x="121" y="0"/>
                  <a:pt x="140" y="0"/>
                </a:cubicBezTo>
                <a:cubicBezTo>
                  <a:pt x="158" y="0"/>
                  <a:pt x="176" y="4"/>
                  <a:pt x="193" y="11"/>
                </a:cubicBezTo>
                <a:cubicBezTo>
                  <a:pt x="210" y="18"/>
                  <a:pt x="225" y="28"/>
                  <a:pt x="238" y="41"/>
                </a:cubicBezTo>
                <a:cubicBezTo>
                  <a:pt x="251" y="54"/>
                  <a:pt x="262" y="69"/>
                  <a:pt x="269" y="86"/>
                </a:cubicBezTo>
                <a:cubicBezTo>
                  <a:pt x="276" y="104"/>
                  <a:pt x="279" y="122"/>
                  <a:pt x="279" y="140"/>
                </a:cubicBezTo>
                <a:close/>
              </a:path>
            </a:pathLst>
          </a:custGeom>
          <a:solidFill>
            <a:srgbClr val="EF44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" name="任意多边形: 形状 408"/>
          <p:cNvSpPr/>
          <p:nvPr/>
        </p:nvSpPr>
        <p:spPr>
          <a:xfrm>
            <a:off x="6835680" y="2414880"/>
            <a:ext cx="100440" cy="100800"/>
          </a:xfrm>
          <a:custGeom>
            <a:avLst/>
            <a:gdLst/>
            <a:ahLst/>
            <a:cxnLst/>
            <a:rect l="0" t="0" r="r" b="b"/>
            <a:pathLst>
              <a:path w="279" h="280">
                <a:moveTo>
                  <a:pt x="279" y="140"/>
                </a:moveTo>
                <a:cubicBezTo>
                  <a:pt x="279" y="159"/>
                  <a:pt x="276" y="177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9" y="280"/>
                  <a:pt x="140" y="280"/>
                </a:cubicBezTo>
                <a:cubicBezTo>
                  <a:pt x="122" y="280"/>
                  <a:pt x="104" y="276"/>
                  <a:pt x="87" y="269"/>
                </a:cubicBezTo>
                <a:cubicBezTo>
                  <a:pt x="70" y="262"/>
                  <a:pt x="54" y="252"/>
                  <a:pt x="41" y="239"/>
                </a:cubicBezTo>
                <a:cubicBezTo>
                  <a:pt x="28" y="226"/>
                  <a:pt x="17" y="211"/>
                  <a:pt x="10" y="194"/>
                </a:cubicBezTo>
                <a:cubicBezTo>
                  <a:pt x="3" y="177"/>
                  <a:pt x="0" y="159"/>
                  <a:pt x="0" y="140"/>
                </a:cubicBezTo>
                <a:cubicBezTo>
                  <a:pt x="0" y="122"/>
                  <a:pt x="3" y="104"/>
                  <a:pt x="10" y="86"/>
                </a:cubicBezTo>
                <a:cubicBezTo>
                  <a:pt x="17" y="69"/>
                  <a:pt x="28" y="54"/>
                  <a:pt x="41" y="41"/>
                </a:cubicBezTo>
                <a:cubicBezTo>
                  <a:pt x="54" y="28"/>
                  <a:pt x="70" y="18"/>
                  <a:pt x="87" y="11"/>
                </a:cubicBezTo>
                <a:cubicBezTo>
                  <a:pt x="104" y="4"/>
                  <a:pt x="122" y="0"/>
                  <a:pt x="140" y="0"/>
                </a:cubicBezTo>
                <a:cubicBezTo>
                  <a:pt x="159" y="0"/>
                  <a:pt x="176" y="4"/>
                  <a:pt x="193" y="11"/>
                </a:cubicBezTo>
                <a:cubicBezTo>
                  <a:pt x="210" y="18"/>
                  <a:pt x="225" y="28"/>
                  <a:pt x="239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4"/>
                  <a:pt x="279" y="122"/>
                  <a:pt x="279" y="140"/>
                </a:cubicBezTo>
                <a:close/>
              </a:path>
            </a:pathLst>
          </a:custGeom>
          <a:solidFill>
            <a:srgbClr val="EF44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任意多边形: 形状 409"/>
          <p:cNvSpPr/>
          <p:nvPr/>
        </p:nvSpPr>
        <p:spPr>
          <a:xfrm>
            <a:off x="7938720" y="2414880"/>
            <a:ext cx="100440" cy="100800"/>
          </a:xfrm>
          <a:custGeom>
            <a:avLst/>
            <a:gdLst/>
            <a:ahLst/>
            <a:cxnLst/>
            <a:rect l="0" t="0" r="r" b="b"/>
            <a:pathLst>
              <a:path w="279" h="280">
                <a:moveTo>
                  <a:pt x="279" y="140"/>
                </a:moveTo>
                <a:cubicBezTo>
                  <a:pt x="279" y="159"/>
                  <a:pt x="276" y="177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1" y="262"/>
                  <a:pt x="193" y="269"/>
                </a:cubicBezTo>
                <a:cubicBezTo>
                  <a:pt x="176" y="276"/>
                  <a:pt x="159" y="280"/>
                  <a:pt x="140" y="280"/>
                </a:cubicBezTo>
                <a:cubicBezTo>
                  <a:pt x="122" y="280"/>
                  <a:pt x="104" y="276"/>
                  <a:pt x="87" y="269"/>
                </a:cubicBezTo>
                <a:cubicBezTo>
                  <a:pt x="70" y="262"/>
                  <a:pt x="55" y="252"/>
                  <a:pt x="41" y="239"/>
                </a:cubicBezTo>
                <a:cubicBezTo>
                  <a:pt x="28" y="226"/>
                  <a:pt x="18" y="211"/>
                  <a:pt x="11" y="194"/>
                </a:cubicBezTo>
                <a:cubicBezTo>
                  <a:pt x="3" y="177"/>
                  <a:pt x="0" y="159"/>
                  <a:pt x="0" y="140"/>
                </a:cubicBezTo>
                <a:cubicBezTo>
                  <a:pt x="0" y="122"/>
                  <a:pt x="3" y="104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5" y="28"/>
                  <a:pt x="70" y="18"/>
                  <a:pt x="87" y="11"/>
                </a:cubicBezTo>
                <a:cubicBezTo>
                  <a:pt x="104" y="4"/>
                  <a:pt x="122" y="0"/>
                  <a:pt x="140" y="0"/>
                </a:cubicBezTo>
                <a:cubicBezTo>
                  <a:pt x="159" y="0"/>
                  <a:pt x="176" y="4"/>
                  <a:pt x="193" y="11"/>
                </a:cubicBezTo>
                <a:cubicBezTo>
                  <a:pt x="211" y="18"/>
                  <a:pt x="226" y="28"/>
                  <a:pt x="239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4"/>
                  <a:pt x="279" y="122"/>
                  <a:pt x="279" y="140"/>
                </a:cubicBezTo>
                <a:close/>
              </a:path>
            </a:pathLst>
          </a:custGeom>
          <a:solidFill>
            <a:srgbClr val="EF44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任意多边形: 形状 410"/>
          <p:cNvSpPr/>
          <p:nvPr/>
        </p:nvSpPr>
        <p:spPr>
          <a:xfrm>
            <a:off x="9050040" y="241488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40"/>
                </a:moveTo>
                <a:cubicBezTo>
                  <a:pt x="280" y="159"/>
                  <a:pt x="276" y="177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1" y="262"/>
                  <a:pt x="194" y="269"/>
                </a:cubicBezTo>
                <a:cubicBezTo>
                  <a:pt x="177" y="276"/>
                  <a:pt x="159" y="280"/>
                  <a:pt x="141" y="280"/>
                </a:cubicBezTo>
                <a:cubicBezTo>
                  <a:pt x="122" y="280"/>
                  <a:pt x="104" y="276"/>
                  <a:pt x="87" y="269"/>
                </a:cubicBezTo>
                <a:cubicBezTo>
                  <a:pt x="70" y="262"/>
                  <a:pt x="55" y="252"/>
                  <a:pt x="42" y="239"/>
                </a:cubicBezTo>
                <a:cubicBezTo>
                  <a:pt x="29" y="226"/>
                  <a:pt x="18" y="211"/>
                  <a:pt x="11" y="194"/>
                </a:cubicBezTo>
                <a:cubicBezTo>
                  <a:pt x="4" y="177"/>
                  <a:pt x="0" y="159"/>
                  <a:pt x="0" y="140"/>
                </a:cubicBezTo>
                <a:cubicBezTo>
                  <a:pt x="0" y="122"/>
                  <a:pt x="4" y="104"/>
                  <a:pt x="11" y="86"/>
                </a:cubicBezTo>
                <a:cubicBezTo>
                  <a:pt x="18" y="69"/>
                  <a:pt x="29" y="54"/>
                  <a:pt x="42" y="41"/>
                </a:cubicBezTo>
                <a:cubicBezTo>
                  <a:pt x="55" y="28"/>
                  <a:pt x="70" y="18"/>
                  <a:pt x="87" y="11"/>
                </a:cubicBezTo>
                <a:cubicBezTo>
                  <a:pt x="104" y="4"/>
                  <a:pt x="122" y="0"/>
                  <a:pt x="141" y="0"/>
                </a:cubicBezTo>
                <a:cubicBezTo>
                  <a:pt x="159" y="0"/>
                  <a:pt x="177" y="4"/>
                  <a:pt x="194" y="11"/>
                </a:cubicBezTo>
                <a:cubicBezTo>
                  <a:pt x="211" y="18"/>
                  <a:pt x="226" y="28"/>
                  <a:pt x="239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4"/>
                  <a:pt x="280" y="122"/>
                  <a:pt x="280" y="140"/>
                </a:cubicBezTo>
                <a:close/>
              </a:path>
            </a:pathLst>
          </a:custGeom>
          <a:solidFill>
            <a:srgbClr val="EF44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文本框 411"/>
          <p:cNvSpPr txBox="1"/>
          <p:nvPr/>
        </p:nvSpPr>
        <p:spPr>
          <a:xfrm>
            <a:off x="9776520" y="753912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6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5657400" y="338832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任务开始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4" name="文本框 413"/>
          <p:cNvSpPr txBox="1"/>
          <p:nvPr/>
        </p:nvSpPr>
        <p:spPr>
          <a:xfrm>
            <a:off x="6814800" y="3388320"/>
            <a:ext cx="3024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处理中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文本框 414"/>
          <p:cNvSpPr txBox="1"/>
          <p:nvPr/>
        </p:nvSpPr>
        <p:spPr>
          <a:xfrm>
            <a:off x="7337160" y="338832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数据存储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" name="文本框 415"/>
          <p:cNvSpPr txBox="1"/>
          <p:nvPr/>
        </p:nvSpPr>
        <p:spPr>
          <a:xfrm>
            <a:off x="8979120" y="338832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结果生成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任意多边形: 形状 416"/>
          <p:cNvSpPr/>
          <p:nvPr/>
        </p:nvSpPr>
        <p:spPr>
          <a:xfrm>
            <a:off x="7002720" y="2047320"/>
            <a:ext cx="802440" cy="200880"/>
          </a:xfrm>
          <a:custGeom>
            <a:avLst/>
            <a:gdLst/>
            <a:ahLst/>
            <a:cxnLst/>
            <a:rect l="0" t="0" r="r" b="b"/>
            <a:pathLst>
              <a:path w="2229" h="558">
                <a:moveTo>
                  <a:pt x="0" y="465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2137" y="0"/>
                </a:lnTo>
                <a:cubicBezTo>
                  <a:pt x="2149" y="0"/>
                  <a:pt x="2161" y="2"/>
                  <a:pt x="2172" y="7"/>
                </a:cubicBezTo>
                <a:cubicBezTo>
                  <a:pt x="2184" y="11"/>
                  <a:pt x="2194" y="18"/>
                  <a:pt x="2202" y="27"/>
                </a:cubicBezTo>
                <a:cubicBezTo>
                  <a:pt x="2211" y="36"/>
                  <a:pt x="2218" y="46"/>
                  <a:pt x="2222" y="57"/>
                </a:cubicBezTo>
                <a:cubicBezTo>
                  <a:pt x="2227" y="68"/>
                  <a:pt x="2229" y="80"/>
                  <a:pt x="2229" y="93"/>
                </a:cubicBezTo>
                <a:lnTo>
                  <a:pt x="2229" y="465"/>
                </a:lnTo>
                <a:cubicBezTo>
                  <a:pt x="2229" y="477"/>
                  <a:pt x="2227" y="489"/>
                  <a:pt x="2222" y="500"/>
                </a:cubicBezTo>
                <a:cubicBezTo>
                  <a:pt x="2218" y="512"/>
                  <a:pt x="2211" y="522"/>
                  <a:pt x="2202" y="531"/>
                </a:cubicBezTo>
                <a:cubicBezTo>
                  <a:pt x="2194" y="539"/>
                  <a:pt x="2184" y="546"/>
                  <a:pt x="2172" y="551"/>
                </a:cubicBezTo>
                <a:cubicBezTo>
                  <a:pt x="2161" y="555"/>
                  <a:pt x="2149" y="558"/>
                  <a:pt x="2137" y="558"/>
                </a:cubicBezTo>
                <a:lnTo>
                  <a:pt x="93" y="558"/>
                </a:lnTo>
                <a:cubicBezTo>
                  <a:pt x="81" y="558"/>
                  <a:pt x="69" y="555"/>
                  <a:pt x="57" y="551"/>
                </a:cubicBezTo>
                <a:cubicBezTo>
                  <a:pt x="46" y="546"/>
                  <a:pt x="36" y="539"/>
                  <a:pt x="27" y="531"/>
                </a:cubicBezTo>
                <a:cubicBezTo>
                  <a:pt x="19" y="522"/>
                  <a:pt x="12" y="512"/>
                  <a:pt x="7" y="500"/>
                </a:cubicBezTo>
                <a:cubicBezTo>
                  <a:pt x="2" y="489"/>
                  <a:pt x="0" y="477"/>
                  <a:pt x="0" y="465"/>
                </a:cubicBezTo>
                <a:close/>
              </a:path>
            </a:pathLst>
          </a:custGeom>
          <a:solidFill>
            <a:srgbClr val="EF44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文本框 417"/>
          <p:cNvSpPr txBox="1"/>
          <p:nvPr/>
        </p:nvSpPr>
        <p:spPr>
          <a:xfrm>
            <a:off x="9551880" y="338832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任务完成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文本框 418"/>
          <p:cNvSpPr txBox="1"/>
          <p:nvPr/>
        </p:nvSpPr>
        <p:spPr>
          <a:xfrm>
            <a:off x="7103160" y="2084400"/>
            <a:ext cx="604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回调事件监听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图片 419"/>
          <p:cNvPicPr/>
          <p:nvPr/>
        </p:nvPicPr>
        <p:blipFill>
          <a:blip r:embed="rId2"/>
          <a:stretch/>
        </p:blipFill>
        <p:spPr>
          <a:xfrm>
            <a:off x="0" y="0"/>
            <a:ext cx="10696320" cy="790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1" name="任意多边形: 形状 420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2" name="文本框 421"/>
          <p:cNvSpPr txBox="1"/>
          <p:nvPr/>
        </p:nvSpPr>
        <p:spPr>
          <a:xfrm>
            <a:off x="534960" y="24516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多步骤推理和任务自动化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3" name="文本框 422"/>
          <p:cNvSpPr txBox="1"/>
          <p:nvPr/>
        </p:nvSpPr>
        <p:spPr>
          <a:xfrm>
            <a:off x="534960" y="991800"/>
            <a:ext cx="1811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多步骤推理和任务自动化是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4" name="文本框 423"/>
          <p:cNvSpPr txBox="1"/>
          <p:nvPr/>
        </p:nvSpPr>
        <p:spPr>
          <a:xfrm>
            <a:off x="234000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3136320" y="991800"/>
            <a:ext cx="6790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的核心应用，通过将复杂任务拆解为多个子步骤，并按逻辑顺序连接，实现智能体的高效推理与动态响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6" name="任意多边形: 形状 425"/>
          <p:cNvSpPr/>
          <p:nvPr/>
        </p:nvSpPr>
        <p:spPr>
          <a:xfrm>
            <a:off x="534600" y="1571040"/>
            <a:ext cx="4713480" cy="1788480"/>
          </a:xfrm>
          <a:custGeom>
            <a:avLst/>
            <a:gdLst/>
            <a:ahLst/>
            <a:cxnLst/>
            <a:rect l="0" t="0" r="r" b="b"/>
            <a:pathLst>
              <a:path w="13093" h="4968">
                <a:moveTo>
                  <a:pt x="0" y="4782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4782"/>
                </a:lnTo>
                <a:cubicBezTo>
                  <a:pt x="13093" y="4807"/>
                  <a:pt x="13089" y="4831"/>
                  <a:pt x="13079" y="4854"/>
                </a:cubicBezTo>
                <a:cubicBezTo>
                  <a:pt x="13070" y="4876"/>
                  <a:pt x="13056" y="4896"/>
                  <a:pt x="13039" y="4914"/>
                </a:cubicBezTo>
                <a:cubicBezTo>
                  <a:pt x="13021" y="4931"/>
                  <a:pt x="13001" y="4945"/>
                  <a:pt x="12979" y="4954"/>
                </a:cubicBezTo>
                <a:cubicBezTo>
                  <a:pt x="12956" y="4963"/>
                  <a:pt x="12932" y="4968"/>
                  <a:pt x="12908" y="4968"/>
                </a:cubicBezTo>
                <a:lnTo>
                  <a:pt x="186" y="4968"/>
                </a:lnTo>
                <a:cubicBezTo>
                  <a:pt x="161" y="4968"/>
                  <a:pt x="138" y="4963"/>
                  <a:pt x="115" y="4954"/>
                </a:cubicBezTo>
                <a:cubicBezTo>
                  <a:pt x="92" y="4945"/>
                  <a:pt x="72" y="4931"/>
                  <a:pt x="55" y="4914"/>
                </a:cubicBezTo>
                <a:cubicBezTo>
                  <a:pt x="37" y="4896"/>
                  <a:pt x="24" y="4876"/>
                  <a:pt x="14" y="4854"/>
                </a:cubicBezTo>
                <a:cubicBezTo>
                  <a:pt x="5" y="4831"/>
                  <a:pt x="0" y="4807"/>
                  <a:pt x="0" y="4782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任意多边形: 形状 426"/>
          <p:cNvSpPr/>
          <p:nvPr/>
        </p:nvSpPr>
        <p:spPr>
          <a:xfrm>
            <a:off x="534600" y="1571040"/>
            <a:ext cx="4713480" cy="1788480"/>
          </a:xfrm>
          <a:custGeom>
            <a:avLst/>
            <a:gdLst/>
            <a:ahLst/>
            <a:cxnLst/>
            <a:rect l="0" t="0" r="r" b="b"/>
            <a:pathLst>
              <a:path w="13093" h="4968">
                <a:moveTo>
                  <a:pt x="0" y="4782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1" y="23"/>
                  <a:pt x="13021" y="37"/>
                  <a:pt x="13039" y="54"/>
                </a:cubicBezTo>
                <a:cubicBezTo>
                  <a:pt x="13056" y="71"/>
                  <a:pt x="13070" y="91"/>
                  <a:pt x="13079" y="114"/>
                </a:cubicBezTo>
                <a:cubicBezTo>
                  <a:pt x="13089" y="137"/>
                  <a:pt x="13093" y="161"/>
                  <a:pt x="13093" y="185"/>
                </a:cubicBezTo>
                <a:lnTo>
                  <a:pt x="13093" y="4782"/>
                </a:lnTo>
                <a:cubicBezTo>
                  <a:pt x="13093" y="4807"/>
                  <a:pt x="13089" y="4831"/>
                  <a:pt x="13079" y="4854"/>
                </a:cubicBezTo>
                <a:cubicBezTo>
                  <a:pt x="13070" y="4876"/>
                  <a:pt x="13056" y="4896"/>
                  <a:pt x="13039" y="4914"/>
                </a:cubicBezTo>
                <a:cubicBezTo>
                  <a:pt x="13021" y="4931"/>
                  <a:pt x="13001" y="4945"/>
                  <a:pt x="12979" y="4954"/>
                </a:cubicBezTo>
                <a:cubicBezTo>
                  <a:pt x="12956" y="4963"/>
                  <a:pt x="12932" y="4968"/>
                  <a:pt x="12908" y="4968"/>
                </a:cubicBezTo>
                <a:lnTo>
                  <a:pt x="186" y="4968"/>
                </a:lnTo>
                <a:cubicBezTo>
                  <a:pt x="161" y="4968"/>
                  <a:pt x="138" y="4963"/>
                  <a:pt x="115" y="4954"/>
                </a:cubicBezTo>
                <a:cubicBezTo>
                  <a:pt x="92" y="4945"/>
                  <a:pt x="72" y="4931"/>
                  <a:pt x="55" y="4914"/>
                </a:cubicBezTo>
                <a:cubicBezTo>
                  <a:pt x="37" y="4896"/>
                  <a:pt x="24" y="4876"/>
                  <a:pt x="14" y="4854"/>
                </a:cubicBezTo>
                <a:cubicBezTo>
                  <a:pt x="5" y="4831"/>
                  <a:pt x="0" y="4807"/>
                  <a:pt x="0" y="4782"/>
                </a:cubicBezTo>
                <a:moveTo>
                  <a:pt x="23" y="185"/>
                </a:moveTo>
                <a:lnTo>
                  <a:pt x="23" y="4782"/>
                </a:lnTo>
                <a:cubicBezTo>
                  <a:pt x="23" y="4793"/>
                  <a:pt x="24" y="4804"/>
                  <a:pt x="26" y="4814"/>
                </a:cubicBezTo>
                <a:cubicBezTo>
                  <a:pt x="29" y="4825"/>
                  <a:pt x="32" y="4835"/>
                  <a:pt x="36" y="4845"/>
                </a:cubicBezTo>
                <a:cubicBezTo>
                  <a:pt x="40" y="4854"/>
                  <a:pt x="45" y="4864"/>
                  <a:pt x="51" y="4873"/>
                </a:cubicBezTo>
                <a:cubicBezTo>
                  <a:pt x="57" y="4882"/>
                  <a:pt x="63" y="4890"/>
                  <a:pt x="71" y="4897"/>
                </a:cubicBezTo>
                <a:cubicBezTo>
                  <a:pt x="78" y="4905"/>
                  <a:pt x="87" y="4912"/>
                  <a:pt x="96" y="4918"/>
                </a:cubicBezTo>
                <a:cubicBezTo>
                  <a:pt x="104" y="4923"/>
                  <a:pt x="114" y="4928"/>
                  <a:pt x="124" y="4933"/>
                </a:cubicBezTo>
                <a:cubicBezTo>
                  <a:pt x="134" y="4937"/>
                  <a:pt x="144" y="4940"/>
                  <a:pt x="154" y="4942"/>
                </a:cubicBezTo>
                <a:cubicBezTo>
                  <a:pt x="165" y="4944"/>
                  <a:pt x="175" y="4945"/>
                  <a:pt x="186" y="4945"/>
                </a:cubicBezTo>
                <a:lnTo>
                  <a:pt x="12908" y="4945"/>
                </a:lnTo>
                <a:cubicBezTo>
                  <a:pt x="12918" y="4945"/>
                  <a:pt x="12929" y="4944"/>
                  <a:pt x="12939" y="4942"/>
                </a:cubicBezTo>
                <a:cubicBezTo>
                  <a:pt x="12950" y="4940"/>
                  <a:pt x="12960" y="4937"/>
                  <a:pt x="12970" y="4933"/>
                </a:cubicBezTo>
                <a:cubicBezTo>
                  <a:pt x="12980" y="4928"/>
                  <a:pt x="12989" y="4923"/>
                  <a:pt x="12998" y="4918"/>
                </a:cubicBezTo>
                <a:cubicBezTo>
                  <a:pt x="13007" y="4912"/>
                  <a:pt x="13015" y="4905"/>
                  <a:pt x="13022" y="4897"/>
                </a:cubicBezTo>
                <a:cubicBezTo>
                  <a:pt x="13030" y="4890"/>
                  <a:pt x="13037" y="4882"/>
                  <a:pt x="13043" y="4873"/>
                </a:cubicBezTo>
                <a:cubicBezTo>
                  <a:pt x="13049" y="4864"/>
                  <a:pt x="13054" y="4854"/>
                  <a:pt x="13058" y="4845"/>
                </a:cubicBezTo>
                <a:cubicBezTo>
                  <a:pt x="13062" y="4835"/>
                  <a:pt x="13065" y="4825"/>
                  <a:pt x="13067" y="4814"/>
                </a:cubicBezTo>
                <a:cubicBezTo>
                  <a:pt x="13069" y="4804"/>
                  <a:pt x="13070" y="4793"/>
                  <a:pt x="13070" y="4782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2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任意多边形: 形状 427"/>
          <p:cNvSpPr/>
          <p:nvPr/>
        </p:nvSpPr>
        <p:spPr>
          <a:xfrm>
            <a:off x="710280" y="17463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6" y="927"/>
                  <a:pt x="495" y="930"/>
                  <a:pt x="465" y="930"/>
                </a:cubicBezTo>
                <a:cubicBezTo>
                  <a:pt x="434" y="930"/>
                  <a:pt x="404" y="927"/>
                  <a:pt x="374" y="921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3"/>
                  <a:pt x="231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4" y="345"/>
                  <a:pt x="23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4"/>
                  <a:pt x="343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cubicBezTo>
                  <a:pt x="495" y="0"/>
                  <a:pt x="526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8"/>
                </a:cubicBezTo>
                <a:cubicBezTo>
                  <a:pt x="905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29" name="图片 428"/>
          <p:cNvPicPr/>
          <p:nvPr/>
        </p:nvPicPr>
        <p:blipFill>
          <a:blip r:embed="rId3"/>
          <a:stretch/>
        </p:blipFill>
        <p:spPr>
          <a:xfrm>
            <a:off x="802080" y="184680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0" name="文本框 429"/>
          <p:cNvSpPr txBox="1"/>
          <p:nvPr/>
        </p:nvSpPr>
        <p:spPr>
          <a:xfrm>
            <a:off x="534960" y="122580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应。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任意多边形: 形状 430"/>
          <p:cNvSpPr/>
          <p:nvPr/>
        </p:nvSpPr>
        <p:spPr>
          <a:xfrm>
            <a:off x="768600" y="2256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5" y="106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1" y="117"/>
                  <a:pt x="44" y="116"/>
                  <a:pt x="37" y="113"/>
                </a:cubicBezTo>
                <a:cubicBezTo>
                  <a:pt x="30" y="110"/>
                  <a:pt x="24" y="106"/>
                  <a:pt x="18" y="100"/>
                </a:cubicBezTo>
                <a:cubicBezTo>
                  <a:pt x="13" y="95"/>
                  <a:pt x="7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0"/>
                  <a:pt x="2" y="43"/>
                  <a:pt x="5" y="36"/>
                </a:cubicBezTo>
                <a:cubicBezTo>
                  <a:pt x="7" y="29"/>
                  <a:pt x="13" y="22"/>
                  <a:pt x="18" y="17"/>
                </a:cubicBezTo>
                <a:cubicBezTo>
                  <a:pt x="24" y="12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2"/>
                  <a:pt x="100" y="17"/>
                </a:cubicBezTo>
                <a:cubicBezTo>
                  <a:pt x="106" y="22"/>
                  <a:pt x="110" y="29"/>
                  <a:pt x="113" y="36"/>
                </a:cubicBezTo>
                <a:cubicBezTo>
                  <a:pt x="116" y="43"/>
                  <a:pt x="117" y="50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1144800" y="1811160"/>
            <a:ext cx="16772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任务分解与模块化设计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3" name="任意多边形: 形状 432"/>
          <p:cNvSpPr/>
          <p:nvPr/>
        </p:nvSpPr>
        <p:spPr>
          <a:xfrm>
            <a:off x="768600" y="25236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10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30" y="110"/>
                  <a:pt x="24" y="105"/>
                  <a:pt x="18" y="100"/>
                </a:cubicBezTo>
                <a:cubicBezTo>
                  <a:pt x="13" y="94"/>
                  <a:pt x="7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7" y="30"/>
                  <a:pt x="13" y="23"/>
                  <a:pt x="18" y="18"/>
                </a:cubicBezTo>
                <a:cubicBezTo>
                  <a:pt x="24" y="12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2"/>
                  <a:pt x="100" y="18"/>
                </a:cubicBezTo>
                <a:cubicBezTo>
                  <a:pt x="106" y="23"/>
                  <a:pt x="110" y="30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4" name="文本框 433"/>
          <p:cNvSpPr txBox="1"/>
          <p:nvPr/>
        </p:nvSpPr>
        <p:spPr>
          <a:xfrm>
            <a:off x="910800" y="219456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单一职责原则：每个模块专注于完成一个明确子任务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5" name="任意多边形: 形状 434"/>
          <p:cNvSpPr/>
          <p:nvPr/>
        </p:nvSpPr>
        <p:spPr>
          <a:xfrm>
            <a:off x="768600" y="27910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30" y="109"/>
                  <a:pt x="24" y="105"/>
                  <a:pt x="18" y="100"/>
                </a:cubicBezTo>
                <a:cubicBezTo>
                  <a:pt x="13" y="94"/>
                  <a:pt x="7" y="88"/>
                  <a:pt x="5" y="81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5"/>
                </a:cubicBezTo>
                <a:cubicBezTo>
                  <a:pt x="7" y="28"/>
                  <a:pt x="13" y="22"/>
                  <a:pt x="18" y="17"/>
                </a:cubicBezTo>
                <a:cubicBezTo>
                  <a:pt x="24" y="11"/>
                  <a:pt x="30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5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6" name="文本框 435"/>
          <p:cNvSpPr txBox="1"/>
          <p:nvPr/>
        </p:nvSpPr>
        <p:spPr>
          <a:xfrm>
            <a:off x="910800" y="246168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逻辑耦合最小化：确保模块间依赖关系最小化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任意多边形: 形状 436"/>
          <p:cNvSpPr/>
          <p:nvPr/>
        </p:nvSpPr>
        <p:spPr>
          <a:xfrm>
            <a:off x="768600" y="3058200"/>
            <a:ext cx="42120" cy="42480"/>
          </a:xfrm>
          <a:custGeom>
            <a:avLst/>
            <a:gdLst/>
            <a:ahLst/>
            <a:cxnLst/>
            <a:rect l="0" t="0" r="r" b="b"/>
            <a:pathLst>
              <a:path w="117" h="118">
                <a:moveTo>
                  <a:pt x="117" y="60"/>
                </a:moveTo>
                <a:cubicBezTo>
                  <a:pt x="117" y="67"/>
                  <a:pt x="116" y="75"/>
                  <a:pt x="113" y="82"/>
                </a:cubicBezTo>
                <a:cubicBezTo>
                  <a:pt x="110" y="89"/>
                  <a:pt x="106" y="95"/>
                  <a:pt x="100" y="101"/>
                </a:cubicBezTo>
                <a:cubicBezTo>
                  <a:pt x="95" y="106"/>
                  <a:pt x="88" y="110"/>
                  <a:pt x="81" y="113"/>
                </a:cubicBezTo>
                <a:cubicBezTo>
                  <a:pt x="74" y="116"/>
                  <a:pt x="67" y="118"/>
                  <a:pt x="59" y="118"/>
                </a:cubicBezTo>
                <a:cubicBezTo>
                  <a:pt x="51" y="118"/>
                  <a:pt x="44" y="116"/>
                  <a:pt x="37" y="113"/>
                </a:cubicBezTo>
                <a:cubicBezTo>
                  <a:pt x="30" y="110"/>
                  <a:pt x="24" y="106"/>
                  <a:pt x="18" y="101"/>
                </a:cubicBezTo>
                <a:cubicBezTo>
                  <a:pt x="13" y="95"/>
                  <a:pt x="7" y="89"/>
                  <a:pt x="5" y="82"/>
                </a:cubicBezTo>
                <a:cubicBezTo>
                  <a:pt x="2" y="75"/>
                  <a:pt x="0" y="67"/>
                  <a:pt x="0" y="60"/>
                </a:cubicBezTo>
                <a:cubicBezTo>
                  <a:pt x="0" y="52"/>
                  <a:pt x="2" y="44"/>
                  <a:pt x="5" y="37"/>
                </a:cubicBezTo>
                <a:cubicBezTo>
                  <a:pt x="7" y="29"/>
                  <a:pt x="13" y="23"/>
                  <a:pt x="18" y="17"/>
                </a:cubicBezTo>
                <a:cubicBezTo>
                  <a:pt x="24" y="12"/>
                  <a:pt x="30" y="8"/>
                  <a:pt x="37" y="5"/>
                </a:cubicBezTo>
                <a:cubicBezTo>
                  <a:pt x="44" y="2"/>
                  <a:pt x="51" y="0"/>
                  <a:pt x="59" y="0"/>
                </a:cubicBezTo>
                <a:cubicBezTo>
                  <a:pt x="67" y="0"/>
                  <a:pt x="74" y="2"/>
                  <a:pt x="81" y="5"/>
                </a:cubicBezTo>
                <a:cubicBezTo>
                  <a:pt x="88" y="8"/>
                  <a:pt x="95" y="12"/>
                  <a:pt x="100" y="17"/>
                </a:cubicBezTo>
                <a:cubicBezTo>
                  <a:pt x="106" y="23"/>
                  <a:pt x="110" y="29"/>
                  <a:pt x="113" y="37"/>
                </a:cubicBezTo>
                <a:cubicBezTo>
                  <a:pt x="116" y="44"/>
                  <a:pt x="117" y="52"/>
                  <a:pt x="117" y="60"/>
                </a:cubicBezTo>
                <a:close/>
              </a:path>
            </a:pathLst>
          </a:custGeom>
          <a:solidFill>
            <a:srgbClr val="CEFA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文本框 437"/>
          <p:cNvSpPr txBox="1"/>
          <p:nvPr/>
        </p:nvSpPr>
        <p:spPr>
          <a:xfrm>
            <a:off x="910800" y="27291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任务优先级划分：核心任务优先完成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任意多边形: 形状 438"/>
          <p:cNvSpPr/>
          <p:nvPr/>
        </p:nvSpPr>
        <p:spPr>
          <a:xfrm>
            <a:off x="534600" y="3626640"/>
            <a:ext cx="4713480" cy="1587960"/>
          </a:xfrm>
          <a:custGeom>
            <a:avLst/>
            <a:gdLst/>
            <a:ahLst/>
            <a:cxnLst/>
            <a:rect l="0" t="0" r="r" b="b"/>
            <a:pathLst>
              <a:path w="13093" h="4411">
                <a:moveTo>
                  <a:pt x="0" y="4226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4226"/>
                </a:lnTo>
                <a:cubicBezTo>
                  <a:pt x="13093" y="4250"/>
                  <a:pt x="13089" y="4274"/>
                  <a:pt x="13079" y="4297"/>
                </a:cubicBezTo>
                <a:cubicBezTo>
                  <a:pt x="13070" y="4320"/>
                  <a:pt x="13056" y="4340"/>
                  <a:pt x="13039" y="4357"/>
                </a:cubicBezTo>
                <a:cubicBezTo>
                  <a:pt x="13021" y="4374"/>
                  <a:pt x="13001" y="4388"/>
                  <a:pt x="12979" y="4397"/>
                </a:cubicBezTo>
                <a:cubicBezTo>
                  <a:pt x="12956" y="4407"/>
                  <a:pt x="12932" y="4411"/>
                  <a:pt x="12908" y="4411"/>
                </a:cubicBezTo>
                <a:lnTo>
                  <a:pt x="186" y="4411"/>
                </a:lnTo>
                <a:cubicBezTo>
                  <a:pt x="161" y="4411"/>
                  <a:pt x="138" y="4407"/>
                  <a:pt x="115" y="4397"/>
                </a:cubicBezTo>
                <a:cubicBezTo>
                  <a:pt x="92" y="4388"/>
                  <a:pt x="72" y="4374"/>
                  <a:pt x="55" y="4357"/>
                </a:cubicBezTo>
                <a:cubicBezTo>
                  <a:pt x="37" y="4340"/>
                  <a:pt x="24" y="4320"/>
                  <a:pt x="14" y="4297"/>
                </a:cubicBezTo>
                <a:cubicBezTo>
                  <a:pt x="5" y="4274"/>
                  <a:pt x="0" y="4250"/>
                  <a:pt x="0" y="422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任意多边形: 形状 439"/>
          <p:cNvSpPr/>
          <p:nvPr/>
        </p:nvSpPr>
        <p:spPr>
          <a:xfrm>
            <a:off x="534600" y="3626640"/>
            <a:ext cx="4713480" cy="1587960"/>
          </a:xfrm>
          <a:custGeom>
            <a:avLst/>
            <a:gdLst/>
            <a:ahLst/>
            <a:cxnLst/>
            <a:rect l="0" t="0" r="r" b="b"/>
            <a:pathLst>
              <a:path w="13093" h="4411">
                <a:moveTo>
                  <a:pt x="0" y="4226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1" y="24"/>
                  <a:pt x="13021" y="37"/>
                  <a:pt x="13039" y="54"/>
                </a:cubicBezTo>
                <a:cubicBezTo>
                  <a:pt x="13056" y="72"/>
                  <a:pt x="13070" y="92"/>
                  <a:pt x="13079" y="115"/>
                </a:cubicBezTo>
                <a:cubicBezTo>
                  <a:pt x="13089" y="137"/>
                  <a:pt x="13093" y="161"/>
                  <a:pt x="13093" y="186"/>
                </a:cubicBezTo>
                <a:lnTo>
                  <a:pt x="13093" y="4226"/>
                </a:lnTo>
                <a:cubicBezTo>
                  <a:pt x="13093" y="4250"/>
                  <a:pt x="13089" y="4274"/>
                  <a:pt x="13079" y="4297"/>
                </a:cubicBezTo>
                <a:cubicBezTo>
                  <a:pt x="13070" y="4320"/>
                  <a:pt x="13056" y="4340"/>
                  <a:pt x="13039" y="4357"/>
                </a:cubicBezTo>
                <a:cubicBezTo>
                  <a:pt x="13021" y="4374"/>
                  <a:pt x="13001" y="4388"/>
                  <a:pt x="12979" y="4397"/>
                </a:cubicBezTo>
                <a:cubicBezTo>
                  <a:pt x="12956" y="4407"/>
                  <a:pt x="12932" y="4411"/>
                  <a:pt x="12908" y="4411"/>
                </a:cubicBezTo>
                <a:lnTo>
                  <a:pt x="186" y="4411"/>
                </a:lnTo>
                <a:cubicBezTo>
                  <a:pt x="161" y="4411"/>
                  <a:pt x="138" y="4407"/>
                  <a:pt x="115" y="4397"/>
                </a:cubicBezTo>
                <a:cubicBezTo>
                  <a:pt x="92" y="4388"/>
                  <a:pt x="72" y="4374"/>
                  <a:pt x="55" y="4357"/>
                </a:cubicBezTo>
                <a:cubicBezTo>
                  <a:pt x="37" y="4340"/>
                  <a:pt x="24" y="4320"/>
                  <a:pt x="14" y="4297"/>
                </a:cubicBezTo>
                <a:cubicBezTo>
                  <a:pt x="5" y="4274"/>
                  <a:pt x="0" y="4250"/>
                  <a:pt x="0" y="4226"/>
                </a:cubicBezTo>
                <a:moveTo>
                  <a:pt x="23" y="186"/>
                </a:moveTo>
                <a:lnTo>
                  <a:pt x="23" y="4226"/>
                </a:lnTo>
                <a:cubicBezTo>
                  <a:pt x="23" y="4236"/>
                  <a:pt x="24" y="4247"/>
                  <a:pt x="26" y="4257"/>
                </a:cubicBezTo>
                <a:cubicBezTo>
                  <a:pt x="29" y="4268"/>
                  <a:pt x="32" y="4278"/>
                  <a:pt x="36" y="4288"/>
                </a:cubicBezTo>
                <a:cubicBezTo>
                  <a:pt x="40" y="4298"/>
                  <a:pt x="45" y="4307"/>
                  <a:pt x="51" y="4316"/>
                </a:cubicBezTo>
                <a:cubicBezTo>
                  <a:pt x="57" y="4325"/>
                  <a:pt x="63" y="4333"/>
                  <a:pt x="71" y="4341"/>
                </a:cubicBezTo>
                <a:cubicBezTo>
                  <a:pt x="78" y="4348"/>
                  <a:pt x="87" y="4355"/>
                  <a:pt x="96" y="4361"/>
                </a:cubicBezTo>
                <a:cubicBezTo>
                  <a:pt x="104" y="4367"/>
                  <a:pt x="114" y="4372"/>
                  <a:pt x="124" y="4376"/>
                </a:cubicBezTo>
                <a:cubicBezTo>
                  <a:pt x="134" y="4380"/>
                  <a:pt x="144" y="4383"/>
                  <a:pt x="154" y="4385"/>
                </a:cubicBezTo>
                <a:cubicBezTo>
                  <a:pt x="165" y="4387"/>
                  <a:pt x="175" y="4388"/>
                  <a:pt x="186" y="4388"/>
                </a:cubicBezTo>
                <a:lnTo>
                  <a:pt x="12908" y="4388"/>
                </a:lnTo>
                <a:cubicBezTo>
                  <a:pt x="12918" y="4388"/>
                  <a:pt x="12929" y="4387"/>
                  <a:pt x="12939" y="4385"/>
                </a:cubicBezTo>
                <a:cubicBezTo>
                  <a:pt x="12950" y="4383"/>
                  <a:pt x="12960" y="4380"/>
                  <a:pt x="12970" y="4376"/>
                </a:cubicBezTo>
                <a:cubicBezTo>
                  <a:pt x="12980" y="4372"/>
                  <a:pt x="12989" y="4367"/>
                  <a:pt x="12998" y="4361"/>
                </a:cubicBezTo>
                <a:cubicBezTo>
                  <a:pt x="13007" y="4355"/>
                  <a:pt x="13015" y="4348"/>
                  <a:pt x="13022" y="4341"/>
                </a:cubicBezTo>
                <a:cubicBezTo>
                  <a:pt x="13030" y="4333"/>
                  <a:pt x="13037" y="4325"/>
                  <a:pt x="13043" y="4316"/>
                </a:cubicBezTo>
                <a:cubicBezTo>
                  <a:pt x="13049" y="4307"/>
                  <a:pt x="13054" y="4298"/>
                  <a:pt x="13058" y="4288"/>
                </a:cubicBezTo>
                <a:cubicBezTo>
                  <a:pt x="13062" y="4278"/>
                  <a:pt x="13065" y="4268"/>
                  <a:pt x="13067" y="4257"/>
                </a:cubicBezTo>
                <a:cubicBezTo>
                  <a:pt x="13069" y="4247"/>
                  <a:pt x="13070" y="4236"/>
                  <a:pt x="13070" y="4226"/>
                </a:cubicBezTo>
                <a:lnTo>
                  <a:pt x="13070" y="186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4"/>
                  <a:pt x="13062" y="133"/>
                  <a:pt x="13058" y="123"/>
                </a:cubicBezTo>
                <a:cubicBezTo>
                  <a:pt x="13054" y="114"/>
                  <a:pt x="13049" y="104"/>
                  <a:pt x="13043" y="95"/>
                </a:cubicBezTo>
                <a:cubicBezTo>
                  <a:pt x="13037" y="87"/>
                  <a:pt x="13030" y="78"/>
                  <a:pt x="13022" y="71"/>
                </a:cubicBezTo>
                <a:cubicBezTo>
                  <a:pt x="13015" y="63"/>
                  <a:pt x="13007" y="56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1"/>
                  <a:pt x="12950" y="28"/>
                  <a:pt x="12939" y="26"/>
                </a:cubicBezTo>
                <a:cubicBezTo>
                  <a:pt x="12929" y="24"/>
                  <a:pt x="12918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1" name="任意多边形: 形状 440"/>
          <p:cNvSpPr/>
          <p:nvPr/>
        </p:nvSpPr>
        <p:spPr>
          <a:xfrm>
            <a:off x="710280" y="38019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6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2"/>
                  <a:pt x="868" y="698"/>
                  <a:pt x="851" y="724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6"/>
                  <a:pt x="748" y="835"/>
                  <a:pt x="723" y="852"/>
                </a:cubicBezTo>
                <a:cubicBezTo>
                  <a:pt x="697" y="869"/>
                  <a:pt x="671" y="883"/>
                  <a:pt x="643" y="895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6" y="927"/>
                  <a:pt x="495" y="930"/>
                  <a:pt x="465" y="930"/>
                </a:cubicBezTo>
                <a:cubicBezTo>
                  <a:pt x="434" y="930"/>
                  <a:pt x="404" y="927"/>
                  <a:pt x="374" y="921"/>
                </a:cubicBezTo>
                <a:cubicBezTo>
                  <a:pt x="343" y="915"/>
                  <a:pt x="314" y="906"/>
                  <a:pt x="286" y="895"/>
                </a:cubicBezTo>
                <a:cubicBezTo>
                  <a:pt x="258" y="883"/>
                  <a:pt x="231" y="869"/>
                  <a:pt x="206" y="852"/>
                </a:cubicBezTo>
                <a:cubicBezTo>
                  <a:pt x="181" y="835"/>
                  <a:pt x="157" y="816"/>
                  <a:pt x="136" y="794"/>
                </a:cubicBezTo>
                <a:cubicBezTo>
                  <a:pt x="114" y="772"/>
                  <a:pt x="95" y="749"/>
                  <a:pt x="78" y="724"/>
                </a:cubicBezTo>
                <a:cubicBezTo>
                  <a:pt x="61" y="698"/>
                  <a:pt x="47" y="672"/>
                  <a:pt x="35" y="643"/>
                </a:cubicBezTo>
                <a:cubicBezTo>
                  <a:pt x="23" y="615"/>
                  <a:pt x="14" y="586"/>
                  <a:pt x="9" y="556"/>
                </a:cubicBezTo>
                <a:cubicBezTo>
                  <a:pt x="3" y="526"/>
                  <a:pt x="0" y="496"/>
                  <a:pt x="0" y="466"/>
                </a:cubicBezTo>
                <a:cubicBezTo>
                  <a:pt x="0" y="435"/>
                  <a:pt x="3" y="405"/>
                  <a:pt x="9" y="375"/>
                </a:cubicBezTo>
                <a:cubicBezTo>
                  <a:pt x="14" y="345"/>
                  <a:pt x="23" y="316"/>
                  <a:pt x="35" y="288"/>
                </a:cubicBezTo>
                <a:cubicBezTo>
                  <a:pt x="47" y="260"/>
                  <a:pt x="61" y="233"/>
                  <a:pt x="78" y="208"/>
                </a:cubicBezTo>
                <a:cubicBezTo>
                  <a:pt x="95" y="182"/>
                  <a:pt x="114" y="159"/>
                  <a:pt x="136" y="137"/>
                </a:cubicBezTo>
                <a:cubicBezTo>
                  <a:pt x="157" y="116"/>
                  <a:pt x="181" y="96"/>
                  <a:pt x="206" y="79"/>
                </a:cubicBezTo>
                <a:cubicBezTo>
                  <a:pt x="231" y="62"/>
                  <a:pt x="258" y="47"/>
                  <a:pt x="286" y="36"/>
                </a:cubicBezTo>
                <a:cubicBezTo>
                  <a:pt x="314" y="24"/>
                  <a:pt x="343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cubicBezTo>
                  <a:pt x="495" y="0"/>
                  <a:pt x="526" y="3"/>
                  <a:pt x="555" y="9"/>
                </a:cubicBezTo>
                <a:cubicBezTo>
                  <a:pt x="585" y="15"/>
                  <a:pt x="614" y="24"/>
                  <a:pt x="643" y="36"/>
                </a:cubicBezTo>
                <a:cubicBezTo>
                  <a:pt x="671" y="47"/>
                  <a:pt x="697" y="62"/>
                  <a:pt x="723" y="79"/>
                </a:cubicBezTo>
                <a:cubicBezTo>
                  <a:pt x="748" y="96"/>
                  <a:pt x="772" y="116"/>
                  <a:pt x="793" y="137"/>
                </a:cubicBezTo>
                <a:cubicBezTo>
                  <a:pt x="815" y="159"/>
                  <a:pt x="834" y="182"/>
                  <a:pt x="851" y="208"/>
                </a:cubicBezTo>
                <a:cubicBezTo>
                  <a:pt x="868" y="233"/>
                  <a:pt x="882" y="260"/>
                  <a:pt x="894" y="288"/>
                </a:cubicBezTo>
                <a:cubicBezTo>
                  <a:pt x="905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6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2" name="图片 441"/>
          <p:cNvPicPr/>
          <p:nvPr/>
        </p:nvPicPr>
        <p:blipFill>
          <a:blip r:embed="rId4"/>
          <a:stretch/>
        </p:blipFill>
        <p:spPr>
          <a:xfrm>
            <a:off x="819000" y="39024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3" name="文本框 442"/>
          <p:cNvSpPr txBox="1"/>
          <p:nvPr/>
        </p:nvSpPr>
        <p:spPr>
          <a:xfrm>
            <a:off x="910800" y="299664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异步处理策略：独立性高的任务可并行执行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4" name="图片 443"/>
          <p:cNvPicPr/>
          <p:nvPr/>
        </p:nvPicPr>
        <p:blipFill>
          <a:blip r:embed="rId5"/>
          <a:stretch/>
        </p:blipFill>
        <p:spPr>
          <a:xfrm>
            <a:off x="710280" y="42703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5" name="文本框 444"/>
          <p:cNvSpPr txBox="1"/>
          <p:nvPr/>
        </p:nvSpPr>
        <p:spPr>
          <a:xfrm>
            <a:off x="1144800" y="3867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链条结构类型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6" name="图片 445"/>
          <p:cNvPicPr/>
          <p:nvPr/>
        </p:nvPicPr>
        <p:blipFill>
          <a:blip r:embed="rId6"/>
          <a:stretch/>
        </p:blipFill>
        <p:spPr>
          <a:xfrm>
            <a:off x="710280" y="4571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7" name="文本框 446"/>
          <p:cNvSpPr txBox="1"/>
          <p:nvPr/>
        </p:nvSpPr>
        <p:spPr>
          <a:xfrm>
            <a:off x="894240" y="42501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顺序链：任务按固定顺序依次执行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8" name="图片 447"/>
          <p:cNvPicPr/>
          <p:nvPr/>
        </p:nvPicPr>
        <p:blipFill>
          <a:blip r:embed="rId7"/>
          <a:stretch/>
        </p:blipFill>
        <p:spPr>
          <a:xfrm>
            <a:off x="710280" y="4871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9" name="文本框 448"/>
          <p:cNvSpPr txBox="1"/>
          <p:nvPr/>
        </p:nvSpPr>
        <p:spPr>
          <a:xfrm>
            <a:off x="910800" y="455112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分支链：根据条件判断执行不同路径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0" name="任意多边形: 形状 449"/>
          <p:cNvSpPr/>
          <p:nvPr/>
        </p:nvSpPr>
        <p:spPr>
          <a:xfrm>
            <a:off x="5448240" y="1571040"/>
            <a:ext cx="4713840" cy="2423520"/>
          </a:xfrm>
          <a:custGeom>
            <a:avLst/>
            <a:gdLst/>
            <a:ahLst/>
            <a:cxnLst/>
            <a:rect l="0" t="0" r="r" b="b"/>
            <a:pathLst>
              <a:path w="13094" h="6732">
                <a:moveTo>
                  <a:pt x="15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6547"/>
                </a:lnTo>
                <a:cubicBezTo>
                  <a:pt x="13094" y="6571"/>
                  <a:pt x="13089" y="6595"/>
                  <a:pt x="13079" y="6618"/>
                </a:cubicBezTo>
                <a:cubicBezTo>
                  <a:pt x="13070" y="6640"/>
                  <a:pt x="13057" y="6661"/>
                  <a:pt x="13039" y="6678"/>
                </a:cubicBezTo>
                <a:cubicBezTo>
                  <a:pt x="13022" y="6695"/>
                  <a:pt x="13002" y="6709"/>
                  <a:pt x="12979" y="6718"/>
                </a:cubicBezTo>
                <a:cubicBezTo>
                  <a:pt x="12956" y="6728"/>
                  <a:pt x="12932" y="6732"/>
                  <a:pt x="12908" y="6732"/>
                </a:cubicBezTo>
                <a:lnTo>
                  <a:pt x="186" y="6732"/>
                </a:lnTo>
                <a:cubicBezTo>
                  <a:pt x="161" y="6732"/>
                  <a:pt x="138" y="6728"/>
                  <a:pt x="115" y="6718"/>
                </a:cubicBezTo>
                <a:cubicBezTo>
                  <a:pt x="92" y="6709"/>
                  <a:pt x="72" y="6695"/>
                  <a:pt x="55" y="6678"/>
                </a:cubicBezTo>
                <a:cubicBezTo>
                  <a:pt x="37" y="6661"/>
                  <a:pt x="24" y="6640"/>
                  <a:pt x="15" y="6618"/>
                </a:cubicBezTo>
                <a:cubicBezTo>
                  <a:pt x="5" y="6595"/>
                  <a:pt x="0" y="6571"/>
                  <a:pt x="0" y="6547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1" name="任意多边形: 形状 450"/>
          <p:cNvSpPr/>
          <p:nvPr/>
        </p:nvSpPr>
        <p:spPr>
          <a:xfrm>
            <a:off x="5448240" y="1571040"/>
            <a:ext cx="4713840" cy="2423520"/>
          </a:xfrm>
          <a:custGeom>
            <a:avLst/>
            <a:gdLst/>
            <a:ahLst/>
            <a:cxnLst/>
            <a:rect l="0" t="0" r="r" b="b"/>
            <a:pathLst>
              <a:path w="13094" h="6732">
                <a:moveTo>
                  <a:pt x="0" y="6547"/>
                </a:move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4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1"/>
                  <a:pt x="13070" y="91"/>
                  <a:pt x="13079" y="114"/>
                </a:cubicBezTo>
                <a:cubicBezTo>
                  <a:pt x="13089" y="137"/>
                  <a:pt x="13094" y="161"/>
                  <a:pt x="13094" y="185"/>
                </a:cubicBezTo>
                <a:lnTo>
                  <a:pt x="13094" y="6547"/>
                </a:lnTo>
                <a:cubicBezTo>
                  <a:pt x="13094" y="6571"/>
                  <a:pt x="13089" y="6595"/>
                  <a:pt x="13079" y="6618"/>
                </a:cubicBezTo>
                <a:cubicBezTo>
                  <a:pt x="13070" y="6640"/>
                  <a:pt x="13057" y="6661"/>
                  <a:pt x="13039" y="6678"/>
                </a:cubicBezTo>
                <a:cubicBezTo>
                  <a:pt x="13022" y="6695"/>
                  <a:pt x="13002" y="6709"/>
                  <a:pt x="12979" y="6718"/>
                </a:cubicBezTo>
                <a:cubicBezTo>
                  <a:pt x="12956" y="6728"/>
                  <a:pt x="12932" y="6732"/>
                  <a:pt x="12908" y="6732"/>
                </a:cubicBezTo>
                <a:lnTo>
                  <a:pt x="186" y="6732"/>
                </a:lnTo>
                <a:cubicBezTo>
                  <a:pt x="161" y="6732"/>
                  <a:pt x="138" y="6728"/>
                  <a:pt x="115" y="6718"/>
                </a:cubicBezTo>
                <a:cubicBezTo>
                  <a:pt x="92" y="6709"/>
                  <a:pt x="72" y="6695"/>
                  <a:pt x="55" y="6678"/>
                </a:cubicBezTo>
                <a:cubicBezTo>
                  <a:pt x="37" y="6661"/>
                  <a:pt x="24" y="6640"/>
                  <a:pt x="15" y="6618"/>
                </a:cubicBezTo>
                <a:cubicBezTo>
                  <a:pt x="5" y="6595"/>
                  <a:pt x="0" y="6571"/>
                  <a:pt x="0" y="6547"/>
                </a:cubicBezTo>
                <a:moveTo>
                  <a:pt x="24" y="185"/>
                </a:moveTo>
                <a:lnTo>
                  <a:pt x="24" y="6547"/>
                </a:lnTo>
                <a:cubicBezTo>
                  <a:pt x="24" y="6557"/>
                  <a:pt x="25" y="6568"/>
                  <a:pt x="27" y="6578"/>
                </a:cubicBezTo>
                <a:cubicBezTo>
                  <a:pt x="29" y="6589"/>
                  <a:pt x="32" y="6599"/>
                  <a:pt x="36" y="6609"/>
                </a:cubicBezTo>
                <a:cubicBezTo>
                  <a:pt x="40" y="6619"/>
                  <a:pt x="45" y="6628"/>
                  <a:pt x="51" y="6637"/>
                </a:cubicBezTo>
                <a:cubicBezTo>
                  <a:pt x="57" y="6646"/>
                  <a:pt x="64" y="6654"/>
                  <a:pt x="71" y="6662"/>
                </a:cubicBezTo>
                <a:cubicBezTo>
                  <a:pt x="79" y="6669"/>
                  <a:pt x="87" y="6676"/>
                  <a:pt x="96" y="6682"/>
                </a:cubicBezTo>
                <a:cubicBezTo>
                  <a:pt x="105" y="6688"/>
                  <a:pt x="114" y="6693"/>
                  <a:pt x="124" y="6697"/>
                </a:cubicBezTo>
                <a:cubicBezTo>
                  <a:pt x="134" y="6701"/>
                  <a:pt x="144" y="6704"/>
                  <a:pt x="154" y="6706"/>
                </a:cubicBezTo>
                <a:cubicBezTo>
                  <a:pt x="165" y="6708"/>
                  <a:pt x="175" y="6709"/>
                  <a:pt x="186" y="6709"/>
                </a:cubicBezTo>
                <a:lnTo>
                  <a:pt x="12908" y="6709"/>
                </a:lnTo>
                <a:cubicBezTo>
                  <a:pt x="12919" y="6709"/>
                  <a:pt x="12929" y="6708"/>
                  <a:pt x="12940" y="6706"/>
                </a:cubicBezTo>
                <a:cubicBezTo>
                  <a:pt x="12950" y="6704"/>
                  <a:pt x="12960" y="6701"/>
                  <a:pt x="12970" y="6697"/>
                </a:cubicBezTo>
                <a:cubicBezTo>
                  <a:pt x="12980" y="6693"/>
                  <a:pt x="12989" y="6688"/>
                  <a:pt x="12998" y="6682"/>
                </a:cubicBezTo>
                <a:cubicBezTo>
                  <a:pt x="13007" y="6676"/>
                  <a:pt x="13015" y="6669"/>
                  <a:pt x="13023" y="6662"/>
                </a:cubicBezTo>
                <a:cubicBezTo>
                  <a:pt x="13030" y="6654"/>
                  <a:pt x="13037" y="6646"/>
                  <a:pt x="13043" y="6637"/>
                </a:cubicBezTo>
                <a:cubicBezTo>
                  <a:pt x="13049" y="6628"/>
                  <a:pt x="13054" y="6619"/>
                  <a:pt x="13058" y="6609"/>
                </a:cubicBezTo>
                <a:cubicBezTo>
                  <a:pt x="13062" y="6599"/>
                  <a:pt x="13065" y="6589"/>
                  <a:pt x="13067" y="6578"/>
                </a:cubicBezTo>
                <a:cubicBezTo>
                  <a:pt x="13069" y="6568"/>
                  <a:pt x="13070" y="6557"/>
                  <a:pt x="13070" y="6547"/>
                </a:cubicBezTo>
                <a:lnTo>
                  <a:pt x="13070" y="185"/>
                </a:lnTo>
                <a:cubicBezTo>
                  <a:pt x="13070" y="175"/>
                  <a:pt x="13069" y="164"/>
                  <a:pt x="13067" y="154"/>
                </a:cubicBezTo>
                <a:cubicBezTo>
                  <a:pt x="13065" y="143"/>
                  <a:pt x="13062" y="133"/>
                  <a:pt x="13058" y="123"/>
                </a:cubicBezTo>
                <a:cubicBezTo>
                  <a:pt x="13054" y="113"/>
                  <a:pt x="13049" y="104"/>
                  <a:pt x="13043" y="95"/>
                </a:cubicBezTo>
                <a:cubicBezTo>
                  <a:pt x="13037" y="86"/>
                  <a:pt x="13030" y="78"/>
                  <a:pt x="13023" y="70"/>
                </a:cubicBezTo>
                <a:cubicBezTo>
                  <a:pt x="13015" y="63"/>
                  <a:pt x="13007" y="56"/>
                  <a:pt x="12998" y="50"/>
                </a:cubicBezTo>
                <a:cubicBezTo>
                  <a:pt x="12989" y="44"/>
                  <a:pt x="12980" y="39"/>
                  <a:pt x="12970" y="35"/>
                </a:cubicBezTo>
                <a:cubicBezTo>
                  <a:pt x="12960" y="31"/>
                  <a:pt x="12950" y="28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2" name="任意多边形: 形状 451"/>
          <p:cNvSpPr/>
          <p:nvPr/>
        </p:nvSpPr>
        <p:spPr>
          <a:xfrm>
            <a:off x="5636520" y="2180880"/>
            <a:ext cx="4349880" cy="1370880"/>
          </a:xfrm>
          <a:custGeom>
            <a:avLst/>
            <a:gdLst/>
            <a:ahLst/>
            <a:cxnLst/>
            <a:rect l="0" t="0" r="r" b="b"/>
            <a:pathLst>
              <a:path w="12083" h="3808">
                <a:moveTo>
                  <a:pt x="0" y="3715"/>
                </a:moveTo>
                <a:lnTo>
                  <a:pt x="0" y="93"/>
                </a:lnTo>
                <a:cubicBezTo>
                  <a:pt x="0" y="81"/>
                  <a:pt x="1" y="69"/>
                  <a:pt x="4" y="57"/>
                </a:cubicBezTo>
                <a:cubicBezTo>
                  <a:pt x="7" y="46"/>
                  <a:pt x="11" y="36"/>
                  <a:pt x="17" y="27"/>
                </a:cubicBezTo>
                <a:cubicBezTo>
                  <a:pt x="22" y="19"/>
                  <a:pt x="28" y="12"/>
                  <a:pt x="36" y="7"/>
                </a:cubicBezTo>
                <a:cubicBezTo>
                  <a:pt x="43" y="2"/>
                  <a:pt x="50" y="0"/>
                  <a:pt x="58" y="0"/>
                </a:cubicBezTo>
                <a:lnTo>
                  <a:pt x="11990" y="0"/>
                </a:lnTo>
                <a:cubicBezTo>
                  <a:pt x="12003" y="0"/>
                  <a:pt x="12014" y="2"/>
                  <a:pt x="12026" y="7"/>
                </a:cubicBezTo>
                <a:cubicBezTo>
                  <a:pt x="12037" y="12"/>
                  <a:pt x="12047" y="19"/>
                  <a:pt x="12056" y="27"/>
                </a:cubicBezTo>
                <a:cubicBezTo>
                  <a:pt x="12065" y="36"/>
                  <a:pt x="12071" y="46"/>
                  <a:pt x="12076" y="57"/>
                </a:cubicBezTo>
                <a:cubicBezTo>
                  <a:pt x="12081" y="69"/>
                  <a:pt x="12083" y="81"/>
                  <a:pt x="12083" y="93"/>
                </a:cubicBezTo>
                <a:lnTo>
                  <a:pt x="12083" y="3715"/>
                </a:lnTo>
                <a:cubicBezTo>
                  <a:pt x="12083" y="3728"/>
                  <a:pt x="12081" y="3739"/>
                  <a:pt x="12076" y="3751"/>
                </a:cubicBezTo>
                <a:cubicBezTo>
                  <a:pt x="12071" y="3762"/>
                  <a:pt x="12065" y="3772"/>
                  <a:pt x="12056" y="3781"/>
                </a:cubicBezTo>
                <a:cubicBezTo>
                  <a:pt x="12047" y="3790"/>
                  <a:pt x="12037" y="3796"/>
                  <a:pt x="12026" y="3801"/>
                </a:cubicBezTo>
                <a:cubicBezTo>
                  <a:pt x="12014" y="3806"/>
                  <a:pt x="12003" y="3808"/>
                  <a:pt x="11990" y="3808"/>
                </a:cubicBezTo>
                <a:lnTo>
                  <a:pt x="58" y="3808"/>
                </a:lnTo>
                <a:cubicBezTo>
                  <a:pt x="50" y="3808"/>
                  <a:pt x="43" y="3806"/>
                  <a:pt x="36" y="3801"/>
                </a:cubicBezTo>
                <a:cubicBezTo>
                  <a:pt x="28" y="3796"/>
                  <a:pt x="22" y="3790"/>
                  <a:pt x="17" y="3781"/>
                </a:cubicBezTo>
                <a:cubicBezTo>
                  <a:pt x="11" y="3772"/>
                  <a:pt x="7" y="3762"/>
                  <a:pt x="4" y="3751"/>
                </a:cubicBezTo>
                <a:cubicBezTo>
                  <a:pt x="1" y="3739"/>
                  <a:pt x="0" y="3728"/>
                  <a:pt x="0" y="371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3" name="任意多边形: 形状 452"/>
          <p:cNvSpPr/>
          <p:nvPr/>
        </p:nvSpPr>
        <p:spPr>
          <a:xfrm>
            <a:off x="5623920" y="2180880"/>
            <a:ext cx="33840" cy="1370880"/>
          </a:xfrm>
          <a:custGeom>
            <a:avLst/>
            <a:gdLst/>
            <a:ahLst/>
            <a:cxnLst/>
            <a:rect l="0" t="0" r="r" b="b"/>
            <a:pathLst>
              <a:path w="94" h="3808">
                <a:moveTo>
                  <a:pt x="77" y="27"/>
                </a:moveTo>
                <a:cubicBezTo>
                  <a:pt x="73" y="45"/>
                  <a:pt x="71" y="67"/>
                  <a:pt x="71" y="93"/>
                </a:cubicBezTo>
                <a:lnTo>
                  <a:pt x="71" y="3715"/>
                </a:lnTo>
                <a:cubicBezTo>
                  <a:pt x="71" y="3741"/>
                  <a:pt x="73" y="3763"/>
                  <a:pt x="77" y="3781"/>
                </a:cubicBezTo>
                <a:cubicBezTo>
                  <a:pt x="82" y="3799"/>
                  <a:pt x="87" y="3808"/>
                  <a:pt x="94" y="3808"/>
                </a:cubicBezTo>
                <a:cubicBezTo>
                  <a:pt x="68" y="3808"/>
                  <a:pt x="45" y="3799"/>
                  <a:pt x="27" y="3781"/>
                </a:cubicBezTo>
                <a:cubicBezTo>
                  <a:pt x="9" y="3763"/>
                  <a:pt x="0" y="3741"/>
                  <a:pt x="0" y="3715"/>
                </a:cubicBezTo>
                <a:lnTo>
                  <a:pt x="0" y="93"/>
                </a:lnTo>
                <a:cubicBezTo>
                  <a:pt x="0" y="67"/>
                  <a:pt x="9" y="45"/>
                  <a:pt x="27" y="27"/>
                </a:cubicBezTo>
                <a:cubicBezTo>
                  <a:pt x="45" y="9"/>
                  <a:pt x="68" y="0"/>
                  <a:pt x="94" y="0"/>
                </a:cubicBezTo>
                <a:cubicBezTo>
                  <a:pt x="87" y="0"/>
                  <a:pt x="82" y="9"/>
                  <a:pt x="77" y="27"/>
                </a:cubicBezTo>
                <a:close/>
              </a:path>
            </a:pathLst>
          </a:custGeom>
          <a:solidFill>
            <a:srgbClr val="4FC3F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4" name="任意多边形: 形状 453"/>
          <p:cNvSpPr/>
          <p:nvPr/>
        </p:nvSpPr>
        <p:spPr>
          <a:xfrm>
            <a:off x="5623920" y="174636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5" y="586"/>
                  <a:pt x="906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3"/>
                  <a:pt x="643" y="894"/>
                </a:cubicBezTo>
                <a:cubicBezTo>
                  <a:pt x="614" y="906"/>
                  <a:pt x="585" y="915"/>
                  <a:pt x="555" y="921"/>
                </a:cubicBezTo>
                <a:cubicBezTo>
                  <a:pt x="525" y="927"/>
                  <a:pt x="495" y="930"/>
                  <a:pt x="464" y="930"/>
                </a:cubicBezTo>
                <a:cubicBezTo>
                  <a:pt x="434" y="930"/>
                  <a:pt x="403" y="927"/>
                  <a:pt x="374" y="921"/>
                </a:cubicBezTo>
                <a:cubicBezTo>
                  <a:pt x="344" y="915"/>
                  <a:pt x="315" y="906"/>
                  <a:pt x="286" y="894"/>
                </a:cubicBezTo>
                <a:cubicBezTo>
                  <a:pt x="258" y="883"/>
                  <a:pt x="232" y="868"/>
                  <a:pt x="206" y="851"/>
                </a:cubicBezTo>
                <a:cubicBezTo>
                  <a:pt x="181" y="834"/>
                  <a:pt x="157" y="815"/>
                  <a:pt x="136" y="794"/>
                </a:cubicBezTo>
                <a:cubicBezTo>
                  <a:pt x="114" y="772"/>
                  <a:pt x="95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4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5"/>
                  <a:pt x="9" y="375"/>
                </a:cubicBezTo>
                <a:cubicBezTo>
                  <a:pt x="15" y="345"/>
                  <a:pt x="24" y="316"/>
                  <a:pt x="35" y="288"/>
                </a:cubicBezTo>
                <a:cubicBezTo>
                  <a:pt x="47" y="259"/>
                  <a:pt x="61" y="232"/>
                  <a:pt x="78" y="206"/>
                </a:cubicBezTo>
                <a:cubicBezTo>
                  <a:pt x="95" y="181"/>
                  <a:pt x="114" y="158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2" y="61"/>
                  <a:pt x="258" y="47"/>
                  <a:pt x="286" y="35"/>
                </a:cubicBezTo>
                <a:cubicBezTo>
                  <a:pt x="315" y="24"/>
                  <a:pt x="344" y="15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8"/>
                  <a:pt x="834" y="181"/>
                  <a:pt x="851" y="206"/>
                </a:cubicBezTo>
                <a:cubicBezTo>
                  <a:pt x="868" y="232"/>
                  <a:pt x="882" y="259"/>
                  <a:pt x="894" y="288"/>
                </a:cubicBezTo>
                <a:cubicBezTo>
                  <a:pt x="906" y="316"/>
                  <a:pt x="915" y="345"/>
                  <a:pt x="920" y="375"/>
                </a:cubicBezTo>
                <a:cubicBezTo>
                  <a:pt x="926" y="405"/>
                  <a:pt x="929" y="435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5" name="图片 454"/>
          <p:cNvPicPr/>
          <p:nvPr/>
        </p:nvPicPr>
        <p:blipFill>
          <a:blip r:embed="rId8"/>
          <a:stretch/>
        </p:blipFill>
        <p:spPr>
          <a:xfrm>
            <a:off x="5707800" y="184680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6" name="文本框 455"/>
          <p:cNvSpPr txBox="1"/>
          <p:nvPr/>
        </p:nvSpPr>
        <p:spPr>
          <a:xfrm>
            <a:off x="910800" y="485172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循环链：重复执行任务直到满足条件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文本框 456"/>
          <p:cNvSpPr txBox="1"/>
          <p:nvPr/>
        </p:nvSpPr>
        <p:spPr>
          <a:xfrm>
            <a:off x="6058440" y="18111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实现方式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5749560" y="23007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5889960" y="228564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顺序链示例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5749560" y="2468160"/>
            <a:ext cx="3099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from langchain.chains import SequentialChain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5749560" y="2635200"/>
            <a:ext cx="2465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sequential_chain = SequentialChain(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5749560" y="280224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chains=[chain_1, chain_2],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5749560" y="296928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input_variables=["query"],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5749560" y="3136680"/>
            <a:ext cx="2606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output_variables=["final_response"]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5749560" y="330372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6" name="文本框 465"/>
          <p:cNvSpPr txBox="1"/>
          <p:nvPr/>
        </p:nvSpPr>
        <p:spPr>
          <a:xfrm>
            <a:off x="5652360" y="3664440"/>
            <a:ext cx="72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示例来自【例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7" name="文本框 466"/>
          <p:cNvSpPr txBox="1"/>
          <p:nvPr/>
        </p:nvSpPr>
        <p:spPr>
          <a:xfrm>
            <a:off x="6353280" y="3668760"/>
            <a:ext cx="1972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3-2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8" name="任意多边形: 形状 467"/>
          <p:cNvSpPr/>
          <p:nvPr/>
        </p:nvSpPr>
        <p:spPr>
          <a:xfrm>
            <a:off x="5448240" y="4261680"/>
            <a:ext cx="4713840" cy="2089440"/>
          </a:xfrm>
          <a:custGeom>
            <a:avLst/>
            <a:gdLst/>
            <a:ahLst/>
            <a:cxnLst/>
            <a:rect l="0" t="0" r="r" b="b"/>
            <a:pathLst>
              <a:path w="13094" h="5804">
                <a:moveTo>
                  <a:pt x="15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3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5619"/>
                </a:lnTo>
                <a:cubicBezTo>
                  <a:pt x="13094" y="5643"/>
                  <a:pt x="13089" y="5667"/>
                  <a:pt x="13079" y="5690"/>
                </a:cubicBezTo>
                <a:cubicBezTo>
                  <a:pt x="13070" y="5713"/>
                  <a:pt x="13057" y="5733"/>
                  <a:pt x="13039" y="5750"/>
                </a:cubicBezTo>
                <a:cubicBezTo>
                  <a:pt x="13022" y="5767"/>
                  <a:pt x="13002" y="5781"/>
                  <a:pt x="12979" y="5790"/>
                </a:cubicBezTo>
                <a:cubicBezTo>
                  <a:pt x="12956" y="5800"/>
                  <a:pt x="12933" y="5804"/>
                  <a:pt x="12908" y="5804"/>
                </a:cubicBezTo>
                <a:lnTo>
                  <a:pt x="186" y="5804"/>
                </a:lnTo>
                <a:cubicBezTo>
                  <a:pt x="161" y="5804"/>
                  <a:pt x="138" y="5800"/>
                  <a:pt x="115" y="5790"/>
                </a:cubicBezTo>
                <a:cubicBezTo>
                  <a:pt x="92" y="5781"/>
                  <a:pt x="72" y="5767"/>
                  <a:pt x="55" y="5750"/>
                </a:cubicBezTo>
                <a:cubicBezTo>
                  <a:pt x="37" y="5733"/>
                  <a:pt x="24" y="5713"/>
                  <a:pt x="15" y="5690"/>
                </a:cubicBezTo>
                <a:cubicBezTo>
                  <a:pt x="5" y="5667"/>
                  <a:pt x="0" y="5643"/>
                  <a:pt x="0" y="5619"/>
                </a:cubicBez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9" name="任意多边形: 形状 468"/>
          <p:cNvSpPr/>
          <p:nvPr/>
        </p:nvSpPr>
        <p:spPr>
          <a:xfrm>
            <a:off x="5448240" y="4261680"/>
            <a:ext cx="4713840" cy="2089440"/>
          </a:xfrm>
          <a:custGeom>
            <a:avLst/>
            <a:gdLst/>
            <a:ahLst/>
            <a:cxnLst/>
            <a:rect l="0" t="0" r="r" b="b"/>
            <a:pathLst>
              <a:path w="13094" h="5804">
                <a:moveTo>
                  <a:pt x="0" y="5619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4"/>
                  <a:pt x="13022" y="37"/>
                  <a:pt x="13039" y="55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8"/>
                  <a:pt x="13094" y="161"/>
                  <a:pt x="13094" y="186"/>
                </a:cubicBezTo>
                <a:lnTo>
                  <a:pt x="13094" y="5619"/>
                </a:lnTo>
                <a:cubicBezTo>
                  <a:pt x="13094" y="5643"/>
                  <a:pt x="13089" y="5667"/>
                  <a:pt x="13079" y="5690"/>
                </a:cubicBezTo>
                <a:cubicBezTo>
                  <a:pt x="13070" y="5713"/>
                  <a:pt x="13057" y="5733"/>
                  <a:pt x="13039" y="5750"/>
                </a:cubicBezTo>
                <a:cubicBezTo>
                  <a:pt x="13022" y="5767"/>
                  <a:pt x="13002" y="5781"/>
                  <a:pt x="12979" y="5790"/>
                </a:cubicBezTo>
                <a:cubicBezTo>
                  <a:pt x="12956" y="5800"/>
                  <a:pt x="12932" y="5804"/>
                  <a:pt x="12908" y="5804"/>
                </a:cubicBezTo>
                <a:lnTo>
                  <a:pt x="186" y="5804"/>
                </a:lnTo>
                <a:cubicBezTo>
                  <a:pt x="161" y="5804"/>
                  <a:pt x="138" y="5800"/>
                  <a:pt x="115" y="5790"/>
                </a:cubicBezTo>
                <a:cubicBezTo>
                  <a:pt x="92" y="5781"/>
                  <a:pt x="72" y="5767"/>
                  <a:pt x="55" y="5750"/>
                </a:cubicBezTo>
                <a:cubicBezTo>
                  <a:pt x="37" y="5733"/>
                  <a:pt x="24" y="5713"/>
                  <a:pt x="15" y="5690"/>
                </a:cubicBezTo>
                <a:cubicBezTo>
                  <a:pt x="5" y="5667"/>
                  <a:pt x="0" y="5643"/>
                  <a:pt x="0" y="5619"/>
                </a:cubicBezTo>
                <a:moveTo>
                  <a:pt x="24" y="186"/>
                </a:moveTo>
                <a:lnTo>
                  <a:pt x="24" y="5619"/>
                </a:lnTo>
                <a:cubicBezTo>
                  <a:pt x="24" y="5629"/>
                  <a:pt x="25" y="5640"/>
                  <a:pt x="27" y="5650"/>
                </a:cubicBezTo>
                <a:cubicBezTo>
                  <a:pt x="29" y="5661"/>
                  <a:pt x="32" y="5671"/>
                  <a:pt x="36" y="5681"/>
                </a:cubicBezTo>
                <a:cubicBezTo>
                  <a:pt x="40" y="5691"/>
                  <a:pt x="45" y="5700"/>
                  <a:pt x="51" y="5709"/>
                </a:cubicBezTo>
                <a:cubicBezTo>
                  <a:pt x="57" y="5718"/>
                  <a:pt x="64" y="5726"/>
                  <a:pt x="71" y="5734"/>
                </a:cubicBezTo>
                <a:cubicBezTo>
                  <a:pt x="79" y="5741"/>
                  <a:pt x="87" y="5748"/>
                  <a:pt x="96" y="5754"/>
                </a:cubicBezTo>
                <a:cubicBezTo>
                  <a:pt x="105" y="5760"/>
                  <a:pt x="114" y="5765"/>
                  <a:pt x="124" y="5769"/>
                </a:cubicBezTo>
                <a:cubicBezTo>
                  <a:pt x="134" y="5773"/>
                  <a:pt x="144" y="5776"/>
                  <a:pt x="154" y="5778"/>
                </a:cubicBezTo>
                <a:cubicBezTo>
                  <a:pt x="165" y="5780"/>
                  <a:pt x="175" y="5781"/>
                  <a:pt x="186" y="5781"/>
                </a:cubicBezTo>
                <a:lnTo>
                  <a:pt x="12908" y="5781"/>
                </a:lnTo>
                <a:cubicBezTo>
                  <a:pt x="12919" y="5781"/>
                  <a:pt x="12929" y="5780"/>
                  <a:pt x="12940" y="5778"/>
                </a:cubicBezTo>
                <a:cubicBezTo>
                  <a:pt x="12950" y="5776"/>
                  <a:pt x="12960" y="5773"/>
                  <a:pt x="12970" y="5769"/>
                </a:cubicBezTo>
                <a:cubicBezTo>
                  <a:pt x="12980" y="5765"/>
                  <a:pt x="12989" y="5760"/>
                  <a:pt x="12998" y="5754"/>
                </a:cubicBezTo>
                <a:cubicBezTo>
                  <a:pt x="13007" y="5748"/>
                  <a:pt x="13015" y="5741"/>
                  <a:pt x="13023" y="5734"/>
                </a:cubicBezTo>
                <a:cubicBezTo>
                  <a:pt x="13030" y="5726"/>
                  <a:pt x="13037" y="5718"/>
                  <a:pt x="13043" y="5709"/>
                </a:cubicBezTo>
                <a:cubicBezTo>
                  <a:pt x="13049" y="5700"/>
                  <a:pt x="13054" y="5691"/>
                  <a:pt x="13058" y="5681"/>
                </a:cubicBezTo>
                <a:cubicBezTo>
                  <a:pt x="13062" y="5671"/>
                  <a:pt x="13065" y="5661"/>
                  <a:pt x="13067" y="5650"/>
                </a:cubicBezTo>
                <a:cubicBezTo>
                  <a:pt x="13069" y="5640"/>
                  <a:pt x="13070" y="5629"/>
                  <a:pt x="13070" y="5619"/>
                </a:cubicBezTo>
                <a:lnTo>
                  <a:pt x="13070" y="186"/>
                </a:lnTo>
                <a:cubicBezTo>
                  <a:pt x="13070" y="175"/>
                  <a:pt x="13069" y="165"/>
                  <a:pt x="13067" y="154"/>
                </a:cubicBezTo>
                <a:cubicBezTo>
                  <a:pt x="13065" y="144"/>
                  <a:pt x="13062" y="134"/>
                  <a:pt x="13058" y="124"/>
                </a:cubicBezTo>
                <a:cubicBezTo>
                  <a:pt x="13054" y="114"/>
                  <a:pt x="13049" y="104"/>
                  <a:pt x="13043" y="96"/>
                </a:cubicBezTo>
                <a:cubicBezTo>
                  <a:pt x="13037" y="87"/>
                  <a:pt x="13030" y="79"/>
                  <a:pt x="13023" y="71"/>
                </a:cubicBezTo>
                <a:cubicBezTo>
                  <a:pt x="13015" y="63"/>
                  <a:pt x="13007" y="57"/>
                  <a:pt x="12998" y="51"/>
                </a:cubicBezTo>
                <a:cubicBezTo>
                  <a:pt x="12989" y="45"/>
                  <a:pt x="12980" y="40"/>
                  <a:pt x="12970" y="36"/>
                </a:cubicBezTo>
                <a:cubicBezTo>
                  <a:pt x="12960" y="32"/>
                  <a:pt x="12950" y="29"/>
                  <a:pt x="12940" y="26"/>
                </a:cubicBezTo>
                <a:cubicBezTo>
                  <a:pt x="12929" y="24"/>
                  <a:pt x="12919" y="23"/>
                  <a:pt x="1290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0" name="任意多边形: 形状 469"/>
          <p:cNvSpPr/>
          <p:nvPr/>
        </p:nvSpPr>
        <p:spPr>
          <a:xfrm>
            <a:off x="5623920" y="4871880"/>
            <a:ext cx="4362480" cy="1069920"/>
          </a:xfrm>
          <a:custGeom>
            <a:avLst/>
            <a:gdLst/>
            <a:ahLst/>
            <a:cxnLst/>
            <a:rect l="0" t="0" r="r" b="b"/>
            <a:pathLst>
              <a:path w="12118" h="2972">
                <a:moveTo>
                  <a:pt x="0" y="2785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1932" y="0"/>
                </a:lnTo>
                <a:cubicBezTo>
                  <a:pt x="11945" y="0"/>
                  <a:pt x="11957" y="1"/>
                  <a:pt x="11969" y="3"/>
                </a:cubicBezTo>
                <a:cubicBezTo>
                  <a:pt x="11981" y="6"/>
                  <a:pt x="11992" y="9"/>
                  <a:pt x="12003" y="14"/>
                </a:cubicBezTo>
                <a:cubicBezTo>
                  <a:pt x="12015" y="19"/>
                  <a:pt x="12025" y="24"/>
                  <a:pt x="12036" y="31"/>
                </a:cubicBezTo>
                <a:cubicBezTo>
                  <a:pt x="12046" y="38"/>
                  <a:pt x="12055" y="45"/>
                  <a:pt x="12064" y="54"/>
                </a:cubicBezTo>
                <a:cubicBezTo>
                  <a:pt x="12072" y="63"/>
                  <a:pt x="12080" y="72"/>
                  <a:pt x="12087" y="82"/>
                </a:cubicBezTo>
                <a:cubicBezTo>
                  <a:pt x="12094" y="92"/>
                  <a:pt x="12099" y="103"/>
                  <a:pt x="12104" y="114"/>
                </a:cubicBezTo>
                <a:cubicBezTo>
                  <a:pt x="12109" y="126"/>
                  <a:pt x="12112" y="137"/>
                  <a:pt x="12115" y="149"/>
                </a:cubicBezTo>
                <a:cubicBezTo>
                  <a:pt x="12117" y="161"/>
                  <a:pt x="12118" y="173"/>
                  <a:pt x="12118" y="185"/>
                </a:cubicBezTo>
                <a:lnTo>
                  <a:pt x="12118" y="2785"/>
                </a:lnTo>
                <a:cubicBezTo>
                  <a:pt x="12118" y="2797"/>
                  <a:pt x="12117" y="2811"/>
                  <a:pt x="12115" y="2823"/>
                </a:cubicBezTo>
                <a:cubicBezTo>
                  <a:pt x="12112" y="2834"/>
                  <a:pt x="12109" y="2846"/>
                  <a:pt x="12104" y="2857"/>
                </a:cubicBezTo>
                <a:cubicBezTo>
                  <a:pt x="12099" y="2869"/>
                  <a:pt x="12094" y="2879"/>
                  <a:pt x="12087" y="2889"/>
                </a:cubicBezTo>
                <a:cubicBezTo>
                  <a:pt x="12080" y="2900"/>
                  <a:pt x="12072" y="2909"/>
                  <a:pt x="12064" y="2918"/>
                </a:cubicBezTo>
                <a:cubicBezTo>
                  <a:pt x="12055" y="2926"/>
                  <a:pt x="12046" y="2934"/>
                  <a:pt x="12036" y="2941"/>
                </a:cubicBezTo>
                <a:cubicBezTo>
                  <a:pt x="12025" y="2947"/>
                  <a:pt x="12015" y="2953"/>
                  <a:pt x="12003" y="2958"/>
                </a:cubicBezTo>
                <a:cubicBezTo>
                  <a:pt x="11992" y="2963"/>
                  <a:pt x="11981" y="2966"/>
                  <a:pt x="11969" y="2968"/>
                </a:cubicBezTo>
                <a:cubicBezTo>
                  <a:pt x="11957" y="2971"/>
                  <a:pt x="11945" y="2972"/>
                  <a:pt x="11932" y="2972"/>
                </a:cubicBezTo>
                <a:lnTo>
                  <a:pt x="186" y="2972"/>
                </a:lnTo>
                <a:cubicBezTo>
                  <a:pt x="173" y="2972"/>
                  <a:pt x="161" y="2971"/>
                  <a:pt x="149" y="2968"/>
                </a:cubicBezTo>
                <a:cubicBezTo>
                  <a:pt x="137" y="2966"/>
                  <a:pt x="126" y="2963"/>
                  <a:pt x="115" y="2958"/>
                </a:cubicBezTo>
                <a:cubicBezTo>
                  <a:pt x="103" y="2953"/>
                  <a:pt x="93" y="2947"/>
                  <a:pt x="82" y="2941"/>
                </a:cubicBezTo>
                <a:cubicBezTo>
                  <a:pt x="72" y="2934"/>
                  <a:pt x="63" y="2926"/>
                  <a:pt x="54" y="2918"/>
                </a:cubicBezTo>
                <a:cubicBezTo>
                  <a:pt x="46" y="2909"/>
                  <a:pt x="38" y="2900"/>
                  <a:pt x="31" y="2889"/>
                </a:cubicBezTo>
                <a:cubicBezTo>
                  <a:pt x="24" y="2879"/>
                  <a:pt x="19" y="2869"/>
                  <a:pt x="14" y="2857"/>
                </a:cubicBezTo>
                <a:cubicBezTo>
                  <a:pt x="9" y="2846"/>
                  <a:pt x="6" y="2834"/>
                  <a:pt x="3" y="2823"/>
                </a:cubicBezTo>
                <a:cubicBezTo>
                  <a:pt x="1" y="2811"/>
                  <a:pt x="0" y="2797"/>
                  <a:pt x="0" y="278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任意多边形: 形状 470"/>
          <p:cNvSpPr/>
          <p:nvPr/>
        </p:nvSpPr>
        <p:spPr>
          <a:xfrm>
            <a:off x="5623920" y="443736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6"/>
                  <a:pt x="920" y="555"/>
                </a:cubicBezTo>
                <a:cubicBezTo>
                  <a:pt x="915" y="585"/>
                  <a:pt x="906" y="614"/>
                  <a:pt x="894" y="643"/>
                </a:cubicBezTo>
                <a:cubicBezTo>
                  <a:pt x="882" y="671"/>
                  <a:pt x="868" y="697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2"/>
                  <a:pt x="643" y="894"/>
                </a:cubicBezTo>
                <a:cubicBezTo>
                  <a:pt x="614" y="905"/>
                  <a:pt x="585" y="914"/>
                  <a:pt x="555" y="920"/>
                </a:cubicBezTo>
                <a:cubicBezTo>
                  <a:pt x="525" y="926"/>
                  <a:pt x="495" y="929"/>
                  <a:pt x="464" y="929"/>
                </a:cubicBezTo>
                <a:cubicBezTo>
                  <a:pt x="434" y="929"/>
                  <a:pt x="403" y="926"/>
                  <a:pt x="374" y="920"/>
                </a:cubicBezTo>
                <a:cubicBezTo>
                  <a:pt x="344" y="914"/>
                  <a:pt x="315" y="905"/>
                  <a:pt x="286" y="894"/>
                </a:cubicBezTo>
                <a:cubicBezTo>
                  <a:pt x="258" y="882"/>
                  <a:pt x="232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7"/>
                  <a:pt x="47" y="671"/>
                  <a:pt x="35" y="643"/>
                </a:cubicBezTo>
                <a:cubicBezTo>
                  <a:pt x="24" y="614"/>
                  <a:pt x="15" y="585"/>
                  <a:pt x="9" y="555"/>
                </a:cubicBezTo>
                <a:cubicBezTo>
                  <a:pt x="3" y="526"/>
                  <a:pt x="0" y="495"/>
                  <a:pt x="0" y="465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4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1"/>
                  <a:pt x="114" y="157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2" y="61"/>
                  <a:pt x="258" y="47"/>
                  <a:pt x="286" y="35"/>
                </a:cubicBezTo>
                <a:cubicBezTo>
                  <a:pt x="315" y="23"/>
                  <a:pt x="344" y="14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4"/>
                  <a:pt x="614" y="23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1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6" y="315"/>
                  <a:pt x="915" y="344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2" name="图片 471"/>
          <p:cNvPicPr/>
          <p:nvPr/>
        </p:nvPicPr>
        <p:blipFill>
          <a:blip r:embed="rId9"/>
          <a:stretch/>
        </p:blipFill>
        <p:spPr>
          <a:xfrm>
            <a:off x="5724360" y="4537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3" name="文本框 472"/>
          <p:cNvSpPr txBox="1"/>
          <p:nvPr/>
        </p:nvSpPr>
        <p:spPr>
          <a:xfrm>
            <a:off x="6545160" y="3664440"/>
            <a:ext cx="72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】顺序链示例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任意多边形: 形状 473"/>
          <p:cNvSpPr/>
          <p:nvPr/>
        </p:nvSpPr>
        <p:spPr>
          <a:xfrm>
            <a:off x="5757480" y="50724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0" y="1115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116" y="0"/>
                </a:lnTo>
                <a:cubicBezTo>
                  <a:pt x="1128" y="0"/>
                  <a:pt x="1140" y="1"/>
                  <a:pt x="1152" y="3"/>
                </a:cubicBezTo>
                <a:cubicBezTo>
                  <a:pt x="1164" y="6"/>
                  <a:pt x="1175" y="9"/>
                  <a:pt x="1187" y="14"/>
                </a:cubicBezTo>
                <a:cubicBezTo>
                  <a:pt x="1198" y="19"/>
                  <a:pt x="1209" y="24"/>
                  <a:pt x="1219" y="31"/>
                </a:cubicBezTo>
                <a:cubicBezTo>
                  <a:pt x="1229" y="38"/>
                  <a:pt x="1238" y="46"/>
                  <a:pt x="1247" y="54"/>
                </a:cubicBezTo>
                <a:cubicBezTo>
                  <a:pt x="1255" y="63"/>
                  <a:pt x="1263" y="72"/>
                  <a:pt x="1270" y="82"/>
                </a:cubicBezTo>
                <a:cubicBezTo>
                  <a:pt x="1277" y="92"/>
                  <a:pt x="1282" y="103"/>
                  <a:pt x="1287" y="114"/>
                </a:cubicBezTo>
                <a:cubicBezTo>
                  <a:pt x="1292" y="126"/>
                  <a:pt x="1295" y="137"/>
                  <a:pt x="1298" y="149"/>
                </a:cubicBezTo>
                <a:cubicBezTo>
                  <a:pt x="1300" y="161"/>
                  <a:pt x="1301" y="173"/>
                  <a:pt x="1301" y="186"/>
                </a:cubicBezTo>
                <a:lnTo>
                  <a:pt x="1301" y="1115"/>
                </a:lnTo>
                <a:cubicBezTo>
                  <a:pt x="1301" y="1127"/>
                  <a:pt x="1300" y="1139"/>
                  <a:pt x="1298" y="1151"/>
                </a:cubicBezTo>
                <a:cubicBezTo>
                  <a:pt x="1295" y="1163"/>
                  <a:pt x="1292" y="1175"/>
                  <a:pt x="1287" y="1186"/>
                </a:cubicBezTo>
                <a:cubicBezTo>
                  <a:pt x="1282" y="1197"/>
                  <a:pt x="1277" y="1208"/>
                  <a:pt x="1270" y="1218"/>
                </a:cubicBezTo>
                <a:cubicBezTo>
                  <a:pt x="1263" y="1228"/>
                  <a:pt x="1255" y="1238"/>
                  <a:pt x="1247" y="1246"/>
                </a:cubicBezTo>
                <a:cubicBezTo>
                  <a:pt x="1238" y="1255"/>
                  <a:pt x="1229" y="1263"/>
                  <a:pt x="1219" y="1269"/>
                </a:cubicBezTo>
                <a:cubicBezTo>
                  <a:pt x="1209" y="1276"/>
                  <a:pt x="1198" y="1282"/>
                  <a:pt x="1187" y="1287"/>
                </a:cubicBezTo>
                <a:cubicBezTo>
                  <a:pt x="1175" y="1291"/>
                  <a:pt x="1164" y="1295"/>
                  <a:pt x="1152" y="1297"/>
                </a:cubicBezTo>
                <a:cubicBezTo>
                  <a:pt x="1140" y="1300"/>
                  <a:pt x="1128" y="1301"/>
                  <a:pt x="1116" y="1301"/>
                </a:cubicBezTo>
                <a:lnTo>
                  <a:pt x="186" y="1301"/>
                </a:lnTo>
                <a:cubicBezTo>
                  <a:pt x="174" y="1301"/>
                  <a:pt x="162" y="1300"/>
                  <a:pt x="150" y="1297"/>
                </a:cubicBezTo>
                <a:cubicBezTo>
                  <a:pt x="138" y="1295"/>
                  <a:pt x="126" y="1291"/>
                  <a:pt x="115" y="1287"/>
                </a:cubicBezTo>
                <a:cubicBezTo>
                  <a:pt x="104" y="1282"/>
                  <a:pt x="93" y="1276"/>
                  <a:pt x="83" y="1269"/>
                </a:cubicBezTo>
                <a:cubicBezTo>
                  <a:pt x="73" y="1263"/>
                  <a:pt x="63" y="1255"/>
                  <a:pt x="55" y="1246"/>
                </a:cubicBezTo>
                <a:cubicBezTo>
                  <a:pt x="46" y="1238"/>
                  <a:pt x="38" y="1228"/>
                  <a:pt x="32" y="1218"/>
                </a:cubicBezTo>
                <a:cubicBezTo>
                  <a:pt x="25" y="1208"/>
                  <a:pt x="19" y="1197"/>
                  <a:pt x="14" y="1186"/>
                </a:cubicBezTo>
                <a:cubicBezTo>
                  <a:pt x="10" y="1175"/>
                  <a:pt x="6" y="1163"/>
                  <a:pt x="4" y="1151"/>
                </a:cubicBezTo>
                <a:cubicBezTo>
                  <a:pt x="1" y="1139"/>
                  <a:pt x="0" y="1127"/>
                  <a:pt x="0" y="1115"/>
                </a:cubicBezTo>
                <a:close/>
              </a:path>
            </a:pathLst>
          </a:custGeom>
          <a:solidFill>
            <a:srgbClr val="6D28D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75" name="图片 474"/>
          <p:cNvPicPr/>
          <p:nvPr/>
        </p:nvPicPr>
        <p:blipFill>
          <a:blip r:embed="rId10"/>
          <a:stretch/>
        </p:blipFill>
        <p:spPr>
          <a:xfrm>
            <a:off x="5941440" y="523980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6" name="文本框 475"/>
          <p:cNvSpPr txBox="1"/>
          <p:nvPr/>
        </p:nvSpPr>
        <p:spPr>
          <a:xfrm>
            <a:off x="6058440" y="45021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模块化执行流程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7" name="图片 476"/>
          <p:cNvPicPr/>
          <p:nvPr/>
        </p:nvPicPr>
        <p:blipFill>
          <a:blip r:embed="rId11"/>
          <a:stretch/>
        </p:blipFill>
        <p:spPr>
          <a:xfrm>
            <a:off x="6526440" y="5339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8" name="任意多边形: 形状 477"/>
          <p:cNvSpPr/>
          <p:nvPr/>
        </p:nvSpPr>
        <p:spPr>
          <a:xfrm>
            <a:off x="6969240" y="50724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0" y="1115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115" y="0"/>
                </a:lnTo>
                <a:cubicBezTo>
                  <a:pt x="1128" y="0"/>
                  <a:pt x="1140" y="1"/>
                  <a:pt x="1152" y="3"/>
                </a:cubicBezTo>
                <a:cubicBezTo>
                  <a:pt x="1164" y="6"/>
                  <a:pt x="1175" y="9"/>
                  <a:pt x="1186" y="14"/>
                </a:cubicBezTo>
                <a:cubicBezTo>
                  <a:pt x="1198" y="19"/>
                  <a:pt x="1208" y="24"/>
                  <a:pt x="1219" y="31"/>
                </a:cubicBezTo>
                <a:cubicBezTo>
                  <a:pt x="1229" y="38"/>
                  <a:pt x="1238" y="46"/>
                  <a:pt x="1247" y="54"/>
                </a:cubicBezTo>
                <a:cubicBezTo>
                  <a:pt x="1255" y="63"/>
                  <a:pt x="1263" y="72"/>
                  <a:pt x="1270" y="82"/>
                </a:cubicBezTo>
                <a:cubicBezTo>
                  <a:pt x="1277" y="92"/>
                  <a:pt x="1282" y="103"/>
                  <a:pt x="1287" y="114"/>
                </a:cubicBezTo>
                <a:cubicBezTo>
                  <a:pt x="1292" y="126"/>
                  <a:pt x="1295" y="137"/>
                  <a:pt x="1298" y="149"/>
                </a:cubicBezTo>
                <a:cubicBezTo>
                  <a:pt x="1300" y="161"/>
                  <a:pt x="1301" y="173"/>
                  <a:pt x="1301" y="186"/>
                </a:cubicBezTo>
                <a:lnTo>
                  <a:pt x="1301" y="1115"/>
                </a:lnTo>
                <a:cubicBezTo>
                  <a:pt x="1301" y="1127"/>
                  <a:pt x="1300" y="1139"/>
                  <a:pt x="1298" y="1151"/>
                </a:cubicBezTo>
                <a:cubicBezTo>
                  <a:pt x="1295" y="1163"/>
                  <a:pt x="1292" y="1175"/>
                  <a:pt x="1287" y="1186"/>
                </a:cubicBezTo>
                <a:cubicBezTo>
                  <a:pt x="1282" y="1197"/>
                  <a:pt x="1277" y="1208"/>
                  <a:pt x="1270" y="1218"/>
                </a:cubicBezTo>
                <a:cubicBezTo>
                  <a:pt x="1263" y="1228"/>
                  <a:pt x="1255" y="1238"/>
                  <a:pt x="1247" y="1246"/>
                </a:cubicBezTo>
                <a:cubicBezTo>
                  <a:pt x="1238" y="1255"/>
                  <a:pt x="1229" y="1263"/>
                  <a:pt x="1219" y="1269"/>
                </a:cubicBezTo>
                <a:cubicBezTo>
                  <a:pt x="1208" y="1276"/>
                  <a:pt x="1198" y="1282"/>
                  <a:pt x="1186" y="1287"/>
                </a:cubicBezTo>
                <a:cubicBezTo>
                  <a:pt x="1175" y="1291"/>
                  <a:pt x="1164" y="1295"/>
                  <a:pt x="1152" y="1297"/>
                </a:cubicBezTo>
                <a:cubicBezTo>
                  <a:pt x="1140" y="1300"/>
                  <a:pt x="1128" y="1301"/>
                  <a:pt x="1115" y="1301"/>
                </a:cubicBezTo>
                <a:lnTo>
                  <a:pt x="186" y="1301"/>
                </a:lnTo>
                <a:cubicBezTo>
                  <a:pt x="174" y="1301"/>
                  <a:pt x="162" y="1300"/>
                  <a:pt x="150" y="1297"/>
                </a:cubicBezTo>
                <a:cubicBezTo>
                  <a:pt x="138" y="1295"/>
                  <a:pt x="126" y="1291"/>
                  <a:pt x="115" y="1287"/>
                </a:cubicBezTo>
                <a:cubicBezTo>
                  <a:pt x="104" y="1282"/>
                  <a:pt x="93" y="1276"/>
                  <a:pt x="83" y="1269"/>
                </a:cubicBezTo>
                <a:cubicBezTo>
                  <a:pt x="73" y="1263"/>
                  <a:pt x="63" y="1255"/>
                  <a:pt x="55" y="1246"/>
                </a:cubicBezTo>
                <a:cubicBezTo>
                  <a:pt x="46" y="1238"/>
                  <a:pt x="38" y="1228"/>
                  <a:pt x="31" y="1218"/>
                </a:cubicBezTo>
                <a:cubicBezTo>
                  <a:pt x="25" y="1208"/>
                  <a:pt x="19" y="1197"/>
                  <a:pt x="14" y="1186"/>
                </a:cubicBezTo>
                <a:cubicBezTo>
                  <a:pt x="10" y="1175"/>
                  <a:pt x="6" y="1163"/>
                  <a:pt x="4" y="1151"/>
                </a:cubicBezTo>
                <a:cubicBezTo>
                  <a:pt x="1" y="1139"/>
                  <a:pt x="0" y="1127"/>
                  <a:pt x="0" y="1115"/>
                </a:cubicBezTo>
                <a:close/>
              </a:path>
            </a:pathLst>
          </a:custGeom>
          <a:solidFill>
            <a:srgbClr val="6D28D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79" name="图片 478"/>
          <p:cNvPicPr/>
          <p:nvPr/>
        </p:nvPicPr>
        <p:blipFill>
          <a:blip r:embed="rId12"/>
          <a:stretch/>
        </p:blipFill>
        <p:spPr>
          <a:xfrm>
            <a:off x="7144920" y="52398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0" name="文本框 479"/>
          <p:cNvSpPr txBox="1"/>
          <p:nvPr/>
        </p:nvSpPr>
        <p:spPr>
          <a:xfrm>
            <a:off x="5757840" y="55864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输入解析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1" name="图片 480"/>
          <p:cNvPicPr/>
          <p:nvPr/>
        </p:nvPicPr>
        <p:blipFill>
          <a:blip r:embed="rId11"/>
          <a:stretch/>
        </p:blipFill>
        <p:spPr>
          <a:xfrm>
            <a:off x="7738200" y="5339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2" name="任意多边形: 形状 481"/>
          <p:cNvSpPr/>
          <p:nvPr/>
        </p:nvSpPr>
        <p:spPr>
          <a:xfrm>
            <a:off x="8172720" y="50724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0" y="1115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2" y="82"/>
                </a:cubicBezTo>
                <a:cubicBezTo>
                  <a:pt x="39" y="72"/>
                  <a:pt x="47" y="63"/>
                  <a:pt x="55" y="54"/>
                </a:cubicBezTo>
                <a:cubicBezTo>
                  <a:pt x="64" y="46"/>
                  <a:pt x="73" y="38"/>
                  <a:pt x="83" y="31"/>
                </a:cubicBezTo>
                <a:cubicBezTo>
                  <a:pt x="94" y="24"/>
                  <a:pt x="104" y="19"/>
                  <a:pt x="116" y="14"/>
                </a:cubicBezTo>
                <a:cubicBezTo>
                  <a:pt x="127" y="9"/>
                  <a:pt x="138" y="6"/>
                  <a:pt x="150" y="3"/>
                </a:cubicBezTo>
                <a:cubicBezTo>
                  <a:pt x="162" y="1"/>
                  <a:pt x="174" y="0"/>
                  <a:pt x="187" y="0"/>
                </a:cubicBezTo>
                <a:lnTo>
                  <a:pt x="1115" y="0"/>
                </a:lnTo>
                <a:cubicBezTo>
                  <a:pt x="1127" y="0"/>
                  <a:pt x="1139" y="1"/>
                  <a:pt x="1151" y="3"/>
                </a:cubicBezTo>
                <a:cubicBezTo>
                  <a:pt x="1163" y="6"/>
                  <a:pt x="1175" y="9"/>
                  <a:pt x="1186" y="14"/>
                </a:cubicBezTo>
                <a:cubicBezTo>
                  <a:pt x="1197" y="19"/>
                  <a:pt x="1208" y="24"/>
                  <a:pt x="1218" y="31"/>
                </a:cubicBezTo>
                <a:cubicBezTo>
                  <a:pt x="1228" y="38"/>
                  <a:pt x="1238" y="46"/>
                  <a:pt x="1246" y="54"/>
                </a:cubicBezTo>
                <a:cubicBezTo>
                  <a:pt x="1255" y="63"/>
                  <a:pt x="1263" y="72"/>
                  <a:pt x="1270" y="82"/>
                </a:cubicBezTo>
                <a:cubicBezTo>
                  <a:pt x="1276" y="92"/>
                  <a:pt x="1282" y="103"/>
                  <a:pt x="1287" y="114"/>
                </a:cubicBezTo>
                <a:cubicBezTo>
                  <a:pt x="1291" y="126"/>
                  <a:pt x="1295" y="137"/>
                  <a:pt x="1297" y="149"/>
                </a:cubicBezTo>
                <a:cubicBezTo>
                  <a:pt x="1300" y="161"/>
                  <a:pt x="1301" y="173"/>
                  <a:pt x="1301" y="186"/>
                </a:cubicBezTo>
                <a:lnTo>
                  <a:pt x="1301" y="1115"/>
                </a:lnTo>
                <a:cubicBezTo>
                  <a:pt x="1301" y="1127"/>
                  <a:pt x="1300" y="1139"/>
                  <a:pt x="1297" y="1151"/>
                </a:cubicBezTo>
                <a:cubicBezTo>
                  <a:pt x="1295" y="1163"/>
                  <a:pt x="1291" y="1175"/>
                  <a:pt x="1287" y="1186"/>
                </a:cubicBezTo>
                <a:cubicBezTo>
                  <a:pt x="1282" y="1197"/>
                  <a:pt x="1276" y="1208"/>
                  <a:pt x="1269" y="1218"/>
                </a:cubicBezTo>
                <a:cubicBezTo>
                  <a:pt x="1263" y="1228"/>
                  <a:pt x="1255" y="1238"/>
                  <a:pt x="1246" y="1246"/>
                </a:cubicBezTo>
                <a:cubicBezTo>
                  <a:pt x="1238" y="1255"/>
                  <a:pt x="1228" y="1263"/>
                  <a:pt x="1218" y="1269"/>
                </a:cubicBezTo>
                <a:cubicBezTo>
                  <a:pt x="1208" y="1276"/>
                  <a:pt x="1197" y="1282"/>
                  <a:pt x="1186" y="1287"/>
                </a:cubicBezTo>
                <a:cubicBezTo>
                  <a:pt x="1175" y="1291"/>
                  <a:pt x="1163" y="1295"/>
                  <a:pt x="1151" y="1297"/>
                </a:cubicBezTo>
                <a:cubicBezTo>
                  <a:pt x="1139" y="1300"/>
                  <a:pt x="1127" y="1301"/>
                  <a:pt x="1115" y="1301"/>
                </a:cubicBezTo>
                <a:lnTo>
                  <a:pt x="187" y="1301"/>
                </a:lnTo>
                <a:cubicBezTo>
                  <a:pt x="174" y="1301"/>
                  <a:pt x="162" y="1300"/>
                  <a:pt x="150" y="1297"/>
                </a:cubicBezTo>
                <a:cubicBezTo>
                  <a:pt x="138" y="1295"/>
                  <a:pt x="127" y="1291"/>
                  <a:pt x="116" y="1287"/>
                </a:cubicBezTo>
                <a:cubicBezTo>
                  <a:pt x="104" y="1282"/>
                  <a:pt x="94" y="1276"/>
                  <a:pt x="83" y="1269"/>
                </a:cubicBezTo>
                <a:cubicBezTo>
                  <a:pt x="73" y="1263"/>
                  <a:pt x="64" y="1255"/>
                  <a:pt x="55" y="1246"/>
                </a:cubicBezTo>
                <a:cubicBezTo>
                  <a:pt x="47" y="1238"/>
                  <a:pt x="39" y="1228"/>
                  <a:pt x="32" y="1218"/>
                </a:cubicBezTo>
                <a:cubicBezTo>
                  <a:pt x="24" y="1208"/>
                  <a:pt x="19" y="1197"/>
                  <a:pt x="14" y="1186"/>
                </a:cubicBezTo>
                <a:cubicBezTo>
                  <a:pt x="9" y="1175"/>
                  <a:pt x="6" y="1163"/>
                  <a:pt x="3" y="1151"/>
                </a:cubicBezTo>
                <a:cubicBezTo>
                  <a:pt x="1" y="1139"/>
                  <a:pt x="0" y="1127"/>
                  <a:pt x="0" y="1115"/>
                </a:cubicBezTo>
                <a:close/>
              </a:path>
            </a:pathLst>
          </a:custGeom>
          <a:solidFill>
            <a:srgbClr val="6D28D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83" name="图片 482"/>
          <p:cNvPicPr/>
          <p:nvPr/>
        </p:nvPicPr>
        <p:blipFill>
          <a:blip r:embed="rId13"/>
          <a:stretch/>
        </p:blipFill>
        <p:spPr>
          <a:xfrm>
            <a:off x="8340120" y="5239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4" name="文本框 483"/>
          <p:cNvSpPr txBox="1"/>
          <p:nvPr/>
        </p:nvSpPr>
        <p:spPr>
          <a:xfrm>
            <a:off x="6966720" y="55864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数据查询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5" name="图片 484"/>
          <p:cNvPicPr/>
          <p:nvPr/>
        </p:nvPicPr>
        <p:blipFill>
          <a:blip r:embed="rId14"/>
          <a:stretch/>
        </p:blipFill>
        <p:spPr>
          <a:xfrm>
            <a:off x="8949960" y="5339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6" name="任意多边形: 形状 485"/>
          <p:cNvSpPr/>
          <p:nvPr/>
        </p:nvSpPr>
        <p:spPr>
          <a:xfrm>
            <a:off x="9384480" y="507240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0" y="1115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115" y="0"/>
                </a:lnTo>
                <a:cubicBezTo>
                  <a:pt x="1127" y="0"/>
                  <a:pt x="1139" y="1"/>
                  <a:pt x="1151" y="3"/>
                </a:cubicBezTo>
                <a:cubicBezTo>
                  <a:pt x="1163" y="6"/>
                  <a:pt x="1175" y="9"/>
                  <a:pt x="1186" y="14"/>
                </a:cubicBezTo>
                <a:cubicBezTo>
                  <a:pt x="1197" y="19"/>
                  <a:pt x="1208" y="24"/>
                  <a:pt x="1218" y="31"/>
                </a:cubicBezTo>
                <a:cubicBezTo>
                  <a:pt x="1228" y="38"/>
                  <a:pt x="1238" y="46"/>
                  <a:pt x="1246" y="54"/>
                </a:cubicBezTo>
                <a:cubicBezTo>
                  <a:pt x="1255" y="63"/>
                  <a:pt x="1263" y="72"/>
                  <a:pt x="1269" y="82"/>
                </a:cubicBezTo>
                <a:cubicBezTo>
                  <a:pt x="1276" y="92"/>
                  <a:pt x="1282" y="103"/>
                  <a:pt x="1287" y="114"/>
                </a:cubicBezTo>
                <a:cubicBezTo>
                  <a:pt x="1291" y="126"/>
                  <a:pt x="1295" y="137"/>
                  <a:pt x="1297" y="149"/>
                </a:cubicBezTo>
                <a:cubicBezTo>
                  <a:pt x="1299" y="161"/>
                  <a:pt x="1301" y="173"/>
                  <a:pt x="1301" y="186"/>
                </a:cubicBezTo>
                <a:lnTo>
                  <a:pt x="1301" y="1115"/>
                </a:lnTo>
                <a:cubicBezTo>
                  <a:pt x="1301" y="1127"/>
                  <a:pt x="1299" y="1139"/>
                  <a:pt x="1297" y="1151"/>
                </a:cubicBezTo>
                <a:cubicBezTo>
                  <a:pt x="1295" y="1163"/>
                  <a:pt x="1291" y="1175"/>
                  <a:pt x="1287" y="1186"/>
                </a:cubicBezTo>
                <a:cubicBezTo>
                  <a:pt x="1282" y="1197"/>
                  <a:pt x="1276" y="1208"/>
                  <a:pt x="1269" y="1218"/>
                </a:cubicBezTo>
                <a:cubicBezTo>
                  <a:pt x="1263" y="1228"/>
                  <a:pt x="1255" y="1238"/>
                  <a:pt x="1246" y="1246"/>
                </a:cubicBezTo>
                <a:cubicBezTo>
                  <a:pt x="1238" y="1255"/>
                  <a:pt x="1228" y="1263"/>
                  <a:pt x="1218" y="1269"/>
                </a:cubicBezTo>
                <a:cubicBezTo>
                  <a:pt x="1208" y="1276"/>
                  <a:pt x="1197" y="1282"/>
                  <a:pt x="1186" y="1287"/>
                </a:cubicBezTo>
                <a:cubicBezTo>
                  <a:pt x="1175" y="1291"/>
                  <a:pt x="1163" y="1295"/>
                  <a:pt x="1151" y="1297"/>
                </a:cubicBezTo>
                <a:cubicBezTo>
                  <a:pt x="1139" y="1300"/>
                  <a:pt x="1127" y="1301"/>
                  <a:pt x="1115" y="1301"/>
                </a:cubicBezTo>
                <a:lnTo>
                  <a:pt x="185" y="1301"/>
                </a:lnTo>
                <a:cubicBezTo>
                  <a:pt x="173" y="1301"/>
                  <a:pt x="161" y="1300"/>
                  <a:pt x="149" y="1297"/>
                </a:cubicBezTo>
                <a:cubicBezTo>
                  <a:pt x="137" y="1295"/>
                  <a:pt x="126" y="1291"/>
                  <a:pt x="114" y="1287"/>
                </a:cubicBezTo>
                <a:cubicBezTo>
                  <a:pt x="103" y="1282"/>
                  <a:pt x="92" y="1276"/>
                  <a:pt x="82" y="1269"/>
                </a:cubicBezTo>
                <a:cubicBezTo>
                  <a:pt x="72" y="1263"/>
                  <a:pt x="63" y="1255"/>
                  <a:pt x="54" y="1246"/>
                </a:cubicBezTo>
                <a:cubicBezTo>
                  <a:pt x="46" y="1238"/>
                  <a:pt x="38" y="1228"/>
                  <a:pt x="31" y="1218"/>
                </a:cubicBezTo>
                <a:cubicBezTo>
                  <a:pt x="24" y="1208"/>
                  <a:pt x="19" y="1197"/>
                  <a:pt x="14" y="1186"/>
                </a:cubicBezTo>
                <a:cubicBezTo>
                  <a:pt x="9" y="1175"/>
                  <a:pt x="6" y="1163"/>
                  <a:pt x="3" y="1151"/>
                </a:cubicBezTo>
                <a:cubicBezTo>
                  <a:pt x="1" y="1139"/>
                  <a:pt x="0" y="1127"/>
                  <a:pt x="0" y="1115"/>
                </a:cubicBezTo>
                <a:close/>
              </a:path>
            </a:pathLst>
          </a:custGeom>
          <a:solidFill>
            <a:srgbClr val="6D28D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87" name="图片 486"/>
          <p:cNvPicPr/>
          <p:nvPr/>
        </p:nvPicPr>
        <p:blipFill>
          <a:blip r:embed="rId15"/>
          <a:stretch/>
        </p:blipFill>
        <p:spPr>
          <a:xfrm>
            <a:off x="9551880" y="5239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8" name="文本框 487"/>
          <p:cNvSpPr txBox="1"/>
          <p:nvPr/>
        </p:nvSpPr>
        <p:spPr>
          <a:xfrm>
            <a:off x="8175600" y="55864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结果生成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9384480" y="55864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反馈输出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5623920" y="602100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订单查询系统示例：用户输入解析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1" name="文本框 490"/>
          <p:cNvSpPr txBox="1"/>
          <p:nvPr/>
        </p:nvSpPr>
        <p:spPr>
          <a:xfrm>
            <a:off x="7378920" y="60253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→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2" name="文本框 491"/>
          <p:cNvSpPr txBox="1"/>
          <p:nvPr/>
        </p:nvSpPr>
        <p:spPr>
          <a:xfrm>
            <a:off x="7476840" y="602100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数据库查询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3" name="文本框 492"/>
          <p:cNvSpPr txBox="1"/>
          <p:nvPr/>
        </p:nvSpPr>
        <p:spPr>
          <a:xfrm>
            <a:off x="8061840" y="60253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→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4" name="文本框 493"/>
          <p:cNvSpPr txBox="1"/>
          <p:nvPr/>
        </p:nvSpPr>
        <p:spPr>
          <a:xfrm>
            <a:off x="8160120" y="60210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结果生成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5" name="文本框 494"/>
          <p:cNvSpPr txBox="1"/>
          <p:nvPr/>
        </p:nvSpPr>
        <p:spPr>
          <a:xfrm>
            <a:off x="8628120" y="60253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→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6" name="任意多边形: 形状 495"/>
          <p:cNvSpPr/>
          <p:nvPr/>
        </p:nvSpPr>
        <p:spPr>
          <a:xfrm>
            <a:off x="534600" y="6484680"/>
            <a:ext cx="9627480" cy="819360"/>
          </a:xfrm>
          <a:custGeom>
            <a:avLst/>
            <a:gdLst/>
            <a:ahLst/>
            <a:cxnLst/>
            <a:rect l="0" t="0" r="r" b="b"/>
            <a:pathLst>
              <a:path w="26743" h="2276">
                <a:moveTo>
                  <a:pt x="0" y="2090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1" y="0"/>
                  <a:pt x="26605" y="5"/>
                  <a:pt x="26628" y="14"/>
                </a:cubicBezTo>
                <a:cubicBezTo>
                  <a:pt x="26651" y="23"/>
                  <a:pt x="26671" y="37"/>
                  <a:pt x="26688" y="54"/>
                </a:cubicBezTo>
                <a:cubicBezTo>
                  <a:pt x="26706" y="72"/>
                  <a:pt x="26719" y="92"/>
                  <a:pt x="26728" y="114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2090"/>
                </a:lnTo>
                <a:cubicBezTo>
                  <a:pt x="26743" y="2115"/>
                  <a:pt x="26738" y="2138"/>
                  <a:pt x="26728" y="2161"/>
                </a:cubicBezTo>
                <a:cubicBezTo>
                  <a:pt x="26719" y="2184"/>
                  <a:pt x="26706" y="2204"/>
                  <a:pt x="26688" y="2221"/>
                </a:cubicBezTo>
                <a:cubicBezTo>
                  <a:pt x="26671" y="2239"/>
                  <a:pt x="26651" y="2252"/>
                  <a:pt x="26628" y="2262"/>
                </a:cubicBezTo>
                <a:cubicBezTo>
                  <a:pt x="26605" y="2271"/>
                  <a:pt x="26582" y="2276"/>
                  <a:pt x="26557" y="2276"/>
                </a:cubicBezTo>
                <a:lnTo>
                  <a:pt x="186" y="2276"/>
                </a:lnTo>
                <a:cubicBezTo>
                  <a:pt x="161" y="2276"/>
                  <a:pt x="137" y="2271"/>
                  <a:pt x="115" y="2262"/>
                </a:cubicBezTo>
                <a:cubicBezTo>
                  <a:pt x="92" y="2252"/>
                  <a:pt x="72" y="2239"/>
                  <a:pt x="55" y="2221"/>
                </a:cubicBezTo>
                <a:cubicBezTo>
                  <a:pt x="37" y="2204"/>
                  <a:pt x="24" y="2184"/>
                  <a:pt x="14" y="2161"/>
                </a:cubicBezTo>
                <a:cubicBezTo>
                  <a:pt x="5" y="2138"/>
                  <a:pt x="0" y="2115"/>
                  <a:pt x="0" y="209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7" name="任意多边形: 形状 496"/>
          <p:cNvSpPr/>
          <p:nvPr/>
        </p:nvSpPr>
        <p:spPr>
          <a:xfrm>
            <a:off x="534600" y="6484680"/>
            <a:ext cx="9627480" cy="819360"/>
          </a:xfrm>
          <a:custGeom>
            <a:avLst/>
            <a:gdLst/>
            <a:ahLst/>
            <a:cxnLst/>
            <a:rect l="0" t="0" r="r" b="b"/>
            <a:pathLst>
              <a:path w="26743" h="2276">
                <a:moveTo>
                  <a:pt x="0" y="2090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1" y="0"/>
                  <a:pt x="26605" y="5"/>
                  <a:pt x="26628" y="14"/>
                </a:cubicBezTo>
                <a:cubicBezTo>
                  <a:pt x="26651" y="23"/>
                  <a:pt x="26671" y="37"/>
                  <a:pt x="26688" y="54"/>
                </a:cubicBezTo>
                <a:cubicBezTo>
                  <a:pt x="26706" y="72"/>
                  <a:pt x="26719" y="92"/>
                  <a:pt x="26728" y="114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2090"/>
                </a:lnTo>
                <a:cubicBezTo>
                  <a:pt x="26743" y="2115"/>
                  <a:pt x="26738" y="2138"/>
                  <a:pt x="26728" y="2161"/>
                </a:cubicBezTo>
                <a:cubicBezTo>
                  <a:pt x="26719" y="2184"/>
                  <a:pt x="26706" y="2204"/>
                  <a:pt x="26688" y="2221"/>
                </a:cubicBezTo>
                <a:cubicBezTo>
                  <a:pt x="26671" y="2239"/>
                  <a:pt x="26651" y="2252"/>
                  <a:pt x="26628" y="2262"/>
                </a:cubicBezTo>
                <a:cubicBezTo>
                  <a:pt x="26605" y="2271"/>
                  <a:pt x="26581" y="2276"/>
                  <a:pt x="26557" y="2276"/>
                </a:cubicBezTo>
                <a:lnTo>
                  <a:pt x="186" y="2276"/>
                </a:lnTo>
                <a:cubicBezTo>
                  <a:pt x="161" y="2276"/>
                  <a:pt x="138" y="2271"/>
                  <a:pt x="115" y="2262"/>
                </a:cubicBezTo>
                <a:cubicBezTo>
                  <a:pt x="92" y="2252"/>
                  <a:pt x="72" y="2239"/>
                  <a:pt x="55" y="2221"/>
                </a:cubicBezTo>
                <a:cubicBezTo>
                  <a:pt x="37" y="2204"/>
                  <a:pt x="24" y="2184"/>
                  <a:pt x="14" y="2161"/>
                </a:cubicBezTo>
                <a:cubicBezTo>
                  <a:pt x="5" y="2138"/>
                  <a:pt x="0" y="2115"/>
                  <a:pt x="0" y="2090"/>
                </a:cubicBezTo>
                <a:moveTo>
                  <a:pt x="23" y="186"/>
                </a:moveTo>
                <a:lnTo>
                  <a:pt x="23" y="2090"/>
                </a:lnTo>
                <a:cubicBezTo>
                  <a:pt x="23" y="2101"/>
                  <a:pt x="24" y="2111"/>
                  <a:pt x="26" y="2122"/>
                </a:cubicBezTo>
                <a:cubicBezTo>
                  <a:pt x="29" y="2132"/>
                  <a:pt x="32" y="2142"/>
                  <a:pt x="36" y="2152"/>
                </a:cubicBezTo>
                <a:cubicBezTo>
                  <a:pt x="40" y="2162"/>
                  <a:pt x="45" y="2171"/>
                  <a:pt x="51" y="2180"/>
                </a:cubicBezTo>
                <a:cubicBezTo>
                  <a:pt x="57" y="2189"/>
                  <a:pt x="63" y="2197"/>
                  <a:pt x="71" y="2205"/>
                </a:cubicBezTo>
                <a:cubicBezTo>
                  <a:pt x="78" y="2212"/>
                  <a:pt x="87" y="2219"/>
                  <a:pt x="96" y="2225"/>
                </a:cubicBezTo>
                <a:cubicBezTo>
                  <a:pt x="104" y="2231"/>
                  <a:pt x="114" y="2236"/>
                  <a:pt x="124" y="2240"/>
                </a:cubicBezTo>
                <a:cubicBezTo>
                  <a:pt x="134" y="2244"/>
                  <a:pt x="144" y="2247"/>
                  <a:pt x="154" y="2249"/>
                </a:cubicBezTo>
                <a:cubicBezTo>
                  <a:pt x="165" y="2251"/>
                  <a:pt x="175" y="2252"/>
                  <a:pt x="186" y="2252"/>
                </a:cubicBezTo>
                <a:lnTo>
                  <a:pt x="26557" y="2252"/>
                </a:lnTo>
                <a:cubicBezTo>
                  <a:pt x="26568" y="2252"/>
                  <a:pt x="26578" y="2251"/>
                  <a:pt x="26589" y="2249"/>
                </a:cubicBezTo>
                <a:cubicBezTo>
                  <a:pt x="26599" y="2247"/>
                  <a:pt x="26609" y="2244"/>
                  <a:pt x="26619" y="2240"/>
                </a:cubicBezTo>
                <a:cubicBezTo>
                  <a:pt x="26629" y="2236"/>
                  <a:pt x="26638" y="2231"/>
                  <a:pt x="26647" y="2225"/>
                </a:cubicBezTo>
                <a:cubicBezTo>
                  <a:pt x="26656" y="2219"/>
                  <a:pt x="26664" y="2212"/>
                  <a:pt x="26672" y="2205"/>
                </a:cubicBezTo>
                <a:cubicBezTo>
                  <a:pt x="26679" y="2197"/>
                  <a:pt x="26686" y="2189"/>
                  <a:pt x="26692" y="2180"/>
                </a:cubicBezTo>
                <a:cubicBezTo>
                  <a:pt x="26698" y="2171"/>
                  <a:pt x="26703" y="2162"/>
                  <a:pt x="26707" y="2152"/>
                </a:cubicBezTo>
                <a:cubicBezTo>
                  <a:pt x="26711" y="2142"/>
                  <a:pt x="26714" y="2132"/>
                  <a:pt x="26716" y="2122"/>
                </a:cubicBezTo>
                <a:cubicBezTo>
                  <a:pt x="26718" y="2111"/>
                  <a:pt x="26719" y="2101"/>
                  <a:pt x="26719" y="2090"/>
                </a:cubicBezTo>
                <a:lnTo>
                  <a:pt x="26719" y="186"/>
                </a:lnTo>
                <a:cubicBezTo>
                  <a:pt x="26719" y="175"/>
                  <a:pt x="26718" y="164"/>
                  <a:pt x="26716" y="154"/>
                </a:cubicBezTo>
                <a:cubicBezTo>
                  <a:pt x="26714" y="143"/>
                  <a:pt x="26711" y="133"/>
                  <a:pt x="26707" y="123"/>
                </a:cubicBezTo>
                <a:cubicBezTo>
                  <a:pt x="26703" y="113"/>
                  <a:pt x="26698" y="104"/>
                  <a:pt x="26692" y="95"/>
                </a:cubicBezTo>
                <a:cubicBezTo>
                  <a:pt x="26686" y="86"/>
                  <a:pt x="26679" y="78"/>
                  <a:pt x="26672" y="71"/>
                </a:cubicBezTo>
                <a:cubicBezTo>
                  <a:pt x="26664" y="63"/>
                  <a:pt x="26656" y="56"/>
                  <a:pt x="26647" y="50"/>
                </a:cubicBezTo>
                <a:cubicBezTo>
                  <a:pt x="26638" y="44"/>
                  <a:pt x="26629" y="39"/>
                  <a:pt x="26619" y="35"/>
                </a:cubicBezTo>
                <a:cubicBezTo>
                  <a:pt x="26609" y="31"/>
                  <a:pt x="26599" y="28"/>
                  <a:pt x="26589" y="26"/>
                </a:cubicBezTo>
                <a:cubicBezTo>
                  <a:pt x="26578" y="24"/>
                  <a:pt x="26568" y="23"/>
                  <a:pt x="26557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8" name="任意多边形: 形状 497"/>
          <p:cNvSpPr/>
          <p:nvPr/>
        </p:nvSpPr>
        <p:spPr>
          <a:xfrm>
            <a:off x="676800" y="6626520"/>
            <a:ext cx="267840" cy="267840"/>
          </a:xfrm>
          <a:custGeom>
            <a:avLst/>
            <a:gdLst/>
            <a:ahLst/>
            <a:cxnLst/>
            <a:rect l="0" t="0" r="r" b="b"/>
            <a:pathLst>
              <a:path w="744" h="744">
                <a:moveTo>
                  <a:pt x="744" y="372"/>
                </a:moveTo>
                <a:cubicBezTo>
                  <a:pt x="744" y="396"/>
                  <a:pt x="741" y="420"/>
                  <a:pt x="736" y="444"/>
                </a:cubicBezTo>
                <a:cubicBezTo>
                  <a:pt x="732" y="468"/>
                  <a:pt x="725" y="491"/>
                  <a:pt x="714" y="515"/>
                </a:cubicBezTo>
                <a:cubicBezTo>
                  <a:pt x="705" y="538"/>
                  <a:pt x="694" y="559"/>
                  <a:pt x="680" y="579"/>
                </a:cubicBezTo>
                <a:cubicBezTo>
                  <a:pt x="666" y="599"/>
                  <a:pt x="651" y="618"/>
                  <a:pt x="634" y="635"/>
                </a:cubicBezTo>
                <a:cubicBezTo>
                  <a:pt x="617" y="653"/>
                  <a:pt x="598" y="668"/>
                  <a:pt x="578" y="682"/>
                </a:cubicBezTo>
                <a:cubicBezTo>
                  <a:pt x="557" y="695"/>
                  <a:pt x="536" y="707"/>
                  <a:pt x="513" y="716"/>
                </a:cubicBezTo>
                <a:cubicBezTo>
                  <a:pt x="491" y="725"/>
                  <a:pt x="468" y="732"/>
                  <a:pt x="444" y="737"/>
                </a:cubicBezTo>
                <a:cubicBezTo>
                  <a:pt x="420" y="742"/>
                  <a:pt x="396" y="744"/>
                  <a:pt x="371" y="744"/>
                </a:cubicBezTo>
                <a:cubicBezTo>
                  <a:pt x="347" y="744"/>
                  <a:pt x="323" y="742"/>
                  <a:pt x="299" y="737"/>
                </a:cubicBezTo>
                <a:cubicBezTo>
                  <a:pt x="275" y="732"/>
                  <a:pt x="252" y="725"/>
                  <a:pt x="229" y="716"/>
                </a:cubicBezTo>
                <a:cubicBezTo>
                  <a:pt x="207" y="707"/>
                  <a:pt x="185" y="695"/>
                  <a:pt x="165" y="682"/>
                </a:cubicBezTo>
                <a:cubicBezTo>
                  <a:pt x="145" y="668"/>
                  <a:pt x="126" y="653"/>
                  <a:pt x="109" y="635"/>
                </a:cubicBezTo>
                <a:cubicBezTo>
                  <a:pt x="91" y="618"/>
                  <a:pt x="76" y="599"/>
                  <a:pt x="62" y="579"/>
                </a:cubicBezTo>
                <a:cubicBezTo>
                  <a:pt x="49" y="559"/>
                  <a:pt x="37" y="538"/>
                  <a:pt x="28" y="515"/>
                </a:cubicBezTo>
                <a:cubicBezTo>
                  <a:pt x="19" y="491"/>
                  <a:pt x="12" y="468"/>
                  <a:pt x="7" y="444"/>
                </a:cubicBezTo>
                <a:cubicBezTo>
                  <a:pt x="2" y="420"/>
                  <a:pt x="0" y="396"/>
                  <a:pt x="0" y="372"/>
                </a:cubicBezTo>
                <a:cubicBezTo>
                  <a:pt x="0" y="347"/>
                  <a:pt x="2" y="323"/>
                  <a:pt x="7" y="299"/>
                </a:cubicBezTo>
                <a:cubicBezTo>
                  <a:pt x="12" y="275"/>
                  <a:pt x="19" y="252"/>
                  <a:pt x="28" y="230"/>
                </a:cubicBezTo>
                <a:cubicBezTo>
                  <a:pt x="37" y="207"/>
                  <a:pt x="49" y="186"/>
                  <a:pt x="62" y="166"/>
                </a:cubicBezTo>
                <a:cubicBezTo>
                  <a:pt x="76" y="145"/>
                  <a:pt x="91" y="126"/>
                  <a:pt x="109" y="109"/>
                </a:cubicBezTo>
                <a:cubicBezTo>
                  <a:pt x="126" y="92"/>
                  <a:pt x="145" y="77"/>
                  <a:pt x="165" y="63"/>
                </a:cubicBezTo>
                <a:cubicBezTo>
                  <a:pt x="185" y="49"/>
                  <a:pt x="207" y="38"/>
                  <a:pt x="229" y="29"/>
                </a:cubicBezTo>
                <a:cubicBezTo>
                  <a:pt x="252" y="19"/>
                  <a:pt x="275" y="12"/>
                  <a:pt x="299" y="8"/>
                </a:cubicBezTo>
                <a:cubicBezTo>
                  <a:pt x="323" y="3"/>
                  <a:pt x="347" y="0"/>
                  <a:pt x="371" y="0"/>
                </a:cubicBezTo>
                <a:cubicBezTo>
                  <a:pt x="396" y="0"/>
                  <a:pt x="420" y="3"/>
                  <a:pt x="444" y="8"/>
                </a:cubicBezTo>
                <a:cubicBezTo>
                  <a:pt x="468" y="12"/>
                  <a:pt x="491" y="19"/>
                  <a:pt x="513" y="29"/>
                </a:cubicBezTo>
                <a:cubicBezTo>
                  <a:pt x="536" y="38"/>
                  <a:pt x="557" y="49"/>
                  <a:pt x="578" y="63"/>
                </a:cubicBezTo>
                <a:cubicBezTo>
                  <a:pt x="598" y="77"/>
                  <a:pt x="617" y="92"/>
                  <a:pt x="634" y="109"/>
                </a:cubicBezTo>
                <a:cubicBezTo>
                  <a:pt x="651" y="126"/>
                  <a:pt x="666" y="145"/>
                  <a:pt x="680" y="166"/>
                </a:cubicBezTo>
                <a:cubicBezTo>
                  <a:pt x="694" y="186"/>
                  <a:pt x="705" y="207"/>
                  <a:pt x="714" y="230"/>
                </a:cubicBezTo>
                <a:cubicBezTo>
                  <a:pt x="725" y="252"/>
                  <a:pt x="732" y="275"/>
                  <a:pt x="736" y="299"/>
                </a:cubicBezTo>
                <a:cubicBezTo>
                  <a:pt x="741" y="323"/>
                  <a:pt x="744" y="347"/>
                  <a:pt x="744" y="372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99" name="图片 498"/>
          <p:cNvPicPr/>
          <p:nvPr/>
        </p:nvPicPr>
        <p:blipFill>
          <a:blip r:embed="rId16"/>
          <a:stretch/>
        </p:blipFill>
        <p:spPr>
          <a:xfrm>
            <a:off x="760320" y="669384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0" name="文本框 499"/>
          <p:cNvSpPr txBox="1"/>
          <p:nvPr/>
        </p:nvSpPr>
        <p:spPr>
          <a:xfrm>
            <a:off x="8726040" y="60210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反馈输出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1" name="图片 500"/>
          <p:cNvPicPr/>
          <p:nvPr/>
        </p:nvPicPr>
        <p:blipFill>
          <a:blip r:embed="rId17"/>
          <a:stretch/>
        </p:blipFill>
        <p:spPr>
          <a:xfrm>
            <a:off x="676800" y="69944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2" name="文本框 501"/>
          <p:cNvSpPr txBox="1"/>
          <p:nvPr/>
        </p:nvSpPr>
        <p:spPr>
          <a:xfrm>
            <a:off x="1044720" y="6665760"/>
            <a:ext cx="2264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高级功能：异步执行与动态任务链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3" name="图片 502"/>
          <p:cNvPicPr/>
          <p:nvPr/>
        </p:nvPicPr>
        <p:blipFill>
          <a:blip r:embed="rId18"/>
          <a:stretch/>
        </p:blipFill>
        <p:spPr>
          <a:xfrm>
            <a:off x="3794040" y="699444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4" name="文本框 503"/>
          <p:cNvSpPr txBox="1"/>
          <p:nvPr/>
        </p:nvSpPr>
        <p:spPr>
          <a:xfrm>
            <a:off x="877320" y="69742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异步执行提高并发能力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5" name="图片 504"/>
          <p:cNvPicPr/>
          <p:nvPr/>
        </p:nvPicPr>
        <p:blipFill>
          <a:blip r:embed="rId19"/>
          <a:stretch/>
        </p:blipFill>
        <p:spPr>
          <a:xfrm>
            <a:off x="6902640" y="69944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6" name="文本框 505"/>
          <p:cNvSpPr txBox="1"/>
          <p:nvPr/>
        </p:nvSpPr>
        <p:spPr>
          <a:xfrm>
            <a:off x="4008600" y="69742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动态调整任务执行顺序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7" name="图片 506"/>
          <p:cNvPicPr/>
          <p:nvPr/>
        </p:nvPicPr>
        <p:blipFill>
          <a:blip r:embed="rId20"/>
          <a:stretch/>
        </p:blipFill>
        <p:spPr>
          <a:xfrm>
            <a:off x="534960" y="76129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8" name="文本框 507"/>
          <p:cNvSpPr txBox="1"/>
          <p:nvPr/>
        </p:nvSpPr>
        <p:spPr>
          <a:xfrm>
            <a:off x="7106040" y="69742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根据条件选择执行路径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9" name="文本框 508"/>
          <p:cNvSpPr txBox="1"/>
          <p:nvPr/>
        </p:nvSpPr>
        <p:spPr>
          <a:xfrm>
            <a:off x="718560" y="760068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基于图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文本框 509"/>
          <p:cNvSpPr txBox="1"/>
          <p:nvPr/>
        </p:nvSpPr>
        <p:spPr>
          <a:xfrm>
            <a:off x="1069560" y="7604640"/>
            <a:ext cx="851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3-2 LangChain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文本框 510"/>
          <p:cNvSpPr txBox="1"/>
          <p:nvPr/>
        </p:nvSpPr>
        <p:spPr>
          <a:xfrm>
            <a:off x="1917360" y="760068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实现多步骤推理和任务自动化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2" name="图片 511"/>
          <p:cNvPicPr/>
          <p:nvPr/>
        </p:nvPicPr>
        <p:blipFill>
          <a:blip r:embed="rId21"/>
          <a:stretch/>
        </p:blipFill>
        <p:spPr>
          <a:xfrm>
            <a:off x="0" y="0"/>
            <a:ext cx="10696320" cy="790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3" name="文本框 512"/>
          <p:cNvSpPr txBox="1"/>
          <p:nvPr/>
        </p:nvSpPr>
        <p:spPr>
          <a:xfrm>
            <a:off x="9776520" y="758916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7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" name="图片 513"/>
          <p:cNvPicPr/>
          <p:nvPr/>
        </p:nvPicPr>
        <p:blipFill>
          <a:blip r:embed="rId2"/>
          <a:stretch/>
        </p:blipFill>
        <p:spPr>
          <a:xfrm>
            <a:off x="0" y="0"/>
            <a:ext cx="10696320" cy="8757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5" name="任意多边形: 形状 514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534960" y="24516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条件推理与决策链条构建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7" name="文本框 516"/>
          <p:cNvSpPr txBox="1"/>
          <p:nvPr/>
        </p:nvSpPr>
        <p:spPr>
          <a:xfrm>
            <a:off x="53496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8" name="文本框 517"/>
          <p:cNvSpPr txBox="1"/>
          <p:nvPr/>
        </p:nvSpPr>
        <p:spPr>
          <a:xfrm>
            <a:off x="1331280" y="991800"/>
            <a:ext cx="87516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通过条件推理与决策链条，使系统具备应对动态环境的能力。条件推理支持系统根据实时数据判断不同的执行路径，确保任务链的灵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9" name="图片 518"/>
          <p:cNvPicPr/>
          <p:nvPr/>
        </p:nvPicPr>
        <p:blipFill>
          <a:blip r:embed="rId3"/>
          <a:stretch/>
        </p:blipFill>
        <p:spPr>
          <a:xfrm>
            <a:off x="534960" y="160452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0" name="文本框 519"/>
          <p:cNvSpPr txBox="1"/>
          <p:nvPr/>
        </p:nvSpPr>
        <p:spPr>
          <a:xfrm>
            <a:off x="534960" y="122580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活性和准确性。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任意多边形: 形状 520"/>
          <p:cNvSpPr/>
          <p:nvPr/>
        </p:nvSpPr>
        <p:spPr>
          <a:xfrm>
            <a:off x="534600" y="7019280"/>
            <a:ext cx="4713480" cy="1270800"/>
          </a:xfrm>
          <a:custGeom>
            <a:avLst/>
            <a:gdLst/>
            <a:ahLst/>
            <a:cxnLst/>
            <a:rect l="0" t="0" r="r" b="b"/>
            <a:pathLst>
              <a:path w="13093" h="3530">
                <a:moveTo>
                  <a:pt x="0" y="3343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9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2"/>
                  <a:pt x="12944" y="4"/>
                </a:cubicBezTo>
                <a:cubicBezTo>
                  <a:pt x="12956" y="6"/>
                  <a:pt x="12967" y="10"/>
                  <a:pt x="12979" y="15"/>
                </a:cubicBezTo>
                <a:cubicBezTo>
                  <a:pt x="12990" y="19"/>
                  <a:pt x="13001" y="25"/>
                  <a:pt x="13011" y="32"/>
                </a:cubicBezTo>
                <a:cubicBezTo>
                  <a:pt x="13021" y="39"/>
                  <a:pt x="13030" y="46"/>
                  <a:pt x="13039" y="55"/>
                </a:cubicBezTo>
                <a:cubicBezTo>
                  <a:pt x="13048" y="63"/>
                  <a:pt x="13055" y="73"/>
                  <a:pt x="13062" y="83"/>
                </a:cubicBezTo>
                <a:cubicBezTo>
                  <a:pt x="13069" y="93"/>
                  <a:pt x="13074" y="104"/>
                  <a:pt x="13079" y="115"/>
                </a:cubicBezTo>
                <a:cubicBezTo>
                  <a:pt x="13084" y="126"/>
                  <a:pt x="13087" y="138"/>
                  <a:pt x="13090" y="150"/>
                </a:cubicBezTo>
                <a:cubicBezTo>
                  <a:pt x="13092" y="162"/>
                  <a:pt x="13093" y="174"/>
                  <a:pt x="13093" y="186"/>
                </a:cubicBezTo>
                <a:lnTo>
                  <a:pt x="13093" y="3343"/>
                </a:lnTo>
                <a:cubicBezTo>
                  <a:pt x="13093" y="3355"/>
                  <a:pt x="13092" y="3367"/>
                  <a:pt x="13090" y="3379"/>
                </a:cubicBezTo>
                <a:cubicBezTo>
                  <a:pt x="13087" y="3391"/>
                  <a:pt x="13084" y="3403"/>
                  <a:pt x="13079" y="3414"/>
                </a:cubicBezTo>
                <a:cubicBezTo>
                  <a:pt x="13074" y="3425"/>
                  <a:pt x="13069" y="3437"/>
                  <a:pt x="13062" y="3447"/>
                </a:cubicBezTo>
                <a:cubicBezTo>
                  <a:pt x="13055" y="3457"/>
                  <a:pt x="13048" y="3467"/>
                  <a:pt x="13039" y="3475"/>
                </a:cubicBezTo>
                <a:cubicBezTo>
                  <a:pt x="13030" y="3484"/>
                  <a:pt x="13021" y="3492"/>
                  <a:pt x="13011" y="3499"/>
                </a:cubicBezTo>
                <a:cubicBezTo>
                  <a:pt x="13001" y="3505"/>
                  <a:pt x="12990" y="3511"/>
                  <a:pt x="12979" y="3516"/>
                </a:cubicBezTo>
                <a:cubicBezTo>
                  <a:pt x="12967" y="3520"/>
                  <a:pt x="12956" y="3524"/>
                  <a:pt x="12944" y="3526"/>
                </a:cubicBezTo>
                <a:cubicBezTo>
                  <a:pt x="12932" y="3529"/>
                  <a:pt x="12920" y="3530"/>
                  <a:pt x="12908" y="3530"/>
                </a:cubicBezTo>
                <a:lnTo>
                  <a:pt x="186" y="3530"/>
                </a:lnTo>
                <a:cubicBezTo>
                  <a:pt x="174" y="3530"/>
                  <a:pt x="162" y="3529"/>
                  <a:pt x="150" y="3526"/>
                </a:cubicBezTo>
                <a:cubicBezTo>
                  <a:pt x="138" y="3524"/>
                  <a:pt x="126" y="3520"/>
                  <a:pt x="115" y="3516"/>
                </a:cubicBezTo>
                <a:cubicBezTo>
                  <a:pt x="104" y="3511"/>
                  <a:pt x="93" y="3505"/>
                  <a:pt x="83" y="3499"/>
                </a:cubicBezTo>
                <a:cubicBezTo>
                  <a:pt x="73" y="3492"/>
                  <a:pt x="63" y="3484"/>
                  <a:pt x="55" y="3475"/>
                </a:cubicBezTo>
                <a:cubicBezTo>
                  <a:pt x="46" y="3467"/>
                  <a:pt x="38" y="3457"/>
                  <a:pt x="31" y="3447"/>
                </a:cubicBezTo>
                <a:cubicBezTo>
                  <a:pt x="25" y="3437"/>
                  <a:pt x="19" y="3425"/>
                  <a:pt x="14" y="3414"/>
                </a:cubicBezTo>
                <a:cubicBezTo>
                  <a:pt x="10" y="3403"/>
                  <a:pt x="6" y="3391"/>
                  <a:pt x="4" y="3379"/>
                </a:cubicBezTo>
                <a:cubicBezTo>
                  <a:pt x="1" y="3367"/>
                  <a:pt x="0" y="3355"/>
                  <a:pt x="0" y="334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752040" y="1585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决策路径选择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3" name="图片 522"/>
          <p:cNvPicPr/>
          <p:nvPr/>
        </p:nvPicPr>
        <p:blipFill>
          <a:blip r:embed="rId4"/>
          <a:stretch/>
        </p:blipFill>
        <p:spPr>
          <a:xfrm>
            <a:off x="668520" y="7445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4" name="文本框 523"/>
          <p:cNvSpPr txBox="1"/>
          <p:nvPr/>
        </p:nvSpPr>
        <p:spPr>
          <a:xfrm>
            <a:off x="668520" y="71665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核心优势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5" name="图片 524"/>
          <p:cNvPicPr/>
          <p:nvPr/>
        </p:nvPicPr>
        <p:blipFill>
          <a:blip r:embed="rId4"/>
          <a:stretch/>
        </p:blipFill>
        <p:spPr>
          <a:xfrm>
            <a:off x="668520" y="7713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6" name="文本框 525"/>
          <p:cNvSpPr txBox="1"/>
          <p:nvPr/>
        </p:nvSpPr>
        <p:spPr>
          <a:xfrm>
            <a:off x="869040" y="743400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实时判断与路径选择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7" name="图片 526"/>
          <p:cNvPicPr/>
          <p:nvPr/>
        </p:nvPicPr>
        <p:blipFill>
          <a:blip r:embed="rId4"/>
          <a:stretch/>
        </p:blipFill>
        <p:spPr>
          <a:xfrm>
            <a:off x="668520" y="79804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8" name="文本框 527"/>
          <p:cNvSpPr txBox="1"/>
          <p:nvPr/>
        </p:nvSpPr>
        <p:spPr>
          <a:xfrm>
            <a:off x="869040" y="770148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提高系统应对复杂场景的灵活性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9" name="图片 528"/>
          <p:cNvPicPr/>
          <p:nvPr/>
        </p:nvPicPr>
        <p:blipFill>
          <a:blip r:embed="rId5"/>
          <a:stretch/>
        </p:blipFill>
        <p:spPr>
          <a:xfrm>
            <a:off x="5448600" y="160452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0" name="文本框 529"/>
          <p:cNvSpPr txBox="1"/>
          <p:nvPr/>
        </p:nvSpPr>
        <p:spPr>
          <a:xfrm>
            <a:off x="869040" y="796896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支持链条内部执行动态决策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任意多边形: 形状 530"/>
          <p:cNvSpPr/>
          <p:nvPr/>
        </p:nvSpPr>
        <p:spPr>
          <a:xfrm>
            <a:off x="5448240" y="1938600"/>
            <a:ext cx="4713840" cy="4947480"/>
          </a:xfrm>
          <a:custGeom>
            <a:avLst/>
            <a:gdLst/>
            <a:ahLst/>
            <a:cxnLst/>
            <a:rect l="0" t="0" r="r" b="b"/>
            <a:pathLst>
              <a:path w="13094" h="13743">
                <a:moveTo>
                  <a:pt x="0" y="13557"/>
                </a:moveTo>
                <a:lnTo>
                  <a:pt x="0" y="186"/>
                </a:lnTo>
                <a:cubicBezTo>
                  <a:pt x="0" y="161"/>
                  <a:pt x="5" y="137"/>
                  <a:pt x="15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908" y="0"/>
                </a:lnTo>
                <a:cubicBezTo>
                  <a:pt x="12932" y="0"/>
                  <a:pt x="12956" y="5"/>
                  <a:pt x="12979" y="14"/>
                </a:cubicBezTo>
                <a:cubicBezTo>
                  <a:pt x="13002" y="23"/>
                  <a:pt x="13022" y="37"/>
                  <a:pt x="13039" y="54"/>
                </a:cubicBezTo>
                <a:cubicBezTo>
                  <a:pt x="13057" y="72"/>
                  <a:pt x="13070" y="92"/>
                  <a:pt x="13079" y="115"/>
                </a:cubicBezTo>
                <a:cubicBezTo>
                  <a:pt x="13089" y="137"/>
                  <a:pt x="13094" y="161"/>
                  <a:pt x="13094" y="186"/>
                </a:cubicBezTo>
                <a:lnTo>
                  <a:pt x="13094" y="13557"/>
                </a:lnTo>
                <a:cubicBezTo>
                  <a:pt x="13094" y="13582"/>
                  <a:pt x="13089" y="13606"/>
                  <a:pt x="13079" y="13628"/>
                </a:cubicBezTo>
                <a:cubicBezTo>
                  <a:pt x="13070" y="13651"/>
                  <a:pt x="13057" y="13671"/>
                  <a:pt x="13039" y="13689"/>
                </a:cubicBezTo>
                <a:cubicBezTo>
                  <a:pt x="13022" y="13706"/>
                  <a:pt x="13002" y="13719"/>
                  <a:pt x="12979" y="13729"/>
                </a:cubicBezTo>
                <a:cubicBezTo>
                  <a:pt x="12956" y="13738"/>
                  <a:pt x="12933" y="13743"/>
                  <a:pt x="12908" y="13743"/>
                </a:cubicBezTo>
                <a:lnTo>
                  <a:pt x="186" y="13743"/>
                </a:lnTo>
                <a:cubicBezTo>
                  <a:pt x="161" y="13743"/>
                  <a:pt x="138" y="13738"/>
                  <a:pt x="115" y="13729"/>
                </a:cubicBezTo>
                <a:cubicBezTo>
                  <a:pt x="92" y="13719"/>
                  <a:pt x="72" y="13706"/>
                  <a:pt x="55" y="13689"/>
                </a:cubicBezTo>
                <a:cubicBezTo>
                  <a:pt x="37" y="13671"/>
                  <a:pt x="24" y="13651"/>
                  <a:pt x="15" y="13628"/>
                </a:cubicBezTo>
                <a:cubicBezTo>
                  <a:pt x="5" y="13606"/>
                  <a:pt x="0" y="13582"/>
                  <a:pt x="0" y="1355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5724360" y="15854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实现示例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文本框 532"/>
          <p:cNvSpPr txBox="1"/>
          <p:nvPr/>
        </p:nvSpPr>
        <p:spPr>
          <a:xfrm>
            <a:off x="5582160" y="2091960"/>
            <a:ext cx="3803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from langchain_community.chat_models import ChatOpenAI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4" name="文本框 533"/>
          <p:cNvSpPr txBox="1"/>
          <p:nvPr/>
        </p:nvSpPr>
        <p:spPr>
          <a:xfrm>
            <a:off x="5582160" y="2259000"/>
            <a:ext cx="3099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from langchain.prompts import PromptTemplate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5" name="文本框 534"/>
          <p:cNvSpPr txBox="1"/>
          <p:nvPr/>
        </p:nvSpPr>
        <p:spPr>
          <a:xfrm>
            <a:off x="5582160" y="2426400"/>
            <a:ext cx="2606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from langchain.chains import LLMChain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6" name="文本框 535"/>
          <p:cNvSpPr txBox="1"/>
          <p:nvPr/>
        </p:nvSpPr>
        <p:spPr>
          <a:xfrm>
            <a:off x="5582160" y="27604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7" name="文本框 536"/>
          <p:cNvSpPr txBox="1"/>
          <p:nvPr/>
        </p:nvSpPr>
        <p:spPr>
          <a:xfrm>
            <a:off x="5722560" y="274536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初始化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8" name="文本框 537"/>
          <p:cNvSpPr txBox="1"/>
          <p:nvPr/>
        </p:nvSpPr>
        <p:spPr>
          <a:xfrm>
            <a:off x="6073560" y="276048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GPT-4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9" name="文本框 538"/>
          <p:cNvSpPr txBox="1"/>
          <p:nvPr/>
        </p:nvSpPr>
        <p:spPr>
          <a:xfrm>
            <a:off x="6424560" y="27453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模型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0" name="文本框 539"/>
          <p:cNvSpPr txBox="1"/>
          <p:nvPr/>
        </p:nvSpPr>
        <p:spPr>
          <a:xfrm>
            <a:off x="5582160" y="2927520"/>
            <a:ext cx="3732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llm = ChatOpenAI(model_name="gpt-4", temperature=0.7)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1" name="文本框 540"/>
          <p:cNvSpPr txBox="1"/>
          <p:nvPr/>
        </p:nvSpPr>
        <p:spPr>
          <a:xfrm>
            <a:off x="5582160" y="32619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2" name="文本框 541"/>
          <p:cNvSpPr txBox="1"/>
          <p:nvPr/>
        </p:nvSpPr>
        <p:spPr>
          <a:xfrm>
            <a:off x="5722560" y="324684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定义贷款任务链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3" name="文本框 542"/>
          <p:cNvSpPr txBox="1"/>
          <p:nvPr/>
        </p:nvSpPr>
        <p:spPr>
          <a:xfrm>
            <a:off x="5582160" y="3429000"/>
            <a:ext cx="2183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loan_template = PromptTemplate(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4" name="文本框 543"/>
          <p:cNvSpPr txBox="1"/>
          <p:nvPr/>
        </p:nvSpPr>
        <p:spPr>
          <a:xfrm>
            <a:off x="5582160" y="3596040"/>
            <a:ext cx="2465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input_variables=["user_input"],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文本框 544"/>
          <p:cNvSpPr txBox="1"/>
          <p:nvPr/>
        </p:nvSpPr>
        <p:spPr>
          <a:xfrm>
            <a:off x="5582160" y="376344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template="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6" name="文本框 545"/>
          <p:cNvSpPr txBox="1"/>
          <p:nvPr/>
        </p:nvSpPr>
        <p:spPr>
          <a:xfrm>
            <a:off x="6565320" y="37479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用户询问贷款问题：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7" name="文本框 546"/>
          <p:cNvSpPr txBox="1"/>
          <p:nvPr/>
        </p:nvSpPr>
        <p:spPr>
          <a:xfrm>
            <a:off x="7617960" y="3763440"/>
            <a:ext cx="84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{user_input}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8" name="文本框 547"/>
          <p:cNvSpPr txBox="1"/>
          <p:nvPr/>
        </p:nvSpPr>
        <p:spPr>
          <a:xfrm>
            <a:off x="8460720" y="37479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。请详细解释贷款流程。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9747720" y="376344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0" name="文本框 549"/>
          <p:cNvSpPr txBox="1"/>
          <p:nvPr/>
        </p:nvSpPr>
        <p:spPr>
          <a:xfrm>
            <a:off x="5582160" y="39304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5582160" y="409752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loan_chain = LLMChain(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2" name="文本框 551"/>
          <p:cNvSpPr txBox="1"/>
          <p:nvPr/>
        </p:nvSpPr>
        <p:spPr>
          <a:xfrm>
            <a:off x="5582160" y="4264920"/>
            <a:ext cx="916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llm=llm,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3" name="文本框 552"/>
          <p:cNvSpPr txBox="1"/>
          <p:nvPr/>
        </p:nvSpPr>
        <p:spPr>
          <a:xfrm>
            <a:off x="5582160" y="443196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prompt=loan_template,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4" name="文本框 553"/>
          <p:cNvSpPr txBox="1"/>
          <p:nvPr/>
        </p:nvSpPr>
        <p:spPr>
          <a:xfrm>
            <a:off x="5582160" y="4599000"/>
            <a:ext cx="2113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output_key="loan_response"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5" name="文本框 554"/>
          <p:cNvSpPr txBox="1"/>
          <p:nvPr/>
        </p:nvSpPr>
        <p:spPr>
          <a:xfrm>
            <a:off x="5582160" y="476604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6" name="文本框 555"/>
          <p:cNvSpPr txBox="1"/>
          <p:nvPr/>
        </p:nvSpPr>
        <p:spPr>
          <a:xfrm>
            <a:off x="5582160" y="51004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7" name="文本框 556"/>
          <p:cNvSpPr txBox="1"/>
          <p:nvPr/>
        </p:nvSpPr>
        <p:spPr>
          <a:xfrm>
            <a:off x="5722560" y="50853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自定义路由逻辑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8" name="文本框 557"/>
          <p:cNvSpPr txBox="1"/>
          <p:nvPr/>
        </p:nvSpPr>
        <p:spPr>
          <a:xfrm>
            <a:off x="5582160" y="526752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def route_task(task_type, user_input):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9" name="文本框 558"/>
          <p:cNvSpPr txBox="1"/>
          <p:nvPr/>
        </p:nvSpPr>
        <p:spPr>
          <a:xfrm>
            <a:off x="5582160" y="543456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0" name="文本框 559"/>
          <p:cNvSpPr txBox="1"/>
          <p:nvPr/>
        </p:nvSpPr>
        <p:spPr>
          <a:xfrm>
            <a:off x="6073560" y="5419440"/>
            <a:ext cx="21128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根据任务类型选择相应的任务链并执行。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1" name="文本框 560"/>
          <p:cNvSpPr txBox="1"/>
          <p:nvPr/>
        </p:nvSpPr>
        <p:spPr>
          <a:xfrm>
            <a:off x="8179560" y="543456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文本框 561"/>
          <p:cNvSpPr txBox="1"/>
          <p:nvPr/>
        </p:nvSpPr>
        <p:spPr>
          <a:xfrm>
            <a:off x="5582160" y="5601960"/>
            <a:ext cx="147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if task_type == 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文本框 562"/>
          <p:cNvSpPr txBox="1"/>
          <p:nvPr/>
        </p:nvSpPr>
        <p:spPr>
          <a:xfrm>
            <a:off x="7056720" y="55864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贷款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文本框 563"/>
          <p:cNvSpPr txBox="1"/>
          <p:nvPr/>
        </p:nvSpPr>
        <p:spPr>
          <a:xfrm>
            <a:off x="7290720" y="56019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":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文本框 564"/>
          <p:cNvSpPr txBox="1"/>
          <p:nvPr/>
        </p:nvSpPr>
        <p:spPr>
          <a:xfrm>
            <a:off x="5582160" y="5769000"/>
            <a:ext cx="4296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    response = loan_chain.run({"user_input": user_input})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文本框 565"/>
          <p:cNvSpPr txBox="1"/>
          <p:nvPr/>
        </p:nvSpPr>
        <p:spPr>
          <a:xfrm>
            <a:off x="5582160" y="5936040"/>
            <a:ext cx="1620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elif task_type == 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文本框 566"/>
          <p:cNvSpPr txBox="1"/>
          <p:nvPr/>
        </p:nvSpPr>
        <p:spPr>
          <a:xfrm>
            <a:off x="7197120" y="592092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信用卡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8" name="文本框 567"/>
          <p:cNvSpPr txBox="1"/>
          <p:nvPr/>
        </p:nvSpPr>
        <p:spPr>
          <a:xfrm>
            <a:off x="7548120" y="59360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":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9" name="文本框 568"/>
          <p:cNvSpPr txBox="1"/>
          <p:nvPr/>
        </p:nvSpPr>
        <p:spPr>
          <a:xfrm>
            <a:off x="5582160" y="6103080"/>
            <a:ext cx="4648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    response = credit_card_chain.run({"user_input": user_input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文本框 569"/>
          <p:cNvSpPr txBox="1"/>
          <p:nvPr/>
        </p:nvSpPr>
        <p:spPr>
          <a:xfrm>
            <a:off x="5582160" y="627048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else: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文本框 570"/>
          <p:cNvSpPr txBox="1"/>
          <p:nvPr/>
        </p:nvSpPr>
        <p:spPr>
          <a:xfrm>
            <a:off x="5582160" y="643752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    response = 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2" name="文本框 571"/>
          <p:cNvSpPr txBox="1"/>
          <p:nvPr/>
        </p:nvSpPr>
        <p:spPr>
          <a:xfrm>
            <a:off x="6986520" y="642240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无效的任务类型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3" name="文本框 572"/>
          <p:cNvSpPr txBox="1"/>
          <p:nvPr/>
        </p:nvSpPr>
        <p:spPr>
          <a:xfrm>
            <a:off x="7805520" y="643752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4" name="任意多边形: 形状 573"/>
          <p:cNvSpPr/>
          <p:nvPr/>
        </p:nvSpPr>
        <p:spPr>
          <a:xfrm>
            <a:off x="5448240" y="7019280"/>
            <a:ext cx="4713840" cy="1270800"/>
          </a:xfrm>
          <a:custGeom>
            <a:avLst/>
            <a:gdLst/>
            <a:ahLst/>
            <a:cxnLst/>
            <a:rect l="0" t="0" r="r" b="b"/>
            <a:pathLst>
              <a:path w="13094" h="3530">
                <a:moveTo>
                  <a:pt x="0" y="3343"/>
                </a:moveTo>
                <a:lnTo>
                  <a:pt x="0" y="186"/>
                </a:lnTo>
                <a:cubicBezTo>
                  <a:pt x="0" y="174"/>
                  <a:pt x="2" y="162"/>
                  <a:pt x="4" y="150"/>
                </a:cubicBezTo>
                <a:cubicBezTo>
                  <a:pt x="6" y="138"/>
                  <a:pt x="10" y="126"/>
                  <a:pt x="15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9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2"/>
                  <a:pt x="12944" y="4"/>
                </a:cubicBezTo>
                <a:cubicBezTo>
                  <a:pt x="12956" y="6"/>
                  <a:pt x="12968" y="10"/>
                  <a:pt x="12979" y="15"/>
                </a:cubicBezTo>
                <a:cubicBezTo>
                  <a:pt x="12990" y="19"/>
                  <a:pt x="13001" y="25"/>
                  <a:pt x="13011" y="32"/>
                </a:cubicBezTo>
                <a:cubicBezTo>
                  <a:pt x="13021" y="39"/>
                  <a:pt x="13031" y="46"/>
                  <a:pt x="13039" y="55"/>
                </a:cubicBezTo>
                <a:cubicBezTo>
                  <a:pt x="13048" y="63"/>
                  <a:pt x="13055" y="73"/>
                  <a:pt x="13062" y="83"/>
                </a:cubicBezTo>
                <a:cubicBezTo>
                  <a:pt x="13069" y="93"/>
                  <a:pt x="13075" y="104"/>
                  <a:pt x="13079" y="115"/>
                </a:cubicBezTo>
                <a:cubicBezTo>
                  <a:pt x="13084" y="126"/>
                  <a:pt x="13088" y="138"/>
                  <a:pt x="13090" y="150"/>
                </a:cubicBezTo>
                <a:cubicBezTo>
                  <a:pt x="13092" y="162"/>
                  <a:pt x="13094" y="174"/>
                  <a:pt x="13094" y="186"/>
                </a:cubicBezTo>
                <a:lnTo>
                  <a:pt x="13094" y="3343"/>
                </a:lnTo>
                <a:cubicBezTo>
                  <a:pt x="13094" y="3355"/>
                  <a:pt x="13092" y="3367"/>
                  <a:pt x="13090" y="3379"/>
                </a:cubicBezTo>
                <a:cubicBezTo>
                  <a:pt x="13088" y="3391"/>
                  <a:pt x="13084" y="3403"/>
                  <a:pt x="13079" y="3414"/>
                </a:cubicBezTo>
                <a:cubicBezTo>
                  <a:pt x="13075" y="3425"/>
                  <a:pt x="13069" y="3437"/>
                  <a:pt x="13062" y="3447"/>
                </a:cubicBezTo>
                <a:cubicBezTo>
                  <a:pt x="13055" y="3457"/>
                  <a:pt x="13048" y="3467"/>
                  <a:pt x="13039" y="3475"/>
                </a:cubicBezTo>
                <a:cubicBezTo>
                  <a:pt x="13031" y="3484"/>
                  <a:pt x="13021" y="3492"/>
                  <a:pt x="13011" y="3499"/>
                </a:cubicBezTo>
                <a:cubicBezTo>
                  <a:pt x="13001" y="3505"/>
                  <a:pt x="12990" y="3511"/>
                  <a:pt x="12979" y="3516"/>
                </a:cubicBezTo>
                <a:cubicBezTo>
                  <a:pt x="12968" y="3520"/>
                  <a:pt x="12956" y="3524"/>
                  <a:pt x="12944" y="3526"/>
                </a:cubicBezTo>
                <a:cubicBezTo>
                  <a:pt x="12932" y="3529"/>
                  <a:pt x="12920" y="3530"/>
                  <a:pt x="12908" y="3530"/>
                </a:cubicBezTo>
                <a:lnTo>
                  <a:pt x="186" y="3530"/>
                </a:lnTo>
                <a:cubicBezTo>
                  <a:pt x="174" y="3530"/>
                  <a:pt x="162" y="3529"/>
                  <a:pt x="150" y="3526"/>
                </a:cubicBezTo>
                <a:cubicBezTo>
                  <a:pt x="138" y="3524"/>
                  <a:pt x="126" y="3520"/>
                  <a:pt x="115" y="3516"/>
                </a:cubicBezTo>
                <a:cubicBezTo>
                  <a:pt x="104" y="3511"/>
                  <a:pt x="93" y="3505"/>
                  <a:pt x="83" y="3499"/>
                </a:cubicBezTo>
                <a:cubicBezTo>
                  <a:pt x="73" y="3492"/>
                  <a:pt x="63" y="3484"/>
                  <a:pt x="55" y="3475"/>
                </a:cubicBezTo>
                <a:cubicBezTo>
                  <a:pt x="46" y="3467"/>
                  <a:pt x="38" y="3457"/>
                  <a:pt x="32" y="3447"/>
                </a:cubicBezTo>
                <a:cubicBezTo>
                  <a:pt x="25" y="3437"/>
                  <a:pt x="19" y="3425"/>
                  <a:pt x="15" y="3414"/>
                </a:cubicBezTo>
                <a:cubicBezTo>
                  <a:pt x="10" y="3403"/>
                  <a:pt x="6" y="3391"/>
                  <a:pt x="4" y="3379"/>
                </a:cubicBezTo>
                <a:cubicBezTo>
                  <a:pt x="2" y="3367"/>
                  <a:pt x="0" y="3355"/>
                  <a:pt x="0" y="3343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文本框 574"/>
          <p:cNvSpPr txBox="1"/>
          <p:nvPr/>
        </p:nvSpPr>
        <p:spPr>
          <a:xfrm>
            <a:off x="5582160" y="660456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    return response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6" name="任意多边形: 形状 575"/>
          <p:cNvSpPr/>
          <p:nvPr/>
        </p:nvSpPr>
        <p:spPr>
          <a:xfrm>
            <a:off x="5582160" y="7420680"/>
            <a:ext cx="2189880" cy="334440"/>
          </a:xfrm>
          <a:custGeom>
            <a:avLst/>
            <a:gdLst/>
            <a:ahLst/>
            <a:cxnLst/>
            <a:rect l="0" t="0" r="r" b="b"/>
            <a:pathLst>
              <a:path w="6083" h="929">
                <a:moveTo>
                  <a:pt x="0" y="836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5990" y="0"/>
                </a:lnTo>
                <a:cubicBezTo>
                  <a:pt x="6002" y="0"/>
                  <a:pt x="6014" y="2"/>
                  <a:pt x="6025" y="7"/>
                </a:cubicBezTo>
                <a:cubicBezTo>
                  <a:pt x="6037" y="11"/>
                  <a:pt x="6047" y="18"/>
                  <a:pt x="6055" y="27"/>
                </a:cubicBezTo>
                <a:cubicBezTo>
                  <a:pt x="6064" y="36"/>
                  <a:pt x="6071" y="46"/>
                  <a:pt x="6076" y="57"/>
                </a:cubicBezTo>
                <a:cubicBezTo>
                  <a:pt x="6080" y="68"/>
                  <a:pt x="6083" y="80"/>
                  <a:pt x="6083" y="93"/>
                </a:cubicBezTo>
                <a:lnTo>
                  <a:pt x="6083" y="836"/>
                </a:lnTo>
                <a:cubicBezTo>
                  <a:pt x="6083" y="849"/>
                  <a:pt x="6080" y="861"/>
                  <a:pt x="6076" y="872"/>
                </a:cubicBezTo>
                <a:cubicBezTo>
                  <a:pt x="6071" y="883"/>
                  <a:pt x="6064" y="893"/>
                  <a:pt x="6055" y="902"/>
                </a:cubicBezTo>
                <a:cubicBezTo>
                  <a:pt x="6047" y="911"/>
                  <a:pt x="6037" y="917"/>
                  <a:pt x="6025" y="922"/>
                </a:cubicBezTo>
                <a:cubicBezTo>
                  <a:pt x="6014" y="927"/>
                  <a:pt x="6002" y="929"/>
                  <a:pt x="5990" y="929"/>
                </a:cubicBezTo>
                <a:lnTo>
                  <a:pt x="93" y="929"/>
                </a:lnTo>
                <a:cubicBezTo>
                  <a:pt x="80" y="929"/>
                  <a:pt x="69" y="927"/>
                  <a:pt x="57" y="922"/>
                </a:cubicBezTo>
                <a:cubicBezTo>
                  <a:pt x="46" y="917"/>
                  <a:pt x="36" y="911"/>
                  <a:pt x="27" y="902"/>
                </a:cubicBezTo>
                <a:cubicBezTo>
                  <a:pt x="18" y="893"/>
                  <a:pt x="12" y="883"/>
                  <a:pt x="7" y="872"/>
                </a:cubicBezTo>
                <a:cubicBezTo>
                  <a:pt x="2" y="861"/>
                  <a:pt x="0" y="849"/>
                  <a:pt x="0" y="836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7" name="图片 576"/>
          <p:cNvPicPr/>
          <p:nvPr/>
        </p:nvPicPr>
        <p:blipFill>
          <a:blip r:embed="rId6"/>
          <a:stretch/>
        </p:blipFill>
        <p:spPr>
          <a:xfrm>
            <a:off x="5649120" y="74876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8" name="文本框 577"/>
          <p:cNvSpPr txBox="1"/>
          <p:nvPr/>
        </p:nvSpPr>
        <p:spPr>
          <a:xfrm>
            <a:off x="5582160" y="71665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9" name="任意多边形: 形状 578"/>
          <p:cNvSpPr/>
          <p:nvPr/>
        </p:nvSpPr>
        <p:spPr>
          <a:xfrm>
            <a:off x="7838280" y="7420680"/>
            <a:ext cx="2189880" cy="334440"/>
          </a:xfrm>
          <a:custGeom>
            <a:avLst/>
            <a:gdLst/>
            <a:ahLst/>
            <a:cxnLst/>
            <a:rect l="0" t="0" r="r" b="b"/>
            <a:pathLst>
              <a:path w="6083" h="929">
                <a:moveTo>
                  <a:pt x="0" y="836"/>
                </a:moveTo>
                <a:lnTo>
                  <a:pt x="0" y="93"/>
                </a:lnTo>
                <a:cubicBezTo>
                  <a:pt x="0" y="80"/>
                  <a:pt x="3" y="68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5990" y="0"/>
                </a:lnTo>
                <a:cubicBezTo>
                  <a:pt x="6003" y="0"/>
                  <a:pt x="6014" y="2"/>
                  <a:pt x="6026" y="7"/>
                </a:cubicBezTo>
                <a:cubicBezTo>
                  <a:pt x="6037" y="11"/>
                  <a:pt x="6047" y="18"/>
                  <a:pt x="6056" y="27"/>
                </a:cubicBezTo>
                <a:cubicBezTo>
                  <a:pt x="6065" y="36"/>
                  <a:pt x="6071" y="46"/>
                  <a:pt x="6076" y="57"/>
                </a:cubicBezTo>
                <a:cubicBezTo>
                  <a:pt x="6081" y="68"/>
                  <a:pt x="6083" y="80"/>
                  <a:pt x="6083" y="93"/>
                </a:cubicBezTo>
                <a:lnTo>
                  <a:pt x="6083" y="836"/>
                </a:lnTo>
                <a:cubicBezTo>
                  <a:pt x="6083" y="849"/>
                  <a:pt x="6081" y="861"/>
                  <a:pt x="6076" y="872"/>
                </a:cubicBezTo>
                <a:cubicBezTo>
                  <a:pt x="6071" y="883"/>
                  <a:pt x="6065" y="893"/>
                  <a:pt x="6056" y="902"/>
                </a:cubicBezTo>
                <a:cubicBezTo>
                  <a:pt x="6047" y="911"/>
                  <a:pt x="6037" y="917"/>
                  <a:pt x="6026" y="922"/>
                </a:cubicBezTo>
                <a:cubicBezTo>
                  <a:pt x="6014" y="927"/>
                  <a:pt x="6003" y="929"/>
                  <a:pt x="5990" y="929"/>
                </a:cubicBezTo>
                <a:lnTo>
                  <a:pt x="93" y="929"/>
                </a:lnTo>
                <a:cubicBezTo>
                  <a:pt x="81" y="929"/>
                  <a:pt x="69" y="927"/>
                  <a:pt x="58" y="922"/>
                </a:cubicBezTo>
                <a:cubicBezTo>
                  <a:pt x="46" y="917"/>
                  <a:pt x="36" y="911"/>
                  <a:pt x="28" y="902"/>
                </a:cubicBezTo>
                <a:cubicBezTo>
                  <a:pt x="19" y="893"/>
                  <a:pt x="12" y="883"/>
                  <a:pt x="7" y="872"/>
                </a:cubicBezTo>
                <a:cubicBezTo>
                  <a:pt x="3" y="861"/>
                  <a:pt x="0" y="849"/>
                  <a:pt x="0" y="836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80" name="图片 579"/>
          <p:cNvPicPr/>
          <p:nvPr/>
        </p:nvPicPr>
        <p:blipFill>
          <a:blip r:embed="rId7"/>
          <a:stretch/>
        </p:blipFill>
        <p:spPr>
          <a:xfrm>
            <a:off x="7905600" y="748764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1" name="文本框 580"/>
          <p:cNvSpPr txBox="1"/>
          <p:nvPr/>
        </p:nvSpPr>
        <p:spPr>
          <a:xfrm>
            <a:off x="5916600" y="75171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金融服务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任意多边形: 形状 581"/>
          <p:cNvSpPr/>
          <p:nvPr/>
        </p:nvSpPr>
        <p:spPr>
          <a:xfrm>
            <a:off x="5582160" y="7821720"/>
            <a:ext cx="2189880" cy="334440"/>
          </a:xfrm>
          <a:custGeom>
            <a:avLst/>
            <a:gdLst/>
            <a:ahLst/>
            <a:cxnLst/>
            <a:rect l="0" t="0" r="r" b="b"/>
            <a:pathLst>
              <a:path w="6083" h="929">
                <a:moveTo>
                  <a:pt x="0" y="837"/>
                </a:moveTo>
                <a:lnTo>
                  <a:pt x="0" y="94"/>
                </a:ln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5990" y="0"/>
                </a:lnTo>
                <a:cubicBezTo>
                  <a:pt x="6002" y="0"/>
                  <a:pt x="6014" y="2"/>
                  <a:pt x="6025" y="7"/>
                </a:cubicBezTo>
                <a:cubicBezTo>
                  <a:pt x="6037" y="12"/>
                  <a:pt x="6047" y="18"/>
                  <a:pt x="6055" y="27"/>
                </a:cubicBezTo>
                <a:cubicBezTo>
                  <a:pt x="6064" y="36"/>
                  <a:pt x="6071" y="46"/>
                  <a:pt x="6076" y="57"/>
                </a:cubicBezTo>
                <a:cubicBezTo>
                  <a:pt x="6080" y="69"/>
                  <a:pt x="6083" y="80"/>
                  <a:pt x="6083" y="94"/>
                </a:cubicBezTo>
                <a:lnTo>
                  <a:pt x="6083" y="837"/>
                </a:lnTo>
                <a:cubicBezTo>
                  <a:pt x="6083" y="849"/>
                  <a:pt x="6080" y="861"/>
                  <a:pt x="6076" y="872"/>
                </a:cubicBezTo>
                <a:cubicBezTo>
                  <a:pt x="6071" y="883"/>
                  <a:pt x="6064" y="894"/>
                  <a:pt x="6055" y="902"/>
                </a:cubicBezTo>
                <a:cubicBezTo>
                  <a:pt x="6047" y="911"/>
                  <a:pt x="6037" y="918"/>
                  <a:pt x="6025" y="922"/>
                </a:cubicBezTo>
                <a:cubicBezTo>
                  <a:pt x="6014" y="927"/>
                  <a:pt x="6002" y="929"/>
                  <a:pt x="5990" y="929"/>
                </a:cubicBezTo>
                <a:lnTo>
                  <a:pt x="93" y="929"/>
                </a:lnTo>
                <a:cubicBezTo>
                  <a:pt x="80" y="929"/>
                  <a:pt x="69" y="927"/>
                  <a:pt x="57" y="922"/>
                </a:cubicBezTo>
                <a:cubicBezTo>
                  <a:pt x="46" y="918"/>
                  <a:pt x="36" y="911"/>
                  <a:pt x="27" y="902"/>
                </a:cubicBezTo>
                <a:cubicBezTo>
                  <a:pt x="18" y="894"/>
                  <a:pt x="12" y="883"/>
                  <a:pt x="7" y="872"/>
                </a:cubicBezTo>
                <a:cubicBezTo>
                  <a:pt x="2" y="861"/>
                  <a:pt x="0" y="849"/>
                  <a:pt x="0" y="837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83" name="图片 582"/>
          <p:cNvPicPr/>
          <p:nvPr/>
        </p:nvPicPr>
        <p:blipFill>
          <a:blip r:embed="rId8"/>
          <a:stretch/>
        </p:blipFill>
        <p:spPr>
          <a:xfrm>
            <a:off x="5649120" y="78886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4" name="文本框 583"/>
          <p:cNvSpPr txBox="1"/>
          <p:nvPr/>
        </p:nvSpPr>
        <p:spPr>
          <a:xfrm>
            <a:off x="8147880" y="75171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医疗诊断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任意多边形: 形状 584"/>
          <p:cNvSpPr/>
          <p:nvPr/>
        </p:nvSpPr>
        <p:spPr>
          <a:xfrm>
            <a:off x="7838280" y="7821720"/>
            <a:ext cx="2189880" cy="334440"/>
          </a:xfrm>
          <a:custGeom>
            <a:avLst/>
            <a:gdLst/>
            <a:ahLst/>
            <a:cxnLst/>
            <a:rect l="0" t="0" r="r" b="b"/>
            <a:pathLst>
              <a:path w="6083" h="929">
                <a:moveTo>
                  <a:pt x="0" y="837"/>
                </a:moveTo>
                <a:lnTo>
                  <a:pt x="0" y="94"/>
                </a:lnTo>
                <a:cubicBezTo>
                  <a:pt x="0" y="80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5990" y="0"/>
                </a:lnTo>
                <a:cubicBezTo>
                  <a:pt x="6003" y="0"/>
                  <a:pt x="6014" y="2"/>
                  <a:pt x="6026" y="7"/>
                </a:cubicBezTo>
                <a:cubicBezTo>
                  <a:pt x="6037" y="12"/>
                  <a:pt x="6047" y="18"/>
                  <a:pt x="6056" y="27"/>
                </a:cubicBezTo>
                <a:cubicBezTo>
                  <a:pt x="6065" y="36"/>
                  <a:pt x="6071" y="46"/>
                  <a:pt x="6076" y="57"/>
                </a:cubicBezTo>
                <a:cubicBezTo>
                  <a:pt x="6081" y="69"/>
                  <a:pt x="6083" y="80"/>
                  <a:pt x="6083" y="94"/>
                </a:cubicBezTo>
                <a:lnTo>
                  <a:pt x="6083" y="837"/>
                </a:lnTo>
                <a:cubicBezTo>
                  <a:pt x="6083" y="849"/>
                  <a:pt x="6081" y="861"/>
                  <a:pt x="6076" y="872"/>
                </a:cubicBezTo>
                <a:cubicBezTo>
                  <a:pt x="6071" y="883"/>
                  <a:pt x="6065" y="894"/>
                  <a:pt x="6056" y="902"/>
                </a:cubicBezTo>
                <a:cubicBezTo>
                  <a:pt x="6047" y="911"/>
                  <a:pt x="6037" y="918"/>
                  <a:pt x="6026" y="922"/>
                </a:cubicBezTo>
                <a:cubicBezTo>
                  <a:pt x="6014" y="927"/>
                  <a:pt x="6003" y="929"/>
                  <a:pt x="5990" y="929"/>
                </a:cubicBezTo>
                <a:lnTo>
                  <a:pt x="93" y="929"/>
                </a:lnTo>
                <a:cubicBezTo>
                  <a:pt x="81" y="929"/>
                  <a:pt x="69" y="927"/>
                  <a:pt x="58" y="922"/>
                </a:cubicBezTo>
                <a:cubicBezTo>
                  <a:pt x="46" y="918"/>
                  <a:pt x="36" y="911"/>
                  <a:pt x="28" y="902"/>
                </a:cubicBezTo>
                <a:cubicBezTo>
                  <a:pt x="19" y="894"/>
                  <a:pt x="12" y="883"/>
                  <a:pt x="7" y="872"/>
                </a:cubicBezTo>
                <a:cubicBezTo>
                  <a:pt x="3" y="861"/>
                  <a:pt x="0" y="849"/>
                  <a:pt x="0" y="837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86" name="图片 585"/>
          <p:cNvPicPr/>
          <p:nvPr/>
        </p:nvPicPr>
        <p:blipFill>
          <a:blip r:embed="rId9"/>
          <a:stretch/>
        </p:blipFill>
        <p:spPr>
          <a:xfrm>
            <a:off x="7905600" y="788868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7" name="文本框 586"/>
          <p:cNvSpPr txBox="1"/>
          <p:nvPr/>
        </p:nvSpPr>
        <p:spPr>
          <a:xfrm>
            <a:off x="5966640" y="7918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智能客服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88" name="图片 587"/>
          <p:cNvPicPr/>
          <p:nvPr/>
        </p:nvPicPr>
        <p:blipFill>
          <a:blip r:embed="rId10"/>
          <a:stretch/>
        </p:blipFill>
        <p:spPr>
          <a:xfrm>
            <a:off x="534960" y="846540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9" name="文本框 588"/>
          <p:cNvSpPr txBox="1"/>
          <p:nvPr/>
        </p:nvSpPr>
        <p:spPr>
          <a:xfrm>
            <a:off x="8197920" y="7918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电商推荐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0" name="文本框 589"/>
          <p:cNvSpPr txBox="1"/>
          <p:nvPr/>
        </p:nvSpPr>
        <p:spPr>
          <a:xfrm>
            <a:off x="693720" y="8452800"/>
            <a:ext cx="3051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通过条件判断和动态路径选择，构建具有决策能力的智能体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1" name="图片 590"/>
          <p:cNvPicPr/>
          <p:nvPr/>
        </p:nvPicPr>
        <p:blipFill>
          <a:blip r:embed="rId11"/>
          <a:stretch/>
        </p:blipFill>
        <p:spPr>
          <a:xfrm>
            <a:off x="0" y="0"/>
            <a:ext cx="10696320" cy="8757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2" name="任意多边形: 形状 591"/>
          <p:cNvSpPr/>
          <p:nvPr/>
        </p:nvSpPr>
        <p:spPr>
          <a:xfrm>
            <a:off x="534600" y="1938600"/>
            <a:ext cx="4713480" cy="4947480"/>
          </a:xfrm>
          <a:custGeom>
            <a:avLst/>
            <a:gdLst/>
            <a:ahLst/>
            <a:cxnLst/>
            <a:rect l="0" t="0" r="r" b="b"/>
            <a:pathLst>
              <a:path w="13093" h="13743">
                <a:moveTo>
                  <a:pt x="0" y="13557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908" y="0"/>
                </a:lnTo>
                <a:cubicBezTo>
                  <a:pt x="12920" y="0"/>
                  <a:pt x="12932" y="1"/>
                  <a:pt x="12944" y="3"/>
                </a:cubicBezTo>
                <a:cubicBezTo>
                  <a:pt x="12956" y="6"/>
                  <a:pt x="12967" y="9"/>
                  <a:pt x="12979" y="14"/>
                </a:cubicBezTo>
                <a:cubicBezTo>
                  <a:pt x="12990" y="19"/>
                  <a:pt x="13001" y="24"/>
                  <a:pt x="13011" y="31"/>
                </a:cubicBezTo>
                <a:cubicBezTo>
                  <a:pt x="13021" y="38"/>
                  <a:pt x="13030" y="46"/>
                  <a:pt x="13039" y="54"/>
                </a:cubicBezTo>
                <a:cubicBezTo>
                  <a:pt x="13048" y="63"/>
                  <a:pt x="13055" y="72"/>
                  <a:pt x="13062" y="82"/>
                </a:cubicBezTo>
                <a:cubicBezTo>
                  <a:pt x="13069" y="93"/>
                  <a:pt x="13074" y="103"/>
                  <a:pt x="13079" y="115"/>
                </a:cubicBezTo>
                <a:cubicBezTo>
                  <a:pt x="13084" y="126"/>
                  <a:pt x="13087" y="137"/>
                  <a:pt x="13090" y="149"/>
                </a:cubicBezTo>
                <a:cubicBezTo>
                  <a:pt x="13092" y="161"/>
                  <a:pt x="13093" y="173"/>
                  <a:pt x="13093" y="186"/>
                </a:cubicBezTo>
                <a:lnTo>
                  <a:pt x="13093" y="13557"/>
                </a:lnTo>
                <a:cubicBezTo>
                  <a:pt x="13093" y="13570"/>
                  <a:pt x="13092" y="13582"/>
                  <a:pt x="13090" y="13594"/>
                </a:cubicBezTo>
                <a:cubicBezTo>
                  <a:pt x="13087" y="13606"/>
                  <a:pt x="13084" y="13617"/>
                  <a:pt x="13079" y="13628"/>
                </a:cubicBezTo>
                <a:cubicBezTo>
                  <a:pt x="13074" y="13640"/>
                  <a:pt x="13069" y="13650"/>
                  <a:pt x="13062" y="13661"/>
                </a:cubicBezTo>
                <a:cubicBezTo>
                  <a:pt x="13055" y="13671"/>
                  <a:pt x="13048" y="13680"/>
                  <a:pt x="13039" y="13689"/>
                </a:cubicBezTo>
                <a:cubicBezTo>
                  <a:pt x="13030" y="13697"/>
                  <a:pt x="13021" y="13705"/>
                  <a:pt x="13011" y="13712"/>
                </a:cubicBezTo>
                <a:cubicBezTo>
                  <a:pt x="13001" y="13719"/>
                  <a:pt x="12990" y="13724"/>
                  <a:pt x="12979" y="13729"/>
                </a:cubicBezTo>
                <a:cubicBezTo>
                  <a:pt x="12967" y="13734"/>
                  <a:pt x="12956" y="13737"/>
                  <a:pt x="12944" y="13739"/>
                </a:cubicBezTo>
                <a:cubicBezTo>
                  <a:pt x="12932" y="13742"/>
                  <a:pt x="12920" y="13743"/>
                  <a:pt x="12908" y="13743"/>
                </a:cubicBezTo>
                <a:lnTo>
                  <a:pt x="186" y="13743"/>
                </a:lnTo>
                <a:cubicBezTo>
                  <a:pt x="174" y="13743"/>
                  <a:pt x="162" y="13742"/>
                  <a:pt x="150" y="13739"/>
                </a:cubicBezTo>
                <a:cubicBezTo>
                  <a:pt x="138" y="13737"/>
                  <a:pt x="126" y="13734"/>
                  <a:pt x="115" y="13729"/>
                </a:cubicBezTo>
                <a:cubicBezTo>
                  <a:pt x="104" y="13724"/>
                  <a:pt x="93" y="13719"/>
                  <a:pt x="83" y="13712"/>
                </a:cubicBezTo>
                <a:cubicBezTo>
                  <a:pt x="73" y="13705"/>
                  <a:pt x="63" y="13697"/>
                  <a:pt x="55" y="13689"/>
                </a:cubicBezTo>
                <a:cubicBezTo>
                  <a:pt x="46" y="13680"/>
                  <a:pt x="38" y="13671"/>
                  <a:pt x="31" y="13661"/>
                </a:cubicBezTo>
                <a:cubicBezTo>
                  <a:pt x="25" y="13650"/>
                  <a:pt x="19" y="13640"/>
                  <a:pt x="14" y="13628"/>
                </a:cubicBezTo>
                <a:cubicBezTo>
                  <a:pt x="10" y="13617"/>
                  <a:pt x="6" y="13606"/>
                  <a:pt x="4" y="13594"/>
                </a:cubicBezTo>
                <a:cubicBezTo>
                  <a:pt x="1" y="13582"/>
                  <a:pt x="0" y="13570"/>
                  <a:pt x="0" y="1355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3" name="任意多边形: 形状 592"/>
          <p:cNvSpPr/>
          <p:nvPr/>
        </p:nvSpPr>
        <p:spPr>
          <a:xfrm>
            <a:off x="1821600" y="2072160"/>
            <a:ext cx="1069920" cy="535320"/>
          </a:xfrm>
          <a:custGeom>
            <a:avLst/>
            <a:gdLst/>
            <a:ahLst/>
            <a:cxnLst/>
            <a:rect l="0" t="0" r="r" b="b"/>
            <a:pathLst>
              <a:path w="2972" h="1487">
                <a:moveTo>
                  <a:pt x="0" y="1301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2"/>
                  <a:pt x="173" y="0"/>
                  <a:pt x="186" y="0"/>
                </a:cubicBezTo>
                <a:lnTo>
                  <a:pt x="2787" y="0"/>
                </a:lnTo>
                <a:cubicBezTo>
                  <a:pt x="2799" y="0"/>
                  <a:pt x="2811" y="2"/>
                  <a:pt x="2823" y="4"/>
                </a:cubicBezTo>
                <a:cubicBezTo>
                  <a:pt x="2835" y="6"/>
                  <a:pt x="2846" y="10"/>
                  <a:pt x="2858" y="14"/>
                </a:cubicBezTo>
                <a:cubicBezTo>
                  <a:pt x="2869" y="19"/>
                  <a:pt x="2880" y="25"/>
                  <a:pt x="2890" y="32"/>
                </a:cubicBezTo>
                <a:cubicBezTo>
                  <a:pt x="2900" y="38"/>
                  <a:pt x="2909" y="46"/>
                  <a:pt x="2918" y="55"/>
                </a:cubicBezTo>
                <a:cubicBezTo>
                  <a:pt x="2926" y="63"/>
                  <a:pt x="2934" y="73"/>
                  <a:pt x="2941" y="83"/>
                </a:cubicBezTo>
                <a:cubicBezTo>
                  <a:pt x="2948" y="93"/>
                  <a:pt x="2953" y="104"/>
                  <a:pt x="2958" y="115"/>
                </a:cubicBezTo>
                <a:cubicBezTo>
                  <a:pt x="2963" y="126"/>
                  <a:pt x="2966" y="138"/>
                  <a:pt x="2969" y="150"/>
                </a:cubicBezTo>
                <a:cubicBezTo>
                  <a:pt x="2971" y="162"/>
                  <a:pt x="2972" y="174"/>
                  <a:pt x="2972" y="186"/>
                </a:cubicBezTo>
                <a:lnTo>
                  <a:pt x="2972" y="1301"/>
                </a:lnTo>
                <a:cubicBezTo>
                  <a:pt x="2972" y="1313"/>
                  <a:pt x="2971" y="1326"/>
                  <a:pt x="2969" y="1337"/>
                </a:cubicBezTo>
                <a:cubicBezTo>
                  <a:pt x="2966" y="1349"/>
                  <a:pt x="2963" y="1361"/>
                  <a:pt x="2958" y="1372"/>
                </a:cubicBezTo>
                <a:cubicBezTo>
                  <a:pt x="2953" y="1384"/>
                  <a:pt x="2948" y="1394"/>
                  <a:pt x="2941" y="1404"/>
                </a:cubicBezTo>
                <a:cubicBezTo>
                  <a:pt x="2934" y="1415"/>
                  <a:pt x="2926" y="1424"/>
                  <a:pt x="2918" y="1433"/>
                </a:cubicBezTo>
                <a:cubicBezTo>
                  <a:pt x="2909" y="1441"/>
                  <a:pt x="2900" y="1449"/>
                  <a:pt x="2890" y="1456"/>
                </a:cubicBezTo>
                <a:cubicBezTo>
                  <a:pt x="2880" y="1462"/>
                  <a:pt x="2869" y="1468"/>
                  <a:pt x="2858" y="1473"/>
                </a:cubicBezTo>
                <a:cubicBezTo>
                  <a:pt x="2846" y="1478"/>
                  <a:pt x="2835" y="1481"/>
                  <a:pt x="2823" y="1483"/>
                </a:cubicBezTo>
                <a:cubicBezTo>
                  <a:pt x="2811" y="1486"/>
                  <a:pt x="2799" y="1487"/>
                  <a:pt x="2787" y="1487"/>
                </a:cubicBezTo>
                <a:lnTo>
                  <a:pt x="186" y="1487"/>
                </a:lnTo>
                <a:cubicBezTo>
                  <a:pt x="173" y="1487"/>
                  <a:pt x="161" y="1486"/>
                  <a:pt x="149" y="1483"/>
                </a:cubicBezTo>
                <a:cubicBezTo>
                  <a:pt x="137" y="1481"/>
                  <a:pt x="126" y="1478"/>
                  <a:pt x="115" y="1473"/>
                </a:cubicBezTo>
                <a:cubicBezTo>
                  <a:pt x="103" y="1468"/>
                  <a:pt x="93" y="1462"/>
                  <a:pt x="82" y="1456"/>
                </a:cubicBezTo>
                <a:cubicBezTo>
                  <a:pt x="72" y="1449"/>
                  <a:pt x="63" y="1441"/>
                  <a:pt x="54" y="1433"/>
                </a:cubicBezTo>
                <a:cubicBezTo>
                  <a:pt x="46" y="1424"/>
                  <a:pt x="38" y="1415"/>
                  <a:pt x="31" y="1404"/>
                </a:cubicBezTo>
                <a:cubicBezTo>
                  <a:pt x="24" y="1394"/>
                  <a:pt x="19" y="1384"/>
                  <a:pt x="14" y="1372"/>
                </a:cubicBezTo>
                <a:cubicBezTo>
                  <a:pt x="9" y="1361"/>
                  <a:pt x="6" y="1349"/>
                  <a:pt x="4" y="1337"/>
                </a:cubicBezTo>
                <a:cubicBezTo>
                  <a:pt x="1" y="1326"/>
                  <a:pt x="0" y="1313"/>
                  <a:pt x="0" y="1301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4" name="文本框 593"/>
          <p:cNvSpPr txBox="1"/>
          <p:nvPr/>
        </p:nvSpPr>
        <p:spPr>
          <a:xfrm>
            <a:off x="9776520" y="844164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8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5" name="图片 594"/>
          <p:cNvPicPr/>
          <p:nvPr/>
        </p:nvPicPr>
        <p:blipFill>
          <a:blip r:embed="rId12"/>
          <a:stretch/>
        </p:blipFill>
        <p:spPr>
          <a:xfrm>
            <a:off x="534960" y="1938600"/>
            <a:ext cx="4712760" cy="4946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6" name="任意多边形: 形状 595"/>
          <p:cNvSpPr/>
          <p:nvPr/>
        </p:nvSpPr>
        <p:spPr>
          <a:xfrm>
            <a:off x="935640" y="3275640"/>
            <a:ext cx="802800" cy="535320"/>
          </a:xfrm>
          <a:custGeom>
            <a:avLst/>
            <a:gdLst/>
            <a:ahLst/>
            <a:cxnLst/>
            <a:rect l="0" t="0" r="r" b="b"/>
            <a:pathLst>
              <a:path w="2230" h="1487">
                <a:moveTo>
                  <a:pt x="0" y="1301"/>
                </a:moveTo>
                <a:lnTo>
                  <a:pt x="0" y="186"/>
                </a:lnTo>
                <a:cubicBezTo>
                  <a:pt x="0" y="174"/>
                  <a:pt x="2" y="161"/>
                  <a:pt x="4" y="149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3"/>
                  <a:pt x="25" y="93"/>
                  <a:pt x="32" y="83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9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2044" y="0"/>
                </a:lnTo>
                <a:cubicBezTo>
                  <a:pt x="2056" y="0"/>
                  <a:pt x="2068" y="1"/>
                  <a:pt x="2080" y="4"/>
                </a:cubicBezTo>
                <a:cubicBezTo>
                  <a:pt x="2092" y="6"/>
                  <a:pt x="2104" y="9"/>
                  <a:pt x="2115" y="14"/>
                </a:cubicBezTo>
                <a:cubicBezTo>
                  <a:pt x="2126" y="19"/>
                  <a:pt x="2137" y="25"/>
                  <a:pt x="2147" y="31"/>
                </a:cubicBezTo>
                <a:cubicBezTo>
                  <a:pt x="2157" y="38"/>
                  <a:pt x="2167" y="46"/>
                  <a:pt x="2175" y="54"/>
                </a:cubicBezTo>
                <a:cubicBezTo>
                  <a:pt x="2184" y="63"/>
                  <a:pt x="2192" y="72"/>
                  <a:pt x="2199" y="83"/>
                </a:cubicBezTo>
                <a:cubicBezTo>
                  <a:pt x="2205" y="93"/>
                  <a:pt x="2211" y="103"/>
                  <a:pt x="2216" y="115"/>
                </a:cubicBezTo>
                <a:cubicBezTo>
                  <a:pt x="2220" y="126"/>
                  <a:pt x="2224" y="138"/>
                  <a:pt x="2226" y="149"/>
                </a:cubicBezTo>
                <a:cubicBezTo>
                  <a:pt x="2229" y="161"/>
                  <a:pt x="2230" y="174"/>
                  <a:pt x="2230" y="186"/>
                </a:cubicBezTo>
                <a:lnTo>
                  <a:pt x="2230" y="1301"/>
                </a:lnTo>
                <a:cubicBezTo>
                  <a:pt x="2230" y="1313"/>
                  <a:pt x="2229" y="1325"/>
                  <a:pt x="2226" y="1337"/>
                </a:cubicBezTo>
                <a:cubicBezTo>
                  <a:pt x="2224" y="1349"/>
                  <a:pt x="2220" y="1361"/>
                  <a:pt x="2216" y="1372"/>
                </a:cubicBezTo>
                <a:cubicBezTo>
                  <a:pt x="2211" y="1383"/>
                  <a:pt x="2205" y="1394"/>
                  <a:pt x="2199" y="1404"/>
                </a:cubicBezTo>
                <a:cubicBezTo>
                  <a:pt x="2192" y="1414"/>
                  <a:pt x="2184" y="1424"/>
                  <a:pt x="2175" y="1432"/>
                </a:cubicBezTo>
                <a:cubicBezTo>
                  <a:pt x="2167" y="1441"/>
                  <a:pt x="2157" y="1449"/>
                  <a:pt x="2147" y="1455"/>
                </a:cubicBezTo>
                <a:cubicBezTo>
                  <a:pt x="2137" y="1462"/>
                  <a:pt x="2126" y="1468"/>
                  <a:pt x="2115" y="1473"/>
                </a:cubicBezTo>
                <a:cubicBezTo>
                  <a:pt x="2104" y="1477"/>
                  <a:pt x="2092" y="1481"/>
                  <a:pt x="2080" y="1483"/>
                </a:cubicBezTo>
                <a:cubicBezTo>
                  <a:pt x="2068" y="1485"/>
                  <a:pt x="2056" y="1487"/>
                  <a:pt x="2044" y="1487"/>
                </a:cubicBezTo>
                <a:lnTo>
                  <a:pt x="186" y="1487"/>
                </a:lnTo>
                <a:cubicBezTo>
                  <a:pt x="174" y="1487"/>
                  <a:pt x="162" y="1485"/>
                  <a:pt x="150" y="1483"/>
                </a:cubicBezTo>
                <a:cubicBezTo>
                  <a:pt x="138" y="1481"/>
                  <a:pt x="126" y="1477"/>
                  <a:pt x="115" y="1473"/>
                </a:cubicBezTo>
                <a:cubicBezTo>
                  <a:pt x="104" y="1468"/>
                  <a:pt x="93" y="1462"/>
                  <a:pt x="83" y="1455"/>
                </a:cubicBezTo>
                <a:cubicBezTo>
                  <a:pt x="73" y="1449"/>
                  <a:pt x="63" y="1441"/>
                  <a:pt x="55" y="1432"/>
                </a:cubicBezTo>
                <a:cubicBezTo>
                  <a:pt x="46" y="1424"/>
                  <a:pt x="38" y="1414"/>
                  <a:pt x="32" y="1404"/>
                </a:cubicBezTo>
                <a:cubicBezTo>
                  <a:pt x="25" y="1394"/>
                  <a:pt x="19" y="1383"/>
                  <a:pt x="14" y="1372"/>
                </a:cubicBezTo>
                <a:cubicBezTo>
                  <a:pt x="10" y="1361"/>
                  <a:pt x="6" y="1349"/>
                  <a:pt x="4" y="1337"/>
                </a:cubicBezTo>
                <a:cubicBezTo>
                  <a:pt x="2" y="1325"/>
                  <a:pt x="0" y="1313"/>
                  <a:pt x="0" y="1301"/>
                </a:cubicBezTo>
                <a:close/>
              </a:path>
            </a:pathLst>
          </a:custGeom>
          <a:solidFill>
            <a:srgbClr val="8B5C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7" name="文本框 596"/>
          <p:cNvSpPr txBox="1"/>
          <p:nvPr/>
        </p:nvSpPr>
        <p:spPr>
          <a:xfrm>
            <a:off x="2089080" y="2252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用户查询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8" name="任意多边形: 形状 597"/>
          <p:cNvSpPr/>
          <p:nvPr/>
        </p:nvSpPr>
        <p:spPr>
          <a:xfrm>
            <a:off x="2089080" y="3275640"/>
            <a:ext cx="802440" cy="535320"/>
          </a:xfrm>
          <a:custGeom>
            <a:avLst/>
            <a:gdLst/>
            <a:ahLst/>
            <a:cxnLst/>
            <a:rect l="0" t="0" r="r" b="b"/>
            <a:pathLst>
              <a:path w="2229" h="1487">
                <a:moveTo>
                  <a:pt x="0" y="1301"/>
                </a:moveTo>
                <a:lnTo>
                  <a:pt x="0" y="186"/>
                </a:lnTo>
                <a:cubicBezTo>
                  <a:pt x="0" y="174"/>
                  <a:pt x="1" y="161"/>
                  <a:pt x="3" y="149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3"/>
                  <a:pt x="24" y="93"/>
                  <a:pt x="31" y="83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9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2044" y="0"/>
                </a:lnTo>
                <a:cubicBezTo>
                  <a:pt x="2056" y="0"/>
                  <a:pt x="2068" y="1"/>
                  <a:pt x="2080" y="4"/>
                </a:cubicBezTo>
                <a:cubicBezTo>
                  <a:pt x="2092" y="6"/>
                  <a:pt x="2103" y="9"/>
                  <a:pt x="2115" y="14"/>
                </a:cubicBezTo>
                <a:cubicBezTo>
                  <a:pt x="2126" y="19"/>
                  <a:pt x="2137" y="25"/>
                  <a:pt x="2147" y="31"/>
                </a:cubicBezTo>
                <a:cubicBezTo>
                  <a:pt x="2157" y="38"/>
                  <a:pt x="2166" y="46"/>
                  <a:pt x="2175" y="54"/>
                </a:cubicBezTo>
                <a:cubicBezTo>
                  <a:pt x="2183" y="63"/>
                  <a:pt x="2191" y="72"/>
                  <a:pt x="2198" y="83"/>
                </a:cubicBezTo>
                <a:cubicBezTo>
                  <a:pt x="2205" y="93"/>
                  <a:pt x="2210" y="103"/>
                  <a:pt x="2215" y="115"/>
                </a:cubicBezTo>
                <a:cubicBezTo>
                  <a:pt x="2220" y="126"/>
                  <a:pt x="2223" y="138"/>
                  <a:pt x="2226" y="149"/>
                </a:cubicBezTo>
                <a:cubicBezTo>
                  <a:pt x="2228" y="161"/>
                  <a:pt x="2229" y="174"/>
                  <a:pt x="2229" y="186"/>
                </a:cubicBezTo>
                <a:lnTo>
                  <a:pt x="2229" y="1301"/>
                </a:lnTo>
                <a:cubicBezTo>
                  <a:pt x="2229" y="1313"/>
                  <a:pt x="2228" y="1325"/>
                  <a:pt x="2226" y="1337"/>
                </a:cubicBezTo>
                <a:cubicBezTo>
                  <a:pt x="2223" y="1349"/>
                  <a:pt x="2220" y="1361"/>
                  <a:pt x="2215" y="1372"/>
                </a:cubicBezTo>
                <a:cubicBezTo>
                  <a:pt x="2210" y="1383"/>
                  <a:pt x="2205" y="1394"/>
                  <a:pt x="2198" y="1404"/>
                </a:cubicBezTo>
                <a:cubicBezTo>
                  <a:pt x="2191" y="1414"/>
                  <a:pt x="2183" y="1424"/>
                  <a:pt x="2175" y="1432"/>
                </a:cubicBezTo>
                <a:cubicBezTo>
                  <a:pt x="2166" y="1441"/>
                  <a:pt x="2157" y="1449"/>
                  <a:pt x="2147" y="1455"/>
                </a:cubicBezTo>
                <a:cubicBezTo>
                  <a:pt x="2137" y="1462"/>
                  <a:pt x="2126" y="1468"/>
                  <a:pt x="2115" y="1473"/>
                </a:cubicBezTo>
                <a:cubicBezTo>
                  <a:pt x="2103" y="1477"/>
                  <a:pt x="2092" y="1481"/>
                  <a:pt x="2080" y="1483"/>
                </a:cubicBezTo>
                <a:cubicBezTo>
                  <a:pt x="2068" y="1485"/>
                  <a:pt x="2056" y="1487"/>
                  <a:pt x="2044" y="1487"/>
                </a:cubicBezTo>
                <a:lnTo>
                  <a:pt x="185" y="1487"/>
                </a:lnTo>
                <a:cubicBezTo>
                  <a:pt x="173" y="1487"/>
                  <a:pt x="161" y="1485"/>
                  <a:pt x="149" y="1483"/>
                </a:cubicBezTo>
                <a:cubicBezTo>
                  <a:pt x="137" y="1481"/>
                  <a:pt x="126" y="1477"/>
                  <a:pt x="114" y="1473"/>
                </a:cubicBezTo>
                <a:cubicBezTo>
                  <a:pt x="103" y="1468"/>
                  <a:pt x="92" y="1462"/>
                  <a:pt x="82" y="1455"/>
                </a:cubicBezTo>
                <a:cubicBezTo>
                  <a:pt x="72" y="1449"/>
                  <a:pt x="63" y="1441"/>
                  <a:pt x="54" y="1432"/>
                </a:cubicBezTo>
                <a:cubicBezTo>
                  <a:pt x="46" y="1424"/>
                  <a:pt x="38" y="1414"/>
                  <a:pt x="31" y="1404"/>
                </a:cubicBezTo>
                <a:cubicBezTo>
                  <a:pt x="24" y="1394"/>
                  <a:pt x="19" y="1383"/>
                  <a:pt x="14" y="1372"/>
                </a:cubicBezTo>
                <a:cubicBezTo>
                  <a:pt x="9" y="1361"/>
                  <a:pt x="6" y="1349"/>
                  <a:pt x="3" y="1337"/>
                </a:cubicBezTo>
                <a:cubicBezTo>
                  <a:pt x="1" y="1325"/>
                  <a:pt x="0" y="1313"/>
                  <a:pt x="0" y="1301"/>
                </a:cubicBezTo>
                <a:close/>
              </a:path>
            </a:pathLst>
          </a:custGeom>
          <a:solidFill>
            <a:srgbClr val="8B5C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9" name="文本框 598"/>
          <p:cNvSpPr txBox="1"/>
          <p:nvPr/>
        </p:nvSpPr>
        <p:spPr>
          <a:xfrm>
            <a:off x="1103040" y="3472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账户查询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任意多边形: 形状 599"/>
          <p:cNvSpPr/>
          <p:nvPr/>
        </p:nvSpPr>
        <p:spPr>
          <a:xfrm>
            <a:off x="4044600" y="3275640"/>
            <a:ext cx="802440" cy="535320"/>
          </a:xfrm>
          <a:custGeom>
            <a:avLst/>
            <a:gdLst/>
            <a:ahLst/>
            <a:cxnLst/>
            <a:rect l="0" t="0" r="r" b="b"/>
            <a:pathLst>
              <a:path w="2229" h="1487">
                <a:moveTo>
                  <a:pt x="0" y="1301"/>
                </a:moveTo>
                <a:lnTo>
                  <a:pt x="0" y="186"/>
                </a:lnTo>
                <a:cubicBezTo>
                  <a:pt x="0" y="174"/>
                  <a:pt x="1" y="161"/>
                  <a:pt x="3" y="149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3"/>
                  <a:pt x="24" y="93"/>
                  <a:pt x="31" y="83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9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2043" y="0"/>
                </a:lnTo>
                <a:cubicBezTo>
                  <a:pt x="2056" y="0"/>
                  <a:pt x="2068" y="1"/>
                  <a:pt x="2080" y="4"/>
                </a:cubicBezTo>
                <a:cubicBezTo>
                  <a:pt x="2092" y="6"/>
                  <a:pt x="2103" y="9"/>
                  <a:pt x="2114" y="14"/>
                </a:cubicBezTo>
                <a:cubicBezTo>
                  <a:pt x="2126" y="19"/>
                  <a:pt x="2136" y="25"/>
                  <a:pt x="2147" y="31"/>
                </a:cubicBezTo>
                <a:cubicBezTo>
                  <a:pt x="2157" y="38"/>
                  <a:pt x="2166" y="46"/>
                  <a:pt x="2175" y="54"/>
                </a:cubicBezTo>
                <a:cubicBezTo>
                  <a:pt x="2183" y="63"/>
                  <a:pt x="2191" y="72"/>
                  <a:pt x="2198" y="83"/>
                </a:cubicBezTo>
                <a:cubicBezTo>
                  <a:pt x="2205" y="93"/>
                  <a:pt x="2210" y="103"/>
                  <a:pt x="2215" y="115"/>
                </a:cubicBezTo>
                <a:cubicBezTo>
                  <a:pt x="2220" y="126"/>
                  <a:pt x="2223" y="138"/>
                  <a:pt x="2226" y="149"/>
                </a:cubicBezTo>
                <a:cubicBezTo>
                  <a:pt x="2228" y="161"/>
                  <a:pt x="2229" y="174"/>
                  <a:pt x="2229" y="186"/>
                </a:cubicBezTo>
                <a:lnTo>
                  <a:pt x="2229" y="1301"/>
                </a:lnTo>
                <a:cubicBezTo>
                  <a:pt x="2229" y="1313"/>
                  <a:pt x="2228" y="1325"/>
                  <a:pt x="2226" y="1337"/>
                </a:cubicBezTo>
                <a:cubicBezTo>
                  <a:pt x="2223" y="1349"/>
                  <a:pt x="2220" y="1361"/>
                  <a:pt x="2215" y="1372"/>
                </a:cubicBezTo>
                <a:cubicBezTo>
                  <a:pt x="2210" y="1383"/>
                  <a:pt x="2205" y="1394"/>
                  <a:pt x="2198" y="1404"/>
                </a:cubicBezTo>
                <a:cubicBezTo>
                  <a:pt x="2191" y="1414"/>
                  <a:pt x="2183" y="1424"/>
                  <a:pt x="2175" y="1432"/>
                </a:cubicBezTo>
                <a:cubicBezTo>
                  <a:pt x="2166" y="1441"/>
                  <a:pt x="2157" y="1449"/>
                  <a:pt x="2147" y="1455"/>
                </a:cubicBezTo>
                <a:cubicBezTo>
                  <a:pt x="2136" y="1462"/>
                  <a:pt x="2126" y="1468"/>
                  <a:pt x="2114" y="1473"/>
                </a:cubicBezTo>
                <a:cubicBezTo>
                  <a:pt x="2103" y="1477"/>
                  <a:pt x="2092" y="1481"/>
                  <a:pt x="2080" y="1483"/>
                </a:cubicBezTo>
                <a:cubicBezTo>
                  <a:pt x="2068" y="1485"/>
                  <a:pt x="2056" y="1487"/>
                  <a:pt x="2043" y="1487"/>
                </a:cubicBezTo>
                <a:lnTo>
                  <a:pt x="185" y="1487"/>
                </a:lnTo>
                <a:cubicBezTo>
                  <a:pt x="173" y="1487"/>
                  <a:pt x="161" y="1485"/>
                  <a:pt x="149" y="1483"/>
                </a:cubicBezTo>
                <a:cubicBezTo>
                  <a:pt x="137" y="1481"/>
                  <a:pt x="126" y="1477"/>
                  <a:pt x="114" y="1473"/>
                </a:cubicBezTo>
                <a:cubicBezTo>
                  <a:pt x="103" y="1468"/>
                  <a:pt x="92" y="1462"/>
                  <a:pt x="82" y="1455"/>
                </a:cubicBezTo>
                <a:cubicBezTo>
                  <a:pt x="72" y="1449"/>
                  <a:pt x="63" y="1441"/>
                  <a:pt x="54" y="1432"/>
                </a:cubicBezTo>
                <a:cubicBezTo>
                  <a:pt x="45" y="1424"/>
                  <a:pt x="38" y="1414"/>
                  <a:pt x="31" y="1404"/>
                </a:cubicBezTo>
                <a:cubicBezTo>
                  <a:pt x="24" y="1394"/>
                  <a:pt x="18" y="1383"/>
                  <a:pt x="14" y="1372"/>
                </a:cubicBezTo>
                <a:cubicBezTo>
                  <a:pt x="9" y="1361"/>
                  <a:pt x="6" y="1349"/>
                  <a:pt x="3" y="1337"/>
                </a:cubicBezTo>
                <a:cubicBezTo>
                  <a:pt x="1" y="1325"/>
                  <a:pt x="0" y="1313"/>
                  <a:pt x="0" y="1301"/>
                </a:cubicBezTo>
                <a:close/>
              </a:path>
            </a:pathLst>
          </a:custGeom>
          <a:solidFill>
            <a:srgbClr val="8B5C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1" name="文本框 600"/>
          <p:cNvSpPr txBox="1"/>
          <p:nvPr/>
        </p:nvSpPr>
        <p:spPr>
          <a:xfrm>
            <a:off x="2256480" y="3472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贷款申请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2" name="文本框 601"/>
          <p:cNvSpPr txBox="1"/>
          <p:nvPr/>
        </p:nvSpPr>
        <p:spPr>
          <a:xfrm>
            <a:off x="4153320" y="347220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信用卡问题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3" name="文本框 602"/>
          <p:cNvSpPr txBox="1"/>
          <p:nvPr/>
        </p:nvSpPr>
        <p:spPr>
          <a:xfrm>
            <a:off x="1592640" y="65977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4" name="文本框 603"/>
          <p:cNvSpPr txBox="1"/>
          <p:nvPr/>
        </p:nvSpPr>
        <p:spPr>
          <a:xfrm>
            <a:off x="1826640" y="6601680"/>
            <a:ext cx="96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MultiRouteChain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5" name="文本框 604"/>
          <p:cNvSpPr txBox="1"/>
          <p:nvPr/>
        </p:nvSpPr>
        <p:spPr>
          <a:xfrm>
            <a:off x="2786400" y="659772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根据条件自动选择任务路径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6" name="图片 605"/>
          <p:cNvPicPr/>
          <p:nvPr/>
        </p:nvPicPr>
        <p:blipFill>
          <a:blip r:embed="rId2"/>
          <a:stretch/>
        </p:blipFill>
        <p:spPr>
          <a:xfrm>
            <a:off x="0" y="0"/>
            <a:ext cx="10696320" cy="6801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7" name="任意多边形: 形状 606"/>
          <p:cNvSpPr/>
          <p:nvPr/>
        </p:nvSpPr>
        <p:spPr>
          <a:xfrm>
            <a:off x="534600" y="668520"/>
            <a:ext cx="802800" cy="33480"/>
          </a:xfrm>
          <a:custGeom>
            <a:avLst/>
            <a:gdLst/>
            <a:ahLst/>
            <a:cxnLst/>
            <a:rect l="0" t="0" r="r" b="b"/>
            <a:pathLst>
              <a:path w="2230" h="93">
                <a:moveTo>
                  <a:pt x="0" y="47"/>
                </a:moveTo>
                <a:cubicBezTo>
                  <a:pt x="0" y="41"/>
                  <a:pt x="1" y="35"/>
                  <a:pt x="4" y="28"/>
                </a:cubicBezTo>
                <a:cubicBezTo>
                  <a:pt x="6" y="23"/>
                  <a:pt x="9" y="17"/>
                  <a:pt x="14" y="13"/>
                </a:cubicBezTo>
                <a:cubicBezTo>
                  <a:pt x="18" y="9"/>
                  <a:pt x="23" y="5"/>
                  <a:pt x="29" y="3"/>
                </a:cubicBezTo>
                <a:cubicBezTo>
                  <a:pt x="34" y="1"/>
                  <a:pt x="40" y="0"/>
                  <a:pt x="47" y="0"/>
                </a:cubicBezTo>
                <a:lnTo>
                  <a:pt x="2183" y="0"/>
                </a:lnTo>
                <a:cubicBezTo>
                  <a:pt x="2189" y="0"/>
                  <a:pt x="2195" y="1"/>
                  <a:pt x="2201" y="3"/>
                </a:cubicBezTo>
                <a:cubicBezTo>
                  <a:pt x="2207" y="5"/>
                  <a:pt x="2212" y="9"/>
                  <a:pt x="2216" y="13"/>
                </a:cubicBezTo>
                <a:cubicBezTo>
                  <a:pt x="2220" y="17"/>
                  <a:pt x="2224" y="23"/>
                  <a:pt x="2226" y="28"/>
                </a:cubicBezTo>
                <a:cubicBezTo>
                  <a:pt x="2228" y="35"/>
                  <a:pt x="2230" y="41"/>
                  <a:pt x="2230" y="47"/>
                </a:cubicBezTo>
                <a:cubicBezTo>
                  <a:pt x="2230" y="53"/>
                  <a:pt x="2228" y="59"/>
                  <a:pt x="2226" y="65"/>
                </a:cubicBezTo>
                <a:cubicBezTo>
                  <a:pt x="2224" y="70"/>
                  <a:pt x="2220" y="75"/>
                  <a:pt x="2216" y="80"/>
                </a:cubicBezTo>
                <a:cubicBezTo>
                  <a:pt x="2212" y="84"/>
                  <a:pt x="2207" y="88"/>
                  <a:pt x="2201" y="90"/>
                </a:cubicBezTo>
                <a:cubicBezTo>
                  <a:pt x="2195" y="92"/>
                  <a:pt x="2189" y="93"/>
                  <a:pt x="2183" y="93"/>
                </a:cubicBezTo>
                <a:lnTo>
                  <a:pt x="47" y="93"/>
                </a:lnTo>
                <a:cubicBezTo>
                  <a:pt x="40" y="93"/>
                  <a:pt x="34" y="92"/>
                  <a:pt x="29" y="90"/>
                </a:cubicBezTo>
                <a:cubicBezTo>
                  <a:pt x="23" y="88"/>
                  <a:pt x="18" y="84"/>
                  <a:pt x="14" y="80"/>
                </a:cubicBezTo>
                <a:cubicBezTo>
                  <a:pt x="9" y="75"/>
                  <a:pt x="6" y="70"/>
                  <a:pt x="4" y="65"/>
                </a:cubicBezTo>
                <a:cubicBezTo>
                  <a:pt x="1" y="59"/>
                  <a:pt x="0" y="53"/>
                  <a:pt x="0" y="47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文本框 607"/>
          <p:cNvSpPr txBox="1"/>
          <p:nvPr/>
        </p:nvSpPr>
        <p:spPr>
          <a:xfrm>
            <a:off x="534960" y="24516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任务自动化与触发机制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文本框 608"/>
          <p:cNvSpPr txBox="1"/>
          <p:nvPr/>
        </p:nvSpPr>
        <p:spPr>
          <a:xfrm>
            <a:off x="534960" y="991800"/>
            <a:ext cx="4376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任务自动化通过自动触发链条，确保任务在正确的时间自动执行。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文本框 609"/>
          <p:cNvSpPr txBox="1"/>
          <p:nvPr/>
        </p:nvSpPr>
        <p:spPr>
          <a:xfrm>
            <a:off x="4897080" y="996840"/>
            <a:ext cx="7995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LangChain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文本框 610"/>
          <p:cNvSpPr txBox="1"/>
          <p:nvPr/>
        </p:nvSpPr>
        <p:spPr>
          <a:xfrm>
            <a:off x="5693400" y="991800"/>
            <a:ext cx="4376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提供多种触发机制，实现无缝的自动化管理，使系统能够根据预设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2" name="任意多边形: 形状 611"/>
          <p:cNvSpPr/>
          <p:nvPr/>
        </p:nvSpPr>
        <p:spPr>
          <a:xfrm>
            <a:off x="534600" y="1571040"/>
            <a:ext cx="3075840" cy="2891520"/>
          </a:xfrm>
          <a:custGeom>
            <a:avLst/>
            <a:gdLst/>
            <a:ahLst/>
            <a:cxnLst/>
            <a:rect l="0" t="0" r="r" b="b"/>
            <a:pathLst>
              <a:path w="8544" h="8032">
                <a:moveTo>
                  <a:pt x="0" y="784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1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7847"/>
                </a:lnTo>
                <a:cubicBezTo>
                  <a:pt x="8544" y="7871"/>
                  <a:pt x="8539" y="7895"/>
                  <a:pt x="8529" y="7918"/>
                </a:cubicBezTo>
                <a:cubicBezTo>
                  <a:pt x="8520" y="7940"/>
                  <a:pt x="8507" y="7960"/>
                  <a:pt x="8489" y="7978"/>
                </a:cubicBezTo>
                <a:cubicBezTo>
                  <a:pt x="8472" y="7995"/>
                  <a:pt x="8452" y="8009"/>
                  <a:pt x="8429" y="8018"/>
                </a:cubicBezTo>
                <a:cubicBezTo>
                  <a:pt x="8406" y="8028"/>
                  <a:pt x="8382" y="8032"/>
                  <a:pt x="8358" y="8032"/>
                </a:cubicBezTo>
                <a:lnTo>
                  <a:pt x="186" y="8032"/>
                </a:lnTo>
                <a:cubicBezTo>
                  <a:pt x="161" y="8032"/>
                  <a:pt x="138" y="8028"/>
                  <a:pt x="115" y="8018"/>
                </a:cubicBezTo>
                <a:cubicBezTo>
                  <a:pt x="92" y="8009"/>
                  <a:pt x="72" y="7995"/>
                  <a:pt x="55" y="7978"/>
                </a:cubicBezTo>
                <a:cubicBezTo>
                  <a:pt x="37" y="7960"/>
                  <a:pt x="24" y="7940"/>
                  <a:pt x="14" y="7918"/>
                </a:cubicBezTo>
                <a:cubicBezTo>
                  <a:pt x="5" y="7895"/>
                  <a:pt x="0" y="7871"/>
                  <a:pt x="0" y="78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任意多边形: 形状 612"/>
          <p:cNvSpPr/>
          <p:nvPr/>
        </p:nvSpPr>
        <p:spPr>
          <a:xfrm>
            <a:off x="534600" y="1571040"/>
            <a:ext cx="3075840" cy="2891520"/>
          </a:xfrm>
          <a:custGeom>
            <a:avLst/>
            <a:gdLst/>
            <a:ahLst/>
            <a:cxnLst/>
            <a:rect l="0" t="0" r="r" b="b"/>
            <a:pathLst>
              <a:path w="8544" h="8032">
                <a:moveTo>
                  <a:pt x="0" y="784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1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7847"/>
                </a:lnTo>
                <a:cubicBezTo>
                  <a:pt x="8544" y="7871"/>
                  <a:pt x="8539" y="7895"/>
                  <a:pt x="8529" y="7918"/>
                </a:cubicBezTo>
                <a:cubicBezTo>
                  <a:pt x="8520" y="7940"/>
                  <a:pt x="8507" y="7960"/>
                  <a:pt x="8489" y="7978"/>
                </a:cubicBezTo>
                <a:cubicBezTo>
                  <a:pt x="8472" y="7995"/>
                  <a:pt x="8452" y="8009"/>
                  <a:pt x="8429" y="8018"/>
                </a:cubicBezTo>
                <a:cubicBezTo>
                  <a:pt x="8406" y="8028"/>
                  <a:pt x="8382" y="8032"/>
                  <a:pt x="8358" y="8032"/>
                </a:cubicBezTo>
                <a:lnTo>
                  <a:pt x="186" y="8032"/>
                </a:lnTo>
                <a:cubicBezTo>
                  <a:pt x="161" y="8032"/>
                  <a:pt x="138" y="8028"/>
                  <a:pt x="115" y="8018"/>
                </a:cubicBezTo>
                <a:cubicBezTo>
                  <a:pt x="92" y="8009"/>
                  <a:pt x="72" y="7995"/>
                  <a:pt x="55" y="7978"/>
                </a:cubicBezTo>
                <a:cubicBezTo>
                  <a:pt x="37" y="7960"/>
                  <a:pt x="24" y="7940"/>
                  <a:pt x="14" y="7918"/>
                </a:cubicBezTo>
                <a:cubicBezTo>
                  <a:pt x="5" y="7895"/>
                  <a:pt x="0" y="7871"/>
                  <a:pt x="0" y="7847"/>
                </a:cubicBezTo>
                <a:moveTo>
                  <a:pt x="23" y="185"/>
                </a:moveTo>
                <a:lnTo>
                  <a:pt x="23" y="7847"/>
                </a:lnTo>
                <a:cubicBezTo>
                  <a:pt x="23" y="7857"/>
                  <a:pt x="24" y="7868"/>
                  <a:pt x="26" y="7878"/>
                </a:cubicBezTo>
                <a:cubicBezTo>
                  <a:pt x="29" y="7889"/>
                  <a:pt x="32" y="7899"/>
                  <a:pt x="36" y="7909"/>
                </a:cubicBezTo>
                <a:cubicBezTo>
                  <a:pt x="40" y="7919"/>
                  <a:pt x="45" y="7928"/>
                  <a:pt x="51" y="7937"/>
                </a:cubicBezTo>
                <a:cubicBezTo>
                  <a:pt x="57" y="7946"/>
                  <a:pt x="63" y="7954"/>
                  <a:pt x="71" y="7961"/>
                </a:cubicBezTo>
                <a:cubicBezTo>
                  <a:pt x="78" y="7969"/>
                  <a:pt x="87" y="7976"/>
                  <a:pt x="96" y="7982"/>
                </a:cubicBezTo>
                <a:cubicBezTo>
                  <a:pt x="104" y="7988"/>
                  <a:pt x="114" y="7993"/>
                  <a:pt x="124" y="7997"/>
                </a:cubicBezTo>
                <a:cubicBezTo>
                  <a:pt x="134" y="8001"/>
                  <a:pt x="144" y="8004"/>
                  <a:pt x="154" y="8006"/>
                </a:cubicBezTo>
                <a:cubicBezTo>
                  <a:pt x="165" y="8008"/>
                  <a:pt x="175" y="8009"/>
                  <a:pt x="186" y="8009"/>
                </a:cubicBezTo>
                <a:lnTo>
                  <a:pt x="8358" y="8009"/>
                </a:lnTo>
                <a:cubicBezTo>
                  <a:pt x="8369" y="8009"/>
                  <a:pt x="8379" y="8008"/>
                  <a:pt x="8390" y="8006"/>
                </a:cubicBezTo>
                <a:cubicBezTo>
                  <a:pt x="8400" y="8004"/>
                  <a:pt x="8410" y="8001"/>
                  <a:pt x="8420" y="7997"/>
                </a:cubicBezTo>
                <a:cubicBezTo>
                  <a:pt x="8430" y="7993"/>
                  <a:pt x="8439" y="7988"/>
                  <a:pt x="8448" y="7982"/>
                </a:cubicBezTo>
                <a:cubicBezTo>
                  <a:pt x="8457" y="7976"/>
                  <a:pt x="8465" y="7969"/>
                  <a:pt x="8473" y="7961"/>
                </a:cubicBezTo>
                <a:cubicBezTo>
                  <a:pt x="8480" y="7954"/>
                  <a:pt x="8487" y="7946"/>
                  <a:pt x="8493" y="7937"/>
                </a:cubicBezTo>
                <a:cubicBezTo>
                  <a:pt x="8499" y="7928"/>
                  <a:pt x="8504" y="7919"/>
                  <a:pt x="8508" y="7909"/>
                </a:cubicBezTo>
                <a:cubicBezTo>
                  <a:pt x="8512" y="7899"/>
                  <a:pt x="8515" y="7889"/>
                  <a:pt x="8517" y="7878"/>
                </a:cubicBezTo>
                <a:cubicBezTo>
                  <a:pt x="8519" y="7868"/>
                  <a:pt x="8520" y="7857"/>
                  <a:pt x="8520" y="7847"/>
                </a:cubicBezTo>
                <a:lnTo>
                  <a:pt x="8520" y="185"/>
                </a:lnTo>
                <a:cubicBezTo>
                  <a:pt x="8520" y="175"/>
                  <a:pt x="8519" y="164"/>
                  <a:pt x="8517" y="154"/>
                </a:cubicBezTo>
                <a:cubicBezTo>
                  <a:pt x="8515" y="143"/>
                  <a:pt x="8512" y="133"/>
                  <a:pt x="8508" y="123"/>
                </a:cubicBezTo>
                <a:cubicBezTo>
                  <a:pt x="8504" y="113"/>
                  <a:pt x="8499" y="104"/>
                  <a:pt x="8493" y="95"/>
                </a:cubicBezTo>
                <a:cubicBezTo>
                  <a:pt x="8487" y="86"/>
                  <a:pt x="8480" y="78"/>
                  <a:pt x="8473" y="70"/>
                </a:cubicBezTo>
                <a:cubicBezTo>
                  <a:pt x="8465" y="63"/>
                  <a:pt x="8457" y="56"/>
                  <a:pt x="8448" y="50"/>
                </a:cubicBezTo>
                <a:cubicBezTo>
                  <a:pt x="8439" y="44"/>
                  <a:pt x="8430" y="39"/>
                  <a:pt x="8420" y="35"/>
                </a:cubicBezTo>
                <a:cubicBezTo>
                  <a:pt x="8410" y="31"/>
                  <a:pt x="8400" y="28"/>
                  <a:pt x="8390" y="26"/>
                </a:cubicBezTo>
                <a:cubicBezTo>
                  <a:pt x="8379" y="24"/>
                  <a:pt x="8369" y="23"/>
                  <a:pt x="83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任意多边形: 形状 613"/>
          <p:cNvSpPr/>
          <p:nvPr/>
        </p:nvSpPr>
        <p:spPr>
          <a:xfrm>
            <a:off x="710280" y="1746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1" y="631"/>
                  <a:pt x="1104" y="667"/>
                </a:cubicBezTo>
                <a:cubicBezTo>
                  <a:pt x="1097" y="703"/>
                  <a:pt x="1086" y="738"/>
                  <a:pt x="1072" y="771"/>
                </a:cubicBezTo>
                <a:cubicBezTo>
                  <a:pt x="1058" y="805"/>
                  <a:pt x="1041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7" y="1021"/>
                </a:cubicBezTo>
                <a:cubicBezTo>
                  <a:pt x="837" y="1042"/>
                  <a:pt x="804" y="1059"/>
                  <a:pt x="770" y="1073"/>
                </a:cubicBezTo>
                <a:cubicBezTo>
                  <a:pt x="736" y="1087"/>
                  <a:pt x="701" y="1097"/>
                  <a:pt x="665" y="1105"/>
                </a:cubicBezTo>
                <a:cubicBezTo>
                  <a:pt x="630" y="1112"/>
                  <a:pt x="593" y="1115"/>
                  <a:pt x="557" y="1115"/>
                </a:cubicBezTo>
                <a:cubicBezTo>
                  <a:pt x="520" y="1115"/>
                  <a:pt x="484" y="1112"/>
                  <a:pt x="448" y="1105"/>
                </a:cubicBezTo>
                <a:cubicBezTo>
                  <a:pt x="412" y="1097"/>
                  <a:pt x="377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8"/>
                  <a:pt x="17" y="703"/>
                  <a:pt x="10" y="667"/>
                </a:cubicBezTo>
                <a:cubicBezTo>
                  <a:pt x="3" y="631"/>
                  <a:pt x="0" y="595"/>
                  <a:pt x="0" y="558"/>
                </a:cubicBezTo>
                <a:cubicBezTo>
                  <a:pt x="0" y="522"/>
                  <a:pt x="3" y="485"/>
                  <a:pt x="10" y="449"/>
                </a:cubicBezTo>
                <a:cubicBezTo>
                  <a:pt x="17" y="414"/>
                  <a:pt x="28" y="379"/>
                  <a:pt x="42" y="345"/>
                </a:cubicBezTo>
                <a:cubicBezTo>
                  <a:pt x="56" y="311"/>
                  <a:pt x="73" y="279"/>
                  <a:pt x="94" y="249"/>
                </a:cubicBezTo>
                <a:cubicBezTo>
                  <a:pt x="114" y="218"/>
                  <a:pt x="137" y="190"/>
                  <a:pt x="163" y="164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7" y="28"/>
                  <a:pt x="412" y="18"/>
                  <a:pt x="448" y="11"/>
                </a:cubicBezTo>
                <a:cubicBezTo>
                  <a:pt x="484" y="4"/>
                  <a:pt x="520" y="0"/>
                  <a:pt x="557" y="0"/>
                </a:cubicBezTo>
                <a:cubicBezTo>
                  <a:pt x="593" y="0"/>
                  <a:pt x="630" y="4"/>
                  <a:pt x="665" y="11"/>
                </a:cubicBezTo>
                <a:cubicBezTo>
                  <a:pt x="701" y="18"/>
                  <a:pt x="736" y="28"/>
                  <a:pt x="770" y="42"/>
                </a:cubicBezTo>
                <a:cubicBezTo>
                  <a:pt x="804" y="56"/>
                  <a:pt x="837" y="74"/>
                  <a:pt x="867" y="94"/>
                </a:cubicBezTo>
                <a:cubicBezTo>
                  <a:pt x="898" y="114"/>
                  <a:pt x="926" y="137"/>
                  <a:pt x="952" y="164"/>
                </a:cubicBezTo>
                <a:cubicBezTo>
                  <a:pt x="978" y="190"/>
                  <a:pt x="1001" y="218"/>
                  <a:pt x="1021" y="249"/>
                </a:cubicBezTo>
                <a:cubicBezTo>
                  <a:pt x="1041" y="279"/>
                  <a:pt x="1058" y="311"/>
                  <a:pt x="1072" y="345"/>
                </a:cubicBezTo>
                <a:cubicBezTo>
                  <a:pt x="1086" y="379"/>
                  <a:pt x="1097" y="414"/>
                  <a:pt x="1104" y="449"/>
                </a:cubicBezTo>
                <a:cubicBezTo>
                  <a:pt x="1111" y="485"/>
                  <a:pt x="1115" y="522"/>
                  <a:pt x="1115" y="558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5" name="图片 614"/>
          <p:cNvPicPr/>
          <p:nvPr/>
        </p:nvPicPr>
        <p:blipFill>
          <a:blip r:embed="rId3"/>
          <a:stretch/>
        </p:blipFill>
        <p:spPr>
          <a:xfrm>
            <a:off x="810720" y="1846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6" name="文本框 615"/>
          <p:cNvSpPr txBox="1"/>
          <p:nvPr/>
        </p:nvSpPr>
        <p:spPr>
          <a:xfrm>
            <a:off x="534960" y="1225800"/>
            <a:ext cx="19620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条件或外部事件启动任务链。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文本框 616"/>
          <p:cNvSpPr txBox="1"/>
          <p:nvPr/>
        </p:nvSpPr>
        <p:spPr>
          <a:xfrm>
            <a:off x="1211760" y="18446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定时触发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文本框 617"/>
          <p:cNvSpPr txBox="1"/>
          <p:nvPr/>
        </p:nvSpPr>
        <p:spPr>
          <a:xfrm>
            <a:off x="710280" y="226116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适用于定期执行的任务，如每日报告生成或数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文本框 618"/>
          <p:cNvSpPr txBox="1"/>
          <p:nvPr/>
        </p:nvSpPr>
        <p:spPr>
          <a:xfrm>
            <a:off x="710280" y="24616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据同步。通过集成外部调度工具（如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0" name="文本框 619"/>
          <p:cNvSpPr txBox="1"/>
          <p:nvPr/>
        </p:nvSpPr>
        <p:spPr>
          <a:xfrm>
            <a:off x="2849760" y="2466360"/>
            <a:ext cx="296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cron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3141720" y="24616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）实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2" name="任意多边形: 形状 621"/>
          <p:cNvSpPr/>
          <p:nvPr/>
        </p:nvSpPr>
        <p:spPr>
          <a:xfrm>
            <a:off x="710280" y="3217320"/>
            <a:ext cx="2724480" cy="1069920"/>
          </a:xfrm>
          <a:custGeom>
            <a:avLst/>
            <a:gdLst/>
            <a:ahLst/>
            <a:cxnLst/>
            <a:rect l="0" t="0" r="r" b="b"/>
            <a:pathLst>
              <a:path w="7568" h="2972">
                <a:moveTo>
                  <a:pt x="27" y="27"/>
                </a:moveTo>
                <a:cubicBezTo>
                  <a:pt x="45" y="9"/>
                  <a:pt x="67" y="0"/>
                  <a:pt x="92" y="0"/>
                </a:cubicBezTo>
                <a:lnTo>
                  <a:pt x="7475" y="0"/>
                </a:lnTo>
                <a:cubicBezTo>
                  <a:pt x="7501" y="0"/>
                  <a:pt x="7523" y="9"/>
                  <a:pt x="7541" y="27"/>
                </a:cubicBezTo>
                <a:cubicBezTo>
                  <a:pt x="7559" y="45"/>
                  <a:pt x="7568" y="67"/>
                  <a:pt x="7568" y="92"/>
                </a:cubicBezTo>
                <a:lnTo>
                  <a:pt x="7568" y="2879"/>
                </a:lnTo>
                <a:cubicBezTo>
                  <a:pt x="7568" y="2905"/>
                  <a:pt x="7559" y="2926"/>
                  <a:pt x="7541" y="2945"/>
                </a:cubicBezTo>
                <a:cubicBezTo>
                  <a:pt x="7523" y="2963"/>
                  <a:pt x="7501" y="2972"/>
                  <a:pt x="7475" y="2972"/>
                </a:cubicBezTo>
                <a:lnTo>
                  <a:pt x="92" y="2972"/>
                </a:lnTo>
                <a:cubicBezTo>
                  <a:pt x="67" y="2972"/>
                  <a:pt x="45" y="2963"/>
                  <a:pt x="27" y="2945"/>
                </a:cubicBezTo>
                <a:cubicBezTo>
                  <a:pt x="9" y="2926"/>
                  <a:pt x="0" y="2905"/>
                  <a:pt x="0" y="2879"/>
                </a:cubicBezTo>
                <a:lnTo>
                  <a:pt x="0" y="92"/>
                </a:lnTo>
                <a:cubicBezTo>
                  <a:pt x="0" y="67"/>
                  <a:pt x="9" y="45"/>
                  <a:pt x="27" y="2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3" name="文本框 622"/>
          <p:cNvSpPr txBox="1"/>
          <p:nvPr/>
        </p:nvSpPr>
        <p:spPr>
          <a:xfrm>
            <a:off x="710280" y="266220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现定时触发。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4" name="文本框 623"/>
          <p:cNvSpPr txBox="1"/>
          <p:nvPr/>
        </p:nvSpPr>
        <p:spPr>
          <a:xfrm>
            <a:off x="777240" y="3415320"/>
            <a:ext cx="2675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from apscheduler.schedulers.blocking im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777240" y="3548880"/>
            <a:ext cx="2126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scheduler = BlockingScheduler()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6" name="文本框 625"/>
          <p:cNvSpPr txBox="1"/>
          <p:nvPr/>
        </p:nvSpPr>
        <p:spPr>
          <a:xfrm>
            <a:off x="777240" y="3682440"/>
            <a:ext cx="2675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scheduler.add_job(lambda: chain.run({"q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7" name="文本框 626"/>
          <p:cNvSpPr txBox="1"/>
          <p:nvPr/>
        </p:nvSpPr>
        <p:spPr>
          <a:xfrm>
            <a:off x="777240" y="3816360"/>
            <a:ext cx="2264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                  'cron', hour=8)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8" name="文本框 627"/>
          <p:cNvSpPr txBox="1"/>
          <p:nvPr/>
        </p:nvSpPr>
        <p:spPr>
          <a:xfrm>
            <a:off x="777240" y="3949920"/>
            <a:ext cx="11667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scheduler.start()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任意多边形: 形状 628"/>
          <p:cNvSpPr/>
          <p:nvPr/>
        </p:nvSpPr>
        <p:spPr>
          <a:xfrm>
            <a:off x="3810600" y="1571040"/>
            <a:ext cx="3075480" cy="2891520"/>
          </a:xfrm>
          <a:custGeom>
            <a:avLst/>
            <a:gdLst/>
            <a:ahLst/>
            <a:cxnLst/>
            <a:rect l="0" t="0" r="r" b="b"/>
            <a:pathLst>
              <a:path w="8543" h="8032">
                <a:moveTo>
                  <a:pt x="0" y="7847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1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8357" y="0"/>
                </a:lnTo>
                <a:cubicBezTo>
                  <a:pt x="8382" y="0"/>
                  <a:pt x="8406" y="4"/>
                  <a:pt x="8428" y="14"/>
                </a:cubicBezTo>
                <a:cubicBezTo>
                  <a:pt x="8451" y="23"/>
                  <a:pt x="8471" y="37"/>
                  <a:pt x="8489" y="54"/>
                </a:cubicBezTo>
                <a:cubicBezTo>
                  <a:pt x="8506" y="71"/>
                  <a:pt x="8519" y="91"/>
                  <a:pt x="8529" y="114"/>
                </a:cubicBezTo>
                <a:cubicBezTo>
                  <a:pt x="8538" y="137"/>
                  <a:pt x="8543" y="161"/>
                  <a:pt x="8543" y="185"/>
                </a:cubicBezTo>
                <a:lnTo>
                  <a:pt x="8543" y="7847"/>
                </a:lnTo>
                <a:cubicBezTo>
                  <a:pt x="8543" y="7871"/>
                  <a:pt x="8538" y="7895"/>
                  <a:pt x="8529" y="7918"/>
                </a:cubicBezTo>
                <a:cubicBezTo>
                  <a:pt x="8519" y="7940"/>
                  <a:pt x="8506" y="7960"/>
                  <a:pt x="8489" y="7978"/>
                </a:cubicBezTo>
                <a:cubicBezTo>
                  <a:pt x="8471" y="7995"/>
                  <a:pt x="8451" y="8009"/>
                  <a:pt x="8428" y="8018"/>
                </a:cubicBezTo>
                <a:cubicBezTo>
                  <a:pt x="8406" y="8028"/>
                  <a:pt x="8382" y="8032"/>
                  <a:pt x="8357" y="8032"/>
                </a:cubicBezTo>
                <a:lnTo>
                  <a:pt x="185" y="8032"/>
                </a:lnTo>
                <a:cubicBezTo>
                  <a:pt x="161" y="8032"/>
                  <a:pt x="137" y="8028"/>
                  <a:pt x="114" y="8018"/>
                </a:cubicBezTo>
                <a:cubicBezTo>
                  <a:pt x="92" y="8009"/>
                  <a:pt x="71" y="7995"/>
                  <a:pt x="54" y="7978"/>
                </a:cubicBezTo>
                <a:cubicBezTo>
                  <a:pt x="37" y="7960"/>
                  <a:pt x="23" y="7940"/>
                  <a:pt x="14" y="7918"/>
                </a:cubicBezTo>
                <a:cubicBezTo>
                  <a:pt x="4" y="7895"/>
                  <a:pt x="0" y="7871"/>
                  <a:pt x="0" y="78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0" name="任意多边形: 形状 629"/>
          <p:cNvSpPr/>
          <p:nvPr/>
        </p:nvSpPr>
        <p:spPr>
          <a:xfrm>
            <a:off x="3810600" y="1571040"/>
            <a:ext cx="3075480" cy="2891520"/>
          </a:xfrm>
          <a:custGeom>
            <a:avLst/>
            <a:gdLst/>
            <a:ahLst/>
            <a:cxnLst/>
            <a:rect l="0" t="0" r="r" b="b"/>
            <a:pathLst>
              <a:path w="8543" h="8032">
                <a:moveTo>
                  <a:pt x="0" y="7847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1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8357" y="0"/>
                </a:lnTo>
                <a:cubicBezTo>
                  <a:pt x="8382" y="0"/>
                  <a:pt x="8406" y="4"/>
                  <a:pt x="8428" y="14"/>
                </a:cubicBezTo>
                <a:cubicBezTo>
                  <a:pt x="8451" y="23"/>
                  <a:pt x="8471" y="37"/>
                  <a:pt x="8489" y="54"/>
                </a:cubicBezTo>
                <a:cubicBezTo>
                  <a:pt x="8506" y="71"/>
                  <a:pt x="8519" y="91"/>
                  <a:pt x="8529" y="114"/>
                </a:cubicBezTo>
                <a:cubicBezTo>
                  <a:pt x="8538" y="137"/>
                  <a:pt x="8543" y="161"/>
                  <a:pt x="8543" y="185"/>
                </a:cubicBezTo>
                <a:lnTo>
                  <a:pt x="8543" y="7847"/>
                </a:lnTo>
                <a:cubicBezTo>
                  <a:pt x="8543" y="7871"/>
                  <a:pt x="8538" y="7895"/>
                  <a:pt x="8529" y="7918"/>
                </a:cubicBezTo>
                <a:cubicBezTo>
                  <a:pt x="8519" y="7940"/>
                  <a:pt x="8506" y="7960"/>
                  <a:pt x="8489" y="7978"/>
                </a:cubicBezTo>
                <a:cubicBezTo>
                  <a:pt x="8471" y="7995"/>
                  <a:pt x="8451" y="8009"/>
                  <a:pt x="8428" y="8018"/>
                </a:cubicBezTo>
                <a:cubicBezTo>
                  <a:pt x="8406" y="8028"/>
                  <a:pt x="8382" y="8032"/>
                  <a:pt x="8357" y="8032"/>
                </a:cubicBezTo>
                <a:lnTo>
                  <a:pt x="185" y="8032"/>
                </a:lnTo>
                <a:cubicBezTo>
                  <a:pt x="161" y="8032"/>
                  <a:pt x="137" y="8028"/>
                  <a:pt x="114" y="8018"/>
                </a:cubicBezTo>
                <a:cubicBezTo>
                  <a:pt x="92" y="8009"/>
                  <a:pt x="71" y="7995"/>
                  <a:pt x="54" y="7978"/>
                </a:cubicBezTo>
                <a:cubicBezTo>
                  <a:pt x="37" y="7960"/>
                  <a:pt x="23" y="7940"/>
                  <a:pt x="14" y="7918"/>
                </a:cubicBezTo>
                <a:cubicBezTo>
                  <a:pt x="4" y="7895"/>
                  <a:pt x="0" y="7871"/>
                  <a:pt x="0" y="7847"/>
                </a:cubicBezTo>
                <a:moveTo>
                  <a:pt x="23" y="185"/>
                </a:moveTo>
                <a:lnTo>
                  <a:pt x="23" y="7847"/>
                </a:lnTo>
                <a:cubicBezTo>
                  <a:pt x="23" y="7857"/>
                  <a:pt x="24" y="7868"/>
                  <a:pt x="26" y="7878"/>
                </a:cubicBezTo>
                <a:cubicBezTo>
                  <a:pt x="28" y="7889"/>
                  <a:pt x="31" y="7899"/>
                  <a:pt x="35" y="7909"/>
                </a:cubicBezTo>
                <a:cubicBezTo>
                  <a:pt x="39" y="7919"/>
                  <a:pt x="44" y="7928"/>
                  <a:pt x="50" y="7937"/>
                </a:cubicBezTo>
                <a:cubicBezTo>
                  <a:pt x="56" y="7946"/>
                  <a:pt x="63" y="7954"/>
                  <a:pt x="70" y="7961"/>
                </a:cubicBezTo>
                <a:cubicBezTo>
                  <a:pt x="78" y="7969"/>
                  <a:pt x="86" y="7976"/>
                  <a:pt x="95" y="7982"/>
                </a:cubicBezTo>
                <a:cubicBezTo>
                  <a:pt x="104" y="7988"/>
                  <a:pt x="113" y="7993"/>
                  <a:pt x="123" y="7997"/>
                </a:cubicBezTo>
                <a:cubicBezTo>
                  <a:pt x="133" y="8001"/>
                  <a:pt x="143" y="8004"/>
                  <a:pt x="154" y="8006"/>
                </a:cubicBezTo>
                <a:cubicBezTo>
                  <a:pt x="164" y="8008"/>
                  <a:pt x="175" y="8009"/>
                  <a:pt x="185" y="8009"/>
                </a:cubicBezTo>
                <a:lnTo>
                  <a:pt x="8357" y="8009"/>
                </a:lnTo>
                <a:cubicBezTo>
                  <a:pt x="8368" y="8009"/>
                  <a:pt x="8379" y="8008"/>
                  <a:pt x="8389" y="8006"/>
                </a:cubicBezTo>
                <a:cubicBezTo>
                  <a:pt x="8400" y="8004"/>
                  <a:pt x="8410" y="8001"/>
                  <a:pt x="8420" y="7997"/>
                </a:cubicBezTo>
                <a:cubicBezTo>
                  <a:pt x="8429" y="7993"/>
                  <a:pt x="8439" y="7988"/>
                  <a:pt x="8448" y="7982"/>
                </a:cubicBezTo>
                <a:cubicBezTo>
                  <a:pt x="8456" y="7976"/>
                  <a:pt x="8465" y="7969"/>
                  <a:pt x="8472" y="7961"/>
                </a:cubicBezTo>
                <a:cubicBezTo>
                  <a:pt x="8480" y="7954"/>
                  <a:pt x="8487" y="7946"/>
                  <a:pt x="8492" y="7937"/>
                </a:cubicBezTo>
                <a:cubicBezTo>
                  <a:pt x="8498" y="7928"/>
                  <a:pt x="8503" y="7919"/>
                  <a:pt x="8507" y="7909"/>
                </a:cubicBezTo>
                <a:cubicBezTo>
                  <a:pt x="8512" y="7899"/>
                  <a:pt x="8515" y="7889"/>
                  <a:pt x="8517" y="7878"/>
                </a:cubicBezTo>
                <a:cubicBezTo>
                  <a:pt x="8519" y="7868"/>
                  <a:pt x="8520" y="7857"/>
                  <a:pt x="8520" y="7847"/>
                </a:cubicBezTo>
                <a:lnTo>
                  <a:pt x="8520" y="185"/>
                </a:lnTo>
                <a:cubicBezTo>
                  <a:pt x="8520" y="175"/>
                  <a:pt x="8519" y="164"/>
                  <a:pt x="8517" y="154"/>
                </a:cubicBezTo>
                <a:cubicBezTo>
                  <a:pt x="8515" y="143"/>
                  <a:pt x="8512" y="133"/>
                  <a:pt x="8507" y="123"/>
                </a:cubicBezTo>
                <a:cubicBezTo>
                  <a:pt x="8503" y="113"/>
                  <a:pt x="8498" y="104"/>
                  <a:pt x="8492" y="95"/>
                </a:cubicBezTo>
                <a:cubicBezTo>
                  <a:pt x="8487" y="86"/>
                  <a:pt x="8480" y="78"/>
                  <a:pt x="8472" y="70"/>
                </a:cubicBezTo>
                <a:cubicBezTo>
                  <a:pt x="8465" y="63"/>
                  <a:pt x="8456" y="56"/>
                  <a:pt x="8448" y="50"/>
                </a:cubicBezTo>
                <a:cubicBezTo>
                  <a:pt x="8439" y="44"/>
                  <a:pt x="8429" y="39"/>
                  <a:pt x="8420" y="35"/>
                </a:cubicBezTo>
                <a:cubicBezTo>
                  <a:pt x="8410" y="31"/>
                  <a:pt x="8400" y="28"/>
                  <a:pt x="8389" y="26"/>
                </a:cubicBezTo>
                <a:cubicBezTo>
                  <a:pt x="8379" y="24"/>
                  <a:pt x="8368" y="23"/>
                  <a:pt x="8357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39"/>
                  <a:pt x="104" y="44"/>
                  <a:pt x="95" y="50"/>
                </a:cubicBezTo>
                <a:cubicBezTo>
                  <a:pt x="86" y="56"/>
                  <a:pt x="78" y="63"/>
                  <a:pt x="70" y="70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1" name="任意多边形: 形状 630"/>
          <p:cNvSpPr/>
          <p:nvPr/>
        </p:nvSpPr>
        <p:spPr>
          <a:xfrm>
            <a:off x="3985920" y="1746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2" y="631"/>
                  <a:pt x="1105" y="667"/>
                </a:cubicBezTo>
                <a:cubicBezTo>
                  <a:pt x="1098" y="703"/>
                  <a:pt x="1087" y="738"/>
                  <a:pt x="1073" y="771"/>
                </a:cubicBezTo>
                <a:cubicBezTo>
                  <a:pt x="1059" y="805"/>
                  <a:pt x="1042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8" y="1087"/>
                  <a:pt x="703" y="1097"/>
                  <a:pt x="667" y="1105"/>
                </a:cubicBezTo>
                <a:cubicBezTo>
                  <a:pt x="631" y="1112"/>
                  <a:pt x="594" y="1115"/>
                  <a:pt x="557" y="1115"/>
                </a:cubicBezTo>
                <a:cubicBezTo>
                  <a:pt x="521" y="1115"/>
                  <a:pt x="484" y="1112"/>
                  <a:pt x="449" y="1105"/>
                </a:cubicBezTo>
                <a:cubicBezTo>
                  <a:pt x="413" y="1097"/>
                  <a:pt x="378" y="1087"/>
                  <a:pt x="344" y="1073"/>
                </a:cubicBezTo>
                <a:cubicBezTo>
                  <a:pt x="310" y="1059"/>
                  <a:pt x="278" y="1042"/>
                  <a:pt x="248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4" y="837"/>
                  <a:pt x="57" y="805"/>
                  <a:pt x="43" y="771"/>
                </a:cubicBezTo>
                <a:cubicBezTo>
                  <a:pt x="29" y="738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2"/>
                  <a:pt x="4" y="485"/>
                  <a:pt x="11" y="449"/>
                </a:cubicBezTo>
                <a:cubicBezTo>
                  <a:pt x="18" y="414"/>
                  <a:pt x="29" y="379"/>
                  <a:pt x="43" y="345"/>
                </a:cubicBezTo>
                <a:cubicBezTo>
                  <a:pt x="57" y="311"/>
                  <a:pt x="74" y="279"/>
                  <a:pt x="94" y="249"/>
                </a:cubicBezTo>
                <a:cubicBezTo>
                  <a:pt x="114" y="218"/>
                  <a:pt x="137" y="190"/>
                  <a:pt x="163" y="164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8" y="28"/>
                  <a:pt x="413" y="18"/>
                  <a:pt x="449" y="11"/>
                </a:cubicBezTo>
                <a:cubicBezTo>
                  <a:pt x="484" y="4"/>
                  <a:pt x="521" y="0"/>
                  <a:pt x="557" y="0"/>
                </a:cubicBezTo>
                <a:cubicBezTo>
                  <a:pt x="594" y="0"/>
                  <a:pt x="631" y="4"/>
                  <a:pt x="667" y="11"/>
                </a:cubicBezTo>
                <a:cubicBezTo>
                  <a:pt x="703" y="18"/>
                  <a:pt x="738" y="28"/>
                  <a:pt x="771" y="42"/>
                </a:cubicBezTo>
                <a:cubicBezTo>
                  <a:pt x="805" y="56"/>
                  <a:pt x="837" y="74"/>
                  <a:pt x="868" y="94"/>
                </a:cubicBezTo>
                <a:cubicBezTo>
                  <a:pt x="898" y="114"/>
                  <a:pt x="926" y="137"/>
                  <a:pt x="952" y="164"/>
                </a:cubicBezTo>
                <a:cubicBezTo>
                  <a:pt x="978" y="190"/>
                  <a:pt x="1001" y="218"/>
                  <a:pt x="1021" y="249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8" y="414"/>
                  <a:pt x="1105" y="449"/>
                </a:cubicBezTo>
                <a:cubicBezTo>
                  <a:pt x="1112" y="485"/>
                  <a:pt x="1115" y="522"/>
                  <a:pt x="1115" y="558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2" name="图片 631"/>
          <p:cNvPicPr/>
          <p:nvPr/>
        </p:nvPicPr>
        <p:blipFill>
          <a:blip r:embed="rId4"/>
          <a:stretch/>
        </p:blipFill>
        <p:spPr>
          <a:xfrm>
            <a:off x="4111560" y="18468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3" name="文本框 632"/>
          <p:cNvSpPr txBox="1"/>
          <p:nvPr/>
        </p:nvSpPr>
        <p:spPr>
          <a:xfrm>
            <a:off x="777240" y="4083840"/>
            <a:ext cx="1098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               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4" name="文本框 633"/>
          <p:cNvSpPr txBox="1"/>
          <p:nvPr/>
        </p:nvSpPr>
        <p:spPr>
          <a:xfrm>
            <a:off x="4487400" y="184464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事件触发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5" name="文本框 634"/>
          <p:cNvSpPr txBox="1"/>
          <p:nvPr/>
        </p:nvSpPr>
        <p:spPr>
          <a:xfrm>
            <a:off x="3986280" y="226116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在特定事件发生时自动执行任务链，如客户下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6" name="文本框 635"/>
          <p:cNvSpPr txBox="1"/>
          <p:nvPr/>
        </p:nvSpPr>
        <p:spPr>
          <a:xfrm>
            <a:off x="3986280" y="24616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单后触发订单确认和物流跟踪。通过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3986280" y="2666880"/>
            <a:ext cx="10108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WebhookChain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任意多边形: 形状 637"/>
          <p:cNvSpPr/>
          <p:nvPr/>
        </p:nvSpPr>
        <p:spPr>
          <a:xfrm>
            <a:off x="3985920" y="2949840"/>
            <a:ext cx="2724840" cy="1337400"/>
          </a:xfrm>
          <a:custGeom>
            <a:avLst/>
            <a:gdLst/>
            <a:ahLst/>
            <a:cxnLst/>
            <a:rect l="0" t="0" r="r" b="b"/>
            <a:pathLst>
              <a:path w="7569" h="3715">
                <a:moveTo>
                  <a:pt x="0" y="3622"/>
                </a:moveTo>
                <a:lnTo>
                  <a:pt x="0" y="93"/>
                </a:lnTo>
                <a:cubicBezTo>
                  <a:pt x="0" y="67"/>
                  <a:pt x="9" y="45"/>
                  <a:pt x="27" y="27"/>
                </a:cubicBezTo>
                <a:cubicBezTo>
                  <a:pt x="45" y="9"/>
                  <a:pt x="67" y="0"/>
                  <a:pt x="93" y="0"/>
                </a:cubicBezTo>
                <a:lnTo>
                  <a:pt x="7476" y="0"/>
                </a:lnTo>
                <a:cubicBezTo>
                  <a:pt x="7501" y="0"/>
                  <a:pt x="7523" y="9"/>
                  <a:pt x="7541" y="27"/>
                </a:cubicBezTo>
                <a:cubicBezTo>
                  <a:pt x="7560" y="45"/>
                  <a:pt x="7569" y="67"/>
                  <a:pt x="7569" y="93"/>
                </a:cubicBezTo>
                <a:lnTo>
                  <a:pt x="7569" y="3622"/>
                </a:lnTo>
                <a:cubicBezTo>
                  <a:pt x="7569" y="3648"/>
                  <a:pt x="7560" y="3669"/>
                  <a:pt x="7541" y="3688"/>
                </a:cubicBezTo>
                <a:cubicBezTo>
                  <a:pt x="7523" y="3706"/>
                  <a:pt x="7501" y="3715"/>
                  <a:pt x="7476" y="3715"/>
                </a:cubicBezTo>
                <a:lnTo>
                  <a:pt x="93" y="3715"/>
                </a:lnTo>
                <a:cubicBezTo>
                  <a:pt x="67" y="3715"/>
                  <a:pt x="45" y="3706"/>
                  <a:pt x="27" y="3688"/>
                </a:cubicBezTo>
                <a:cubicBezTo>
                  <a:pt x="9" y="3669"/>
                  <a:pt x="0" y="3648"/>
                  <a:pt x="0" y="3622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文本框 638"/>
          <p:cNvSpPr txBox="1"/>
          <p:nvPr/>
        </p:nvSpPr>
        <p:spPr>
          <a:xfrm>
            <a:off x="4985280" y="266220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接收外部事件。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0" name="文本框 639"/>
          <p:cNvSpPr txBox="1"/>
          <p:nvPr/>
        </p:nvSpPr>
        <p:spPr>
          <a:xfrm>
            <a:off x="4052880" y="3147840"/>
            <a:ext cx="2675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from langchain.chains import WebhookCha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1" name="文本框 640"/>
          <p:cNvSpPr txBox="1"/>
          <p:nvPr/>
        </p:nvSpPr>
        <p:spPr>
          <a:xfrm>
            <a:off x="4052880" y="3281400"/>
            <a:ext cx="2675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webhook_chain = WebhookChain(webhook_ur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文本框 641"/>
          <p:cNvSpPr txBox="1"/>
          <p:nvPr/>
        </p:nvSpPr>
        <p:spPr>
          <a:xfrm>
            <a:off x="4052880" y="3548880"/>
            <a:ext cx="15782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def on_new_order(data):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文本框 642"/>
          <p:cNvSpPr txBox="1"/>
          <p:nvPr/>
        </p:nvSpPr>
        <p:spPr>
          <a:xfrm>
            <a:off x="4052880" y="3682440"/>
            <a:ext cx="130392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    chain.run(data)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4" name="文本框 643"/>
          <p:cNvSpPr txBox="1"/>
          <p:nvPr/>
        </p:nvSpPr>
        <p:spPr>
          <a:xfrm>
            <a:off x="4052880" y="3816360"/>
            <a:ext cx="2750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5" name="文本框 644"/>
          <p:cNvSpPr txBox="1"/>
          <p:nvPr/>
        </p:nvSpPr>
        <p:spPr>
          <a:xfrm>
            <a:off x="4052880" y="3949920"/>
            <a:ext cx="246996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webhook_chain.on_event(on_new_order)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6" name="任意多边形: 形状 645"/>
          <p:cNvSpPr/>
          <p:nvPr/>
        </p:nvSpPr>
        <p:spPr>
          <a:xfrm>
            <a:off x="7086240" y="1571040"/>
            <a:ext cx="3075840" cy="2891520"/>
          </a:xfrm>
          <a:custGeom>
            <a:avLst/>
            <a:gdLst/>
            <a:ahLst/>
            <a:cxnLst/>
            <a:rect l="0" t="0" r="r" b="b"/>
            <a:pathLst>
              <a:path w="8544" h="8032">
                <a:moveTo>
                  <a:pt x="0" y="784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1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7847"/>
                </a:lnTo>
                <a:cubicBezTo>
                  <a:pt x="8544" y="7871"/>
                  <a:pt x="8539" y="7895"/>
                  <a:pt x="8529" y="7918"/>
                </a:cubicBezTo>
                <a:cubicBezTo>
                  <a:pt x="8520" y="7940"/>
                  <a:pt x="8507" y="7960"/>
                  <a:pt x="8489" y="7978"/>
                </a:cubicBezTo>
                <a:cubicBezTo>
                  <a:pt x="8472" y="7995"/>
                  <a:pt x="8452" y="8009"/>
                  <a:pt x="8429" y="8018"/>
                </a:cubicBezTo>
                <a:cubicBezTo>
                  <a:pt x="8406" y="8028"/>
                  <a:pt x="8382" y="8032"/>
                  <a:pt x="8358" y="8032"/>
                </a:cubicBezTo>
                <a:lnTo>
                  <a:pt x="186" y="8032"/>
                </a:lnTo>
                <a:cubicBezTo>
                  <a:pt x="161" y="8032"/>
                  <a:pt x="138" y="8028"/>
                  <a:pt x="115" y="8018"/>
                </a:cubicBezTo>
                <a:cubicBezTo>
                  <a:pt x="92" y="8009"/>
                  <a:pt x="72" y="7995"/>
                  <a:pt x="55" y="7978"/>
                </a:cubicBezTo>
                <a:cubicBezTo>
                  <a:pt x="37" y="7960"/>
                  <a:pt x="24" y="7940"/>
                  <a:pt x="14" y="7918"/>
                </a:cubicBezTo>
                <a:cubicBezTo>
                  <a:pt x="5" y="7895"/>
                  <a:pt x="0" y="7871"/>
                  <a:pt x="0" y="784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7" name="任意多边形: 形状 646"/>
          <p:cNvSpPr/>
          <p:nvPr/>
        </p:nvSpPr>
        <p:spPr>
          <a:xfrm>
            <a:off x="7086240" y="1571040"/>
            <a:ext cx="3075840" cy="2891520"/>
          </a:xfrm>
          <a:custGeom>
            <a:avLst/>
            <a:gdLst/>
            <a:ahLst/>
            <a:cxnLst/>
            <a:rect l="0" t="0" r="r" b="b"/>
            <a:pathLst>
              <a:path w="8544" h="8032">
                <a:moveTo>
                  <a:pt x="0" y="784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1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7847"/>
                </a:lnTo>
                <a:cubicBezTo>
                  <a:pt x="8544" y="7871"/>
                  <a:pt x="8539" y="7895"/>
                  <a:pt x="8529" y="7918"/>
                </a:cubicBezTo>
                <a:cubicBezTo>
                  <a:pt x="8520" y="7940"/>
                  <a:pt x="8507" y="7960"/>
                  <a:pt x="8489" y="7978"/>
                </a:cubicBezTo>
                <a:cubicBezTo>
                  <a:pt x="8472" y="7995"/>
                  <a:pt x="8452" y="8009"/>
                  <a:pt x="8429" y="8018"/>
                </a:cubicBezTo>
                <a:cubicBezTo>
                  <a:pt x="8406" y="8028"/>
                  <a:pt x="8382" y="8032"/>
                  <a:pt x="8358" y="8032"/>
                </a:cubicBezTo>
                <a:lnTo>
                  <a:pt x="186" y="8032"/>
                </a:lnTo>
                <a:cubicBezTo>
                  <a:pt x="161" y="8032"/>
                  <a:pt x="138" y="8028"/>
                  <a:pt x="115" y="8018"/>
                </a:cubicBezTo>
                <a:cubicBezTo>
                  <a:pt x="92" y="8009"/>
                  <a:pt x="72" y="7995"/>
                  <a:pt x="55" y="7978"/>
                </a:cubicBezTo>
                <a:cubicBezTo>
                  <a:pt x="37" y="7960"/>
                  <a:pt x="24" y="7940"/>
                  <a:pt x="14" y="7918"/>
                </a:cubicBezTo>
                <a:cubicBezTo>
                  <a:pt x="5" y="7895"/>
                  <a:pt x="0" y="7871"/>
                  <a:pt x="0" y="7847"/>
                </a:cubicBezTo>
                <a:moveTo>
                  <a:pt x="23" y="185"/>
                </a:moveTo>
                <a:lnTo>
                  <a:pt x="23" y="7847"/>
                </a:lnTo>
                <a:cubicBezTo>
                  <a:pt x="23" y="7857"/>
                  <a:pt x="24" y="7868"/>
                  <a:pt x="27" y="7878"/>
                </a:cubicBezTo>
                <a:cubicBezTo>
                  <a:pt x="29" y="7889"/>
                  <a:pt x="32" y="7899"/>
                  <a:pt x="36" y="7909"/>
                </a:cubicBezTo>
                <a:cubicBezTo>
                  <a:pt x="40" y="7919"/>
                  <a:pt x="45" y="7928"/>
                  <a:pt x="51" y="7937"/>
                </a:cubicBezTo>
                <a:cubicBezTo>
                  <a:pt x="57" y="7946"/>
                  <a:pt x="63" y="7954"/>
                  <a:pt x="71" y="7961"/>
                </a:cubicBezTo>
                <a:cubicBezTo>
                  <a:pt x="79" y="7969"/>
                  <a:pt x="87" y="7976"/>
                  <a:pt x="96" y="7982"/>
                </a:cubicBezTo>
                <a:cubicBezTo>
                  <a:pt x="104" y="7988"/>
                  <a:pt x="114" y="7993"/>
                  <a:pt x="124" y="7997"/>
                </a:cubicBezTo>
                <a:cubicBezTo>
                  <a:pt x="134" y="8001"/>
                  <a:pt x="144" y="8004"/>
                  <a:pt x="154" y="8006"/>
                </a:cubicBezTo>
                <a:cubicBezTo>
                  <a:pt x="165" y="8008"/>
                  <a:pt x="175" y="8009"/>
                  <a:pt x="186" y="8009"/>
                </a:cubicBezTo>
                <a:lnTo>
                  <a:pt x="8358" y="8009"/>
                </a:lnTo>
                <a:cubicBezTo>
                  <a:pt x="8369" y="8009"/>
                  <a:pt x="8379" y="8008"/>
                  <a:pt x="8390" y="8006"/>
                </a:cubicBezTo>
                <a:cubicBezTo>
                  <a:pt x="8400" y="8004"/>
                  <a:pt x="8410" y="8001"/>
                  <a:pt x="8420" y="7997"/>
                </a:cubicBezTo>
                <a:cubicBezTo>
                  <a:pt x="8430" y="7993"/>
                  <a:pt x="8439" y="7988"/>
                  <a:pt x="8448" y="7982"/>
                </a:cubicBezTo>
                <a:cubicBezTo>
                  <a:pt x="8457" y="7976"/>
                  <a:pt x="8465" y="7969"/>
                  <a:pt x="8473" y="7961"/>
                </a:cubicBezTo>
                <a:cubicBezTo>
                  <a:pt x="8480" y="7954"/>
                  <a:pt x="8487" y="7946"/>
                  <a:pt x="8493" y="7937"/>
                </a:cubicBezTo>
                <a:cubicBezTo>
                  <a:pt x="8499" y="7928"/>
                  <a:pt x="8504" y="7919"/>
                  <a:pt x="8508" y="7909"/>
                </a:cubicBezTo>
                <a:cubicBezTo>
                  <a:pt x="8512" y="7899"/>
                  <a:pt x="8515" y="7889"/>
                  <a:pt x="8517" y="7878"/>
                </a:cubicBezTo>
                <a:cubicBezTo>
                  <a:pt x="8519" y="7868"/>
                  <a:pt x="8520" y="7857"/>
                  <a:pt x="8520" y="7847"/>
                </a:cubicBezTo>
                <a:lnTo>
                  <a:pt x="8520" y="185"/>
                </a:lnTo>
                <a:cubicBezTo>
                  <a:pt x="8520" y="175"/>
                  <a:pt x="8519" y="164"/>
                  <a:pt x="8517" y="154"/>
                </a:cubicBezTo>
                <a:cubicBezTo>
                  <a:pt x="8515" y="143"/>
                  <a:pt x="8512" y="133"/>
                  <a:pt x="8508" y="123"/>
                </a:cubicBezTo>
                <a:cubicBezTo>
                  <a:pt x="8504" y="113"/>
                  <a:pt x="8499" y="104"/>
                  <a:pt x="8493" y="95"/>
                </a:cubicBezTo>
                <a:cubicBezTo>
                  <a:pt x="8487" y="86"/>
                  <a:pt x="8480" y="78"/>
                  <a:pt x="8473" y="70"/>
                </a:cubicBezTo>
                <a:cubicBezTo>
                  <a:pt x="8465" y="63"/>
                  <a:pt x="8457" y="56"/>
                  <a:pt x="8448" y="50"/>
                </a:cubicBezTo>
                <a:cubicBezTo>
                  <a:pt x="8439" y="44"/>
                  <a:pt x="8430" y="39"/>
                  <a:pt x="8420" y="35"/>
                </a:cubicBezTo>
                <a:cubicBezTo>
                  <a:pt x="8410" y="31"/>
                  <a:pt x="8400" y="28"/>
                  <a:pt x="8390" y="26"/>
                </a:cubicBezTo>
                <a:cubicBezTo>
                  <a:pt x="8379" y="24"/>
                  <a:pt x="8369" y="23"/>
                  <a:pt x="83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8" name="任意多边形: 形状 647"/>
          <p:cNvSpPr/>
          <p:nvPr/>
        </p:nvSpPr>
        <p:spPr>
          <a:xfrm>
            <a:off x="7261920" y="174636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1" y="631"/>
                  <a:pt x="1104" y="667"/>
                </a:cubicBezTo>
                <a:cubicBezTo>
                  <a:pt x="1097" y="703"/>
                  <a:pt x="1086" y="738"/>
                  <a:pt x="1072" y="771"/>
                </a:cubicBezTo>
                <a:cubicBezTo>
                  <a:pt x="1058" y="805"/>
                  <a:pt x="1041" y="837"/>
                  <a:pt x="1021" y="868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7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2" y="1097"/>
                  <a:pt x="666" y="1105"/>
                </a:cubicBezTo>
                <a:cubicBezTo>
                  <a:pt x="631" y="1112"/>
                  <a:pt x="594" y="1115"/>
                  <a:pt x="558" y="1115"/>
                </a:cubicBezTo>
                <a:cubicBezTo>
                  <a:pt x="521" y="1115"/>
                  <a:pt x="485" y="1112"/>
                  <a:pt x="449" y="1105"/>
                </a:cubicBezTo>
                <a:cubicBezTo>
                  <a:pt x="412" y="1097"/>
                  <a:pt x="377" y="1087"/>
                  <a:pt x="344" y="1073"/>
                </a:cubicBezTo>
                <a:cubicBezTo>
                  <a:pt x="310" y="1059"/>
                  <a:pt x="278" y="1042"/>
                  <a:pt x="247" y="1021"/>
                </a:cubicBezTo>
                <a:cubicBezTo>
                  <a:pt x="217" y="1001"/>
                  <a:pt x="189" y="978"/>
                  <a:pt x="163" y="952"/>
                </a:cubicBezTo>
                <a:cubicBezTo>
                  <a:pt x="137" y="926"/>
                  <a:pt x="114" y="898"/>
                  <a:pt x="94" y="868"/>
                </a:cubicBezTo>
                <a:cubicBezTo>
                  <a:pt x="73" y="837"/>
                  <a:pt x="56" y="805"/>
                  <a:pt x="42" y="771"/>
                </a:cubicBezTo>
                <a:cubicBezTo>
                  <a:pt x="28" y="738"/>
                  <a:pt x="17" y="703"/>
                  <a:pt x="10" y="667"/>
                </a:cubicBezTo>
                <a:cubicBezTo>
                  <a:pt x="3" y="631"/>
                  <a:pt x="0" y="595"/>
                  <a:pt x="0" y="558"/>
                </a:cubicBezTo>
                <a:cubicBezTo>
                  <a:pt x="0" y="522"/>
                  <a:pt x="3" y="485"/>
                  <a:pt x="10" y="449"/>
                </a:cubicBezTo>
                <a:cubicBezTo>
                  <a:pt x="17" y="414"/>
                  <a:pt x="28" y="379"/>
                  <a:pt x="42" y="345"/>
                </a:cubicBezTo>
                <a:cubicBezTo>
                  <a:pt x="56" y="311"/>
                  <a:pt x="73" y="279"/>
                  <a:pt x="94" y="249"/>
                </a:cubicBezTo>
                <a:cubicBezTo>
                  <a:pt x="114" y="218"/>
                  <a:pt x="137" y="190"/>
                  <a:pt x="163" y="164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7" y="28"/>
                  <a:pt x="412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4" y="0"/>
                  <a:pt x="631" y="4"/>
                  <a:pt x="666" y="11"/>
                </a:cubicBezTo>
                <a:cubicBezTo>
                  <a:pt x="702" y="18"/>
                  <a:pt x="737" y="28"/>
                  <a:pt x="771" y="42"/>
                </a:cubicBezTo>
                <a:cubicBezTo>
                  <a:pt x="805" y="56"/>
                  <a:pt x="837" y="74"/>
                  <a:pt x="867" y="94"/>
                </a:cubicBezTo>
                <a:cubicBezTo>
                  <a:pt x="898" y="114"/>
                  <a:pt x="926" y="137"/>
                  <a:pt x="952" y="164"/>
                </a:cubicBezTo>
                <a:cubicBezTo>
                  <a:pt x="978" y="190"/>
                  <a:pt x="1001" y="218"/>
                  <a:pt x="1021" y="249"/>
                </a:cubicBezTo>
                <a:cubicBezTo>
                  <a:pt x="1041" y="279"/>
                  <a:pt x="1058" y="311"/>
                  <a:pt x="1072" y="345"/>
                </a:cubicBezTo>
                <a:cubicBezTo>
                  <a:pt x="1086" y="379"/>
                  <a:pt x="1097" y="414"/>
                  <a:pt x="1104" y="449"/>
                </a:cubicBezTo>
                <a:cubicBezTo>
                  <a:pt x="1111" y="485"/>
                  <a:pt x="1115" y="522"/>
                  <a:pt x="1115" y="558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49" name="图片 648"/>
          <p:cNvPicPr/>
          <p:nvPr/>
        </p:nvPicPr>
        <p:blipFill>
          <a:blip r:embed="rId5"/>
          <a:stretch/>
        </p:blipFill>
        <p:spPr>
          <a:xfrm>
            <a:off x="7337160" y="184680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0" name="文本框 649"/>
          <p:cNvSpPr txBox="1"/>
          <p:nvPr/>
        </p:nvSpPr>
        <p:spPr>
          <a:xfrm>
            <a:off x="4052880" y="4083840"/>
            <a:ext cx="1098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               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1" name="文本框 650"/>
          <p:cNvSpPr txBox="1"/>
          <p:nvPr/>
        </p:nvSpPr>
        <p:spPr>
          <a:xfrm>
            <a:off x="7763400" y="18446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用户交互触发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2" name="文本框 651"/>
          <p:cNvSpPr txBox="1"/>
          <p:nvPr/>
        </p:nvSpPr>
        <p:spPr>
          <a:xfrm>
            <a:off x="7261920" y="226116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用户输入自动触发相应任务链，适用于对话型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文本框 652"/>
          <p:cNvSpPr txBox="1"/>
          <p:nvPr/>
        </p:nvSpPr>
        <p:spPr>
          <a:xfrm>
            <a:off x="7261920" y="246168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智能体或客户服务系统。根据用户输入执行相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文本框 653"/>
          <p:cNvSpPr txBox="1"/>
          <p:nvPr/>
        </p:nvSpPr>
        <p:spPr>
          <a:xfrm>
            <a:off x="7261920" y="266220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应的逻辑模块。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5" name="文本框 654"/>
          <p:cNvSpPr txBox="1"/>
          <p:nvPr/>
        </p:nvSpPr>
        <p:spPr>
          <a:xfrm>
            <a:off x="7328880" y="3147840"/>
            <a:ext cx="2675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from langchain.chains import Conversati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文本框 655"/>
          <p:cNvSpPr txBox="1"/>
          <p:nvPr/>
        </p:nvSpPr>
        <p:spPr>
          <a:xfrm>
            <a:off x="7328880" y="3281400"/>
            <a:ext cx="22644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from langchain.llms import OpenAI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文本框 656"/>
          <p:cNvSpPr txBox="1"/>
          <p:nvPr/>
        </p:nvSpPr>
        <p:spPr>
          <a:xfrm>
            <a:off x="7328880" y="3548880"/>
            <a:ext cx="219564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llm = OpenAI(model_name="gpt-4")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8" name="文本框 657"/>
          <p:cNvSpPr txBox="1"/>
          <p:nvPr/>
        </p:nvSpPr>
        <p:spPr>
          <a:xfrm>
            <a:off x="7328880" y="3682440"/>
            <a:ext cx="2675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conversation_chain = ConversationChain(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文本框 658"/>
          <p:cNvSpPr txBox="1"/>
          <p:nvPr/>
        </p:nvSpPr>
        <p:spPr>
          <a:xfrm>
            <a:off x="7328880" y="3949920"/>
            <a:ext cx="267588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response = conversation_chain.predict(i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任意多边形: 形状 659"/>
          <p:cNvSpPr/>
          <p:nvPr/>
        </p:nvSpPr>
        <p:spPr>
          <a:xfrm>
            <a:off x="534600" y="4662720"/>
            <a:ext cx="9627480" cy="1471320"/>
          </a:xfrm>
          <a:custGeom>
            <a:avLst/>
            <a:gdLst/>
            <a:ahLst/>
            <a:cxnLst/>
            <a:rect l="0" t="0" r="r" b="b"/>
            <a:pathLst>
              <a:path w="26743" h="4087">
                <a:moveTo>
                  <a:pt x="0" y="3901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2"/>
                  <a:pt x="26593" y="4"/>
                </a:cubicBezTo>
                <a:cubicBezTo>
                  <a:pt x="26605" y="6"/>
                  <a:pt x="26617" y="10"/>
                  <a:pt x="26628" y="15"/>
                </a:cubicBezTo>
                <a:cubicBezTo>
                  <a:pt x="26639" y="19"/>
                  <a:pt x="26650" y="25"/>
                  <a:pt x="26660" y="32"/>
                </a:cubicBezTo>
                <a:cubicBezTo>
                  <a:pt x="26670" y="38"/>
                  <a:pt x="26680" y="46"/>
                  <a:pt x="26688" y="55"/>
                </a:cubicBezTo>
                <a:cubicBezTo>
                  <a:pt x="26697" y="63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3901"/>
                </a:lnTo>
                <a:cubicBezTo>
                  <a:pt x="26743" y="3913"/>
                  <a:pt x="26741" y="3925"/>
                  <a:pt x="26739" y="3937"/>
                </a:cubicBezTo>
                <a:cubicBezTo>
                  <a:pt x="26737" y="3949"/>
                  <a:pt x="26733" y="3961"/>
                  <a:pt x="26728" y="3972"/>
                </a:cubicBezTo>
                <a:cubicBezTo>
                  <a:pt x="26724" y="3984"/>
                  <a:pt x="26718" y="3994"/>
                  <a:pt x="26711" y="4004"/>
                </a:cubicBezTo>
                <a:cubicBezTo>
                  <a:pt x="26704" y="4014"/>
                  <a:pt x="26697" y="4024"/>
                  <a:pt x="26688" y="4032"/>
                </a:cubicBezTo>
                <a:cubicBezTo>
                  <a:pt x="26680" y="4041"/>
                  <a:pt x="26670" y="4049"/>
                  <a:pt x="26660" y="4056"/>
                </a:cubicBezTo>
                <a:cubicBezTo>
                  <a:pt x="26650" y="4062"/>
                  <a:pt x="26639" y="4068"/>
                  <a:pt x="26628" y="4073"/>
                </a:cubicBezTo>
                <a:cubicBezTo>
                  <a:pt x="26617" y="4077"/>
                  <a:pt x="26605" y="4081"/>
                  <a:pt x="26593" y="4083"/>
                </a:cubicBezTo>
                <a:cubicBezTo>
                  <a:pt x="26581" y="4086"/>
                  <a:pt x="26569" y="4087"/>
                  <a:pt x="26557" y="4087"/>
                </a:cubicBezTo>
                <a:lnTo>
                  <a:pt x="186" y="4087"/>
                </a:lnTo>
                <a:cubicBezTo>
                  <a:pt x="174" y="4087"/>
                  <a:pt x="162" y="4086"/>
                  <a:pt x="150" y="4083"/>
                </a:cubicBezTo>
                <a:cubicBezTo>
                  <a:pt x="138" y="4081"/>
                  <a:pt x="126" y="4077"/>
                  <a:pt x="115" y="4073"/>
                </a:cubicBezTo>
                <a:cubicBezTo>
                  <a:pt x="104" y="4068"/>
                  <a:pt x="93" y="4062"/>
                  <a:pt x="83" y="4056"/>
                </a:cubicBezTo>
                <a:cubicBezTo>
                  <a:pt x="73" y="4049"/>
                  <a:pt x="63" y="4041"/>
                  <a:pt x="55" y="4032"/>
                </a:cubicBezTo>
                <a:cubicBezTo>
                  <a:pt x="46" y="4024"/>
                  <a:pt x="38" y="4014"/>
                  <a:pt x="31" y="4004"/>
                </a:cubicBezTo>
                <a:cubicBezTo>
                  <a:pt x="25" y="3994"/>
                  <a:pt x="19" y="3984"/>
                  <a:pt x="14" y="3972"/>
                </a:cubicBezTo>
                <a:cubicBezTo>
                  <a:pt x="10" y="3961"/>
                  <a:pt x="6" y="3949"/>
                  <a:pt x="4" y="3937"/>
                </a:cubicBezTo>
                <a:cubicBezTo>
                  <a:pt x="1" y="3925"/>
                  <a:pt x="0" y="3913"/>
                  <a:pt x="0" y="390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文本框 660"/>
          <p:cNvSpPr txBox="1"/>
          <p:nvPr/>
        </p:nvSpPr>
        <p:spPr>
          <a:xfrm>
            <a:off x="7328880" y="4083840"/>
            <a:ext cx="1098000" cy="12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00" b="0" u="none" strike="noStrike">
                <a:solidFill>
                  <a:srgbClr val="E0E0E0"/>
                </a:solidFill>
                <a:effectLst/>
                <a:uFillTx/>
                <a:latin typeface="Courier New"/>
                <a:ea typeface="Courier New"/>
              </a:rPr>
              <a:t>                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2" name="任意多边形: 形状 661"/>
          <p:cNvSpPr/>
          <p:nvPr/>
        </p:nvSpPr>
        <p:spPr>
          <a:xfrm>
            <a:off x="1604160" y="51307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2"/>
                  <a:pt x="1300" y="694"/>
                  <a:pt x="1298" y="715"/>
                </a:cubicBezTo>
                <a:cubicBezTo>
                  <a:pt x="1296" y="736"/>
                  <a:pt x="1293" y="757"/>
                  <a:pt x="1289" y="778"/>
                </a:cubicBezTo>
                <a:cubicBezTo>
                  <a:pt x="1285" y="799"/>
                  <a:pt x="1280" y="820"/>
                  <a:pt x="1273" y="840"/>
                </a:cubicBezTo>
                <a:cubicBezTo>
                  <a:pt x="1267" y="860"/>
                  <a:pt x="1260" y="880"/>
                  <a:pt x="1252" y="900"/>
                </a:cubicBezTo>
                <a:cubicBezTo>
                  <a:pt x="1244" y="920"/>
                  <a:pt x="1235" y="939"/>
                  <a:pt x="1225" y="958"/>
                </a:cubicBezTo>
                <a:cubicBezTo>
                  <a:pt x="1215" y="976"/>
                  <a:pt x="1204" y="995"/>
                  <a:pt x="1192" y="1012"/>
                </a:cubicBezTo>
                <a:cubicBezTo>
                  <a:pt x="1180" y="1030"/>
                  <a:pt x="1167" y="1047"/>
                  <a:pt x="1154" y="1064"/>
                </a:cubicBezTo>
                <a:cubicBezTo>
                  <a:pt x="1140" y="1080"/>
                  <a:pt x="1126" y="1096"/>
                  <a:pt x="1111" y="1111"/>
                </a:cubicBezTo>
                <a:cubicBezTo>
                  <a:pt x="1096" y="1126"/>
                  <a:pt x="1080" y="1140"/>
                  <a:pt x="1064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5" y="1204"/>
                  <a:pt x="977" y="1214"/>
                  <a:pt x="958" y="1224"/>
                </a:cubicBezTo>
                <a:cubicBezTo>
                  <a:pt x="939" y="1235"/>
                  <a:pt x="920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20" y="1279"/>
                  <a:pt x="799" y="1285"/>
                  <a:pt x="778" y="1289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4" y="1300"/>
                  <a:pt x="673" y="1301"/>
                  <a:pt x="651" y="1301"/>
                </a:cubicBezTo>
                <a:cubicBezTo>
                  <a:pt x="630" y="1301"/>
                  <a:pt x="609" y="1300"/>
                  <a:pt x="588" y="1298"/>
                </a:cubicBezTo>
                <a:cubicBezTo>
                  <a:pt x="566" y="1296"/>
                  <a:pt x="545" y="1293"/>
                  <a:pt x="525" y="1289"/>
                </a:cubicBezTo>
                <a:cubicBezTo>
                  <a:pt x="504" y="1285"/>
                  <a:pt x="483" y="1279"/>
                  <a:pt x="463" y="1273"/>
                </a:cubicBezTo>
                <a:cubicBezTo>
                  <a:pt x="442" y="1267"/>
                  <a:pt x="422" y="1260"/>
                  <a:pt x="403" y="1252"/>
                </a:cubicBezTo>
                <a:cubicBezTo>
                  <a:pt x="383" y="1244"/>
                  <a:pt x="364" y="1235"/>
                  <a:pt x="345" y="1224"/>
                </a:cubicBezTo>
                <a:cubicBezTo>
                  <a:pt x="326" y="1214"/>
                  <a:pt x="308" y="1204"/>
                  <a:pt x="290" y="1192"/>
                </a:cubicBezTo>
                <a:cubicBezTo>
                  <a:pt x="273" y="1180"/>
                  <a:pt x="255" y="1167"/>
                  <a:pt x="239" y="1154"/>
                </a:cubicBezTo>
                <a:cubicBezTo>
                  <a:pt x="223" y="1140"/>
                  <a:pt x="207" y="1126"/>
                  <a:pt x="192" y="1111"/>
                </a:cubicBezTo>
                <a:cubicBezTo>
                  <a:pt x="177" y="1096"/>
                  <a:pt x="162" y="1080"/>
                  <a:pt x="149" y="1064"/>
                </a:cubicBezTo>
                <a:cubicBezTo>
                  <a:pt x="135" y="1047"/>
                  <a:pt x="123" y="1030"/>
                  <a:pt x="111" y="1012"/>
                </a:cubicBezTo>
                <a:cubicBezTo>
                  <a:pt x="99" y="995"/>
                  <a:pt x="87" y="976"/>
                  <a:pt x="77" y="958"/>
                </a:cubicBezTo>
                <a:cubicBezTo>
                  <a:pt x="67" y="939"/>
                  <a:pt x="58" y="920"/>
                  <a:pt x="50" y="900"/>
                </a:cubicBezTo>
                <a:cubicBezTo>
                  <a:pt x="42" y="880"/>
                  <a:pt x="35" y="860"/>
                  <a:pt x="28" y="840"/>
                </a:cubicBezTo>
                <a:cubicBezTo>
                  <a:pt x="22" y="820"/>
                  <a:pt x="17" y="799"/>
                  <a:pt x="13" y="778"/>
                </a:cubicBezTo>
                <a:cubicBezTo>
                  <a:pt x="9" y="757"/>
                  <a:pt x="6" y="736"/>
                  <a:pt x="4" y="715"/>
                </a:cubicBezTo>
                <a:cubicBezTo>
                  <a:pt x="1" y="694"/>
                  <a:pt x="0" y="672"/>
                  <a:pt x="0" y="650"/>
                </a:cubicBezTo>
                <a:cubicBezTo>
                  <a:pt x="0" y="629"/>
                  <a:pt x="1" y="608"/>
                  <a:pt x="4" y="587"/>
                </a:cubicBezTo>
                <a:cubicBezTo>
                  <a:pt x="6" y="565"/>
                  <a:pt x="9" y="544"/>
                  <a:pt x="13" y="523"/>
                </a:cubicBezTo>
                <a:cubicBezTo>
                  <a:pt x="17" y="503"/>
                  <a:pt x="22" y="482"/>
                  <a:pt x="28" y="462"/>
                </a:cubicBezTo>
                <a:cubicBezTo>
                  <a:pt x="35" y="441"/>
                  <a:pt x="42" y="421"/>
                  <a:pt x="50" y="402"/>
                </a:cubicBezTo>
                <a:cubicBezTo>
                  <a:pt x="58" y="382"/>
                  <a:pt x="67" y="363"/>
                  <a:pt x="77" y="344"/>
                </a:cubicBezTo>
                <a:cubicBezTo>
                  <a:pt x="87" y="325"/>
                  <a:pt x="99" y="307"/>
                  <a:pt x="111" y="289"/>
                </a:cubicBezTo>
                <a:cubicBezTo>
                  <a:pt x="123" y="271"/>
                  <a:pt x="135" y="254"/>
                  <a:pt x="149" y="238"/>
                </a:cubicBezTo>
                <a:cubicBezTo>
                  <a:pt x="162" y="221"/>
                  <a:pt x="177" y="206"/>
                  <a:pt x="192" y="191"/>
                </a:cubicBezTo>
                <a:cubicBezTo>
                  <a:pt x="207" y="176"/>
                  <a:pt x="223" y="161"/>
                  <a:pt x="239" y="148"/>
                </a:cubicBezTo>
                <a:cubicBezTo>
                  <a:pt x="255" y="134"/>
                  <a:pt x="273" y="122"/>
                  <a:pt x="290" y="110"/>
                </a:cubicBezTo>
                <a:cubicBezTo>
                  <a:pt x="308" y="98"/>
                  <a:pt x="326" y="87"/>
                  <a:pt x="345" y="77"/>
                </a:cubicBezTo>
                <a:cubicBezTo>
                  <a:pt x="364" y="67"/>
                  <a:pt x="383" y="58"/>
                  <a:pt x="403" y="50"/>
                </a:cubicBezTo>
                <a:cubicBezTo>
                  <a:pt x="422" y="42"/>
                  <a:pt x="442" y="34"/>
                  <a:pt x="463" y="28"/>
                </a:cubicBezTo>
                <a:cubicBezTo>
                  <a:pt x="483" y="22"/>
                  <a:pt x="504" y="17"/>
                  <a:pt x="525" y="13"/>
                </a:cubicBezTo>
                <a:cubicBezTo>
                  <a:pt x="545" y="9"/>
                  <a:pt x="566" y="6"/>
                  <a:pt x="588" y="3"/>
                </a:cubicBezTo>
                <a:cubicBezTo>
                  <a:pt x="609" y="1"/>
                  <a:pt x="630" y="0"/>
                  <a:pt x="651" y="0"/>
                </a:cubicBezTo>
                <a:cubicBezTo>
                  <a:pt x="673" y="0"/>
                  <a:pt x="694" y="1"/>
                  <a:pt x="715" y="3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9" y="17"/>
                  <a:pt x="820" y="22"/>
                  <a:pt x="840" y="28"/>
                </a:cubicBezTo>
                <a:cubicBezTo>
                  <a:pt x="860" y="34"/>
                  <a:pt x="880" y="42"/>
                  <a:pt x="900" y="50"/>
                </a:cubicBezTo>
                <a:cubicBezTo>
                  <a:pt x="920" y="58"/>
                  <a:pt x="939" y="67"/>
                  <a:pt x="958" y="77"/>
                </a:cubicBezTo>
                <a:cubicBezTo>
                  <a:pt x="977" y="87"/>
                  <a:pt x="995" y="98"/>
                  <a:pt x="1012" y="110"/>
                </a:cubicBezTo>
                <a:cubicBezTo>
                  <a:pt x="1030" y="122"/>
                  <a:pt x="1047" y="134"/>
                  <a:pt x="1064" y="148"/>
                </a:cubicBezTo>
                <a:cubicBezTo>
                  <a:pt x="1080" y="161"/>
                  <a:pt x="1096" y="176"/>
                  <a:pt x="1111" y="191"/>
                </a:cubicBezTo>
                <a:cubicBezTo>
                  <a:pt x="1126" y="206"/>
                  <a:pt x="1140" y="221"/>
                  <a:pt x="1154" y="238"/>
                </a:cubicBezTo>
                <a:cubicBezTo>
                  <a:pt x="1167" y="254"/>
                  <a:pt x="1180" y="271"/>
                  <a:pt x="1192" y="289"/>
                </a:cubicBezTo>
                <a:cubicBezTo>
                  <a:pt x="1204" y="307"/>
                  <a:pt x="1215" y="325"/>
                  <a:pt x="1225" y="344"/>
                </a:cubicBezTo>
                <a:cubicBezTo>
                  <a:pt x="1235" y="363"/>
                  <a:pt x="1244" y="382"/>
                  <a:pt x="1252" y="402"/>
                </a:cubicBezTo>
                <a:cubicBezTo>
                  <a:pt x="1260" y="421"/>
                  <a:pt x="1267" y="441"/>
                  <a:pt x="1273" y="462"/>
                </a:cubicBezTo>
                <a:cubicBezTo>
                  <a:pt x="1280" y="482"/>
                  <a:pt x="1285" y="503"/>
                  <a:pt x="1289" y="523"/>
                </a:cubicBezTo>
                <a:cubicBezTo>
                  <a:pt x="1293" y="544"/>
                  <a:pt x="1296" y="565"/>
                  <a:pt x="1298" y="587"/>
                </a:cubicBezTo>
                <a:cubicBezTo>
                  <a:pt x="1300" y="608"/>
                  <a:pt x="1301" y="629"/>
                  <a:pt x="1301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63" name="图片 662"/>
          <p:cNvPicPr/>
          <p:nvPr/>
        </p:nvPicPr>
        <p:blipFill>
          <a:blip r:embed="rId6"/>
          <a:stretch/>
        </p:blipFill>
        <p:spPr>
          <a:xfrm>
            <a:off x="1763280" y="528156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4" name="文本框 663"/>
          <p:cNvSpPr txBox="1"/>
          <p:nvPr/>
        </p:nvSpPr>
        <p:spPr>
          <a:xfrm>
            <a:off x="668520" y="481896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多重触发机制集成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文本框 664"/>
          <p:cNvSpPr txBox="1"/>
          <p:nvPr/>
        </p:nvSpPr>
        <p:spPr>
          <a:xfrm>
            <a:off x="1571040" y="56790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6" name="图片 665"/>
          <p:cNvPicPr/>
          <p:nvPr/>
        </p:nvPicPr>
        <p:blipFill>
          <a:blip r:embed="rId7"/>
          <a:stretch/>
        </p:blipFill>
        <p:spPr>
          <a:xfrm>
            <a:off x="3534840" y="549036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7" name="任意多边形: 形状 666"/>
          <p:cNvSpPr/>
          <p:nvPr/>
        </p:nvSpPr>
        <p:spPr>
          <a:xfrm>
            <a:off x="5114160" y="51307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2"/>
                  <a:pt x="1300" y="694"/>
                  <a:pt x="1298" y="715"/>
                </a:cubicBezTo>
                <a:cubicBezTo>
                  <a:pt x="1296" y="736"/>
                  <a:pt x="1292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59" y="880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6"/>
                  <a:pt x="1203" y="995"/>
                  <a:pt x="1191" y="1012"/>
                </a:cubicBezTo>
                <a:cubicBezTo>
                  <a:pt x="1179" y="1030"/>
                  <a:pt x="1167" y="1047"/>
                  <a:pt x="1153" y="1064"/>
                </a:cubicBezTo>
                <a:cubicBezTo>
                  <a:pt x="1140" y="1080"/>
                  <a:pt x="1126" y="1096"/>
                  <a:pt x="1110" y="1111"/>
                </a:cubicBezTo>
                <a:cubicBezTo>
                  <a:pt x="1095" y="1126"/>
                  <a:pt x="1080" y="1140"/>
                  <a:pt x="1063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4" y="1204"/>
                  <a:pt x="976" y="1214"/>
                  <a:pt x="957" y="1224"/>
                </a:cubicBezTo>
                <a:cubicBezTo>
                  <a:pt x="938" y="1235"/>
                  <a:pt x="919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19" y="1279"/>
                  <a:pt x="799" y="1285"/>
                  <a:pt x="778" y="1289"/>
                </a:cubicBezTo>
                <a:cubicBezTo>
                  <a:pt x="757" y="1293"/>
                  <a:pt x="736" y="1296"/>
                  <a:pt x="714" y="1298"/>
                </a:cubicBezTo>
                <a:cubicBezTo>
                  <a:pt x="692" y="1300"/>
                  <a:pt x="671" y="1301"/>
                  <a:pt x="650" y="1301"/>
                </a:cubicBezTo>
                <a:cubicBezTo>
                  <a:pt x="629" y="1301"/>
                  <a:pt x="607" y="1300"/>
                  <a:pt x="586" y="1298"/>
                </a:cubicBezTo>
                <a:cubicBezTo>
                  <a:pt x="565" y="1296"/>
                  <a:pt x="544" y="1293"/>
                  <a:pt x="523" y="1289"/>
                </a:cubicBezTo>
                <a:cubicBezTo>
                  <a:pt x="502" y="1285"/>
                  <a:pt x="482" y="1279"/>
                  <a:pt x="461" y="1273"/>
                </a:cubicBezTo>
                <a:cubicBezTo>
                  <a:pt x="441" y="1267"/>
                  <a:pt x="421" y="1260"/>
                  <a:pt x="401" y="1252"/>
                </a:cubicBezTo>
                <a:cubicBezTo>
                  <a:pt x="381" y="1244"/>
                  <a:pt x="362" y="1235"/>
                  <a:pt x="343" y="1224"/>
                </a:cubicBezTo>
                <a:cubicBezTo>
                  <a:pt x="325" y="1214"/>
                  <a:pt x="306" y="1204"/>
                  <a:pt x="289" y="1192"/>
                </a:cubicBezTo>
                <a:cubicBezTo>
                  <a:pt x="271" y="1180"/>
                  <a:pt x="254" y="1167"/>
                  <a:pt x="238" y="1154"/>
                </a:cubicBezTo>
                <a:cubicBezTo>
                  <a:pt x="221" y="1140"/>
                  <a:pt x="205" y="1126"/>
                  <a:pt x="190" y="1111"/>
                </a:cubicBezTo>
                <a:cubicBezTo>
                  <a:pt x="175" y="1096"/>
                  <a:pt x="161" y="1080"/>
                  <a:pt x="147" y="1064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8" y="995"/>
                  <a:pt x="87" y="976"/>
                  <a:pt x="77" y="958"/>
                </a:cubicBezTo>
                <a:cubicBezTo>
                  <a:pt x="67" y="939"/>
                  <a:pt x="58" y="920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2" y="820"/>
                  <a:pt x="17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2"/>
                  <a:pt x="0" y="650"/>
                </a:cubicBezTo>
                <a:cubicBezTo>
                  <a:pt x="0" y="629"/>
                  <a:pt x="1" y="608"/>
                  <a:pt x="3" y="587"/>
                </a:cubicBezTo>
                <a:cubicBezTo>
                  <a:pt x="5" y="565"/>
                  <a:pt x="8" y="544"/>
                  <a:pt x="12" y="523"/>
                </a:cubicBezTo>
                <a:cubicBezTo>
                  <a:pt x="17" y="503"/>
                  <a:pt x="22" y="482"/>
                  <a:pt x="28" y="462"/>
                </a:cubicBezTo>
                <a:cubicBezTo>
                  <a:pt x="34" y="441"/>
                  <a:pt x="41" y="421"/>
                  <a:pt x="49" y="402"/>
                </a:cubicBezTo>
                <a:cubicBezTo>
                  <a:pt x="58" y="382"/>
                  <a:pt x="67" y="363"/>
                  <a:pt x="77" y="344"/>
                </a:cubicBezTo>
                <a:cubicBezTo>
                  <a:pt x="87" y="325"/>
                  <a:pt x="98" y="307"/>
                  <a:pt x="109" y="289"/>
                </a:cubicBezTo>
                <a:cubicBezTo>
                  <a:pt x="121" y="271"/>
                  <a:pt x="134" y="254"/>
                  <a:pt x="147" y="238"/>
                </a:cubicBezTo>
                <a:cubicBezTo>
                  <a:pt x="161" y="221"/>
                  <a:pt x="175" y="206"/>
                  <a:pt x="190" y="191"/>
                </a:cubicBezTo>
                <a:cubicBezTo>
                  <a:pt x="205" y="176"/>
                  <a:pt x="221" y="161"/>
                  <a:pt x="238" y="148"/>
                </a:cubicBezTo>
                <a:cubicBezTo>
                  <a:pt x="254" y="134"/>
                  <a:pt x="271" y="122"/>
                  <a:pt x="289" y="110"/>
                </a:cubicBezTo>
                <a:cubicBezTo>
                  <a:pt x="306" y="98"/>
                  <a:pt x="325" y="87"/>
                  <a:pt x="343" y="77"/>
                </a:cubicBezTo>
                <a:cubicBezTo>
                  <a:pt x="362" y="67"/>
                  <a:pt x="381" y="58"/>
                  <a:pt x="401" y="50"/>
                </a:cubicBezTo>
                <a:cubicBezTo>
                  <a:pt x="421" y="42"/>
                  <a:pt x="441" y="34"/>
                  <a:pt x="461" y="28"/>
                </a:cubicBezTo>
                <a:cubicBezTo>
                  <a:pt x="482" y="22"/>
                  <a:pt x="502" y="17"/>
                  <a:pt x="523" y="13"/>
                </a:cubicBezTo>
                <a:cubicBezTo>
                  <a:pt x="544" y="9"/>
                  <a:pt x="565" y="6"/>
                  <a:pt x="586" y="3"/>
                </a:cubicBezTo>
                <a:cubicBezTo>
                  <a:pt x="607" y="1"/>
                  <a:pt x="629" y="0"/>
                  <a:pt x="650" y="0"/>
                </a:cubicBezTo>
                <a:cubicBezTo>
                  <a:pt x="671" y="0"/>
                  <a:pt x="692" y="1"/>
                  <a:pt x="714" y="3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9" y="17"/>
                  <a:pt x="819" y="22"/>
                  <a:pt x="840" y="28"/>
                </a:cubicBezTo>
                <a:cubicBezTo>
                  <a:pt x="860" y="34"/>
                  <a:pt x="880" y="42"/>
                  <a:pt x="900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8"/>
                  <a:pt x="1012" y="110"/>
                </a:cubicBezTo>
                <a:cubicBezTo>
                  <a:pt x="1030" y="122"/>
                  <a:pt x="1047" y="134"/>
                  <a:pt x="1063" y="148"/>
                </a:cubicBezTo>
                <a:cubicBezTo>
                  <a:pt x="1080" y="161"/>
                  <a:pt x="1095" y="176"/>
                  <a:pt x="1110" y="191"/>
                </a:cubicBezTo>
                <a:cubicBezTo>
                  <a:pt x="1126" y="206"/>
                  <a:pt x="1140" y="221"/>
                  <a:pt x="1153" y="238"/>
                </a:cubicBezTo>
                <a:cubicBezTo>
                  <a:pt x="1167" y="254"/>
                  <a:pt x="1179" y="271"/>
                  <a:pt x="1191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3"/>
                  <a:pt x="1243" y="382"/>
                  <a:pt x="1251" y="402"/>
                </a:cubicBezTo>
                <a:cubicBezTo>
                  <a:pt x="1259" y="421"/>
                  <a:pt x="1267" y="441"/>
                  <a:pt x="1273" y="462"/>
                </a:cubicBezTo>
                <a:cubicBezTo>
                  <a:pt x="1279" y="482"/>
                  <a:pt x="1284" y="503"/>
                  <a:pt x="1288" y="523"/>
                </a:cubicBezTo>
                <a:cubicBezTo>
                  <a:pt x="1292" y="544"/>
                  <a:pt x="1296" y="565"/>
                  <a:pt x="1298" y="587"/>
                </a:cubicBezTo>
                <a:cubicBezTo>
                  <a:pt x="1300" y="608"/>
                  <a:pt x="1301" y="629"/>
                  <a:pt x="1301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68" name="图片 667"/>
          <p:cNvPicPr/>
          <p:nvPr/>
        </p:nvPicPr>
        <p:blipFill>
          <a:blip r:embed="rId8"/>
          <a:stretch/>
        </p:blipFill>
        <p:spPr>
          <a:xfrm>
            <a:off x="5248080" y="52815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9" name="文本框 668"/>
          <p:cNvSpPr txBox="1"/>
          <p:nvPr/>
        </p:nvSpPr>
        <p:spPr>
          <a:xfrm>
            <a:off x="1638000" y="587016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库存更新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0" name="文本框 669"/>
          <p:cNvSpPr txBox="1"/>
          <p:nvPr/>
        </p:nvSpPr>
        <p:spPr>
          <a:xfrm>
            <a:off x="5081040" y="56790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事件处理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1" name="图片 670"/>
          <p:cNvPicPr/>
          <p:nvPr/>
        </p:nvPicPr>
        <p:blipFill>
          <a:blip r:embed="rId7"/>
          <a:stretch/>
        </p:blipFill>
        <p:spPr>
          <a:xfrm>
            <a:off x="7044840" y="549036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2" name="任意多边形: 形状 671"/>
          <p:cNvSpPr/>
          <p:nvPr/>
        </p:nvSpPr>
        <p:spPr>
          <a:xfrm>
            <a:off x="8623800" y="51307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2"/>
                  <a:pt x="1300" y="694"/>
                  <a:pt x="1298" y="715"/>
                </a:cubicBezTo>
                <a:cubicBezTo>
                  <a:pt x="1296" y="736"/>
                  <a:pt x="1293" y="757"/>
                  <a:pt x="1289" y="778"/>
                </a:cubicBezTo>
                <a:cubicBezTo>
                  <a:pt x="1285" y="799"/>
                  <a:pt x="1279" y="820"/>
                  <a:pt x="1273" y="840"/>
                </a:cubicBezTo>
                <a:cubicBezTo>
                  <a:pt x="1267" y="860"/>
                  <a:pt x="1260" y="880"/>
                  <a:pt x="1252" y="900"/>
                </a:cubicBezTo>
                <a:cubicBezTo>
                  <a:pt x="1244" y="920"/>
                  <a:pt x="1235" y="939"/>
                  <a:pt x="1225" y="958"/>
                </a:cubicBezTo>
                <a:cubicBezTo>
                  <a:pt x="1215" y="976"/>
                  <a:pt x="1204" y="995"/>
                  <a:pt x="1192" y="1012"/>
                </a:cubicBezTo>
                <a:cubicBezTo>
                  <a:pt x="1180" y="1030"/>
                  <a:pt x="1167" y="1047"/>
                  <a:pt x="1154" y="1064"/>
                </a:cubicBezTo>
                <a:cubicBezTo>
                  <a:pt x="1140" y="1080"/>
                  <a:pt x="1126" y="1096"/>
                  <a:pt x="1111" y="1111"/>
                </a:cubicBezTo>
                <a:cubicBezTo>
                  <a:pt x="1096" y="1126"/>
                  <a:pt x="1080" y="1140"/>
                  <a:pt x="1064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5" y="1204"/>
                  <a:pt x="976" y="1214"/>
                  <a:pt x="958" y="1224"/>
                </a:cubicBezTo>
                <a:cubicBezTo>
                  <a:pt x="939" y="1235"/>
                  <a:pt x="920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20" y="1279"/>
                  <a:pt x="799" y="1285"/>
                  <a:pt x="778" y="1289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4" y="1300"/>
                  <a:pt x="673" y="1301"/>
                  <a:pt x="651" y="1301"/>
                </a:cubicBezTo>
                <a:cubicBezTo>
                  <a:pt x="630" y="1301"/>
                  <a:pt x="609" y="1300"/>
                  <a:pt x="588" y="1298"/>
                </a:cubicBezTo>
                <a:cubicBezTo>
                  <a:pt x="566" y="1296"/>
                  <a:pt x="545" y="1293"/>
                  <a:pt x="525" y="1289"/>
                </a:cubicBezTo>
                <a:cubicBezTo>
                  <a:pt x="504" y="1285"/>
                  <a:pt x="483" y="1279"/>
                  <a:pt x="463" y="1273"/>
                </a:cubicBezTo>
                <a:cubicBezTo>
                  <a:pt x="442" y="1267"/>
                  <a:pt x="422" y="1260"/>
                  <a:pt x="403" y="1252"/>
                </a:cubicBezTo>
                <a:cubicBezTo>
                  <a:pt x="383" y="1244"/>
                  <a:pt x="364" y="1235"/>
                  <a:pt x="345" y="1224"/>
                </a:cubicBezTo>
                <a:cubicBezTo>
                  <a:pt x="326" y="1214"/>
                  <a:pt x="308" y="1204"/>
                  <a:pt x="290" y="1192"/>
                </a:cubicBezTo>
                <a:cubicBezTo>
                  <a:pt x="273" y="1180"/>
                  <a:pt x="255" y="1167"/>
                  <a:pt x="239" y="1154"/>
                </a:cubicBezTo>
                <a:cubicBezTo>
                  <a:pt x="223" y="1140"/>
                  <a:pt x="207" y="1126"/>
                  <a:pt x="192" y="1111"/>
                </a:cubicBezTo>
                <a:cubicBezTo>
                  <a:pt x="177" y="1096"/>
                  <a:pt x="162" y="1080"/>
                  <a:pt x="149" y="1064"/>
                </a:cubicBezTo>
                <a:cubicBezTo>
                  <a:pt x="135" y="1047"/>
                  <a:pt x="123" y="1030"/>
                  <a:pt x="111" y="1012"/>
                </a:cubicBezTo>
                <a:cubicBezTo>
                  <a:pt x="99" y="995"/>
                  <a:pt x="88" y="976"/>
                  <a:pt x="78" y="958"/>
                </a:cubicBezTo>
                <a:cubicBezTo>
                  <a:pt x="67" y="939"/>
                  <a:pt x="58" y="920"/>
                  <a:pt x="50" y="900"/>
                </a:cubicBezTo>
                <a:cubicBezTo>
                  <a:pt x="42" y="880"/>
                  <a:pt x="35" y="860"/>
                  <a:pt x="28" y="840"/>
                </a:cubicBezTo>
                <a:cubicBezTo>
                  <a:pt x="22" y="820"/>
                  <a:pt x="17" y="799"/>
                  <a:pt x="13" y="778"/>
                </a:cubicBezTo>
                <a:cubicBezTo>
                  <a:pt x="9" y="757"/>
                  <a:pt x="6" y="736"/>
                  <a:pt x="4" y="715"/>
                </a:cubicBezTo>
                <a:cubicBezTo>
                  <a:pt x="1" y="694"/>
                  <a:pt x="0" y="672"/>
                  <a:pt x="0" y="650"/>
                </a:cubicBezTo>
                <a:cubicBezTo>
                  <a:pt x="0" y="629"/>
                  <a:pt x="1" y="608"/>
                  <a:pt x="4" y="587"/>
                </a:cubicBezTo>
                <a:cubicBezTo>
                  <a:pt x="6" y="565"/>
                  <a:pt x="9" y="544"/>
                  <a:pt x="13" y="523"/>
                </a:cubicBezTo>
                <a:cubicBezTo>
                  <a:pt x="17" y="503"/>
                  <a:pt x="22" y="482"/>
                  <a:pt x="28" y="462"/>
                </a:cubicBezTo>
                <a:cubicBezTo>
                  <a:pt x="35" y="441"/>
                  <a:pt x="42" y="421"/>
                  <a:pt x="50" y="402"/>
                </a:cubicBezTo>
                <a:cubicBezTo>
                  <a:pt x="58" y="382"/>
                  <a:pt x="67" y="363"/>
                  <a:pt x="78" y="344"/>
                </a:cubicBezTo>
                <a:cubicBezTo>
                  <a:pt x="88" y="325"/>
                  <a:pt x="99" y="307"/>
                  <a:pt x="111" y="289"/>
                </a:cubicBezTo>
                <a:cubicBezTo>
                  <a:pt x="123" y="271"/>
                  <a:pt x="135" y="254"/>
                  <a:pt x="149" y="238"/>
                </a:cubicBezTo>
                <a:cubicBezTo>
                  <a:pt x="162" y="221"/>
                  <a:pt x="177" y="206"/>
                  <a:pt x="192" y="191"/>
                </a:cubicBezTo>
                <a:cubicBezTo>
                  <a:pt x="207" y="176"/>
                  <a:pt x="223" y="161"/>
                  <a:pt x="239" y="148"/>
                </a:cubicBezTo>
                <a:cubicBezTo>
                  <a:pt x="255" y="134"/>
                  <a:pt x="273" y="122"/>
                  <a:pt x="290" y="110"/>
                </a:cubicBezTo>
                <a:cubicBezTo>
                  <a:pt x="308" y="98"/>
                  <a:pt x="326" y="87"/>
                  <a:pt x="345" y="77"/>
                </a:cubicBezTo>
                <a:cubicBezTo>
                  <a:pt x="364" y="67"/>
                  <a:pt x="383" y="58"/>
                  <a:pt x="403" y="50"/>
                </a:cubicBezTo>
                <a:cubicBezTo>
                  <a:pt x="422" y="42"/>
                  <a:pt x="442" y="34"/>
                  <a:pt x="463" y="28"/>
                </a:cubicBezTo>
                <a:cubicBezTo>
                  <a:pt x="483" y="22"/>
                  <a:pt x="504" y="17"/>
                  <a:pt x="525" y="13"/>
                </a:cubicBezTo>
                <a:cubicBezTo>
                  <a:pt x="545" y="9"/>
                  <a:pt x="566" y="6"/>
                  <a:pt x="588" y="3"/>
                </a:cubicBezTo>
                <a:cubicBezTo>
                  <a:pt x="609" y="1"/>
                  <a:pt x="630" y="0"/>
                  <a:pt x="651" y="0"/>
                </a:cubicBezTo>
                <a:cubicBezTo>
                  <a:pt x="673" y="0"/>
                  <a:pt x="694" y="1"/>
                  <a:pt x="715" y="3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9" y="17"/>
                  <a:pt x="820" y="22"/>
                  <a:pt x="840" y="28"/>
                </a:cubicBezTo>
                <a:cubicBezTo>
                  <a:pt x="860" y="34"/>
                  <a:pt x="880" y="42"/>
                  <a:pt x="900" y="50"/>
                </a:cubicBezTo>
                <a:cubicBezTo>
                  <a:pt x="920" y="58"/>
                  <a:pt x="939" y="67"/>
                  <a:pt x="958" y="77"/>
                </a:cubicBezTo>
                <a:cubicBezTo>
                  <a:pt x="976" y="87"/>
                  <a:pt x="995" y="98"/>
                  <a:pt x="1012" y="110"/>
                </a:cubicBezTo>
                <a:cubicBezTo>
                  <a:pt x="1030" y="122"/>
                  <a:pt x="1047" y="134"/>
                  <a:pt x="1064" y="148"/>
                </a:cubicBezTo>
                <a:cubicBezTo>
                  <a:pt x="1080" y="161"/>
                  <a:pt x="1096" y="176"/>
                  <a:pt x="1111" y="191"/>
                </a:cubicBezTo>
                <a:cubicBezTo>
                  <a:pt x="1126" y="206"/>
                  <a:pt x="1140" y="221"/>
                  <a:pt x="1154" y="238"/>
                </a:cubicBezTo>
                <a:cubicBezTo>
                  <a:pt x="1167" y="254"/>
                  <a:pt x="1180" y="271"/>
                  <a:pt x="1192" y="289"/>
                </a:cubicBezTo>
                <a:cubicBezTo>
                  <a:pt x="1204" y="307"/>
                  <a:pt x="1215" y="325"/>
                  <a:pt x="1225" y="344"/>
                </a:cubicBezTo>
                <a:cubicBezTo>
                  <a:pt x="1235" y="363"/>
                  <a:pt x="1244" y="382"/>
                  <a:pt x="1252" y="402"/>
                </a:cubicBezTo>
                <a:cubicBezTo>
                  <a:pt x="1260" y="421"/>
                  <a:pt x="1267" y="441"/>
                  <a:pt x="1273" y="462"/>
                </a:cubicBezTo>
                <a:cubicBezTo>
                  <a:pt x="1279" y="482"/>
                  <a:pt x="1285" y="503"/>
                  <a:pt x="1289" y="523"/>
                </a:cubicBezTo>
                <a:cubicBezTo>
                  <a:pt x="1293" y="544"/>
                  <a:pt x="1296" y="565"/>
                  <a:pt x="1298" y="587"/>
                </a:cubicBezTo>
                <a:cubicBezTo>
                  <a:pt x="1300" y="608"/>
                  <a:pt x="1301" y="629"/>
                  <a:pt x="1301" y="650"/>
                </a:cubicBezTo>
                <a:close/>
              </a:path>
            </a:pathLst>
          </a:custGeom>
          <a:solidFill>
            <a:srgbClr val="0092B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73" name="图片 672"/>
          <p:cNvPicPr/>
          <p:nvPr/>
        </p:nvPicPr>
        <p:blipFill>
          <a:blip r:embed="rId9"/>
          <a:stretch/>
        </p:blipFill>
        <p:spPr>
          <a:xfrm>
            <a:off x="8757720" y="52815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4" name="文本框 673"/>
          <p:cNvSpPr txBox="1"/>
          <p:nvPr/>
        </p:nvSpPr>
        <p:spPr>
          <a:xfrm>
            <a:off x="5097600" y="5870160"/>
            <a:ext cx="5036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触发任务链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5" name="文本框 674"/>
          <p:cNvSpPr txBox="1"/>
          <p:nvPr/>
        </p:nvSpPr>
        <p:spPr>
          <a:xfrm>
            <a:off x="8590680" y="56790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自动执行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6" name="图片 675"/>
          <p:cNvPicPr/>
          <p:nvPr/>
        </p:nvPicPr>
        <p:blipFill>
          <a:blip r:embed="rId10"/>
          <a:stretch/>
        </p:blipFill>
        <p:spPr>
          <a:xfrm>
            <a:off x="534960" y="650988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7" name="文本框 676"/>
          <p:cNvSpPr txBox="1"/>
          <p:nvPr/>
        </p:nvSpPr>
        <p:spPr>
          <a:xfrm>
            <a:off x="8657640" y="587016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补货流程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8" name="文本框 677"/>
          <p:cNvSpPr txBox="1"/>
          <p:nvPr/>
        </p:nvSpPr>
        <p:spPr>
          <a:xfrm>
            <a:off x="693720" y="6497640"/>
            <a:ext cx="3521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在复杂系统中，多种触发方式可以组合使用，实现高效的任务自动化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9" name="图片 678"/>
          <p:cNvPicPr/>
          <p:nvPr/>
        </p:nvPicPr>
        <p:blipFill>
          <a:blip r:embed="rId11"/>
          <a:stretch/>
        </p:blipFill>
        <p:spPr>
          <a:xfrm>
            <a:off x="0" y="0"/>
            <a:ext cx="10696320" cy="6801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0" name="文本框 679"/>
          <p:cNvSpPr txBox="1"/>
          <p:nvPr/>
        </p:nvSpPr>
        <p:spPr>
          <a:xfrm>
            <a:off x="9776520" y="6486120"/>
            <a:ext cx="387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9 / 21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5081</Words>
  <Application>Microsoft Office PowerPoint</Application>
  <PresentationFormat>自定义</PresentationFormat>
  <Paragraphs>897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DejaVuSans</vt:lpstr>
      <vt:lpstr>WenQuanYiZenHei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2</cp:revision>
  <dcterms:modified xsi:type="dcterms:W3CDTF">2025-06-24T04:58:39Z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