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704513" cy="601662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750960"/>
            <a:ext cx="9633240" cy="103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1954080"/>
            <a:ext cx="9633240" cy="359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8.png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image" Target="../media/image6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png"/><Relationship Id="rId5" Type="http://schemas.openxmlformats.org/officeDocument/2006/relationships/image" Target="../media/image66.png"/><Relationship Id="rId10" Type="http://schemas.openxmlformats.org/officeDocument/2006/relationships/image" Target="../media/image70.png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" name="图片 22"/>
          <p:cNvPicPr/>
          <p:nvPr/>
        </p:nvPicPr>
        <p:blipFill>
          <a:blip r:embed="rId3"/>
          <a:stretch/>
        </p:blipFill>
        <p:spPr>
          <a:xfrm>
            <a:off x="534960" y="541512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" name="图片 23"/>
          <p:cNvPicPr/>
          <p:nvPr/>
        </p:nvPicPr>
        <p:blipFill>
          <a:blip r:embed="rId4"/>
          <a:stretch/>
        </p:blipFill>
        <p:spPr>
          <a:xfrm>
            <a:off x="9075240" y="542340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735480" y="5409360"/>
            <a:ext cx="87768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2025-06-20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4947120" y="356796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" name="图片 26"/>
          <p:cNvPicPr/>
          <p:nvPr/>
        </p:nvPicPr>
        <p:blipFill>
          <a:blip r:embed="rId5"/>
          <a:stretch/>
        </p:blipFill>
        <p:spPr>
          <a:xfrm>
            <a:off x="4972320" y="1245240"/>
            <a:ext cx="751680" cy="60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" name="文本框 27"/>
          <p:cNvSpPr txBox="1"/>
          <p:nvPr/>
        </p:nvSpPr>
        <p:spPr>
          <a:xfrm>
            <a:off x="9259200" y="540396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技术解析报告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45560" y="2074320"/>
            <a:ext cx="2006280" cy="632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45040" y="28105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原理、实现与安全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28760" y="401724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探讨文件上传的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98760" y="4023360"/>
            <a:ext cx="432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HTTP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26440" y="4017240"/>
            <a:ext cx="2850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原理、实现方式、安全考量及最佳实践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90ACAB-CE6D-A7F3-638F-4304CCA9F3C7}"/>
              </a:ext>
            </a:extLst>
          </p:cNvPr>
          <p:cNvSpPr txBox="1"/>
          <p:nvPr/>
        </p:nvSpPr>
        <p:spPr>
          <a:xfrm>
            <a:off x="3928055" y="294069"/>
            <a:ext cx="26723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4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图片 500"/>
          <p:cNvPicPr/>
          <p:nvPr/>
        </p:nvPicPr>
        <p:blipFill>
          <a:blip r:embed="rId2"/>
          <a:stretch/>
        </p:blipFill>
        <p:spPr>
          <a:xfrm>
            <a:off x="0" y="0"/>
            <a:ext cx="10696320" cy="6417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2" name="任意多边形: 形状 501"/>
          <p:cNvSpPr/>
          <p:nvPr/>
        </p:nvSpPr>
        <p:spPr>
          <a:xfrm>
            <a:off x="40104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3" name="文本框 502"/>
          <p:cNvSpPr txBox="1"/>
          <p:nvPr/>
        </p:nvSpPr>
        <p:spPr>
          <a:xfrm>
            <a:off x="401040" y="389520"/>
            <a:ext cx="127260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Node.js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4" name="任意多边形: 形状 503"/>
          <p:cNvSpPr/>
          <p:nvPr/>
        </p:nvSpPr>
        <p:spPr>
          <a:xfrm>
            <a:off x="401040" y="1437120"/>
            <a:ext cx="5933520" cy="3677400"/>
          </a:xfrm>
          <a:custGeom>
            <a:avLst/>
            <a:gdLst/>
            <a:ahLst/>
            <a:cxnLst/>
            <a:rect l="0" t="0" r="r" b="b"/>
            <a:pathLst>
              <a:path w="16482" h="10215">
                <a:moveTo>
                  <a:pt x="0" y="10076"/>
                </a:moveTo>
                <a:lnTo>
                  <a:pt x="0" y="139"/>
                </a:lnTo>
                <a:cubicBezTo>
                  <a:pt x="0" y="101"/>
                  <a:pt x="13" y="68"/>
                  <a:pt x="41" y="41"/>
                </a:cubicBezTo>
                <a:cubicBezTo>
                  <a:pt x="68" y="14"/>
                  <a:pt x="101" y="0"/>
                  <a:pt x="139" y="0"/>
                </a:cubicBezTo>
                <a:lnTo>
                  <a:pt x="16343" y="0"/>
                </a:lnTo>
                <a:cubicBezTo>
                  <a:pt x="16381" y="0"/>
                  <a:pt x="16414" y="14"/>
                  <a:pt x="16441" y="41"/>
                </a:cubicBezTo>
                <a:cubicBezTo>
                  <a:pt x="16468" y="68"/>
                  <a:pt x="16482" y="101"/>
                  <a:pt x="16482" y="139"/>
                </a:cubicBezTo>
                <a:lnTo>
                  <a:pt x="16482" y="10076"/>
                </a:lnTo>
                <a:cubicBezTo>
                  <a:pt x="16482" y="10114"/>
                  <a:pt x="16468" y="10147"/>
                  <a:pt x="16441" y="10174"/>
                </a:cubicBezTo>
                <a:cubicBezTo>
                  <a:pt x="16414" y="10201"/>
                  <a:pt x="16381" y="10215"/>
                  <a:pt x="16343" y="10215"/>
                </a:cubicBezTo>
                <a:lnTo>
                  <a:pt x="139" y="10215"/>
                </a:lnTo>
                <a:cubicBezTo>
                  <a:pt x="101" y="10215"/>
                  <a:pt x="68" y="10201"/>
                  <a:pt x="41" y="10174"/>
                </a:cubicBezTo>
                <a:cubicBezTo>
                  <a:pt x="13" y="10147"/>
                  <a:pt x="0" y="10114"/>
                  <a:pt x="0" y="1007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05" name="图片 504"/>
          <p:cNvPicPr/>
          <p:nvPr/>
        </p:nvPicPr>
        <p:blipFill>
          <a:blip r:embed="rId3"/>
          <a:stretch/>
        </p:blipFill>
        <p:spPr>
          <a:xfrm>
            <a:off x="401040" y="10612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6" name="文本框 505"/>
          <p:cNvSpPr txBox="1"/>
          <p:nvPr/>
        </p:nvSpPr>
        <p:spPr>
          <a:xfrm>
            <a:off x="1675440" y="3787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后端实现示例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718560" y="1050840"/>
            <a:ext cx="2001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788400" y="104364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文本框 508"/>
          <p:cNvSpPr txBox="1"/>
          <p:nvPr/>
        </p:nvSpPr>
        <p:spPr>
          <a:xfrm>
            <a:off x="1189800" y="1050840"/>
            <a:ext cx="12045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koa-router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文本框 509"/>
          <p:cNvSpPr txBox="1"/>
          <p:nvPr/>
        </p:nvSpPr>
        <p:spPr>
          <a:xfrm>
            <a:off x="2384280" y="1043640"/>
            <a:ext cx="2019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文本框 510"/>
          <p:cNvSpPr txBox="1"/>
          <p:nvPr/>
        </p:nvSpPr>
        <p:spPr>
          <a:xfrm>
            <a:off x="2584800" y="1050840"/>
            <a:ext cx="754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multer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文本框 511"/>
          <p:cNvSpPr txBox="1"/>
          <p:nvPr/>
        </p:nvSpPr>
        <p:spPr>
          <a:xfrm>
            <a:off x="3336120" y="1043640"/>
            <a:ext cx="60408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的实现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534960" y="15991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745560" y="15836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引入必要模块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534960" y="1791000"/>
            <a:ext cx="260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Router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require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'koa-router'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534960" y="1983240"/>
            <a:ext cx="267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multer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require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'@koa/multer'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7" name="文本框 516"/>
          <p:cNvSpPr txBox="1"/>
          <p:nvPr/>
        </p:nvSpPr>
        <p:spPr>
          <a:xfrm>
            <a:off x="534960" y="216720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pool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require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'../database/index'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文本框 517"/>
          <p:cNvSpPr txBox="1"/>
          <p:nvPr/>
        </p:nvSpPr>
        <p:spPr>
          <a:xfrm>
            <a:off x="534960" y="2551680"/>
            <a:ext cx="387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uploadRouter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Router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({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prefix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'/upload'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});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534960" y="29275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0" name="文本框 519"/>
          <p:cNvSpPr txBox="1"/>
          <p:nvPr/>
        </p:nvSpPr>
        <p:spPr>
          <a:xfrm>
            <a:off x="745560" y="2912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设置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979560" y="292752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multer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1541160" y="29124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存储配置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文本框 522"/>
          <p:cNvSpPr txBox="1"/>
          <p:nvPr/>
        </p:nvSpPr>
        <p:spPr>
          <a:xfrm>
            <a:off x="534960" y="3119760"/>
            <a:ext cx="2536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storage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multer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diskStorage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4" name="文本框 523"/>
          <p:cNvSpPr txBox="1"/>
          <p:nvPr/>
        </p:nvSpPr>
        <p:spPr>
          <a:xfrm>
            <a:off x="534960" y="331200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destination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(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req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cb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 =&gt;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文本框 524"/>
          <p:cNvSpPr txBox="1"/>
          <p:nvPr/>
        </p:nvSpPr>
        <p:spPr>
          <a:xfrm>
            <a:off x="534960" y="3504240"/>
            <a:ext cx="1760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cb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null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'uploads/'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534960" y="368820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},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文本框 526"/>
          <p:cNvSpPr txBox="1"/>
          <p:nvPr/>
        </p:nvSpPr>
        <p:spPr>
          <a:xfrm>
            <a:off x="534960" y="3880440"/>
            <a:ext cx="2253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filename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 (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req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cb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 =&gt;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534960" y="407268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uniqueSuffix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Date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now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 +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'-'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+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文本框 528"/>
          <p:cNvSpPr txBox="1"/>
          <p:nvPr/>
        </p:nvSpPr>
        <p:spPr>
          <a:xfrm>
            <a:off x="534960" y="4264920"/>
            <a:ext cx="267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Math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round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Math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random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 * 1E9);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534960" y="4448520"/>
            <a:ext cx="3732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cb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null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uniqueSuffix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+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'-'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+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originalname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534960" y="464076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任意多边形: 形状 531"/>
          <p:cNvSpPr/>
          <p:nvPr/>
        </p:nvSpPr>
        <p:spPr>
          <a:xfrm>
            <a:off x="6534720" y="1437120"/>
            <a:ext cx="3760920" cy="1003320"/>
          </a:xfrm>
          <a:custGeom>
            <a:avLst/>
            <a:gdLst/>
            <a:ahLst/>
            <a:cxnLst/>
            <a:rect l="0" t="0" r="r" b="b"/>
            <a:pathLst>
              <a:path w="10447" h="2787">
                <a:moveTo>
                  <a:pt x="0" y="0"/>
                </a:moveTo>
                <a:lnTo>
                  <a:pt x="10447" y="0"/>
                </a:lnTo>
                <a:lnTo>
                  <a:pt x="10447" y="2787"/>
                </a:lnTo>
                <a:lnTo>
                  <a:pt x="0" y="27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任意多边形: 形状 532"/>
          <p:cNvSpPr/>
          <p:nvPr/>
        </p:nvSpPr>
        <p:spPr>
          <a:xfrm>
            <a:off x="6534720" y="1437120"/>
            <a:ext cx="33840" cy="1003320"/>
          </a:xfrm>
          <a:custGeom>
            <a:avLst/>
            <a:gdLst/>
            <a:ahLst/>
            <a:cxnLst/>
            <a:rect l="0" t="0" r="r" b="b"/>
            <a:pathLst>
              <a:path w="94" h="2787">
                <a:moveTo>
                  <a:pt x="0" y="0"/>
                </a:moveTo>
                <a:lnTo>
                  <a:pt x="94" y="0"/>
                </a:lnTo>
                <a:lnTo>
                  <a:pt x="94" y="2787"/>
                </a:lnTo>
                <a:lnTo>
                  <a:pt x="0" y="278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任意多边形: 形状 533"/>
          <p:cNvSpPr/>
          <p:nvPr/>
        </p:nvSpPr>
        <p:spPr>
          <a:xfrm>
            <a:off x="6534720" y="2573640"/>
            <a:ext cx="3760920" cy="1237320"/>
          </a:xfrm>
          <a:custGeom>
            <a:avLst/>
            <a:gdLst/>
            <a:ahLst/>
            <a:cxnLst/>
            <a:rect l="0" t="0" r="r" b="b"/>
            <a:pathLst>
              <a:path w="10447" h="3437">
                <a:moveTo>
                  <a:pt x="0" y="0"/>
                </a:moveTo>
                <a:lnTo>
                  <a:pt x="10447" y="0"/>
                </a:lnTo>
                <a:lnTo>
                  <a:pt x="10447" y="3437"/>
                </a:lnTo>
                <a:lnTo>
                  <a:pt x="0" y="34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任意多边形: 形状 534"/>
          <p:cNvSpPr/>
          <p:nvPr/>
        </p:nvSpPr>
        <p:spPr>
          <a:xfrm>
            <a:off x="6534720" y="2573640"/>
            <a:ext cx="33840" cy="1237320"/>
          </a:xfrm>
          <a:custGeom>
            <a:avLst/>
            <a:gdLst/>
            <a:ahLst/>
            <a:cxnLst/>
            <a:rect l="0" t="0" r="r" b="b"/>
            <a:pathLst>
              <a:path w="94" h="3437">
                <a:moveTo>
                  <a:pt x="0" y="0"/>
                </a:moveTo>
                <a:lnTo>
                  <a:pt x="94" y="0"/>
                </a:lnTo>
                <a:lnTo>
                  <a:pt x="94" y="3437"/>
                </a:lnTo>
                <a:lnTo>
                  <a:pt x="0" y="343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任意多边形: 形状 535"/>
          <p:cNvSpPr/>
          <p:nvPr/>
        </p:nvSpPr>
        <p:spPr>
          <a:xfrm>
            <a:off x="6534720" y="3944160"/>
            <a:ext cx="3760920" cy="1237320"/>
          </a:xfrm>
          <a:custGeom>
            <a:avLst/>
            <a:gdLst/>
            <a:ahLst/>
            <a:cxnLst/>
            <a:rect l="0" t="0" r="r" b="b"/>
            <a:pathLst>
              <a:path w="10447" h="3437">
                <a:moveTo>
                  <a:pt x="0" y="0"/>
                </a:moveTo>
                <a:lnTo>
                  <a:pt x="10447" y="0"/>
                </a:lnTo>
                <a:lnTo>
                  <a:pt x="10447" y="3437"/>
                </a:lnTo>
                <a:lnTo>
                  <a:pt x="0" y="34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任意多边形: 形状 536"/>
          <p:cNvSpPr/>
          <p:nvPr/>
        </p:nvSpPr>
        <p:spPr>
          <a:xfrm>
            <a:off x="6534720" y="3944160"/>
            <a:ext cx="33840" cy="1237320"/>
          </a:xfrm>
          <a:custGeom>
            <a:avLst/>
            <a:gdLst/>
            <a:ahLst/>
            <a:cxnLst/>
            <a:rect l="0" t="0" r="r" b="b"/>
            <a:pathLst>
              <a:path w="94" h="3437">
                <a:moveTo>
                  <a:pt x="0" y="0"/>
                </a:moveTo>
                <a:lnTo>
                  <a:pt x="94" y="0"/>
                </a:lnTo>
                <a:lnTo>
                  <a:pt x="94" y="3437"/>
                </a:lnTo>
                <a:lnTo>
                  <a:pt x="0" y="343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38" name="图片 537"/>
          <p:cNvPicPr/>
          <p:nvPr/>
        </p:nvPicPr>
        <p:blipFill>
          <a:blip r:embed="rId4"/>
          <a:stretch/>
        </p:blipFill>
        <p:spPr>
          <a:xfrm>
            <a:off x="6535080" y="10612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9" name="文本框 538"/>
          <p:cNvSpPr txBox="1"/>
          <p:nvPr/>
        </p:nvSpPr>
        <p:spPr>
          <a:xfrm>
            <a:off x="534960" y="48330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});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文本框 539"/>
          <p:cNvSpPr txBox="1"/>
          <p:nvPr/>
        </p:nvSpPr>
        <p:spPr>
          <a:xfrm>
            <a:off x="6805440" y="1050840"/>
            <a:ext cx="2001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1" name="文本框 540"/>
          <p:cNvSpPr txBox="1"/>
          <p:nvPr/>
        </p:nvSpPr>
        <p:spPr>
          <a:xfrm>
            <a:off x="6875280" y="10436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关键组件解析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2" name="文本框 541"/>
          <p:cNvSpPr txBox="1"/>
          <p:nvPr/>
        </p:nvSpPr>
        <p:spPr>
          <a:xfrm>
            <a:off x="6705360" y="1591560"/>
            <a:ext cx="5360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Multer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3" name="图片 542"/>
          <p:cNvPicPr/>
          <p:nvPr/>
        </p:nvPicPr>
        <p:blipFill>
          <a:blip r:embed="rId5"/>
          <a:stretch/>
        </p:blipFill>
        <p:spPr>
          <a:xfrm>
            <a:off x="6702120" y="1896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4" name="文本框 543"/>
          <p:cNvSpPr txBox="1"/>
          <p:nvPr/>
        </p:nvSpPr>
        <p:spPr>
          <a:xfrm>
            <a:off x="7238880" y="158544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配置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文本框 544"/>
          <p:cNvSpPr txBox="1"/>
          <p:nvPr/>
        </p:nvSpPr>
        <p:spPr>
          <a:xfrm>
            <a:off x="6905880" y="1890000"/>
            <a:ext cx="991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r>
              <a:rPr lang="en-US" sz="1050" b="1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destination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6" name="图片 545"/>
          <p:cNvPicPr/>
          <p:nvPr/>
        </p:nvPicPr>
        <p:blipFill>
          <a:blip r:embed="rId6"/>
          <a:stretch/>
        </p:blipFill>
        <p:spPr>
          <a:xfrm>
            <a:off x="6702120" y="213084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7" name="文本框 546"/>
          <p:cNvSpPr txBox="1"/>
          <p:nvPr/>
        </p:nvSpPr>
        <p:spPr>
          <a:xfrm>
            <a:off x="7894080" y="188532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设置文件保存目录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文本框 547"/>
          <p:cNvSpPr txBox="1"/>
          <p:nvPr/>
        </p:nvSpPr>
        <p:spPr>
          <a:xfrm>
            <a:off x="6922440" y="2124000"/>
            <a:ext cx="784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r>
              <a:rPr lang="en-US" sz="1050" b="1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ﬁlename</a:t>
            </a:r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7703640" y="211932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生成唯一文件名防止冲突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0" name="图片 549"/>
          <p:cNvPicPr/>
          <p:nvPr/>
        </p:nvPicPr>
        <p:blipFill>
          <a:blip r:embed="rId7"/>
          <a:stretch/>
        </p:blipFill>
        <p:spPr>
          <a:xfrm>
            <a:off x="6702120" y="3033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1" name="文本框 550"/>
          <p:cNvSpPr txBox="1"/>
          <p:nvPr/>
        </p:nvSpPr>
        <p:spPr>
          <a:xfrm>
            <a:off x="6705360" y="27219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路由处理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文本框 551"/>
          <p:cNvSpPr txBox="1"/>
          <p:nvPr/>
        </p:nvSpPr>
        <p:spPr>
          <a:xfrm>
            <a:off x="6905880" y="30265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3" name="文本框 552"/>
          <p:cNvSpPr txBox="1"/>
          <p:nvPr/>
        </p:nvSpPr>
        <p:spPr>
          <a:xfrm>
            <a:off x="6948360" y="30218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4" name="文本框 553"/>
          <p:cNvSpPr txBox="1"/>
          <p:nvPr/>
        </p:nvSpPr>
        <p:spPr>
          <a:xfrm>
            <a:off x="7215840" y="3026520"/>
            <a:ext cx="8031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koa-router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5" name="图片 554"/>
          <p:cNvPicPr/>
          <p:nvPr/>
        </p:nvPicPr>
        <p:blipFill>
          <a:blip r:embed="rId8"/>
          <a:stretch/>
        </p:blipFill>
        <p:spPr>
          <a:xfrm>
            <a:off x="6702120" y="32673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6" name="文本框 555"/>
          <p:cNvSpPr txBox="1"/>
          <p:nvPr/>
        </p:nvSpPr>
        <p:spPr>
          <a:xfrm>
            <a:off x="8012520" y="30218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定义上传端点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文本框 556"/>
          <p:cNvSpPr txBox="1"/>
          <p:nvPr/>
        </p:nvSpPr>
        <p:spPr>
          <a:xfrm>
            <a:off x="6872400" y="3260520"/>
            <a:ext cx="11869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r>
              <a:rPr lang="en-US" sz="1050" b="1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upload.single()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8" name="图片 557"/>
          <p:cNvPicPr/>
          <p:nvPr/>
        </p:nvPicPr>
        <p:blipFill>
          <a:blip r:embed="rId9"/>
          <a:stretch/>
        </p:blipFill>
        <p:spPr>
          <a:xfrm>
            <a:off x="6702120" y="3501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9" name="文本框 558"/>
          <p:cNvSpPr txBox="1"/>
          <p:nvPr/>
        </p:nvSpPr>
        <p:spPr>
          <a:xfrm>
            <a:off x="8055360" y="325584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中间件处理单文件上传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文本框 559"/>
          <p:cNvSpPr txBox="1"/>
          <p:nvPr/>
        </p:nvSpPr>
        <p:spPr>
          <a:xfrm>
            <a:off x="6905880" y="34945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文本框 560"/>
          <p:cNvSpPr txBox="1"/>
          <p:nvPr/>
        </p:nvSpPr>
        <p:spPr>
          <a:xfrm>
            <a:off x="6948360" y="34898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状态码和响应消息的规范处理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2" name="图片 561"/>
          <p:cNvPicPr/>
          <p:nvPr/>
        </p:nvPicPr>
        <p:blipFill>
          <a:blip r:embed="rId10"/>
          <a:stretch/>
        </p:blipFill>
        <p:spPr>
          <a:xfrm>
            <a:off x="6702120" y="44038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3" name="文本框 562"/>
          <p:cNvSpPr txBox="1"/>
          <p:nvPr/>
        </p:nvSpPr>
        <p:spPr>
          <a:xfrm>
            <a:off x="6705360" y="409248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数据持久化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6889320" y="43970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5" name="图片 564"/>
          <p:cNvPicPr/>
          <p:nvPr/>
        </p:nvPicPr>
        <p:blipFill>
          <a:blip r:embed="rId11"/>
          <a:stretch/>
        </p:blipFill>
        <p:spPr>
          <a:xfrm>
            <a:off x="6702120" y="463788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6" name="文本框 565"/>
          <p:cNvSpPr txBox="1"/>
          <p:nvPr/>
        </p:nvSpPr>
        <p:spPr>
          <a:xfrm>
            <a:off x="6931800" y="43923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将文件信息存储到数据库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6922440" y="46310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8" name="图片 567"/>
          <p:cNvPicPr/>
          <p:nvPr/>
        </p:nvPicPr>
        <p:blipFill>
          <a:blip r:embed="rId12"/>
          <a:stretch/>
        </p:blipFill>
        <p:spPr>
          <a:xfrm>
            <a:off x="6702120" y="48718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9" name="文本框 568"/>
          <p:cNvSpPr txBox="1"/>
          <p:nvPr/>
        </p:nvSpPr>
        <p:spPr>
          <a:xfrm>
            <a:off x="6965280" y="46263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保存原始文件名便于用户识别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6939360" y="48650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6981840" y="48603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记录文件路径以供后续访问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文本框 571"/>
          <p:cNvSpPr txBox="1"/>
          <p:nvPr/>
        </p:nvSpPr>
        <p:spPr>
          <a:xfrm>
            <a:off x="7179120" y="5409360"/>
            <a:ext cx="150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7249680" y="5403960"/>
            <a:ext cx="24879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提供更结构化和安全的文件处理方式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9654840" y="5409360"/>
            <a:ext cx="150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401040" y="5845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9883800" y="5849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10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图片 576"/>
          <p:cNvPicPr/>
          <p:nvPr/>
        </p:nvPicPr>
        <p:blipFill>
          <a:blip r:embed="rId2"/>
          <a:stretch/>
        </p:blipFill>
        <p:spPr>
          <a:xfrm>
            <a:off x="0" y="0"/>
            <a:ext cx="10696320" cy="6551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8" name="任意多边形: 形状 577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文本框 578"/>
          <p:cNvSpPr txBox="1"/>
          <p:nvPr/>
        </p:nvSpPr>
        <p:spPr>
          <a:xfrm>
            <a:off x="534960" y="51264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文件上传的安全风险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任意多边形: 形状 579"/>
          <p:cNvSpPr/>
          <p:nvPr/>
        </p:nvSpPr>
        <p:spPr>
          <a:xfrm>
            <a:off x="534600" y="1738080"/>
            <a:ext cx="4713480" cy="936360"/>
          </a:xfrm>
          <a:custGeom>
            <a:avLst/>
            <a:gdLst/>
            <a:ahLst/>
            <a:cxnLst/>
            <a:rect l="0" t="0" r="r" b="b"/>
            <a:pathLst>
              <a:path w="13093" h="2601">
                <a:moveTo>
                  <a:pt x="0" y="0"/>
                </a:moveTo>
                <a:lnTo>
                  <a:pt x="13093" y="0"/>
                </a:lnTo>
                <a:lnTo>
                  <a:pt x="13093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任意多边形: 形状 580"/>
          <p:cNvSpPr/>
          <p:nvPr/>
        </p:nvSpPr>
        <p:spPr>
          <a:xfrm>
            <a:off x="534600" y="1738080"/>
            <a:ext cx="25560" cy="936360"/>
          </a:xfrm>
          <a:custGeom>
            <a:avLst/>
            <a:gdLst/>
            <a:ahLst/>
            <a:cxnLst/>
            <a:rect l="0" t="0" r="r" b="b"/>
            <a:pathLst>
              <a:path w="71" h="2601">
                <a:moveTo>
                  <a:pt x="0" y="0"/>
                </a:moveTo>
                <a:lnTo>
                  <a:pt x="71" y="0"/>
                </a:lnTo>
                <a:lnTo>
                  <a:pt x="71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任意多边形: 形状 581"/>
          <p:cNvSpPr/>
          <p:nvPr/>
        </p:nvSpPr>
        <p:spPr>
          <a:xfrm>
            <a:off x="693360" y="187164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1115" y="605"/>
                </a:moveTo>
                <a:cubicBezTo>
                  <a:pt x="1115" y="625"/>
                  <a:pt x="1115" y="644"/>
                  <a:pt x="1113" y="664"/>
                </a:cubicBezTo>
                <a:cubicBezTo>
                  <a:pt x="1111" y="684"/>
                  <a:pt x="1108" y="703"/>
                  <a:pt x="1105" y="723"/>
                </a:cubicBezTo>
                <a:cubicBezTo>
                  <a:pt x="1101" y="742"/>
                  <a:pt x="1097" y="761"/>
                  <a:pt x="1091" y="780"/>
                </a:cubicBezTo>
                <a:cubicBezTo>
                  <a:pt x="1086" y="799"/>
                  <a:pt x="1080" y="817"/>
                  <a:pt x="1073" y="836"/>
                </a:cubicBezTo>
                <a:cubicBezTo>
                  <a:pt x="1066" y="854"/>
                  <a:pt x="1058" y="872"/>
                  <a:pt x="1050" y="889"/>
                </a:cubicBezTo>
                <a:cubicBezTo>
                  <a:pt x="1041" y="907"/>
                  <a:pt x="1032" y="924"/>
                  <a:pt x="1022" y="940"/>
                </a:cubicBezTo>
                <a:cubicBezTo>
                  <a:pt x="1011" y="957"/>
                  <a:pt x="1001" y="972"/>
                  <a:pt x="989" y="988"/>
                </a:cubicBezTo>
                <a:cubicBezTo>
                  <a:pt x="977" y="1003"/>
                  <a:pt x="965" y="1018"/>
                  <a:pt x="952" y="1032"/>
                </a:cubicBezTo>
                <a:cubicBezTo>
                  <a:pt x="939" y="1046"/>
                  <a:pt x="926" y="1059"/>
                  <a:pt x="912" y="1071"/>
                </a:cubicBezTo>
                <a:cubicBezTo>
                  <a:pt x="898" y="1084"/>
                  <a:pt x="883" y="1096"/>
                  <a:pt x="868" y="1107"/>
                </a:cubicBezTo>
                <a:cubicBezTo>
                  <a:pt x="852" y="1118"/>
                  <a:pt x="836" y="1128"/>
                  <a:pt x="820" y="1137"/>
                </a:cubicBezTo>
                <a:cubicBezTo>
                  <a:pt x="804" y="1146"/>
                  <a:pt x="787" y="1155"/>
                  <a:pt x="770" y="1162"/>
                </a:cubicBezTo>
                <a:cubicBezTo>
                  <a:pt x="754" y="1170"/>
                  <a:pt x="736" y="1177"/>
                  <a:pt x="719" y="1182"/>
                </a:cubicBezTo>
                <a:cubicBezTo>
                  <a:pt x="702" y="1188"/>
                  <a:pt x="684" y="1193"/>
                  <a:pt x="666" y="1197"/>
                </a:cubicBezTo>
                <a:cubicBezTo>
                  <a:pt x="648" y="1201"/>
                  <a:pt x="630" y="1203"/>
                  <a:pt x="612" y="1205"/>
                </a:cubicBezTo>
                <a:cubicBezTo>
                  <a:pt x="594" y="1207"/>
                  <a:pt x="576" y="1208"/>
                  <a:pt x="557" y="1208"/>
                </a:cubicBezTo>
                <a:cubicBezTo>
                  <a:pt x="539" y="1208"/>
                  <a:pt x="521" y="1207"/>
                  <a:pt x="503" y="1205"/>
                </a:cubicBezTo>
                <a:cubicBezTo>
                  <a:pt x="485" y="1203"/>
                  <a:pt x="467" y="1201"/>
                  <a:pt x="449" y="1197"/>
                </a:cubicBezTo>
                <a:cubicBezTo>
                  <a:pt x="431" y="1193"/>
                  <a:pt x="413" y="1188"/>
                  <a:pt x="396" y="1182"/>
                </a:cubicBezTo>
                <a:cubicBezTo>
                  <a:pt x="378" y="1177"/>
                  <a:pt x="361" y="1170"/>
                  <a:pt x="344" y="1162"/>
                </a:cubicBezTo>
                <a:cubicBezTo>
                  <a:pt x="327" y="1155"/>
                  <a:pt x="311" y="1146"/>
                  <a:pt x="295" y="1137"/>
                </a:cubicBezTo>
                <a:cubicBezTo>
                  <a:pt x="279" y="1128"/>
                  <a:pt x="263" y="1118"/>
                  <a:pt x="248" y="1107"/>
                </a:cubicBezTo>
                <a:cubicBezTo>
                  <a:pt x="233" y="1096"/>
                  <a:pt x="218" y="1084"/>
                  <a:pt x="204" y="1071"/>
                </a:cubicBezTo>
                <a:cubicBezTo>
                  <a:pt x="190" y="1059"/>
                  <a:pt x="176" y="1046"/>
                  <a:pt x="163" y="1032"/>
                </a:cubicBezTo>
                <a:cubicBezTo>
                  <a:pt x="150" y="1018"/>
                  <a:pt x="138" y="1003"/>
                  <a:pt x="127" y="988"/>
                </a:cubicBezTo>
                <a:cubicBezTo>
                  <a:pt x="115" y="972"/>
                  <a:pt x="104" y="957"/>
                  <a:pt x="94" y="940"/>
                </a:cubicBezTo>
                <a:cubicBezTo>
                  <a:pt x="84" y="924"/>
                  <a:pt x="75" y="907"/>
                  <a:pt x="66" y="889"/>
                </a:cubicBezTo>
                <a:cubicBezTo>
                  <a:pt x="57" y="872"/>
                  <a:pt x="50" y="854"/>
                  <a:pt x="43" y="836"/>
                </a:cubicBezTo>
                <a:cubicBezTo>
                  <a:pt x="36" y="817"/>
                  <a:pt x="29" y="799"/>
                  <a:pt x="24" y="780"/>
                </a:cubicBezTo>
                <a:cubicBezTo>
                  <a:pt x="19" y="761"/>
                  <a:pt x="14" y="742"/>
                  <a:pt x="11" y="723"/>
                </a:cubicBezTo>
                <a:cubicBezTo>
                  <a:pt x="7" y="703"/>
                  <a:pt x="5" y="684"/>
                  <a:pt x="3" y="664"/>
                </a:cubicBezTo>
                <a:cubicBezTo>
                  <a:pt x="1" y="644"/>
                  <a:pt x="0" y="625"/>
                  <a:pt x="0" y="605"/>
                </a:cubicBezTo>
                <a:cubicBezTo>
                  <a:pt x="0" y="585"/>
                  <a:pt x="1" y="565"/>
                  <a:pt x="3" y="546"/>
                </a:cubicBezTo>
                <a:cubicBezTo>
                  <a:pt x="5" y="526"/>
                  <a:pt x="7" y="506"/>
                  <a:pt x="11" y="487"/>
                </a:cubicBezTo>
                <a:cubicBezTo>
                  <a:pt x="14" y="468"/>
                  <a:pt x="19" y="448"/>
                  <a:pt x="24" y="430"/>
                </a:cubicBezTo>
                <a:cubicBezTo>
                  <a:pt x="29" y="411"/>
                  <a:pt x="36" y="392"/>
                  <a:pt x="43" y="374"/>
                </a:cubicBezTo>
                <a:cubicBezTo>
                  <a:pt x="50" y="356"/>
                  <a:pt x="57" y="338"/>
                  <a:pt x="66" y="320"/>
                </a:cubicBezTo>
                <a:cubicBezTo>
                  <a:pt x="75" y="303"/>
                  <a:pt x="84" y="286"/>
                  <a:pt x="94" y="269"/>
                </a:cubicBezTo>
                <a:cubicBezTo>
                  <a:pt x="104" y="253"/>
                  <a:pt x="115" y="237"/>
                  <a:pt x="127" y="221"/>
                </a:cubicBezTo>
                <a:cubicBezTo>
                  <a:pt x="138" y="206"/>
                  <a:pt x="150" y="191"/>
                  <a:pt x="163" y="177"/>
                </a:cubicBezTo>
                <a:cubicBezTo>
                  <a:pt x="176" y="163"/>
                  <a:pt x="190" y="150"/>
                  <a:pt x="204" y="137"/>
                </a:cubicBezTo>
                <a:cubicBezTo>
                  <a:pt x="218" y="125"/>
                  <a:pt x="233" y="113"/>
                  <a:pt x="248" y="102"/>
                </a:cubicBezTo>
                <a:cubicBezTo>
                  <a:pt x="263" y="91"/>
                  <a:pt x="279" y="81"/>
                  <a:pt x="295" y="71"/>
                </a:cubicBezTo>
                <a:cubicBezTo>
                  <a:pt x="311" y="62"/>
                  <a:pt x="327" y="54"/>
                  <a:pt x="344" y="46"/>
                </a:cubicBezTo>
                <a:cubicBezTo>
                  <a:pt x="361" y="39"/>
                  <a:pt x="378" y="32"/>
                  <a:pt x="396" y="26"/>
                </a:cubicBezTo>
                <a:cubicBezTo>
                  <a:pt x="413" y="20"/>
                  <a:pt x="431" y="16"/>
                  <a:pt x="449" y="12"/>
                </a:cubicBezTo>
                <a:cubicBezTo>
                  <a:pt x="467" y="8"/>
                  <a:pt x="485" y="5"/>
                  <a:pt x="503" y="3"/>
                </a:cubicBezTo>
                <a:cubicBezTo>
                  <a:pt x="521" y="1"/>
                  <a:pt x="539" y="0"/>
                  <a:pt x="557" y="0"/>
                </a:cubicBezTo>
                <a:cubicBezTo>
                  <a:pt x="576" y="0"/>
                  <a:pt x="594" y="1"/>
                  <a:pt x="612" y="3"/>
                </a:cubicBezTo>
                <a:cubicBezTo>
                  <a:pt x="630" y="5"/>
                  <a:pt x="648" y="8"/>
                  <a:pt x="666" y="12"/>
                </a:cubicBezTo>
                <a:cubicBezTo>
                  <a:pt x="684" y="16"/>
                  <a:pt x="702" y="20"/>
                  <a:pt x="719" y="26"/>
                </a:cubicBezTo>
                <a:cubicBezTo>
                  <a:pt x="736" y="32"/>
                  <a:pt x="754" y="39"/>
                  <a:pt x="770" y="46"/>
                </a:cubicBezTo>
                <a:cubicBezTo>
                  <a:pt x="787" y="54"/>
                  <a:pt x="804" y="62"/>
                  <a:pt x="820" y="71"/>
                </a:cubicBezTo>
                <a:cubicBezTo>
                  <a:pt x="836" y="81"/>
                  <a:pt x="852" y="91"/>
                  <a:pt x="868" y="102"/>
                </a:cubicBezTo>
                <a:cubicBezTo>
                  <a:pt x="883" y="113"/>
                  <a:pt x="898" y="125"/>
                  <a:pt x="912" y="137"/>
                </a:cubicBezTo>
                <a:cubicBezTo>
                  <a:pt x="926" y="150"/>
                  <a:pt x="939" y="163"/>
                  <a:pt x="952" y="177"/>
                </a:cubicBezTo>
                <a:cubicBezTo>
                  <a:pt x="965" y="191"/>
                  <a:pt x="977" y="206"/>
                  <a:pt x="989" y="221"/>
                </a:cubicBezTo>
                <a:cubicBezTo>
                  <a:pt x="1001" y="237"/>
                  <a:pt x="1011" y="253"/>
                  <a:pt x="1022" y="269"/>
                </a:cubicBezTo>
                <a:cubicBezTo>
                  <a:pt x="1032" y="286"/>
                  <a:pt x="1041" y="303"/>
                  <a:pt x="1050" y="320"/>
                </a:cubicBezTo>
                <a:cubicBezTo>
                  <a:pt x="1058" y="338"/>
                  <a:pt x="1066" y="356"/>
                  <a:pt x="1073" y="374"/>
                </a:cubicBezTo>
                <a:cubicBezTo>
                  <a:pt x="1080" y="392"/>
                  <a:pt x="1086" y="411"/>
                  <a:pt x="1091" y="430"/>
                </a:cubicBezTo>
                <a:cubicBezTo>
                  <a:pt x="1097" y="448"/>
                  <a:pt x="1101" y="468"/>
                  <a:pt x="1105" y="487"/>
                </a:cubicBezTo>
                <a:cubicBezTo>
                  <a:pt x="1108" y="506"/>
                  <a:pt x="1111" y="526"/>
                  <a:pt x="1113" y="546"/>
                </a:cubicBezTo>
                <a:cubicBezTo>
                  <a:pt x="1115" y="565"/>
                  <a:pt x="1115" y="585"/>
                  <a:pt x="1115" y="605"/>
                </a:cubicBezTo>
                <a:close/>
              </a:path>
            </a:pathLst>
          </a:custGeom>
          <a:solidFill>
            <a:srgbClr val="FF572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83" name="图片 582"/>
          <p:cNvPicPr/>
          <p:nvPr/>
        </p:nvPicPr>
        <p:blipFill>
          <a:blip r:embed="rId3"/>
          <a:stretch/>
        </p:blipFill>
        <p:spPr>
          <a:xfrm>
            <a:off x="793800" y="1972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4" name="文本框 583"/>
          <p:cNvSpPr txBox="1"/>
          <p:nvPr/>
        </p:nvSpPr>
        <p:spPr>
          <a:xfrm>
            <a:off x="534960" y="1251360"/>
            <a:ext cx="82152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文件上传功能在提供便利的同时，伴随着显著的安全风险。恶意行为者可能利用文件上传漏洞对系统造成危害。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文本框 584"/>
          <p:cNvSpPr txBox="1"/>
          <p:nvPr/>
        </p:nvSpPr>
        <p:spPr>
          <a:xfrm>
            <a:off x="1228320" y="18864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拒绝服务攻击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文本框 585"/>
          <p:cNvSpPr txBox="1"/>
          <p:nvPr/>
        </p:nvSpPr>
        <p:spPr>
          <a:xfrm>
            <a:off x="2231280" y="1892160"/>
            <a:ext cx="5875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 (DoS)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文本框 586"/>
          <p:cNvSpPr txBox="1"/>
          <p:nvPr/>
        </p:nvSpPr>
        <p:spPr>
          <a:xfrm>
            <a:off x="1228320" y="2152440"/>
            <a:ext cx="3755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攻击者上传大量超大文件，耗尽服务器存储空间、带宽或处理能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任意多边形: 形状 587"/>
          <p:cNvSpPr/>
          <p:nvPr/>
        </p:nvSpPr>
        <p:spPr>
          <a:xfrm>
            <a:off x="5448240" y="1738080"/>
            <a:ext cx="4713840" cy="936360"/>
          </a:xfrm>
          <a:custGeom>
            <a:avLst/>
            <a:gdLst/>
            <a:ahLst/>
            <a:cxnLst/>
            <a:rect l="0" t="0" r="r" b="b"/>
            <a:pathLst>
              <a:path w="13094" h="2601">
                <a:moveTo>
                  <a:pt x="0" y="0"/>
                </a:moveTo>
                <a:lnTo>
                  <a:pt x="13094" y="0"/>
                </a:lnTo>
                <a:lnTo>
                  <a:pt x="13094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任意多边形: 形状 588"/>
          <p:cNvSpPr/>
          <p:nvPr/>
        </p:nvSpPr>
        <p:spPr>
          <a:xfrm>
            <a:off x="5448240" y="1738080"/>
            <a:ext cx="25560" cy="936360"/>
          </a:xfrm>
          <a:custGeom>
            <a:avLst/>
            <a:gdLst/>
            <a:ahLst/>
            <a:cxnLst/>
            <a:rect l="0" t="0" r="r" b="b"/>
            <a:pathLst>
              <a:path w="71" h="2601">
                <a:moveTo>
                  <a:pt x="0" y="0"/>
                </a:moveTo>
                <a:lnTo>
                  <a:pt x="71" y="0"/>
                </a:lnTo>
                <a:lnTo>
                  <a:pt x="71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任意多边形: 形状 589"/>
          <p:cNvSpPr/>
          <p:nvPr/>
        </p:nvSpPr>
        <p:spPr>
          <a:xfrm>
            <a:off x="5607000" y="1871640"/>
            <a:ext cx="426600" cy="434880"/>
          </a:xfrm>
          <a:custGeom>
            <a:avLst/>
            <a:gdLst/>
            <a:ahLst/>
            <a:cxnLst/>
            <a:rect l="0" t="0" r="r" b="b"/>
            <a:pathLst>
              <a:path w="1185" h="1208">
                <a:moveTo>
                  <a:pt x="1185" y="605"/>
                </a:moveTo>
                <a:cubicBezTo>
                  <a:pt x="1185" y="625"/>
                  <a:pt x="1184" y="644"/>
                  <a:pt x="1182" y="664"/>
                </a:cubicBezTo>
                <a:cubicBezTo>
                  <a:pt x="1181" y="684"/>
                  <a:pt x="1178" y="703"/>
                  <a:pt x="1174" y="723"/>
                </a:cubicBezTo>
                <a:cubicBezTo>
                  <a:pt x="1170" y="742"/>
                  <a:pt x="1165" y="761"/>
                  <a:pt x="1160" y="780"/>
                </a:cubicBezTo>
                <a:cubicBezTo>
                  <a:pt x="1154" y="799"/>
                  <a:pt x="1148" y="817"/>
                  <a:pt x="1140" y="836"/>
                </a:cubicBezTo>
                <a:cubicBezTo>
                  <a:pt x="1133" y="854"/>
                  <a:pt x="1125" y="872"/>
                  <a:pt x="1115" y="889"/>
                </a:cubicBezTo>
                <a:cubicBezTo>
                  <a:pt x="1106" y="907"/>
                  <a:pt x="1096" y="924"/>
                  <a:pt x="1086" y="940"/>
                </a:cubicBezTo>
                <a:cubicBezTo>
                  <a:pt x="1075" y="957"/>
                  <a:pt x="1063" y="972"/>
                  <a:pt x="1051" y="988"/>
                </a:cubicBezTo>
                <a:cubicBezTo>
                  <a:pt x="1039" y="1003"/>
                  <a:pt x="1026" y="1018"/>
                  <a:pt x="1012" y="1032"/>
                </a:cubicBezTo>
                <a:cubicBezTo>
                  <a:pt x="998" y="1046"/>
                  <a:pt x="984" y="1059"/>
                  <a:pt x="969" y="1071"/>
                </a:cubicBezTo>
                <a:cubicBezTo>
                  <a:pt x="954" y="1084"/>
                  <a:pt x="938" y="1096"/>
                  <a:pt x="922" y="1107"/>
                </a:cubicBezTo>
                <a:cubicBezTo>
                  <a:pt x="906" y="1118"/>
                  <a:pt x="890" y="1128"/>
                  <a:pt x="872" y="1137"/>
                </a:cubicBezTo>
                <a:cubicBezTo>
                  <a:pt x="855" y="1146"/>
                  <a:pt x="838" y="1155"/>
                  <a:pt x="820" y="1162"/>
                </a:cubicBezTo>
                <a:cubicBezTo>
                  <a:pt x="802" y="1170"/>
                  <a:pt x="784" y="1177"/>
                  <a:pt x="765" y="1182"/>
                </a:cubicBezTo>
                <a:cubicBezTo>
                  <a:pt x="747" y="1188"/>
                  <a:pt x="728" y="1193"/>
                  <a:pt x="709" y="1197"/>
                </a:cubicBezTo>
                <a:cubicBezTo>
                  <a:pt x="690" y="1201"/>
                  <a:pt x="671" y="1203"/>
                  <a:pt x="651" y="1205"/>
                </a:cubicBezTo>
                <a:cubicBezTo>
                  <a:pt x="632" y="1207"/>
                  <a:pt x="613" y="1208"/>
                  <a:pt x="593" y="1208"/>
                </a:cubicBezTo>
                <a:cubicBezTo>
                  <a:pt x="574" y="1208"/>
                  <a:pt x="555" y="1207"/>
                  <a:pt x="535" y="1205"/>
                </a:cubicBezTo>
                <a:cubicBezTo>
                  <a:pt x="516" y="1203"/>
                  <a:pt x="497" y="1201"/>
                  <a:pt x="478" y="1197"/>
                </a:cubicBezTo>
                <a:cubicBezTo>
                  <a:pt x="459" y="1193"/>
                  <a:pt x="440" y="1188"/>
                  <a:pt x="422" y="1182"/>
                </a:cubicBezTo>
                <a:cubicBezTo>
                  <a:pt x="403" y="1177"/>
                  <a:pt x="384" y="1170"/>
                  <a:pt x="366" y="1162"/>
                </a:cubicBezTo>
                <a:cubicBezTo>
                  <a:pt x="348" y="1155"/>
                  <a:pt x="330" y="1146"/>
                  <a:pt x="313" y="1137"/>
                </a:cubicBezTo>
                <a:cubicBezTo>
                  <a:pt x="296" y="1128"/>
                  <a:pt x="280" y="1118"/>
                  <a:pt x="264" y="1107"/>
                </a:cubicBezTo>
                <a:cubicBezTo>
                  <a:pt x="247" y="1096"/>
                  <a:pt x="232" y="1084"/>
                  <a:pt x="217" y="1071"/>
                </a:cubicBezTo>
                <a:cubicBezTo>
                  <a:pt x="202" y="1059"/>
                  <a:pt x="188" y="1046"/>
                  <a:pt x="174" y="1032"/>
                </a:cubicBezTo>
                <a:cubicBezTo>
                  <a:pt x="160" y="1018"/>
                  <a:pt x="147" y="1003"/>
                  <a:pt x="135" y="988"/>
                </a:cubicBezTo>
                <a:cubicBezTo>
                  <a:pt x="123" y="972"/>
                  <a:pt x="111" y="957"/>
                  <a:pt x="100" y="940"/>
                </a:cubicBezTo>
                <a:cubicBezTo>
                  <a:pt x="89" y="924"/>
                  <a:pt x="79" y="907"/>
                  <a:pt x="70" y="889"/>
                </a:cubicBezTo>
                <a:cubicBezTo>
                  <a:pt x="61" y="872"/>
                  <a:pt x="53" y="854"/>
                  <a:pt x="46" y="836"/>
                </a:cubicBezTo>
                <a:cubicBezTo>
                  <a:pt x="38" y="817"/>
                  <a:pt x="32" y="799"/>
                  <a:pt x="26" y="780"/>
                </a:cubicBezTo>
                <a:cubicBezTo>
                  <a:pt x="20" y="761"/>
                  <a:pt x="16" y="742"/>
                  <a:pt x="12" y="723"/>
                </a:cubicBezTo>
                <a:cubicBezTo>
                  <a:pt x="8" y="703"/>
                  <a:pt x="5" y="684"/>
                  <a:pt x="3" y="664"/>
                </a:cubicBezTo>
                <a:cubicBezTo>
                  <a:pt x="1" y="644"/>
                  <a:pt x="0" y="625"/>
                  <a:pt x="0" y="605"/>
                </a:cubicBezTo>
                <a:cubicBezTo>
                  <a:pt x="0" y="585"/>
                  <a:pt x="1" y="565"/>
                  <a:pt x="3" y="546"/>
                </a:cubicBezTo>
                <a:cubicBezTo>
                  <a:pt x="5" y="526"/>
                  <a:pt x="8" y="506"/>
                  <a:pt x="12" y="487"/>
                </a:cubicBezTo>
                <a:cubicBezTo>
                  <a:pt x="16" y="468"/>
                  <a:pt x="20" y="448"/>
                  <a:pt x="26" y="430"/>
                </a:cubicBezTo>
                <a:cubicBezTo>
                  <a:pt x="32" y="411"/>
                  <a:pt x="38" y="392"/>
                  <a:pt x="46" y="374"/>
                </a:cubicBezTo>
                <a:cubicBezTo>
                  <a:pt x="53" y="356"/>
                  <a:pt x="61" y="338"/>
                  <a:pt x="70" y="320"/>
                </a:cubicBezTo>
                <a:cubicBezTo>
                  <a:pt x="79" y="303"/>
                  <a:pt x="89" y="286"/>
                  <a:pt x="100" y="269"/>
                </a:cubicBezTo>
                <a:cubicBezTo>
                  <a:pt x="111" y="253"/>
                  <a:pt x="123" y="237"/>
                  <a:pt x="135" y="221"/>
                </a:cubicBezTo>
                <a:cubicBezTo>
                  <a:pt x="147" y="206"/>
                  <a:pt x="160" y="191"/>
                  <a:pt x="174" y="177"/>
                </a:cubicBezTo>
                <a:cubicBezTo>
                  <a:pt x="188" y="163"/>
                  <a:pt x="202" y="150"/>
                  <a:pt x="217" y="137"/>
                </a:cubicBezTo>
                <a:cubicBezTo>
                  <a:pt x="232" y="125"/>
                  <a:pt x="247" y="113"/>
                  <a:pt x="264" y="102"/>
                </a:cubicBezTo>
                <a:cubicBezTo>
                  <a:pt x="280" y="91"/>
                  <a:pt x="296" y="81"/>
                  <a:pt x="313" y="71"/>
                </a:cubicBezTo>
                <a:cubicBezTo>
                  <a:pt x="330" y="62"/>
                  <a:pt x="348" y="54"/>
                  <a:pt x="366" y="46"/>
                </a:cubicBezTo>
                <a:cubicBezTo>
                  <a:pt x="384" y="39"/>
                  <a:pt x="403" y="32"/>
                  <a:pt x="422" y="26"/>
                </a:cubicBezTo>
                <a:cubicBezTo>
                  <a:pt x="440" y="20"/>
                  <a:pt x="459" y="16"/>
                  <a:pt x="478" y="12"/>
                </a:cubicBezTo>
                <a:cubicBezTo>
                  <a:pt x="497" y="8"/>
                  <a:pt x="516" y="5"/>
                  <a:pt x="535" y="3"/>
                </a:cubicBezTo>
                <a:cubicBezTo>
                  <a:pt x="555" y="1"/>
                  <a:pt x="574" y="0"/>
                  <a:pt x="593" y="0"/>
                </a:cubicBezTo>
                <a:cubicBezTo>
                  <a:pt x="613" y="0"/>
                  <a:pt x="632" y="1"/>
                  <a:pt x="651" y="3"/>
                </a:cubicBezTo>
                <a:cubicBezTo>
                  <a:pt x="671" y="5"/>
                  <a:pt x="690" y="8"/>
                  <a:pt x="709" y="12"/>
                </a:cubicBezTo>
                <a:cubicBezTo>
                  <a:pt x="728" y="16"/>
                  <a:pt x="747" y="20"/>
                  <a:pt x="765" y="26"/>
                </a:cubicBezTo>
                <a:cubicBezTo>
                  <a:pt x="784" y="32"/>
                  <a:pt x="802" y="39"/>
                  <a:pt x="820" y="46"/>
                </a:cubicBezTo>
                <a:cubicBezTo>
                  <a:pt x="838" y="54"/>
                  <a:pt x="855" y="62"/>
                  <a:pt x="872" y="71"/>
                </a:cubicBezTo>
                <a:cubicBezTo>
                  <a:pt x="890" y="81"/>
                  <a:pt x="906" y="91"/>
                  <a:pt x="922" y="102"/>
                </a:cubicBezTo>
                <a:cubicBezTo>
                  <a:pt x="938" y="113"/>
                  <a:pt x="954" y="125"/>
                  <a:pt x="969" y="137"/>
                </a:cubicBezTo>
                <a:cubicBezTo>
                  <a:pt x="984" y="150"/>
                  <a:pt x="998" y="163"/>
                  <a:pt x="1012" y="177"/>
                </a:cubicBezTo>
                <a:cubicBezTo>
                  <a:pt x="1026" y="191"/>
                  <a:pt x="1039" y="206"/>
                  <a:pt x="1051" y="221"/>
                </a:cubicBezTo>
                <a:cubicBezTo>
                  <a:pt x="1063" y="237"/>
                  <a:pt x="1075" y="253"/>
                  <a:pt x="1086" y="269"/>
                </a:cubicBezTo>
                <a:cubicBezTo>
                  <a:pt x="1096" y="286"/>
                  <a:pt x="1106" y="303"/>
                  <a:pt x="1115" y="320"/>
                </a:cubicBezTo>
                <a:cubicBezTo>
                  <a:pt x="1125" y="338"/>
                  <a:pt x="1133" y="356"/>
                  <a:pt x="1140" y="374"/>
                </a:cubicBezTo>
                <a:cubicBezTo>
                  <a:pt x="1148" y="392"/>
                  <a:pt x="1154" y="411"/>
                  <a:pt x="1160" y="430"/>
                </a:cubicBezTo>
                <a:cubicBezTo>
                  <a:pt x="1165" y="448"/>
                  <a:pt x="1170" y="468"/>
                  <a:pt x="1174" y="487"/>
                </a:cubicBezTo>
                <a:cubicBezTo>
                  <a:pt x="1178" y="506"/>
                  <a:pt x="1181" y="526"/>
                  <a:pt x="1182" y="546"/>
                </a:cubicBezTo>
                <a:cubicBezTo>
                  <a:pt x="1184" y="565"/>
                  <a:pt x="1185" y="585"/>
                  <a:pt x="1185" y="605"/>
                </a:cubicBezTo>
                <a:close/>
              </a:path>
            </a:pathLst>
          </a:custGeom>
          <a:solidFill>
            <a:srgbClr val="FF572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91" name="图片 590"/>
          <p:cNvPicPr/>
          <p:nvPr/>
        </p:nvPicPr>
        <p:blipFill>
          <a:blip r:embed="rId4"/>
          <a:stretch/>
        </p:blipFill>
        <p:spPr>
          <a:xfrm>
            <a:off x="5707800" y="19720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2" name="文本框 591"/>
          <p:cNvSpPr txBox="1"/>
          <p:nvPr/>
        </p:nvSpPr>
        <p:spPr>
          <a:xfrm>
            <a:off x="1228320" y="23533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力，导致服务不可用。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6167160" y="18864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上传病毒或恶意软件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6167160" y="2152440"/>
            <a:ext cx="3755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上传包含病毒、木马或勒索软件的文件，感染服务器或客户端系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任意多边形: 形状 594"/>
          <p:cNvSpPr/>
          <p:nvPr/>
        </p:nvSpPr>
        <p:spPr>
          <a:xfrm>
            <a:off x="534600" y="2874600"/>
            <a:ext cx="4713480" cy="936360"/>
          </a:xfrm>
          <a:custGeom>
            <a:avLst/>
            <a:gdLst/>
            <a:ahLst/>
            <a:cxnLst/>
            <a:rect l="0" t="0" r="r" b="b"/>
            <a:pathLst>
              <a:path w="13093" h="2601">
                <a:moveTo>
                  <a:pt x="0" y="0"/>
                </a:moveTo>
                <a:lnTo>
                  <a:pt x="13093" y="0"/>
                </a:lnTo>
                <a:lnTo>
                  <a:pt x="13093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任意多边形: 形状 595"/>
          <p:cNvSpPr/>
          <p:nvPr/>
        </p:nvSpPr>
        <p:spPr>
          <a:xfrm>
            <a:off x="534600" y="2874600"/>
            <a:ext cx="25560" cy="936360"/>
          </a:xfrm>
          <a:custGeom>
            <a:avLst/>
            <a:gdLst/>
            <a:ahLst/>
            <a:cxnLst/>
            <a:rect l="0" t="0" r="r" b="b"/>
            <a:pathLst>
              <a:path w="71" h="2601">
                <a:moveTo>
                  <a:pt x="0" y="0"/>
                </a:moveTo>
                <a:lnTo>
                  <a:pt x="71" y="0"/>
                </a:lnTo>
                <a:lnTo>
                  <a:pt x="71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任意多边形: 形状 596"/>
          <p:cNvSpPr/>
          <p:nvPr/>
        </p:nvSpPr>
        <p:spPr>
          <a:xfrm>
            <a:off x="693360" y="3008160"/>
            <a:ext cx="451800" cy="434880"/>
          </a:xfrm>
          <a:custGeom>
            <a:avLst/>
            <a:gdLst/>
            <a:ahLst/>
            <a:cxnLst/>
            <a:rect l="0" t="0" r="r" b="b"/>
            <a:pathLst>
              <a:path w="1255" h="1208">
                <a:moveTo>
                  <a:pt x="1255" y="604"/>
                </a:moveTo>
                <a:cubicBezTo>
                  <a:pt x="1255" y="624"/>
                  <a:pt x="1254" y="643"/>
                  <a:pt x="1252" y="663"/>
                </a:cubicBezTo>
                <a:cubicBezTo>
                  <a:pt x="1250" y="683"/>
                  <a:pt x="1247" y="703"/>
                  <a:pt x="1243" y="722"/>
                </a:cubicBezTo>
                <a:cubicBezTo>
                  <a:pt x="1239" y="742"/>
                  <a:pt x="1234" y="761"/>
                  <a:pt x="1228" y="780"/>
                </a:cubicBezTo>
                <a:cubicBezTo>
                  <a:pt x="1222" y="799"/>
                  <a:pt x="1215" y="817"/>
                  <a:pt x="1206" y="836"/>
                </a:cubicBezTo>
                <a:cubicBezTo>
                  <a:pt x="1198" y="854"/>
                  <a:pt x="1189" y="872"/>
                  <a:pt x="1180" y="889"/>
                </a:cubicBezTo>
                <a:cubicBezTo>
                  <a:pt x="1170" y="907"/>
                  <a:pt x="1159" y="924"/>
                  <a:pt x="1148" y="940"/>
                </a:cubicBezTo>
                <a:cubicBezTo>
                  <a:pt x="1137" y="956"/>
                  <a:pt x="1124" y="972"/>
                  <a:pt x="1111" y="988"/>
                </a:cubicBezTo>
                <a:cubicBezTo>
                  <a:pt x="1098" y="1003"/>
                  <a:pt x="1085" y="1018"/>
                  <a:pt x="1070" y="1032"/>
                </a:cubicBezTo>
                <a:cubicBezTo>
                  <a:pt x="1056" y="1045"/>
                  <a:pt x="1040" y="1059"/>
                  <a:pt x="1025" y="1071"/>
                </a:cubicBezTo>
                <a:cubicBezTo>
                  <a:pt x="1009" y="1084"/>
                  <a:pt x="992" y="1096"/>
                  <a:pt x="975" y="1107"/>
                </a:cubicBezTo>
                <a:cubicBezTo>
                  <a:pt x="958" y="1118"/>
                  <a:pt x="940" y="1128"/>
                  <a:pt x="922" y="1137"/>
                </a:cubicBezTo>
                <a:cubicBezTo>
                  <a:pt x="904" y="1146"/>
                  <a:pt x="886" y="1155"/>
                  <a:pt x="867" y="1162"/>
                </a:cubicBezTo>
                <a:cubicBezTo>
                  <a:pt x="848" y="1170"/>
                  <a:pt x="829" y="1177"/>
                  <a:pt x="809" y="1182"/>
                </a:cubicBezTo>
                <a:cubicBezTo>
                  <a:pt x="789" y="1188"/>
                  <a:pt x="769" y="1193"/>
                  <a:pt x="749" y="1197"/>
                </a:cubicBezTo>
                <a:cubicBezTo>
                  <a:pt x="729" y="1201"/>
                  <a:pt x="709" y="1203"/>
                  <a:pt x="688" y="1205"/>
                </a:cubicBezTo>
                <a:cubicBezTo>
                  <a:pt x="668" y="1207"/>
                  <a:pt x="647" y="1208"/>
                  <a:pt x="627" y="1208"/>
                </a:cubicBezTo>
                <a:cubicBezTo>
                  <a:pt x="606" y="1208"/>
                  <a:pt x="586" y="1207"/>
                  <a:pt x="566" y="1205"/>
                </a:cubicBezTo>
                <a:cubicBezTo>
                  <a:pt x="545" y="1203"/>
                  <a:pt x="525" y="1201"/>
                  <a:pt x="505" y="1197"/>
                </a:cubicBezTo>
                <a:cubicBezTo>
                  <a:pt x="485" y="1193"/>
                  <a:pt x="465" y="1188"/>
                  <a:pt x="445" y="1182"/>
                </a:cubicBezTo>
                <a:cubicBezTo>
                  <a:pt x="425" y="1177"/>
                  <a:pt x="406" y="1170"/>
                  <a:pt x="387" y="1162"/>
                </a:cubicBezTo>
                <a:cubicBezTo>
                  <a:pt x="368" y="1155"/>
                  <a:pt x="350" y="1146"/>
                  <a:pt x="331" y="1137"/>
                </a:cubicBezTo>
                <a:cubicBezTo>
                  <a:pt x="313" y="1128"/>
                  <a:pt x="296" y="1118"/>
                  <a:pt x="279" y="1107"/>
                </a:cubicBezTo>
                <a:cubicBezTo>
                  <a:pt x="262" y="1096"/>
                  <a:pt x="245" y="1084"/>
                  <a:pt x="229" y="1071"/>
                </a:cubicBezTo>
                <a:cubicBezTo>
                  <a:pt x="213" y="1059"/>
                  <a:pt x="198" y="1045"/>
                  <a:pt x="184" y="1032"/>
                </a:cubicBezTo>
                <a:cubicBezTo>
                  <a:pt x="169" y="1018"/>
                  <a:pt x="155" y="1003"/>
                  <a:pt x="142" y="988"/>
                </a:cubicBezTo>
                <a:cubicBezTo>
                  <a:pt x="129" y="972"/>
                  <a:pt x="117" y="956"/>
                  <a:pt x="106" y="940"/>
                </a:cubicBezTo>
                <a:cubicBezTo>
                  <a:pt x="94" y="924"/>
                  <a:pt x="84" y="907"/>
                  <a:pt x="74" y="889"/>
                </a:cubicBezTo>
                <a:cubicBezTo>
                  <a:pt x="65" y="872"/>
                  <a:pt x="56" y="854"/>
                  <a:pt x="48" y="836"/>
                </a:cubicBezTo>
                <a:cubicBezTo>
                  <a:pt x="40" y="817"/>
                  <a:pt x="33" y="799"/>
                  <a:pt x="27" y="780"/>
                </a:cubicBezTo>
                <a:cubicBezTo>
                  <a:pt x="21" y="761"/>
                  <a:pt x="16" y="742"/>
                  <a:pt x="12" y="722"/>
                </a:cubicBezTo>
                <a:cubicBezTo>
                  <a:pt x="8" y="703"/>
                  <a:pt x="5" y="683"/>
                  <a:pt x="3" y="663"/>
                </a:cubicBezTo>
                <a:cubicBezTo>
                  <a:pt x="1" y="643"/>
                  <a:pt x="0" y="624"/>
                  <a:pt x="0" y="604"/>
                </a:cubicBezTo>
                <a:cubicBezTo>
                  <a:pt x="0" y="584"/>
                  <a:pt x="1" y="564"/>
                  <a:pt x="3" y="545"/>
                </a:cubicBezTo>
                <a:cubicBezTo>
                  <a:pt x="5" y="525"/>
                  <a:pt x="8" y="505"/>
                  <a:pt x="12" y="486"/>
                </a:cubicBezTo>
                <a:cubicBezTo>
                  <a:pt x="16" y="467"/>
                  <a:pt x="21" y="447"/>
                  <a:pt x="27" y="429"/>
                </a:cubicBezTo>
                <a:cubicBezTo>
                  <a:pt x="33" y="410"/>
                  <a:pt x="40" y="391"/>
                  <a:pt x="48" y="373"/>
                </a:cubicBezTo>
                <a:cubicBezTo>
                  <a:pt x="56" y="355"/>
                  <a:pt x="65" y="337"/>
                  <a:pt x="74" y="319"/>
                </a:cubicBezTo>
                <a:cubicBezTo>
                  <a:pt x="84" y="302"/>
                  <a:pt x="94" y="285"/>
                  <a:pt x="106" y="268"/>
                </a:cubicBezTo>
                <a:cubicBezTo>
                  <a:pt x="117" y="252"/>
                  <a:pt x="129" y="236"/>
                  <a:pt x="142" y="221"/>
                </a:cubicBezTo>
                <a:cubicBezTo>
                  <a:pt x="155" y="206"/>
                  <a:pt x="169" y="191"/>
                  <a:pt x="184" y="177"/>
                </a:cubicBezTo>
                <a:cubicBezTo>
                  <a:pt x="198" y="163"/>
                  <a:pt x="213" y="150"/>
                  <a:pt x="229" y="137"/>
                </a:cubicBezTo>
                <a:cubicBezTo>
                  <a:pt x="245" y="125"/>
                  <a:pt x="262" y="113"/>
                  <a:pt x="279" y="102"/>
                </a:cubicBezTo>
                <a:cubicBezTo>
                  <a:pt x="296" y="91"/>
                  <a:pt x="313" y="81"/>
                  <a:pt x="331" y="71"/>
                </a:cubicBezTo>
                <a:cubicBezTo>
                  <a:pt x="350" y="62"/>
                  <a:pt x="368" y="54"/>
                  <a:pt x="387" y="46"/>
                </a:cubicBezTo>
                <a:cubicBezTo>
                  <a:pt x="406" y="39"/>
                  <a:pt x="425" y="32"/>
                  <a:pt x="445" y="26"/>
                </a:cubicBezTo>
                <a:cubicBezTo>
                  <a:pt x="465" y="20"/>
                  <a:pt x="485" y="16"/>
                  <a:pt x="505" y="12"/>
                </a:cubicBezTo>
                <a:cubicBezTo>
                  <a:pt x="525" y="8"/>
                  <a:pt x="545" y="5"/>
                  <a:pt x="566" y="3"/>
                </a:cubicBezTo>
                <a:cubicBezTo>
                  <a:pt x="586" y="1"/>
                  <a:pt x="606" y="0"/>
                  <a:pt x="627" y="0"/>
                </a:cubicBezTo>
                <a:cubicBezTo>
                  <a:pt x="647" y="0"/>
                  <a:pt x="668" y="1"/>
                  <a:pt x="688" y="3"/>
                </a:cubicBezTo>
                <a:cubicBezTo>
                  <a:pt x="709" y="5"/>
                  <a:pt x="729" y="8"/>
                  <a:pt x="749" y="12"/>
                </a:cubicBezTo>
                <a:cubicBezTo>
                  <a:pt x="769" y="16"/>
                  <a:pt x="789" y="20"/>
                  <a:pt x="809" y="26"/>
                </a:cubicBezTo>
                <a:cubicBezTo>
                  <a:pt x="829" y="32"/>
                  <a:pt x="848" y="39"/>
                  <a:pt x="867" y="46"/>
                </a:cubicBezTo>
                <a:cubicBezTo>
                  <a:pt x="886" y="54"/>
                  <a:pt x="904" y="62"/>
                  <a:pt x="922" y="71"/>
                </a:cubicBezTo>
                <a:cubicBezTo>
                  <a:pt x="940" y="81"/>
                  <a:pt x="958" y="91"/>
                  <a:pt x="975" y="102"/>
                </a:cubicBezTo>
                <a:cubicBezTo>
                  <a:pt x="992" y="113"/>
                  <a:pt x="1009" y="125"/>
                  <a:pt x="1025" y="137"/>
                </a:cubicBezTo>
                <a:cubicBezTo>
                  <a:pt x="1040" y="150"/>
                  <a:pt x="1056" y="163"/>
                  <a:pt x="1070" y="177"/>
                </a:cubicBezTo>
                <a:cubicBezTo>
                  <a:pt x="1085" y="191"/>
                  <a:pt x="1098" y="206"/>
                  <a:pt x="1111" y="221"/>
                </a:cubicBezTo>
                <a:cubicBezTo>
                  <a:pt x="1124" y="236"/>
                  <a:pt x="1137" y="252"/>
                  <a:pt x="1148" y="268"/>
                </a:cubicBezTo>
                <a:cubicBezTo>
                  <a:pt x="1159" y="285"/>
                  <a:pt x="1170" y="302"/>
                  <a:pt x="1180" y="319"/>
                </a:cubicBezTo>
                <a:cubicBezTo>
                  <a:pt x="1189" y="337"/>
                  <a:pt x="1198" y="355"/>
                  <a:pt x="1206" y="373"/>
                </a:cubicBezTo>
                <a:cubicBezTo>
                  <a:pt x="1215" y="391"/>
                  <a:pt x="1222" y="410"/>
                  <a:pt x="1228" y="429"/>
                </a:cubicBezTo>
                <a:cubicBezTo>
                  <a:pt x="1234" y="447"/>
                  <a:pt x="1239" y="467"/>
                  <a:pt x="1243" y="486"/>
                </a:cubicBezTo>
                <a:cubicBezTo>
                  <a:pt x="1247" y="505"/>
                  <a:pt x="1250" y="525"/>
                  <a:pt x="1252" y="545"/>
                </a:cubicBezTo>
                <a:cubicBezTo>
                  <a:pt x="1254" y="564"/>
                  <a:pt x="1255" y="584"/>
                  <a:pt x="1255" y="604"/>
                </a:cubicBezTo>
                <a:close/>
              </a:path>
            </a:pathLst>
          </a:custGeom>
          <a:solidFill>
            <a:srgbClr val="FF572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98" name="图片 597"/>
          <p:cNvPicPr/>
          <p:nvPr/>
        </p:nvPicPr>
        <p:blipFill>
          <a:blip r:embed="rId5"/>
          <a:stretch/>
        </p:blipFill>
        <p:spPr>
          <a:xfrm>
            <a:off x="793800" y="310860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9" name="文本框 598"/>
          <p:cNvSpPr txBox="1"/>
          <p:nvPr/>
        </p:nvSpPr>
        <p:spPr>
          <a:xfrm>
            <a:off x="6167160" y="23533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统，造成数据泄露或系统破坏。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1278720" y="3022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远程代码执行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文本框 600"/>
          <p:cNvSpPr txBox="1"/>
          <p:nvPr/>
        </p:nvSpPr>
        <p:spPr>
          <a:xfrm>
            <a:off x="1278720" y="32889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通过上传恶意脚本文件（如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文本框 601"/>
          <p:cNvSpPr txBox="1"/>
          <p:nvPr/>
        </p:nvSpPr>
        <p:spPr>
          <a:xfrm>
            <a:off x="2883240" y="3293640"/>
            <a:ext cx="2631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PHP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文本框 602"/>
          <p:cNvSpPr txBox="1"/>
          <p:nvPr/>
        </p:nvSpPr>
        <p:spPr>
          <a:xfrm>
            <a:off x="3144960" y="3288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文本框 603"/>
          <p:cNvSpPr txBox="1"/>
          <p:nvPr/>
        </p:nvSpPr>
        <p:spPr>
          <a:xfrm>
            <a:off x="3278520" y="3293640"/>
            <a:ext cx="258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ASP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3535560" y="3288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文本框 605"/>
          <p:cNvSpPr txBox="1"/>
          <p:nvPr/>
        </p:nvSpPr>
        <p:spPr>
          <a:xfrm>
            <a:off x="3669120" y="3293640"/>
            <a:ext cx="2062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JSP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3874320" y="32889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文件），攻击者可能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任意多边形: 形状 607"/>
          <p:cNvSpPr/>
          <p:nvPr/>
        </p:nvSpPr>
        <p:spPr>
          <a:xfrm>
            <a:off x="5448240" y="2874600"/>
            <a:ext cx="4713840" cy="936360"/>
          </a:xfrm>
          <a:custGeom>
            <a:avLst/>
            <a:gdLst/>
            <a:ahLst/>
            <a:cxnLst/>
            <a:rect l="0" t="0" r="r" b="b"/>
            <a:pathLst>
              <a:path w="13094" h="2601">
                <a:moveTo>
                  <a:pt x="0" y="0"/>
                </a:moveTo>
                <a:lnTo>
                  <a:pt x="13094" y="0"/>
                </a:lnTo>
                <a:lnTo>
                  <a:pt x="13094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任意多边形: 形状 608"/>
          <p:cNvSpPr/>
          <p:nvPr/>
        </p:nvSpPr>
        <p:spPr>
          <a:xfrm>
            <a:off x="5448240" y="2874600"/>
            <a:ext cx="25560" cy="936360"/>
          </a:xfrm>
          <a:custGeom>
            <a:avLst/>
            <a:gdLst/>
            <a:ahLst/>
            <a:cxnLst/>
            <a:rect l="0" t="0" r="r" b="b"/>
            <a:pathLst>
              <a:path w="71" h="2601">
                <a:moveTo>
                  <a:pt x="0" y="0"/>
                </a:moveTo>
                <a:lnTo>
                  <a:pt x="71" y="0"/>
                </a:lnTo>
                <a:lnTo>
                  <a:pt x="71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任意多边形: 形状 609"/>
          <p:cNvSpPr/>
          <p:nvPr/>
        </p:nvSpPr>
        <p:spPr>
          <a:xfrm>
            <a:off x="5607000" y="3008160"/>
            <a:ext cx="351360" cy="434880"/>
          </a:xfrm>
          <a:custGeom>
            <a:avLst/>
            <a:gdLst/>
            <a:ahLst/>
            <a:cxnLst/>
            <a:rect l="0" t="0" r="r" b="b"/>
            <a:pathLst>
              <a:path w="976" h="1208">
                <a:moveTo>
                  <a:pt x="976" y="604"/>
                </a:moveTo>
                <a:cubicBezTo>
                  <a:pt x="976" y="643"/>
                  <a:pt x="973" y="683"/>
                  <a:pt x="967" y="722"/>
                </a:cubicBezTo>
                <a:cubicBezTo>
                  <a:pt x="961" y="761"/>
                  <a:pt x="952" y="799"/>
                  <a:pt x="939" y="836"/>
                </a:cubicBezTo>
                <a:cubicBezTo>
                  <a:pt x="927" y="872"/>
                  <a:pt x="912" y="907"/>
                  <a:pt x="894" y="940"/>
                </a:cubicBezTo>
                <a:cubicBezTo>
                  <a:pt x="876" y="973"/>
                  <a:pt x="856" y="1003"/>
                  <a:pt x="834" y="1032"/>
                </a:cubicBezTo>
                <a:cubicBezTo>
                  <a:pt x="811" y="1060"/>
                  <a:pt x="786" y="1085"/>
                  <a:pt x="760" y="1107"/>
                </a:cubicBezTo>
                <a:cubicBezTo>
                  <a:pt x="733" y="1129"/>
                  <a:pt x="705" y="1147"/>
                  <a:pt x="675" y="1162"/>
                </a:cubicBezTo>
                <a:cubicBezTo>
                  <a:pt x="646" y="1178"/>
                  <a:pt x="615" y="1189"/>
                  <a:pt x="584" y="1197"/>
                </a:cubicBezTo>
                <a:cubicBezTo>
                  <a:pt x="553" y="1204"/>
                  <a:pt x="521" y="1208"/>
                  <a:pt x="488" y="1208"/>
                </a:cubicBezTo>
                <a:cubicBezTo>
                  <a:pt x="456" y="1208"/>
                  <a:pt x="424" y="1204"/>
                  <a:pt x="393" y="1197"/>
                </a:cubicBezTo>
                <a:cubicBezTo>
                  <a:pt x="361" y="1189"/>
                  <a:pt x="331" y="1178"/>
                  <a:pt x="301" y="1162"/>
                </a:cubicBezTo>
                <a:cubicBezTo>
                  <a:pt x="272" y="1147"/>
                  <a:pt x="244" y="1129"/>
                  <a:pt x="217" y="1107"/>
                </a:cubicBezTo>
                <a:cubicBezTo>
                  <a:pt x="190" y="1085"/>
                  <a:pt x="166" y="1060"/>
                  <a:pt x="143" y="1032"/>
                </a:cubicBezTo>
                <a:cubicBezTo>
                  <a:pt x="121" y="1003"/>
                  <a:pt x="100" y="973"/>
                  <a:pt x="83" y="940"/>
                </a:cubicBezTo>
                <a:cubicBezTo>
                  <a:pt x="65" y="907"/>
                  <a:pt x="50" y="872"/>
                  <a:pt x="38" y="836"/>
                </a:cubicBezTo>
                <a:cubicBezTo>
                  <a:pt x="25" y="799"/>
                  <a:pt x="16" y="761"/>
                  <a:pt x="10" y="722"/>
                </a:cubicBezTo>
                <a:cubicBezTo>
                  <a:pt x="4" y="683"/>
                  <a:pt x="0" y="643"/>
                  <a:pt x="0" y="604"/>
                </a:cubicBezTo>
                <a:cubicBezTo>
                  <a:pt x="0" y="564"/>
                  <a:pt x="4" y="525"/>
                  <a:pt x="10" y="486"/>
                </a:cubicBezTo>
                <a:cubicBezTo>
                  <a:pt x="16" y="447"/>
                  <a:pt x="25" y="409"/>
                  <a:pt x="38" y="373"/>
                </a:cubicBezTo>
                <a:cubicBezTo>
                  <a:pt x="50" y="336"/>
                  <a:pt x="65" y="301"/>
                  <a:pt x="83" y="268"/>
                </a:cubicBezTo>
                <a:cubicBezTo>
                  <a:pt x="100" y="235"/>
                  <a:pt x="121" y="205"/>
                  <a:pt x="143" y="177"/>
                </a:cubicBezTo>
                <a:cubicBezTo>
                  <a:pt x="166" y="149"/>
                  <a:pt x="190" y="124"/>
                  <a:pt x="217" y="102"/>
                </a:cubicBezTo>
                <a:cubicBezTo>
                  <a:pt x="244" y="80"/>
                  <a:pt x="272" y="61"/>
                  <a:pt x="301" y="46"/>
                </a:cubicBezTo>
                <a:cubicBezTo>
                  <a:pt x="331" y="31"/>
                  <a:pt x="361" y="20"/>
                  <a:pt x="393" y="12"/>
                </a:cubicBezTo>
                <a:cubicBezTo>
                  <a:pt x="424" y="4"/>
                  <a:pt x="456" y="0"/>
                  <a:pt x="488" y="0"/>
                </a:cubicBezTo>
                <a:cubicBezTo>
                  <a:pt x="521" y="0"/>
                  <a:pt x="553" y="4"/>
                  <a:pt x="584" y="12"/>
                </a:cubicBezTo>
                <a:cubicBezTo>
                  <a:pt x="615" y="20"/>
                  <a:pt x="646" y="31"/>
                  <a:pt x="675" y="46"/>
                </a:cubicBezTo>
                <a:cubicBezTo>
                  <a:pt x="705" y="61"/>
                  <a:pt x="733" y="80"/>
                  <a:pt x="760" y="102"/>
                </a:cubicBezTo>
                <a:cubicBezTo>
                  <a:pt x="786" y="124"/>
                  <a:pt x="811" y="149"/>
                  <a:pt x="834" y="177"/>
                </a:cubicBezTo>
                <a:cubicBezTo>
                  <a:pt x="856" y="205"/>
                  <a:pt x="876" y="235"/>
                  <a:pt x="894" y="268"/>
                </a:cubicBezTo>
                <a:cubicBezTo>
                  <a:pt x="912" y="301"/>
                  <a:pt x="927" y="336"/>
                  <a:pt x="939" y="373"/>
                </a:cubicBezTo>
                <a:cubicBezTo>
                  <a:pt x="952" y="409"/>
                  <a:pt x="961" y="447"/>
                  <a:pt x="967" y="486"/>
                </a:cubicBezTo>
                <a:cubicBezTo>
                  <a:pt x="973" y="525"/>
                  <a:pt x="976" y="564"/>
                  <a:pt x="976" y="604"/>
                </a:cubicBezTo>
                <a:close/>
              </a:path>
            </a:pathLst>
          </a:custGeom>
          <a:solidFill>
            <a:srgbClr val="FF572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11" name="图片 610"/>
          <p:cNvPicPr/>
          <p:nvPr/>
        </p:nvPicPr>
        <p:blipFill>
          <a:blip r:embed="rId6"/>
          <a:stretch/>
        </p:blipFill>
        <p:spPr>
          <a:xfrm>
            <a:off x="5707800" y="31086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2" name="文本框 611"/>
          <p:cNvSpPr txBox="1"/>
          <p:nvPr/>
        </p:nvSpPr>
        <p:spPr>
          <a:xfrm>
            <a:off x="1278720" y="348984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在服务器上执行任意代码，从而控制服务器。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6091920" y="302292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绕过文件类型限制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文本框 613"/>
          <p:cNvSpPr txBox="1"/>
          <p:nvPr/>
        </p:nvSpPr>
        <p:spPr>
          <a:xfrm>
            <a:off x="6091920" y="32889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攻击者通过修改文件扩展名、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7830360" y="3293640"/>
            <a:ext cx="356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MIME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文本框 615"/>
          <p:cNvSpPr txBox="1"/>
          <p:nvPr/>
        </p:nvSpPr>
        <p:spPr>
          <a:xfrm>
            <a:off x="8184960" y="32889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类型或利用服务器配置缺陷，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任意多边形: 形状 616"/>
          <p:cNvSpPr/>
          <p:nvPr/>
        </p:nvSpPr>
        <p:spPr>
          <a:xfrm>
            <a:off x="534600" y="4011120"/>
            <a:ext cx="4713480" cy="936360"/>
          </a:xfrm>
          <a:custGeom>
            <a:avLst/>
            <a:gdLst/>
            <a:ahLst/>
            <a:cxnLst/>
            <a:rect l="0" t="0" r="r" b="b"/>
            <a:pathLst>
              <a:path w="13093" h="2601">
                <a:moveTo>
                  <a:pt x="0" y="0"/>
                </a:moveTo>
                <a:lnTo>
                  <a:pt x="13093" y="0"/>
                </a:lnTo>
                <a:lnTo>
                  <a:pt x="13093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任意多边形: 形状 617"/>
          <p:cNvSpPr/>
          <p:nvPr/>
        </p:nvSpPr>
        <p:spPr>
          <a:xfrm>
            <a:off x="534600" y="4011120"/>
            <a:ext cx="25560" cy="936360"/>
          </a:xfrm>
          <a:custGeom>
            <a:avLst/>
            <a:gdLst/>
            <a:ahLst/>
            <a:cxnLst/>
            <a:rect l="0" t="0" r="r" b="b"/>
            <a:pathLst>
              <a:path w="71" h="2601">
                <a:moveTo>
                  <a:pt x="0" y="0"/>
                </a:moveTo>
                <a:lnTo>
                  <a:pt x="71" y="0"/>
                </a:lnTo>
                <a:lnTo>
                  <a:pt x="71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任意多边形: 形状 618"/>
          <p:cNvSpPr/>
          <p:nvPr/>
        </p:nvSpPr>
        <p:spPr>
          <a:xfrm>
            <a:off x="693360" y="4144680"/>
            <a:ext cx="426600" cy="434880"/>
          </a:xfrm>
          <a:custGeom>
            <a:avLst/>
            <a:gdLst/>
            <a:ahLst/>
            <a:cxnLst/>
            <a:rect l="0" t="0" r="r" b="b"/>
            <a:pathLst>
              <a:path w="1185" h="1208">
                <a:moveTo>
                  <a:pt x="1185" y="604"/>
                </a:moveTo>
                <a:cubicBezTo>
                  <a:pt x="1185" y="623"/>
                  <a:pt x="1184" y="643"/>
                  <a:pt x="1182" y="663"/>
                </a:cubicBezTo>
                <a:cubicBezTo>
                  <a:pt x="1180" y="683"/>
                  <a:pt x="1177" y="702"/>
                  <a:pt x="1174" y="721"/>
                </a:cubicBezTo>
                <a:cubicBezTo>
                  <a:pt x="1170" y="741"/>
                  <a:pt x="1165" y="760"/>
                  <a:pt x="1160" y="779"/>
                </a:cubicBezTo>
                <a:cubicBezTo>
                  <a:pt x="1154" y="798"/>
                  <a:pt x="1147" y="816"/>
                  <a:pt x="1140" y="835"/>
                </a:cubicBezTo>
                <a:cubicBezTo>
                  <a:pt x="1133" y="853"/>
                  <a:pt x="1124" y="871"/>
                  <a:pt x="1115" y="888"/>
                </a:cubicBezTo>
                <a:cubicBezTo>
                  <a:pt x="1106" y="906"/>
                  <a:pt x="1096" y="923"/>
                  <a:pt x="1085" y="939"/>
                </a:cubicBezTo>
                <a:cubicBezTo>
                  <a:pt x="1075" y="955"/>
                  <a:pt x="1063" y="971"/>
                  <a:pt x="1051" y="987"/>
                </a:cubicBezTo>
                <a:cubicBezTo>
                  <a:pt x="1038" y="1002"/>
                  <a:pt x="1024" y="1017"/>
                  <a:pt x="1011" y="1030"/>
                </a:cubicBezTo>
                <a:cubicBezTo>
                  <a:pt x="997" y="1044"/>
                  <a:pt x="983" y="1058"/>
                  <a:pt x="968" y="1070"/>
                </a:cubicBezTo>
                <a:cubicBezTo>
                  <a:pt x="953" y="1083"/>
                  <a:pt x="937" y="1095"/>
                  <a:pt x="921" y="1106"/>
                </a:cubicBezTo>
                <a:cubicBezTo>
                  <a:pt x="905" y="1117"/>
                  <a:pt x="888" y="1127"/>
                  <a:pt x="871" y="1136"/>
                </a:cubicBezTo>
                <a:cubicBezTo>
                  <a:pt x="854" y="1145"/>
                  <a:pt x="837" y="1154"/>
                  <a:pt x="819" y="1162"/>
                </a:cubicBezTo>
                <a:cubicBezTo>
                  <a:pt x="801" y="1170"/>
                  <a:pt x="782" y="1177"/>
                  <a:pt x="764" y="1182"/>
                </a:cubicBezTo>
                <a:cubicBezTo>
                  <a:pt x="745" y="1188"/>
                  <a:pt x="727" y="1193"/>
                  <a:pt x="708" y="1197"/>
                </a:cubicBezTo>
                <a:cubicBezTo>
                  <a:pt x="689" y="1201"/>
                  <a:pt x="669" y="1203"/>
                  <a:pt x="650" y="1205"/>
                </a:cubicBezTo>
                <a:cubicBezTo>
                  <a:pt x="631" y="1207"/>
                  <a:pt x="612" y="1208"/>
                  <a:pt x="592" y="1208"/>
                </a:cubicBezTo>
                <a:cubicBezTo>
                  <a:pt x="573" y="1208"/>
                  <a:pt x="553" y="1207"/>
                  <a:pt x="534" y="1205"/>
                </a:cubicBezTo>
                <a:cubicBezTo>
                  <a:pt x="515" y="1203"/>
                  <a:pt x="496" y="1201"/>
                  <a:pt x="477" y="1197"/>
                </a:cubicBezTo>
                <a:cubicBezTo>
                  <a:pt x="458" y="1193"/>
                  <a:pt x="439" y="1188"/>
                  <a:pt x="420" y="1182"/>
                </a:cubicBezTo>
                <a:cubicBezTo>
                  <a:pt x="402" y="1177"/>
                  <a:pt x="384" y="1170"/>
                  <a:pt x="366" y="1162"/>
                </a:cubicBezTo>
                <a:cubicBezTo>
                  <a:pt x="348" y="1154"/>
                  <a:pt x="330" y="1145"/>
                  <a:pt x="313" y="1136"/>
                </a:cubicBezTo>
                <a:cubicBezTo>
                  <a:pt x="296" y="1127"/>
                  <a:pt x="279" y="1117"/>
                  <a:pt x="263" y="1106"/>
                </a:cubicBezTo>
                <a:cubicBezTo>
                  <a:pt x="247" y="1095"/>
                  <a:pt x="232" y="1083"/>
                  <a:pt x="217" y="1070"/>
                </a:cubicBezTo>
                <a:cubicBezTo>
                  <a:pt x="202" y="1058"/>
                  <a:pt x="187" y="1044"/>
                  <a:pt x="174" y="1030"/>
                </a:cubicBezTo>
                <a:cubicBezTo>
                  <a:pt x="160" y="1017"/>
                  <a:pt x="147" y="1002"/>
                  <a:pt x="135" y="987"/>
                </a:cubicBezTo>
                <a:cubicBezTo>
                  <a:pt x="122" y="971"/>
                  <a:pt x="111" y="955"/>
                  <a:pt x="100" y="939"/>
                </a:cubicBezTo>
                <a:cubicBezTo>
                  <a:pt x="89" y="923"/>
                  <a:pt x="79" y="906"/>
                  <a:pt x="70" y="888"/>
                </a:cubicBezTo>
                <a:cubicBezTo>
                  <a:pt x="61" y="871"/>
                  <a:pt x="53" y="853"/>
                  <a:pt x="45" y="835"/>
                </a:cubicBezTo>
                <a:cubicBezTo>
                  <a:pt x="38" y="816"/>
                  <a:pt x="31" y="798"/>
                  <a:pt x="26" y="779"/>
                </a:cubicBezTo>
                <a:cubicBezTo>
                  <a:pt x="20" y="760"/>
                  <a:pt x="15" y="741"/>
                  <a:pt x="12" y="721"/>
                </a:cubicBezTo>
                <a:cubicBezTo>
                  <a:pt x="8" y="702"/>
                  <a:pt x="5" y="683"/>
                  <a:pt x="3" y="663"/>
                </a:cubicBezTo>
                <a:cubicBezTo>
                  <a:pt x="1" y="643"/>
                  <a:pt x="0" y="623"/>
                  <a:pt x="0" y="604"/>
                </a:cubicBezTo>
                <a:cubicBezTo>
                  <a:pt x="0" y="584"/>
                  <a:pt x="1" y="564"/>
                  <a:pt x="3" y="545"/>
                </a:cubicBezTo>
                <a:cubicBezTo>
                  <a:pt x="5" y="525"/>
                  <a:pt x="8" y="505"/>
                  <a:pt x="12" y="486"/>
                </a:cubicBezTo>
                <a:cubicBezTo>
                  <a:pt x="15" y="467"/>
                  <a:pt x="20" y="447"/>
                  <a:pt x="26" y="429"/>
                </a:cubicBezTo>
                <a:cubicBezTo>
                  <a:pt x="31" y="410"/>
                  <a:pt x="38" y="391"/>
                  <a:pt x="45" y="373"/>
                </a:cubicBezTo>
                <a:cubicBezTo>
                  <a:pt x="53" y="354"/>
                  <a:pt x="61" y="337"/>
                  <a:pt x="70" y="319"/>
                </a:cubicBezTo>
                <a:cubicBezTo>
                  <a:pt x="79" y="302"/>
                  <a:pt x="89" y="285"/>
                  <a:pt x="100" y="268"/>
                </a:cubicBezTo>
                <a:cubicBezTo>
                  <a:pt x="111" y="252"/>
                  <a:pt x="122" y="236"/>
                  <a:pt x="135" y="221"/>
                </a:cubicBezTo>
                <a:cubicBezTo>
                  <a:pt x="147" y="206"/>
                  <a:pt x="160" y="191"/>
                  <a:pt x="174" y="177"/>
                </a:cubicBezTo>
                <a:cubicBezTo>
                  <a:pt x="187" y="163"/>
                  <a:pt x="202" y="150"/>
                  <a:pt x="217" y="137"/>
                </a:cubicBezTo>
                <a:cubicBezTo>
                  <a:pt x="232" y="125"/>
                  <a:pt x="247" y="113"/>
                  <a:pt x="263" y="102"/>
                </a:cubicBezTo>
                <a:cubicBezTo>
                  <a:pt x="279" y="91"/>
                  <a:pt x="296" y="81"/>
                  <a:pt x="313" y="71"/>
                </a:cubicBezTo>
                <a:cubicBezTo>
                  <a:pt x="330" y="62"/>
                  <a:pt x="348" y="54"/>
                  <a:pt x="366" y="46"/>
                </a:cubicBezTo>
                <a:cubicBezTo>
                  <a:pt x="384" y="39"/>
                  <a:pt x="402" y="32"/>
                  <a:pt x="420" y="26"/>
                </a:cubicBezTo>
                <a:cubicBezTo>
                  <a:pt x="439" y="20"/>
                  <a:pt x="458" y="16"/>
                  <a:pt x="477" y="12"/>
                </a:cubicBezTo>
                <a:cubicBezTo>
                  <a:pt x="496" y="8"/>
                  <a:pt x="515" y="5"/>
                  <a:pt x="534" y="3"/>
                </a:cubicBezTo>
                <a:cubicBezTo>
                  <a:pt x="553" y="1"/>
                  <a:pt x="573" y="0"/>
                  <a:pt x="592" y="0"/>
                </a:cubicBezTo>
                <a:cubicBezTo>
                  <a:pt x="612" y="0"/>
                  <a:pt x="631" y="1"/>
                  <a:pt x="650" y="3"/>
                </a:cubicBezTo>
                <a:cubicBezTo>
                  <a:pt x="669" y="5"/>
                  <a:pt x="689" y="8"/>
                  <a:pt x="708" y="12"/>
                </a:cubicBezTo>
                <a:cubicBezTo>
                  <a:pt x="727" y="16"/>
                  <a:pt x="745" y="20"/>
                  <a:pt x="764" y="26"/>
                </a:cubicBezTo>
                <a:cubicBezTo>
                  <a:pt x="782" y="32"/>
                  <a:pt x="801" y="39"/>
                  <a:pt x="819" y="46"/>
                </a:cubicBezTo>
                <a:cubicBezTo>
                  <a:pt x="837" y="54"/>
                  <a:pt x="854" y="62"/>
                  <a:pt x="871" y="71"/>
                </a:cubicBezTo>
                <a:cubicBezTo>
                  <a:pt x="888" y="81"/>
                  <a:pt x="905" y="91"/>
                  <a:pt x="921" y="102"/>
                </a:cubicBezTo>
                <a:cubicBezTo>
                  <a:pt x="937" y="113"/>
                  <a:pt x="953" y="125"/>
                  <a:pt x="968" y="137"/>
                </a:cubicBezTo>
                <a:cubicBezTo>
                  <a:pt x="983" y="150"/>
                  <a:pt x="997" y="163"/>
                  <a:pt x="1011" y="177"/>
                </a:cubicBezTo>
                <a:cubicBezTo>
                  <a:pt x="1024" y="191"/>
                  <a:pt x="1038" y="206"/>
                  <a:pt x="1051" y="221"/>
                </a:cubicBezTo>
                <a:cubicBezTo>
                  <a:pt x="1063" y="236"/>
                  <a:pt x="1075" y="252"/>
                  <a:pt x="1085" y="268"/>
                </a:cubicBezTo>
                <a:cubicBezTo>
                  <a:pt x="1096" y="285"/>
                  <a:pt x="1106" y="302"/>
                  <a:pt x="1115" y="319"/>
                </a:cubicBezTo>
                <a:cubicBezTo>
                  <a:pt x="1124" y="337"/>
                  <a:pt x="1133" y="354"/>
                  <a:pt x="1140" y="373"/>
                </a:cubicBezTo>
                <a:cubicBezTo>
                  <a:pt x="1147" y="391"/>
                  <a:pt x="1154" y="410"/>
                  <a:pt x="1160" y="429"/>
                </a:cubicBezTo>
                <a:cubicBezTo>
                  <a:pt x="1165" y="447"/>
                  <a:pt x="1170" y="467"/>
                  <a:pt x="1174" y="486"/>
                </a:cubicBezTo>
                <a:cubicBezTo>
                  <a:pt x="1177" y="505"/>
                  <a:pt x="1180" y="525"/>
                  <a:pt x="1182" y="545"/>
                </a:cubicBezTo>
                <a:cubicBezTo>
                  <a:pt x="1184" y="564"/>
                  <a:pt x="1185" y="584"/>
                  <a:pt x="1185" y="604"/>
                </a:cubicBezTo>
                <a:close/>
              </a:path>
            </a:pathLst>
          </a:custGeom>
          <a:solidFill>
            <a:srgbClr val="FF572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20" name="图片 619"/>
          <p:cNvPicPr/>
          <p:nvPr/>
        </p:nvPicPr>
        <p:blipFill>
          <a:blip r:embed="rId7"/>
          <a:stretch/>
        </p:blipFill>
        <p:spPr>
          <a:xfrm>
            <a:off x="793800" y="424512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1" name="文本框 620"/>
          <p:cNvSpPr txBox="1"/>
          <p:nvPr/>
        </p:nvSpPr>
        <p:spPr>
          <a:xfrm>
            <a:off x="6091920" y="348984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绕过前端或后端的文件类型校验。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文本框 621"/>
          <p:cNvSpPr txBox="1"/>
          <p:nvPr/>
        </p:nvSpPr>
        <p:spPr>
          <a:xfrm>
            <a:off x="1253520" y="41594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目录遍历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文本框 622"/>
          <p:cNvSpPr txBox="1"/>
          <p:nvPr/>
        </p:nvSpPr>
        <p:spPr>
          <a:xfrm>
            <a:off x="1922040" y="416520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/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1983240" y="41594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路径篡改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1253520" y="44254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攻击者通过文件名中的特殊字符（如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文本框 625"/>
          <p:cNvSpPr txBox="1"/>
          <p:nvPr/>
        </p:nvSpPr>
        <p:spPr>
          <a:xfrm>
            <a:off x="3393000" y="4430160"/>
            <a:ext cx="2545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"../"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文本框 626"/>
          <p:cNvSpPr txBox="1"/>
          <p:nvPr/>
        </p:nvSpPr>
        <p:spPr>
          <a:xfrm>
            <a:off x="3645720" y="44254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）尝试将文件上传到非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任意多边形: 形状 627"/>
          <p:cNvSpPr/>
          <p:nvPr/>
        </p:nvSpPr>
        <p:spPr>
          <a:xfrm>
            <a:off x="5448240" y="4011120"/>
            <a:ext cx="4713840" cy="936360"/>
          </a:xfrm>
          <a:custGeom>
            <a:avLst/>
            <a:gdLst/>
            <a:ahLst/>
            <a:cxnLst/>
            <a:rect l="0" t="0" r="r" b="b"/>
            <a:pathLst>
              <a:path w="13094" h="2601">
                <a:moveTo>
                  <a:pt x="0" y="0"/>
                </a:moveTo>
                <a:lnTo>
                  <a:pt x="13094" y="0"/>
                </a:lnTo>
                <a:lnTo>
                  <a:pt x="13094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任意多边形: 形状 628"/>
          <p:cNvSpPr/>
          <p:nvPr/>
        </p:nvSpPr>
        <p:spPr>
          <a:xfrm>
            <a:off x="5448240" y="4011120"/>
            <a:ext cx="25560" cy="936360"/>
          </a:xfrm>
          <a:custGeom>
            <a:avLst/>
            <a:gdLst/>
            <a:ahLst/>
            <a:cxnLst/>
            <a:rect l="0" t="0" r="r" b="b"/>
            <a:pathLst>
              <a:path w="71" h="2601">
                <a:moveTo>
                  <a:pt x="0" y="0"/>
                </a:moveTo>
                <a:lnTo>
                  <a:pt x="71" y="0"/>
                </a:lnTo>
                <a:lnTo>
                  <a:pt x="71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任意多边形: 形状 629"/>
          <p:cNvSpPr/>
          <p:nvPr/>
        </p:nvSpPr>
        <p:spPr>
          <a:xfrm>
            <a:off x="5607000" y="4144680"/>
            <a:ext cx="376560" cy="434880"/>
          </a:xfrm>
          <a:custGeom>
            <a:avLst/>
            <a:gdLst/>
            <a:ahLst/>
            <a:cxnLst/>
            <a:rect l="0" t="0" r="r" b="b"/>
            <a:pathLst>
              <a:path w="1046" h="1208">
                <a:moveTo>
                  <a:pt x="1046" y="604"/>
                </a:moveTo>
                <a:cubicBezTo>
                  <a:pt x="1046" y="623"/>
                  <a:pt x="1045" y="643"/>
                  <a:pt x="1044" y="663"/>
                </a:cubicBezTo>
                <a:cubicBezTo>
                  <a:pt x="1042" y="683"/>
                  <a:pt x="1039" y="702"/>
                  <a:pt x="1036" y="721"/>
                </a:cubicBezTo>
                <a:cubicBezTo>
                  <a:pt x="1033" y="741"/>
                  <a:pt x="1029" y="760"/>
                  <a:pt x="1024" y="779"/>
                </a:cubicBezTo>
                <a:cubicBezTo>
                  <a:pt x="1019" y="798"/>
                  <a:pt x="1013" y="816"/>
                  <a:pt x="1006" y="835"/>
                </a:cubicBezTo>
                <a:cubicBezTo>
                  <a:pt x="1000" y="853"/>
                  <a:pt x="992" y="871"/>
                  <a:pt x="984" y="888"/>
                </a:cubicBezTo>
                <a:cubicBezTo>
                  <a:pt x="976" y="906"/>
                  <a:pt x="968" y="923"/>
                  <a:pt x="958" y="939"/>
                </a:cubicBezTo>
                <a:cubicBezTo>
                  <a:pt x="949" y="955"/>
                  <a:pt x="938" y="971"/>
                  <a:pt x="927" y="987"/>
                </a:cubicBezTo>
                <a:cubicBezTo>
                  <a:pt x="917" y="1002"/>
                  <a:pt x="905" y="1017"/>
                  <a:pt x="893" y="1030"/>
                </a:cubicBezTo>
                <a:cubicBezTo>
                  <a:pt x="881" y="1044"/>
                  <a:pt x="868" y="1058"/>
                  <a:pt x="855" y="1070"/>
                </a:cubicBezTo>
                <a:cubicBezTo>
                  <a:pt x="842" y="1083"/>
                  <a:pt x="828" y="1095"/>
                  <a:pt x="814" y="1106"/>
                </a:cubicBezTo>
                <a:cubicBezTo>
                  <a:pt x="800" y="1117"/>
                  <a:pt x="785" y="1127"/>
                  <a:pt x="770" y="1136"/>
                </a:cubicBezTo>
                <a:cubicBezTo>
                  <a:pt x="755" y="1145"/>
                  <a:pt x="739" y="1154"/>
                  <a:pt x="724" y="1162"/>
                </a:cubicBezTo>
                <a:cubicBezTo>
                  <a:pt x="708" y="1170"/>
                  <a:pt x="692" y="1177"/>
                  <a:pt x="675" y="1182"/>
                </a:cubicBezTo>
                <a:cubicBezTo>
                  <a:pt x="659" y="1188"/>
                  <a:pt x="642" y="1193"/>
                  <a:pt x="626" y="1197"/>
                </a:cubicBezTo>
                <a:cubicBezTo>
                  <a:pt x="609" y="1201"/>
                  <a:pt x="591" y="1203"/>
                  <a:pt x="574" y="1205"/>
                </a:cubicBezTo>
                <a:cubicBezTo>
                  <a:pt x="557" y="1207"/>
                  <a:pt x="540" y="1208"/>
                  <a:pt x="523" y="1208"/>
                </a:cubicBezTo>
                <a:cubicBezTo>
                  <a:pt x="506" y="1208"/>
                  <a:pt x="489" y="1207"/>
                  <a:pt x="472" y="1205"/>
                </a:cubicBezTo>
                <a:cubicBezTo>
                  <a:pt x="455" y="1203"/>
                  <a:pt x="438" y="1201"/>
                  <a:pt x="421" y="1197"/>
                </a:cubicBezTo>
                <a:cubicBezTo>
                  <a:pt x="404" y="1193"/>
                  <a:pt x="388" y="1188"/>
                  <a:pt x="371" y="1182"/>
                </a:cubicBezTo>
                <a:cubicBezTo>
                  <a:pt x="355" y="1177"/>
                  <a:pt x="339" y="1170"/>
                  <a:pt x="323" y="1162"/>
                </a:cubicBezTo>
                <a:cubicBezTo>
                  <a:pt x="307" y="1154"/>
                  <a:pt x="292" y="1145"/>
                  <a:pt x="277" y="1136"/>
                </a:cubicBezTo>
                <a:cubicBezTo>
                  <a:pt x="261" y="1127"/>
                  <a:pt x="247" y="1117"/>
                  <a:pt x="233" y="1106"/>
                </a:cubicBezTo>
                <a:cubicBezTo>
                  <a:pt x="218" y="1095"/>
                  <a:pt x="205" y="1083"/>
                  <a:pt x="191" y="1070"/>
                </a:cubicBezTo>
                <a:cubicBezTo>
                  <a:pt x="178" y="1058"/>
                  <a:pt x="166" y="1044"/>
                  <a:pt x="153" y="1030"/>
                </a:cubicBezTo>
                <a:cubicBezTo>
                  <a:pt x="141" y="1017"/>
                  <a:pt x="130" y="1002"/>
                  <a:pt x="119" y="987"/>
                </a:cubicBezTo>
                <a:cubicBezTo>
                  <a:pt x="108" y="971"/>
                  <a:pt x="98" y="955"/>
                  <a:pt x="88" y="939"/>
                </a:cubicBezTo>
                <a:cubicBezTo>
                  <a:pt x="79" y="923"/>
                  <a:pt x="70" y="906"/>
                  <a:pt x="62" y="888"/>
                </a:cubicBezTo>
                <a:cubicBezTo>
                  <a:pt x="54" y="871"/>
                  <a:pt x="47" y="853"/>
                  <a:pt x="40" y="835"/>
                </a:cubicBezTo>
                <a:cubicBezTo>
                  <a:pt x="34" y="816"/>
                  <a:pt x="28" y="798"/>
                  <a:pt x="23" y="779"/>
                </a:cubicBezTo>
                <a:cubicBezTo>
                  <a:pt x="18" y="760"/>
                  <a:pt x="14" y="741"/>
                  <a:pt x="10" y="721"/>
                </a:cubicBezTo>
                <a:cubicBezTo>
                  <a:pt x="7" y="702"/>
                  <a:pt x="5" y="683"/>
                  <a:pt x="3" y="663"/>
                </a:cubicBezTo>
                <a:cubicBezTo>
                  <a:pt x="1" y="643"/>
                  <a:pt x="0" y="623"/>
                  <a:pt x="0" y="604"/>
                </a:cubicBezTo>
                <a:cubicBezTo>
                  <a:pt x="0" y="584"/>
                  <a:pt x="1" y="564"/>
                  <a:pt x="3" y="545"/>
                </a:cubicBezTo>
                <a:cubicBezTo>
                  <a:pt x="5" y="525"/>
                  <a:pt x="7" y="505"/>
                  <a:pt x="10" y="486"/>
                </a:cubicBezTo>
                <a:cubicBezTo>
                  <a:pt x="14" y="467"/>
                  <a:pt x="18" y="447"/>
                  <a:pt x="23" y="429"/>
                </a:cubicBezTo>
                <a:cubicBezTo>
                  <a:pt x="28" y="410"/>
                  <a:pt x="34" y="391"/>
                  <a:pt x="40" y="373"/>
                </a:cubicBezTo>
                <a:cubicBezTo>
                  <a:pt x="47" y="354"/>
                  <a:pt x="54" y="337"/>
                  <a:pt x="62" y="319"/>
                </a:cubicBezTo>
                <a:cubicBezTo>
                  <a:pt x="70" y="302"/>
                  <a:pt x="79" y="285"/>
                  <a:pt x="88" y="268"/>
                </a:cubicBezTo>
                <a:cubicBezTo>
                  <a:pt x="98" y="252"/>
                  <a:pt x="108" y="236"/>
                  <a:pt x="119" y="221"/>
                </a:cubicBezTo>
                <a:cubicBezTo>
                  <a:pt x="130" y="206"/>
                  <a:pt x="141" y="191"/>
                  <a:pt x="153" y="177"/>
                </a:cubicBezTo>
                <a:cubicBezTo>
                  <a:pt x="166" y="163"/>
                  <a:pt x="178" y="150"/>
                  <a:pt x="191" y="137"/>
                </a:cubicBezTo>
                <a:cubicBezTo>
                  <a:pt x="205" y="125"/>
                  <a:pt x="218" y="113"/>
                  <a:pt x="233" y="102"/>
                </a:cubicBezTo>
                <a:cubicBezTo>
                  <a:pt x="247" y="91"/>
                  <a:pt x="261" y="81"/>
                  <a:pt x="277" y="71"/>
                </a:cubicBezTo>
                <a:cubicBezTo>
                  <a:pt x="292" y="62"/>
                  <a:pt x="307" y="54"/>
                  <a:pt x="323" y="46"/>
                </a:cubicBezTo>
                <a:cubicBezTo>
                  <a:pt x="339" y="39"/>
                  <a:pt x="355" y="32"/>
                  <a:pt x="371" y="26"/>
                </a:cubicBezTo>
                <a:cubicBezTo>
                  <a:pt x="388" y="20"/>
                  <a:pt x="404" y="16"/>
                  <a:pt x="421" y="12"/>
                </a:cubicBezTo>
                <a:cubicBezTo>
                  <a:pt x="438" y="8"/>
                  <a:pt x="455" y="5"/>
                  <a:pt x="472" y="3"/>
                </a:cubicBezTo>
                <a:cubicBezTo>
                  <a:pt x="489" y="1"/>
                  <a:pt x="506" y="0"/>
                  <a:pt x="523" y="0"/>
                </a:cubicBezTo>
                <a:cubicBezTo>
                  <a:pt x="540" y="0"/>
                  <a:pt x="557" y="1"/>
                  <a:pt x="574" y="3"/>
                </a:cubicBezTo>
                <a:cubicBezTo>
                  <a:pt x="591" y="5"/>
                  <a:pt x="609" y="8"/>
                  <a:pt x="626" y="12"/>
                </a:cubicBezTo>
                <a:cubicBezTo>
                  <a:pt x="642" y="16"/>
                  <a:pt x="659" y="20"/>
                  <a:pt x="675" y="26"/>
                </a:cubicBezTo>
                <a:cubicBezTo>
                  <a:pt x="692" y="32"/>
                  <a:pt x="708" y="39"/>
                  <a:pt x="724" y="46"/>
                </a:cubicBezTo>
                <a:cubicBezTo>
                  <a:pt x="739" y="54"/>
                  <a:pt x="755" y="62"/>
                  <a:pt x="770" y="71"/>
                </a:cubicBezTo>
                <a:cubicBezTo>
                  <a:pt x="785" y="81"/>
                  <a:pt x="800" y="91"/>
                  <a:pt x="814" y="102"/>
                </a:cubicBezTo>
                <a:cubicBezTo>
                  <a:pt x="828" y="113"/>
                  <a:pt x="842" y="125"/>
                  <a:pt x="855" y="137"/>
                </a:cubicBezTo>
                <a:cubicBezTo>
                  <a:pt x="868" y="150"/>
                  <a:pt x="881" y="163"/>
                  <a:pt x="893" y="177"/>
                </a:cubicBezTo>
                <a:cubicBezTo>
                  <a:pt x="905" y="191"/>
                  <a:pt x="917" y="206"/>
                  <a:pt x="927" y="221"/>
                </a:cubicBezTo>
                <a:cubicBezTo>
                  <a:pt x="938" y="236"/>
                  <a:pt x="949" y="252"/>
                  <a:pt x="958" y="268"/>
                </a:cubicBezTo>
                <a:cubicBezTo>
                  <a:pt x="968" y="285"/>
                  <a:pt x="976" y="302"/>
                  <a:pt x="984" y="319"/>
                </a:cubicBezTo>
                <a:cubicBezTo>
                  <a:pt x="992" y="337"/>
                  <a:pt x="1000" y="354"/>
                  <a:pt x="1006" y="373"/>
                </a:cubicBezTo>
                <a:cubicBezTo>
                  <a:pt x="1013" y="391"/>
                  <a:pt x="1019" y="410"/>
                  <a:pt x="1024" y="429"/>
                </a:cubicBezTo>
                <a:cubicBezTo>
                  <a:pt x="1029" y="447"/>
                  <a:pt x="1033" y="467"/>
                  <a:pt x="1036" y="486"/>
                </a:cubicBezTo>
                <a:cubicBezTo>
                  <a:pt x="1039" y="505"/>
                  <a:pt x="1042" y="525"/>
                  <a:pt x="1044" y="545"/>
                </a:cubicBezTo>
                <a:cubicBezTo>
                  <a:pt x="1045" y="564"/>
                  <a:pt x="1046" y="584"/>
                  <a:pt x="1046" y="604"/>
                </a:cubicBezTo>
                <a:close/>
              </a:path>
            </a:pathLst>
          </a:custGeom>
          <a:solidFill>
            <a:srgbClr val="FF572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31" name="图片 630"/>
          <p:cNvPicPr/>
          <p:nvPr/>
        </p:nvPicPr>
        <p:blipFill>
          <a:blip r:embed="rId8"/>
          <a:stretch/>
        </p:blipFill>
        <p:spPr>
          <a:xfrm>
            <a:off x="5707800" y="42451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2" name="文本框 631"/>
          <p:cNvSpPr txBox="1"/>
          <p:nvPr/>
        </p:nvSpPr>
        <p:spPr>
          <a:xfrm>
            <a:off x="1253520" y="46263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预期目录，甚至覆盖关键系统文件。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6117120" y="41594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信息泄露与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6952680" y="4165200"/>
            <a:ext cx="8672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Webshell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5" name="文本框 634"/>
          <p:cNvSpPr txBox="1"/>
          <p:nvPr/>
        </p:nvSpPr>
        <p:spPr>
          <a:xfrm>
            <a:off x="6117120" y="442548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配置不当可能导致敏感信息泄露；上传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文本框 635"/>
          <p:cNvSpPr txBox="1"/>
          <p:nvPr/>
        </p:nvSpPr>
        <p:spPr>
          <a:xfrm>
            <a:off x="8390160" y="4430160"/>
            <a:ext cx="6127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Webshell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8992440" y="44254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文件使攻击者能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任意多边形: 形状 637"/>
          <p:cNvSpPr/>
          <p:nvPr/>
        </p:nvSpPr>
        <p:spPr>
          <a:xfrm>
            <a:off x="534600" y="5214240"/>
            <a:ext cx="9627480" cy="468360"/>
          </a:xfrm>
          <a:custGeom>
            <a:avLst/>
            <a:gdLst/>
            <a:ahLst/>
            <a:cxnLst/>
            <a:rect l="0" t="0" r="r" b="b"/>
            <a:pathLst>
              <a:path w="26743" h="1301">
                <a:moveTo>
                  <a:pt x="0" y="0"/>
                </a:moveTo>
                <a:lnTo>
                  <a:pt x="26743" y="0"/>
                </a:lnTo>
                <a:lnTo>
                  <a:pt x="26743" y="1301"/>
                </a:lnTo>
                <a:lnTo>
                  <a:pt x="0" y="1301"/>
                </a:lnTo>
                <a:lnTo>
                  <a:pt x="0" y="0"/>
                </a:lnTo>
                <a:close/>
              </a:path>
            </a:pathLst>
          </a:custGeom>
          <a:solidFill>
            <a:srgbClr val="7F1D1D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任意多边形: 形状 638"/>
          <p:cNvSpPr/>
          <p:nvPr/>
        </p:nvSpPr>
        <p:spPr>
          <a:xfrm>
            <a:off x="534600" y="5214240"/>
            <a:ext cx="33840" cy="468360"/>
          </a:xfrm>
          <a:custGeom>
            <a:avLst/>
            <a:gdLst/>
            <a:ahLst/>
            <a:cxnLst/>
            <a:rect l="0" t="0" r="r" b="b"/>
            <a:pathLst>
              <a:path w="94" h="1301">
                <a:moveTo>
                  <a:pt x="0" y="0"/>
                </a:moveTo>
                <a:lnTo>
                  <a:pt x="94" y="0"/>
                </a:lnTo>
                <a:lnTo>
                  <a:pt x="94" y="1301"/>
                </a:lnTo>
                <a:lnTo>
                  <a:pt x="0" y="1301"/>
                </a:lnTo>
                <a:lnTo>
                  <a:pt x="0" y="0"/>
                </a:ln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40" name="图片 639"/>
          <p:cNvPicPr/>
          <p:nvPr/>
        </p:nvPicPr>
        <p:blipFill>
          <a:blip r:embed="rId9"/>
          <a:stretch/>
        </p:blipFill>
        <p:spPr>
          <a:xfrm>
            <a:off x="702000" y="53481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1" name="文本框 640"/>
          <p:cNvSpPr txBox="1"/>
          <p:nvPr/>
        </p:nvSpPr>
        <p:spPr>
          <a:xfrm>
            <a:off x="6117120" y="46263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够远程管理服务器，执行命令和数据库操作。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文本框 641"/>
          <p:cNvSpPr txBox="1"/>
          <p:nvPr/>
        </p:nvSpPr>
        <p:spPr>
          <a:xfrm>
            <a:off x="1036080" y="5361480"/>
            <a:ext cx="5231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文件上传安全风险可能导致数据泄露、系统崩溃、服务中断甚至完全的系统控制权丧失。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文本框 642"/>
          <p:cNvSpPr txBox="1"/>
          <p:nvPr/>
        </p:nvSpPr>
        <p:spPr>
          <a:xfrm>
            <a:off x="534960" y="5845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文本框 643"/>
          <p:cNvSpPr txBox="1"/>
          <p:nvPr/>
        </p:nvSpPr>
        <p:spPr>
          <a:xfrm>
            <a:off x="9750240" y="5849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" name="图片 644"/>
          <p:cNvPicPr/>
          <p:nvPr/>
        </p:nvPicPr>
        <p:blipFill>
          <a:blip r:embed="rId2"/>
          <a:stretch/>
        </p:blipFill>
        <p:spPr>
          <a:xfrm>
            <a:off x="0" y="0"/>
            <a:ext cx="10696320" cy="7052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6" name="任意多边形: 形状 645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文本框 646"/>
          <p:cNvSpPr txBox="1"/>
          <p:nvPr/>
        </p:nvSpPr>
        <p:spPr>
          <a:xfrm>
            <a:off x="534960" y="51264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安全防护措施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任意多边形: 形状 647"/>
          <p:cNvSpPr/>
          <p:nvPr/>
        </p:nvSpPr>
        <p:spPr>
          <a:xfrm>
            <a:off x="534600" y="1671120"/>
            <a:ext cx="3075840" cy="2022840"/>
          </a:xfrm>
          <a:custGeom>
            <a:avLst/>
            <a:gdLst/>
            <a:ahLst/>
            <a:cxnLst/>
            <a:rect l="0" t="0" r="r" b="b"/>
            <a:pathLst>
              <a:path w="8544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5"/>
                  <a:pt x="8429" y="14"/>
                </a:cubicBezTo>
                <a:cubicBezTo>
                  <a:pt x="8452" y="24"/>
                  <a:pt x="8472" y="37"/>
                  <a:pt x="8489" y="55"/>
                </a:cubicBezTo>
                <a:cubicBezTo>
                  <a:pt x="8507" y="72"/>
                  <a:pt x="8520" y="92"/>
                  <a:pt x="8529" y="115"/>
                </a:cubicBezTo>
                <a:cubicBezTo>
                  <a:pt x="8539" y="138"/>
                  <a:pt x="8544" y="161"/>
                  <a:pt x="8544" y="186"/>
                </a:cubicBezTo>
                <a:lnTo>
                  <a:pt x="8544" y="5433"/>
                </a:lnTo>
                <a:cubicBezTo>
                  <a:pt x="8544" y="5458"/>
                  <a:pt x="8539" y="5481"/>
                  <a:pt x="8529" y="5504"/>
                </a:cubicBezTo>
                <a:cubicBezTo>
                  <a:pt x="8520" y="5527"/>
                  <a:pt x="8507" y="5547"/>
                  <a:pt x="8489" y="5564"/>
                </a:cubicBezTo>
                <a:cubicBezTo>
                  <a:pt x="8472" y="5582"/>
                  <a:pt x="8452" y="5595"/>
                  <a:pt x="8429" y="5605"/>
                </a:cubicBezTo>
                <a:cubicBezTo>
                  <a:pt x="8406" y="5614"/>
                  <a:pt x="8382" y="5619"/>
                  <a:pt x="8358" y="5619"/>
                </a:cubicBezTo>
                <a:lnTo>
                  <a:pt x="186" y="5619"/>
                </a:lnTo>
                <a:cubicBezTo>
                  <a:pt x="161" y="5619"/>
                  <a:pt x="138" y="5614"/>
                  <a:pt x="115" y="5605"/>
                </a:cubicBezTo>
                <a:cubicBezTo>
                  <a:pt x="92" y="5595"/>
                  <a:pt x="72" y="5582"/>
                  <a:pt x="55" y="5564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任意多边形: 形状 648"/>
          <p:cNvSpPr/>
          <p:nvPr/>
        </p:nvSpPr>
        <p:spPr>
          <a:xfrm>
            <a:off x="735120" y="183816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2"/>
                </a:moveTo>
                <a:cubicBezTo>
                  <a:pt x="1162" y="601"/>
                  <a:pt x="1161" y="620"/>
                  <a:pt x="1159" y="639"/>
                </a:cubicBezTo>
                <a:cubicBezTo>
                  <a:pt x="1157" y="657"/>
                  <a:pt x="1154" y="676"/>
                  <a:pt x="1151" y="695"/>
                </a:cubicBezTo>
                <a:cubicBezTo>
                  <a:pt x="1147" y="714"/>
                  <a:pt x="1142" y="732"/>
                  <a:pt x="1137" y="750"/>
                </a:cubicBezTo>
                <a:cubicBezTo>
                  <a:pt x="1131" y="768"/>
                  <a:pt x="1125" y="786"/>
                  <a:pt x="1118" y="804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5" y="888"/>
                  <a:pt x="1064" y="904"/>
                </a:cubicBezTo>
                <a:cubicBezTo>
                  <a:pt x="1054" y="920"/>
                  <a:pt x="1042" y="935"/>
                  <a:pt x="1030" y="950"/>
                </a:cubicBezTo>
                <a:cubicBezTo>
                  <a:pt x="1018" y="965"/>
                  <a:pt x="1005" y="979"/>
                  <a:pt x="992" y="992"/>
                </a:cubicBezTo>
                <a:cubicBezTo>
                  <a:pt x="978" y="1005"/>
                  <a:pt x="964" y="1018"/>
                  <a:pt x="950" y="1030"/>
                </a:cubicBezTo>
                <a:cubicBezTo>
                  <a:pt x="935" y="1042"/>
                  <a:pt x="920" y="1054"/>
                  <a:pt x="904" y="1064"/>
                </a:cubicBezTo>
                <a:cubicBezTo>
                  <a:pt x="888" y="1075"/>
                  <a:pt x="872" y="1085"/>
                  <a:pt x="854" y="1093"/>
                </a:cubicBezTo>
                <a:cubicBezTo>
                  <a:pt x="837" y="1102"/>
                  <a:pt x="820" y="1111"/>
                  <a:pt x="803" y="1118"/>
                </a:cubicBezTo>
                <a:cubicBezTo>
                  <a:pt x="785" y="1125"/>
                  <a:pt x="767" y="1132"/>
                  <a:pt x="749" y="1137"/>
                </a:cubicBezTo>
                <a:cubicBezTo>
                  <a:pt x="731" y="1143"/>
                  <a:pt x="712" y="1147"/>
                  <a:pt x="694" y="1151"/>
                </a:cubicBezTo>
                <a:cubicBezTo>
                  <a:pt x="675" y="1155"/>
                  <a:pt x="656" y="1157"/>
                  <a:pt x="637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5" y="1157"/>
                  <a:pt x="486" y="1155"/>
                  <a:pt x="467" y="1151"/>
                </a:cubicBezTo>
                <a:cubicBezTo>
                  <a:pt x="449" y="1147"/>
                  <a:pt x="430" y="1143"/>
                  <a:pt x="412" y="1137"/>
                </a:cubicBezTo>
                <a:cubicBezTo>
                  <a:pt x="394" y="1132"/>
                  <a:pt x="376" y="1125"/>
                  <a:pt x="358" y="1118"/>
                </a:cubicBezTo>
                <a:cubicBezTo>
                  <a:pt x="341" y="1111"/>
                  <a:pt x="324" y="1102"/>
                  <a:pt x="307" y="1093"/>
                </a:cubicBezTo>
                <a:cubicBezTo>
                  <a:pt x="290" y="1085"/>
                  <a:pt x="274" y="1075"/>
                  <a:pt x="258" y="1064"/>
                </a:cubicBezTo>
                <a:cubicBezTo>
                  <a:pt x="242" y="1054"/>
                  <a:pt x="227" y="1042"/>
                  <a:pt x="212" y="1030"/>
                </a:cubicBezTo>
                <a:cubicBezTo>
                  <a:pt x="198" y="1018"/>
                  <a:pt x="184" y="1005"/>
                  <a:pt x="170" y="992"/>
                </a:cubicBezTo>
                <a:cubicBezTo>
                  <a:pt x="157" y="979"/>
                  <a:pt x="144" y="965"/>
                  <a:pt x="132" y="950"/>
                </a:cubicBezTo>
                <a:cubicBezTo>
                  <a:pt x="120" y="935"/>
                  <a:pt x="109" y="920"/>
                  <a:pt x="98" y="904"/>
                </a:cubicBezTo>
                <a:cubicBezTo>
                  <a:pt x="87" y="888"/>
                  <a:pt x="78" y="872"/>
                  <a:pt x="69" y="855"/>
                </a:cubicBezTo>
                <a:cubicBezTo>
                  <a:pt x="60" y="838"/>
                  <a:pt x="52" y="821"/>
                  <a:pt x="44" y="804"/>
                </a:cubicBezTo>
                <a:cubicBezTo>
                  <a:pt x="37" y="786"/>
                  <a:pt x="31" y="768"/>
                  <a:pt x="25" y="750"/>
                </a:cubicBezTo>
                <a:cubicBezTo>
                  <a:pt x="20" y="732"/>
                  <a:pt x="15" y="714"/>
                  <a:pt x="11" y="695"/>
                </a:cubicBezTo>
                <a:cubicBezTo>
                  <a:pt x="8" y="676"/>
                  <a:pt x="5" y="657"/>
                  <a:pt x="3" y="639"/>
                </a:cubicBezTo>
                <a:cubicBezTo>
                  <a:pt x="1" y="620"/>
                  <a:pt x="0" y="601"/>
                  <a:pt x="0" y="582"/>
                </a:cubicBezTo>
                <a:cubicBezTo>
                  <a:pt x="0" y="563"/>
                  <a:pt x="1" y="544"/>
                  <a:pt x="3" y="525"/>
                </a:cubicBezTo>
                <a:cubicBezTo>
                  <a:pt x="5" y="506"/>
                  <a:pt x="8" y="487"/>
                  <a:pt x="11" y="468"/>
                </a:cubicBezTo>
                <a:cubicBezTo>
                  <a:pt x="15" y="450"/>
                  <a:pt x="20" y="431"/>
                  <a:pt x="25" y="413"/>
                </a:cubicBezTo>
                <a:cubicBezTo>
                  <a:pt x="31" y="395"/>
                  <a:pt x="37" y="377"/>
                  <a:pt x="44" y="360"/>
                </a:cubicBezTo>
                <a:cubicBezTo>
                  <a:pt x="52" y="342"/>
                  <a:pt x="60" y="325"/>
                  <a:pt x="69" y="308"/>
                </a:cubicBezTo>
                <a:cubicBezTo>
                  <a:pt x="78" y="291"/>
                  <a:pt x="87" y="275"/>
                  <a:pt x="98" y="259"/>
                </a:cubicBezTo>
                <a:cubicBezTo>
                  <a:pt x="109" y="243"/>
                  <a:pt x="120" y="228"/>
                  <a:pt x="132" y="214"/>
                </a:cubicBezTo>
                <a:cubicBezTo>
                  <a:pt x="144" y="199"/>
                  <a:pt x="157" y="185"/>
                  <a:pt x="170" y="171"/>
                </a:cubicBezTo>
                <a:cubicBezTo>
                  <a:pt x="184" y="158"/>
                  <a:pt x="198" y="145"/>
                  <a:pt x="212" y="133"/>
                </a:cubicBezTo>
                <a:cubicBezTo>
                  <a:pt x="227" y="121"/>
                  <a:pt x="242" y="109"/>
                  <a:pt x="258" y="98"/>
                </a:cubicBezTo>
                <a:cubicBezTo>
                  <a:pt x="274" y="88"/>
                  <a:pt x="290" y="78"/>
                  <a:pt x="307" y="69"/>
                </a:cubicBezTo>
                <a:cubicBezTo>
                  <a:pt x="324" y="60"/>
                  <a:pt x="341" y="52"/>
                  <a:pt x="358" y="45"/>
                </a:cubicBezTo>
                <a:cubicBezTo>
                  <a:pt x="376" y="37"/>
                  <a:pt x="394" y="31"/>
                  <a:pt x="412" y="25"/>
                </a:cubicBezTo>
                <a:cubicBezTo>
                  <a:pt x="430" y="20"/>
                  <a:pt x="449" y="15"/>
                  <a:pt x="467" y="12"/>
                </a:cubicBezTo>
                <a:cubicBezTo>
                  <a:pt x="486" y="8"/>
                  <a:pt x="505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7" y="3"/>
                </a:cubicBezTo>
                <a:cubicBezTo>
                  <a:pt x="656" y="5"/>
                  <a:pt x="675" y="8"/>
                  <a:pt x="694" y="12"/>
                </a:cubicBezTo>
                <a:cubicBezTo>
                  <a:pt x="712" y="15"/>
                  <a:pt x="731" y="20"/>
                  <a:pt x="749" y="25"/>
                </a:cubicBezTo>
                <a:cubicBezTo>
                  <a:pt x="767" y="31"/>
                  <a:pt x="785" y="37"/>
                  <a:pt x="803" y="45"/>
                </a:cubicBezTo>
                <a:cubicBezTo>
                  <a:pt x="820" y="52"/>
                  <a:pt x="837" y="60"/>
                  <a:pt x="854" y="69"/>
                </a:cubicBezTo>
                <a:cubicBezTo>
                  <a:pt x="872" y="78"/>
                  <a:pt x="888" y="88"/>
                  <a:pt x="904" y="98"/>
                </a:cubicBezTo>
                <a:cubicBezTo>
                  <a:pt x="920" y="109"/>
                  <a:pt x="935" y="121"/>
                  <a:pt x="950" y="133"/>
                </a:cubicBezTo>
                <a:cubicBezTo>
                  <a:pt x="964" y="145"/>
                  <a:pt x="978" y="158"/>
                  <a:pt x="992" y="171"/>
                </a:cubicBezTo>
                <a:cubicBezTo>
                  <a:pt x="1005" y="185"/>
                  <a:pt x="1018" y="199"/>
                  <a:pt x="1030" y="214"/>
                </a:cubicBezTo>
                <a:cubicBezTo>
                  <a:pt x="1042" y="228"/>
                  <a:pt x="1054" y="243"/>
                  <a:pt x="1064" y="259"/>
                </a:cubicBezTo>
                <a:cubicBezTo>
                  <a:pt x="1075" y="275"/>
                  <a:pt x="1084" y="291"/>
                  <a:pt x="1093" y="308"/>
                </a:cubicBezTo>
                <a:cubicBezTo>
                  <a:pt x="1102" y="325"/>
                  <a:pt x="1110" y="342"/>
                  <a:pt x="1118" y="360"/>
                </a:cubicBezTo>
                <a:cubicBezTo>
                  <a:pt x="1125" y="377"/>
                  <a:pt x="1131" y="395"/>
                  <a:pt x="1137" y="413"/>
                </a:cubicBezTo>
                <a:cubicBezTo>
                  <a:pt x="1142" y="431"/>
                  <a:pt x="1147" y="450"/>
                  <a:pt x="1151" y="468"/>
                </a:cubicBezTo>
                <a:cubicBezTo>
                  <a:pt x="1154" y="487"/>
                  <a:pt x="1157" y="506"/>
                  <a:pt x="1159" y="525"/>
                </a:cubicBezTo>
                <a:cubicBezTo>
                  <a:pt x="1161" y="544"/>
                  <a:pt x="1162" y="563"/>
                  <a:pt x="1162" y="582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50" name="图片 649"/>
          <p:cNvPicPr/>
          <p:nvPr/>
        </p:nvPicPr>
        <p:blipFill>
          <a:blip r:embed="rId3"/>
          <a:stretch/>
        </p:blipFill>
        <p:spPr>
          <a:xfrm>
            <a:off x="835560" y="194724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1" name="文本框 650"/>
          <p:cNvSpPr txBox="1"/>
          <p:nvPr/>
        </p:nvSpPr>
        <p:spPr>
          <a:xfrm>
            <a:off x="534960" y="1251360"/>
            <a:ext cx="50299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文件上传功能需要多层次、全方位的安全防护，以有效防范潜在风险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2" name="图片 651"/>
          <p:cNvPicPr/>
          <p:nvPr/>
        </p:nvPicPr>
        <p:blipFill>
          <a:blip r:embed="rId4"/>
          <a:stretch/>
        </p:blipFill>
        <p:spPr>
          <a:xfrm>
            <a:off x="869040" y="2440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3" name="文本框 652"/>
          <p:cNvSpPr txBox="1"/>
          <p:nvPr/>
        </p:nvSpPr>
        <p:spPr>
          <a:xfrm>
            <a:off x="1287000" y="194508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文件类型严格校验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4" name="图片 653"/>
          <p:cNvPicPr/>
          <p:nvPr/>
        </p:nvPicPr>
        <p:blipFill>
          <a:blip r:embed="rId4"/>
          <a:stretch/>
        </p:blipFill>
        <p:spPr>
          <a:xfrm>
            <a:off x="869040" y="2707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5" name="文本框 654"/>
          <p:cNvSpPr txBox="1"/>
          <p:nvPr/>
        </p:nvSpPr>
        <p:spPr>
          <a:xfrm>
            <a:off x="1036080" y="24033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前端校验：提供即时反馈，提升用户体验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文本框 655"/>
          <p:cNvSpPr txBox="1"/>
          <p:nvPr/>
        </p:nvSpPr>
        <p:spPr>
          <a:xfrm>
            <a:off x="1036080" y="267084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后端校验：白名单机制，只允许安全文件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7" name="图片 656"/>
          <p:cNvPicPr/>
          <p:nvPr/>
        </p:nvPicPr>
        <p:blipFill>
          <a:blip r:embed="rId4"/>
          <a:stretch/>
        </p:blipFill>
        <p:spPr>
          <a:xfrm>
            <a:off x="869040" y="3175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8" name="文本框 657"/>
          <p:cNvSpPr txBox="1"/>
          <p:nvPr/>
        </p:nvSpPr>
        <p:spPr>
          <a:xfrm>
            <a:off x="1036080" y="28713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类型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1036080" y="3143520"/>
            <a:ext cx="356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MIME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1391040" y="313884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类型检测与文件内容分析验证真实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任意多边形: 形状 660"/>
          <p:cNvSpPr/>
          <p:nvPr/>
        </p:nvSpPr>
        <p:spPr>
          <a:xfrm>
            <a:off x="3810600" y="1671120"/>
            <a:ext cx="3075480" cy="2022840"/>
          </a:xfrm>
          <a:custGeom>
            <a:avLst/>
            <a:gdLst/>
            <a:ahLst/>
            <a:cxnLst/>
            <a:rect l="0" t="0" r="r" b="b"/>
            <a:pathLst>
              <a:path w="8543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1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5"/>
                  <a:pt x="8428" y="14"/>
                </a:cubicBezTo>
                <a:cubicBezTo>
                  <a:pt x="8451" y="24"/>
                  <a:pt x="8471" y="37"/>
                  <a:pt x="8489" y="55"/>
                </a:cubicBezTo>
                <a:cubicBezTo>
                  <a:pt x="8506" y="72"/>
                  <a:pt x="8519" y="92"/>
                  <a:pt x="8529" y="115"/>
                </a:cubicBezTo>
                <a:cubicBezTo>
                  <a:pt x="8538" y="137"/>
                  <a:pt x="8543" y="161"/>
                  <a:pt x="8543" y="186"/>
                </a:cubicBezTo>
                <a:lnTo>
                  <a:pt x="8543" y="5433"/>
                </a:lnTo>
                <a:cubicBezTo>
                  <a:pt x="8543" y="5458"/>
                  <a:pt x="8538" y="5481"/>
                  <a:pt x="8529" y="5504"/>
                </a:cubicBezTo>
                <a:cubicBezTo>
                  <a:pt x="8519" y="5527"/>
                  <a:pt x="8506" y="5547"/>
                  <a:pt x="8489" y="5564"/>
                </a:cubicBezTo>
                <a:cubicBezTo>
                  <a:pt x="8471" y="5582"/>
                  <a:pt x="8451" y="5595"/>
                  <a:pt x="8428" y="5605"/>
                </a:cubicBezTo>
                <a:cubicBezTo>
                  <a:pt x="8406" y="5614"/>
                  <a:pt x="8382" y="5619"/>
                  <a:pt x="8357" y="5619"/>
                </a:cubicBezTo>
                <a:lnTo>
                  <a:pt x="185" y="5619"/>
                </a:lnTo>
                <a:cubicBezTo>
                  <a:pt x="161" y="5619"/>
                  <a:pt x="137" y="5614"/>
                  <a:pt x="114" y="5605"/>
                </a:cubicBezTo>
                <a:cubicBezTo>
                  <a:pt x="92" y="5595"/>
                  <a:pt x="71" y="5582"/>
                  <a:pt x="54" y="5564"/>
                </a:cubicBezTo>
                <a:cubicBezTo>
                  <a:pt x="37" y="5547"/>
                  <a:pt x="23" y="5527"/>
                  <a:pt x="14" y="5504"/>
                </a:cubicBezTo>
                <a:cubicBezTo>
                  <a:pt x="4" y="5481"/>
                  <a:pt x="0" y="5458"/>
                  <a:pt x="0" y="543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任意多边形: 形状 661"/>
          <p:cNvSpPr/>
          <p:nvPr/>
        </p:nvSpPr>
        <p:spPr>
          <a:xfrm>
            <a:off x="4011120" y="183816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2"/>
                </a:moveTo>
                <a:cubicBezTo>
                  <a:pt x="1161" y="601"/>
                  <a:pt x="1160" y="620"/>
                  <a:pt x="1159" y="639"/>
                </a:cubicBezTo>
                <a:cubicBezTo>
                  <a:pt x="1157" y="657"/>
                  <a:pt x="1154" y="676"/>
                  <a:pt x="1150" y="695"/>
                </a:cubicBezTo>
                <a:cubicBezTo>
                  <a:pt x="1147" y="714"/>
                  <a:pt x="1142" y="732"/>
                  <a:pt x="1136" y="750"/>
                </a:cubicBezTo>
                <a:cubicBezTo>
                  <a:pt x="1131" y="768"/>
                  <a:pt x="1125" y="786"/>
                  <a:pt x="1117" y="804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4" y="888"/>
                  <a:pt x="1064" y="904"/>
                </a:cubicBezTo>
                <a:cubicBezTo>
                  <a:pt x="1053" y="920"/>
                  <a:pt x="1042" y="935"/>
                  <a:pt x="1029" y="950"/>
                </a:cubicBezTo>
                <a:cubicBezTo>
                  <a:pt x="1017" y="965"/>
                  <a:pt x="1004" y="979"/>
                  <a:pt x="990" y="992"/>
                </a:cubicBezTo>
                <a:cubicBezTo>
                  <a:pt x="977" y="1005"/>
                  <a:pt x="963" y="1018"/>
                  <a:pt x="948" y="1030"/>
                </a:cubicBezTo>
                <a:cubicBezTo>
                  <a:pt x="934" y="1042"/>
                  <a:pt x="918" y="1054"/>
                  <a:pt x="903" y="1064"/>
                </a:cubicBezTo>
                <a:cubicBezTo>
                  <a:pt x="887" y="1075"/>
                  <a:pt x="870" y="1085"/>
                  <a:pt x="854" y="1093"/>
                </a:cubicBezTo>
                <a:cubicBezTo>
                  <a:pt x="837" y="1102"/>
                  <a:pt x="820" y="1111"/>
                  <a:pt x="802" y="1118"/>
                </a:cubicBezTo>
                <a:cubicBezTo>
                  <a:pt x="785" y="1125"/>
                  <a:pt x="767" y="1132"/>
                  <a:pt x="749" y="1137"/>
                </a:cubicBezTo>
                <a:cubicBezTo>
                  <a:pt x="730" y="1143"/>
                  <a:pt x="712" y="1147"/>
                  <a:pt x="693" y="1151"/>
                </a:cubicBezTo>
                <a:cubicBezTo>
                  <a:pt x="675" y="1155"/>
                  <a:pt x="656" y="1157"/>
                  <a:pt x="637" y="1159"/>
                </a:cubicBezTo>
                <a:cubicBezTo>
                  <a:pt x="618" y="1161"/>
                  <a:pt x="599" y="1162"/>
                  <a:pt x="580" y="1162"/>
                </a:cubicBezTo>
                <a:cubicBezTo>
                  <a:pt x="561" y="1162"/>
                  <a:pt x="542" y="1161"/>
                  <a:pt x="523" y="1159"/>
                </a:cubicBezTo>
                <a:cubicBezTo>
                  <a:pt x="504" y="1157"/>
                  <a:pt x="486" y="1155"/>
                  <a:pt x="467" y="1151"/>
                </a:cubicBezTo>
                <a:cubicBezTo>
                  <a:pt x="448" y="1147"/>
                  <a:pt x="430" y="1143"/>
                  <a:pt x="412" y="1137"/>
                </a:cubicBezTo>
                <a:cubicBezTo>
                  <a:pt x="393" y="1132"/>
                  <a:pt x="376" y="1125"/>
                  <a:pt x="358" y="1118"/>
                </a:cubicBezTo>
                <a:cubicBezTo>
                  <a:pt x="340" y="1111"/>
                  <a:pt x="323" y="1102"/>
                  <a:pt x="307" y="1093"/>
                </a:cubicBezTo>
                <a:cubicBezTo>
                  <a:pt x="290" y="1085"/>
                  <a:pt x="273" y="1075"/>
                  <a:pt x="258" y="1064"/>
                </a:cubicBezTo>
                <a:cubicBezTo>
                  <a:pt x="242" y="1054"/>
                  <a:pt x="227" y="1042"/>
                  <a:pt x="212" y="1030"/>
                </a:cubicBezTo>
                <a:cubicBezTo>
                  <a:pt x="197" y="1018"/>
                  <a:pt x="183" y="1005"/>
                  <a:pt x="170" y="992"/>
                </a:cubicBezTo>
                <a:cubicBezTo>
                  <a:pt x="156" y="979"/>
                  <a:pt x="144" y="965"/>
                  <a:pt x="131" y="950"/>
                </a:cubicBezTo>
                <a:cubicBezTo>
                  <a:pt x="119" y="935"/>
                  <a:pt x="108" y="920"/>
                  <a:pt x="98" y="904"/>
                </a:cubicBezTo>
                <a:cubicBezTo>
                  <a:pt x="87" y="888"/>
                  <a:pt x="77" y="872"/>
                  <a:pt x="68" y="855"/>
                </a:cubicBezTo>
                <a:cubicBezTo>
                  <a:pt x="59" y="838"/>
                  <a:pt x="51" y="821"/>
                  <a:pt x="44" y="804"/>
                </a:cubicBezTo>
                <a:cubicBezTo>
                  <a:pt x="37" y="786"/>
                  <a:pt x="30" y="768"/>
                  <a:pt x="25" y="750"/>
                </a:cubicBezTo>
                <a:cubicBezTo>
                  <a:pt x="19" y="732"/>
                  <a:pt x="15" y="714"/>
                  <a:pt x="11" y="695"/>
                </a:cubicBezTo>
                <a:cubicBezTo>
                  <a:pt x="7" y="676"/>
                  <a:pt x="4" y="657"/>
                  <a:pt x="3" y="639"/>
                </a:cubicBezTo>
                <a:cubicBezTo>
                  <a:pt x="1" y="620"/>
                  <a:pt x="0" y="601"/>
                  <a:pt x="0" y="582"/>
                </a:cubicBezTo>
                <a:cubicBezTo>
                  <a:pt x="0" y="563"/>
                  <a:pt x="1" y="544"/>
                  <a:pt x="3" y="525"/>
                </a:cubicBezTo>
                <a:cubicBezTo>
                  <a:pt x="4" y="506"/>
                  <a:pt x="7" y="487"/>
                  <a:pt x="11" y="468"/>
                </a:cubicBezTo>
                <a:cubicBezTo>
                  <a:pt x="15" y="450"/>
                  <a:pt x="19" y="431"/>
                  <a:pt x="25" y="413"/>
                </a:cubicBezTo>
                <a:cubicBezTo>
                  <a:pt x="30" y="395"/>
                  <a:pt x="37" y="377"/>
                  <a:pt x="44" y="360"/>
                </a:cubicBezTo>
                <a:cubicBezTo>
                  <a:pt x="51" y="342"/>
                  <a:pt x="59" y="325"/>
                  <a:pt x="68" y="308"/>
                </a:cubicBezTo>
                <a:cubicBezTo>
                  <a:pt x="77" y="291"/>
                  <a:pt x="87" y="275"/>
                  <a:pt x="98" y="259"/>
                </a:cubicBezTo>
                <a:cubicBezTo>
                  <a:pt x="108" y="243"/>
                  <a:pt x="119" y="228"/>
                  <a:pt x="131" y="214"/>
                </a:cubicBezTo>
                <a:cubicBezTo>
                  <a:pt x="144" y="199"/>
                  <a:pt x="156" y="185"/>
                  <a:pt x="170" y="171"/>
                </a:cubicBezTo>
                <a:cubicBezTo>
                  <a:pt x="183" y="158"/>
                  <a:pt x="197" y="145"/>
                  <a:pt x="212" y="133"/>
                </a:cubicBezTo>
                <a:cubicBezTo>
                  <a:pt x="227" y="121"/>
                  <a:pt x="242" y="109"/>
                  <a:pt x="258" y="98"/>
                </a:cubicBezTo>
                <a:cubicBezTo>
                  <a:pt x="273" y="88"/>
                  <a:pt x="290" y="78"/>
                  <a:pt x="307" y="69"/>
                </a:cubicBezTo>
                <a:cubicBezTo>
                  <a:pt x="323" y="60"/>
                  <a:pt x="340" y="52"/>
                  <a:pt x="358" y="45"/>
                </a:cubicBezTo>
                <a:cubicBezTo>
                  <a:pt x="376" y="37"/>
                  <a:pt x="393" y="31"/>
                  <a:pt x="412" y="25"/>
                </a:cubicBezTo>
                <a:cubicBezTo>
                  <a:pt x="430" y="20"/>
                  <a:pt x="448" y="15"/>
                  <a:pt x="467" y="12"/>
                </a:cubicBezTo>
                <a:cubicBezTo>
                  <a:pt x="486" y="8"/>
                  <a:pt x="504" y="5"/>
                  <a:pt x="523" y="3"/>
                </a:cubicBezTo>
                <a:cubicBezTo>
                  <a:pt x="542" y="1"/>
                  <a:pt x="561" y="0"/>
                  <a:pt x="580" y="0"/>
                </a:cubicBezTo>
                <a:cubicBezTo>
                  <a:pt x="599" y="0"/>
                  <a:pt x="618" y="1"/>
                  <a:pt x="637" y="3"/>
                </a:cubicBezTo>
                <a:cubicBezTo>
                  <a:pt x="656" y="5"/>
                  <a:pt x="675" y="8"/>
                  <a:pt x="693" y="12"/>
                </a:cubicBezTo>
                <a:cubicBezTo>
                  <a:pt x="712" y="15"/>
                  <a:pt x="730" y="20"/>
                  <a:pt x="749" y="25"/>
                </a:cubicBezTo>
                <a:cubicBezTo>
                  <a:pt x="767" y="31"/>
                  <a:pt x="785" y="37"/>
                  <a:pt x="802" y="45"/>
                </a:cubicBezTo>
                <a:cubicBezTo>
                  <a:pt x="820" y="52"/>
                  <a:pt x="837" y="60"/>
                  <a:pt x="854" y="69"/>
                </a:cubicBezTo>
                <a:cubicBezTo>
                  <a:pt x="870" y="78"/>
                  <a:pt x="887" y="88"/>
                  <a:pt x="903" y="98"/>
                </a:cubicBezTo>
                <a:cubicBezTo>
                  <a:pt x="918" y="109"/>
                  <a:pt x="934" y="121"/>
                  <a:pt x="948" y="133"/>
                </a:cubicBezTo>
                <a:cubicBezTo>
                  <a:pt x="963" y="145"/>
                  <a:pt x="977" y="158"/>
                  <a:pt x="990" y="171"/>
                </a:cubicBezTo>
                <a:cubicBezTo>
                  <a:pt x="1004" y="185"/>
                  <a:pt x="1017" y="199"/>
                  <a:pt x="1029" y="214"/>
                </a:cubicBezTo>
                <a:cubicBezTo>
                  <a:pt x="1042" y="228"/>
                  <a:pt x="1053" y="243"/>
                  <a:pt x="1064" y="259"/>
                </a:cubicBezTo>
                <a:cubicBezTo>
                  <a:pt x="1074" y="275"/>
                  <a:pt x="1084" y="291"/>
                  <a:pt x="1093" y="308"/>
                </a:cubicBezTo>
                <a:cubicBezTo>
                  <a:pt x="1102" y="325"/>
                  <a:pt x="1110" y="342"/>
                  <a:pt x="1117" y="360"/>
                </a:cubicBezTo>
                <a:cubicBezTo>
                  <a:pt x="1125" y="377"/>
                  <a:pt x="1131" y="395"/>
                  <a:pt x="1136" y="413"/>
                </a:cubicBezTo>
                <a:cubicBezTo>
                  <a:pt x="1142" y="431"/>
                  <a:pt x="1147" y="450"/>
                  <a:pt x="1150" y="468"/>
                </a:cubicBezTo>
                <a:cubicBezTo>
                  <a:pt x="1154" y="487"/>
                  <a:pt x="1157" y="506"/>
                  <a:pt x="1159" y="525"/>
                </a:cubicBezTo>
                <a:cubicBezTo>
                  <a:pt x="1160" y="544"/>
                  <a:pt x="1161" y="563"/>
                  <a:pt x="1161" y="582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63" name="图片 662"/>
          <p:cNvPicPr/>
          <p:nvPr/>
        </p:nvPicPr>
        <p:blipFill>
          <a:blip r:embed="rId5"/>
          <a:stretch/>
        </p:blipFill>
        <p:spPr>
          <a:xfrm>
            <a:off x="4119840" y="19472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4" name="文本框 663"/>
          <p:cNvSpPr txBox="1"/>
          <p:nvPr/>
        </p:nvSpPr>
        <p:spPr>
          <a:xfrm>
            <a:off x="1036080" y="33393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5" name="图片 664"/>
          <p:cNvPicPr/>
          <p:nvPr/>
        </p:nvPicPr>
        <p:blipFill>
          <a:blip r:embed="rId4"/>
          <a:stretch/>
        </p:blipFill>
        <p:spPr>
          <a:xfrm>
            <a:off x="4145040" y="2440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6" name="文本框 665"/>
          <p:cNvSpPr txBox="1"/>
          <p:nvPr/>
        </p:nvSpPr>
        <p:spPr>
          <a:xfrm>
            <a:off x="4562640" y="19450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文件大小限制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7" name="图片 666"/>
          <p:cNvPicPr/>
          <p:nvPr/>
        </p:nvPicPr>
        <p:blipFill>
          <a:blip r:embed="rId4"/>
          <a:stretch/>
        </p:blipFill>
        <p:spPr>
          <a:xfrm>
            <a:off x="4145040" y="2707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8" name="文本框 667"/>
          <p:cNvSpPr txBox="1"/>
          <p:nvPr/>
        </p:nvSpPr>
        <p:spPr>
          <a:xfrm>
            <a:off x="4312080" y="24033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设置合理上限，防止拒绝服务攻击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4312080" y="267084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避免资源耗尽（存储空间、带宽、处理能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0" name="图片 669"/>
          <p:cNvPicPr/>
          <p:nvPr/>
        </p:nvPicPr>
        <p:blipFill>
          <a:blip r:embed="rId4"/>
          <a:stretch/>
        </p:blipFill>
        <p:spPr>
          <a:xfrm>
            <a:off x="4145040" y="3175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1" name="文本框 670"/>
          <p:cNvSpPr txBox="1"/>
          <p:nvPr/>
        </p:nvSpPr>
        <p:spPr>
          <a:xfrm>
            <a:off x="4312080" y="28713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力）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文本框 671"/>
          <p:cNvSpPr txBox="1"/>
          <p:nvPr/>
        </p:nvSpPr>
        <p:spPr>
          <a:xfrm>
            <a:off x="4312080" y="31388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文本框 672"/>
          <p:cNvSpPr txBox="1"/>
          <p:nvPr/>
        </p:nvSpPr>
        <p:spPr>
          <a:xfrm>
            <a:off x="4445640" y="3143520"/>
            <a:ext cx="924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ASP.NET Core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4" name="文本框 673"/>
          <p:cNvSpPr txBox="1"/>
          <p:nvPr/>
        </p:nvSpPr>
        <p:spPr>
          <a:xfrm>
            <a:off x="5342400" y="31388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默认限制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5" name="文本框 674"/>
          <p:cNvSpPr txBox="1"/>
          <p:nvPr/>
        </p:nvSpPr>
        <p:spPr>
          <a:xfrm>
            <a:off x="5877360" y="3143520"/>
            <a:ext cx="464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128MB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6" name="文本框 675"/>
          <p:cNvSpPr txBox="1"/>
          <p:nvPr/>
        </p:nvSpPr>
        <p:spPr>
          <a:xfrm>
            <a:off x="6339600" y="31388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，缓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4312080" y="33393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冲阈值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任意多边形: 形状 677"/>
          <p:cNvSpPr/>
          <p:nvPr/>
        </p:nvSpPr>
        <p:spPr>
          <a:xfrm>
            <a:off x="7086240" y="1671120"/>
            <a:ext cx="3075840" cy="2022840"/>
          </a:xfrm>
          <a:custGeom>
            <a:avLst/>
            <a:gdLst/>
            <a:ahLst/>
            <a:cxnLst/>
            <a:rect l="0" t="0" r="r" b="b"/>
            <a:pathLst>
              <a:path w="8544" h="5619">
                <a:moveTo>
                  <a:pt x="0" y="543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5"/>
                  <a:pt x="8429" y="14"/>
                </a:cubicBezTo>
                <a:cubicBezTo>
                  <a:pt x="8452" y="24"/>
                  <a:pt x="8472" y="37"/>
                  <a:pt x="8489" y="55"/>
                </a:cubicBezTo>
                <a:cubicBezTo>
                  <a:pt x="8507" y="72"/>
                  <a:pt x="8520" y="92"/>
                  <a:pt x="8529" y="115"/>
                </a:cubicBezTo>
                <a:cubicBezTo>
                  <a:pt x="8539" y="138"/>
                  <a:pt x="8544" y="161"/>
                  <a:pt x="8544" y="186"/>
                </a:cubicBezTo>
                <a:lnTo>
                  <a:pt x="8544" y="5433"/>
                </a:lnTo>
                <a:cubicBezTo>
                  <a:pt x="8544" y="5458"/>
                  <a:pt x="8539" y="5481"/>
                  <a:pt x="8529" y="5504"/>
                </a:cubicBezTo>
                <a:cubicBezTo>
                  <a:pt x="8520" y="5527"/>
                  <a:pt x="8507" y="5547"/>
                  <a:pt x="8489" y="5564"/>
                </a:cubicBezTo>
                <a:cubicBezTo>
                  <a:pt x="8472" y="5582"/>
                  <a:pt x="8452" y="5595"/>
                  <a:pt x="8429" y="5605"/>
                </a:cubicBezTo>
                <a:cubicBezTo>
                  <a:pt x="8406" y="5614"/>
                  <a:pt x="8383" y="5619"/>
                  <a:pt x="8358" y="5619"/>
                </a:cubicBezTo>
                <a:lnTo>
                  <a:pt x="186" y="5619"/>
                </a:lnTo>
                <a:cubicBezTo>
                  <a:pt x="161" y="5619"/>
                  <a:pt x="138" y="5614"/>
                  <a:pt x="115" y="5605"/>
                </a:cubicBezTo>
                <a:cubicBezTo>
                  <a:pt x="92" y="5595"/>
                  <a:pt x="72" y="5582"/>
                  <a:pt x="55" y="5564"/>
                </a:cubicBezTo>
                <a:cubicBezTo>
                  <a:pt x="37" y="5547"/>
                  <a:pt x="24" y="5527"/>
                  <a:pt x="14" y="5504"/>
                </a:cubicBezTo>
                <a:cubicBezTo>
                  <a:pt x="5" y="5481"/>
                  <a:pt x="0" y="5458"/>
                  <a:pt x="0" y="543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任意多边形: 形状 678"/>
          <p:cNvSpPr/>
          <p:nvPr/>
        </p:nvSpPr>
        <p:spPr>
          <a:xfrm>
            <a:off x="7286760" y="183816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2"/>
                </a:moveTo>
                <a:cubicBezTo>
                  <a:pt x="1162" y="601"/>
                  <a:pt x="1161" y="620"/>
                  <a:pt x="1159" y="639"/>
                </a:cubicBezTo>
                <a:cubicBezTo>
                  <a:pt x="1157" y="657"/>
                  <a:pt x="1154" y="676"/>
                  <a:pt x="1151" y="695"/>
                </a:cubicBezTo>
                <a:cubicBezTo>
                  <a:pt x="1147" y="714"/>
                  <a:pt x="1142" y="732"/>
                  <a:pt x="1137" y="750"/>
                </a:cubicBezTo>
                <a:cubicBezTo>
                  <a:pt x="1131" y="768"/>
                  <a:pt x="1125" y="786"/>
                  <a:pt x="1118" y="804"/>
                </a:cubicBezTo>
                <a:cubicBezTo>
                  <a:pt x="1110" y="821"/>
                  <a:pt x="1102" y="838"/>
                  <a:pt x="1093" y="855"/>
                </a:cubicBezTo>
                <a:cubicBezTo>
                  <a:pt x="1084" y="872"/>
                  <a:pt x="1075" y="888"/>
                  <a:pt x="1064" y="904"/>
                </a:cubicBezTo>
                <a:cubicBezTo>
                  <a:pt x="1054" y="920"/>
                  <a:pt x="1042" y="935"/>
                  <a:pt x="1030" y="950"/>
                </a:cubicBezTo>
                <a:cubicBezTo>
                  <a:pt x="1018" y="965"/>
                  <a:pt x="1005" y="979"/>
                  <a:pt x="992" y="992"/>
                </a:cubicBezTo>
                <a:cubicBezTo>
                  <a:pt x="979" y="1005"/>
                  <a:pt x="964" y="1018"/>
                  <a:pt x="950" y="1030"/>
                </a:cubicBezTo>
                <a:cubicBezTo>
                  <a:pt x="935" y="1042"/>
                  <a:pt x="920" y="1054"/>
                  <a:pt x="904" y="1064"/>
                </a:cubicBezTo>
                <a:cubicBezTo>
                  <a:pt x="888" y="1075"/>
                  <a:pt x="872" y="1085"/>
                  <a:pt x="855" y="1093"/>
                </a:cubicBezTo>
                <a:cubicBezTo>
                  <a:pt x="838" y="1102"/>
                  <a:pt x="821" y="1111"/>
                  <a:pt x="804" y="1118"/>
                </a:cubicBezTo>
                <a:cubicBezTo>
                  <a:pt x="786" y="1125"/>
                  <a:pt x="768" y="1132"/>
                  <a:pt x="750" y="1137"/>
                </a:cubicBezTo>
                <a:cubicBezTo>
                  <a:pt x="732" y="1143"/>
                  <a:pt x="713" y="1147"/>
                  <a:pt x="695" y="1151"/>
                </a:cubicBezTo>
                <a:cubicBezTo>
                  <a:pt x="676" y="1155"/>
                  <a:pt x="657" y="1157"/>
                  <a:pt x="638" y="1159"/>
                </a:cubicBezTo>
                <a:cubicBezTo>
                  <a:pt x="620" y="1161"/>
                  <a:pt x="601" y="1162"/>
                  <a:pt x="582" y="1162"/>
                </a:cubicBezTo>
                <a:cubicBezTo>
                  <a:pt x="563" y="1162"/>
                  <a:pt x="544" y="1161"/>
                  <a:pt x="525" y="1159"/>
                </a:cubicBezTo>
                <a:cubicBezTo>
                  <a:pt x="506" y="1157"/>
                  <a:pt x="487" y="1155"/>
                  <a:pt x="468" y="1151"/>
                </a:cubicBezTo>
                <a:cubicBezTo>
                  <a:pt x="450" y="1147"/>
                  <a:pt x="431" y="1143"/>
                  <a:pt x="413" y="1137"/>
                </a:cubicBezTo>
                <a:cubicBezTo>
                  <a:pt x="395" y="1132"/>
                  <a:pt x="377" y="1125"/>
                  <a:pt x="360" y="1118"/>
                </a:cubicBezTo>
                <a:cubicBezTo>
                  <a:pt x="342" y="1111"/>
                  <a:pt x="325" y="1102"/>
                  <a:pt x="308" y="1093"/>
                </a:cubicBezTo>
                <a:cubicBezTo>
                  <a:pt x="291" y="1085"/>
                  <a:pt x="275" y="1075"/>
                  <a:pt x="259" y="1064"/>
                </a:cubicBezTo>
                <a:cubicBezTo>
                  <a:pt x="243" y="1054"/>
                  <a:pt x="228" y="1042"/>
                  <a:pt x="213" y="1030"/>
                </a:cubicBezTo>
                <a:cubicBezTo>
                  <a:pt x="199" y="1018"/>
                  <a:pt x="185" y="1005"/>
                  <a:pt x="171" y="992"/>
                </a:cubicBezTo>
                <a:cubicBezTo>
                  <a:pt x="158" y="979"/>
                  <a:pt x="145" y="965"/>
                  <a:pt x="133" y="950"/>
                </a:cubicBezTo>
                <a:cubicBezTo>
                  <a:pt x="121" y="935"/>
                  <a:pt x="110" y="920"/>
                  <a:pt x="99" y="904"/>
                </a:cubicBezTo>
                <a:cubicBezTo>
                  <a:pt x="89" y="888"/>
                  <a:pt x="79" y="872"/>
                  <a:pt x="70" y="855"/>
                </a:cubicBezTo>
                <a:cubicBezTo>
                  <a:pt x="61" y="838"/>
                  <a:pt x="52" y="821"/>
                  <a:pt x="44" y="804"/>
                </a:cubicBezTo>
                <a:cubicBezTo>
                  <a:pt x="37" y="786"/>
                  <a:pt x="31" y="768"/>
                  <a:pt x="25" y="750"/>
                </a:cubicBezTo>
                <a:cubicBezTo>
                  <a:pt x="20" y="732"/>
                  <a:pt x="15" y="714"/>
                  <a:pt x="11" y="695"/>
                </a:cubicBezTo>
                <a:cubicBezTo>
                  <a:pt x="8" y="676"/>
                  <a:pt x="5" y="657"/>
                  <a:pt x="3" y="639"/>
                </a:cubicBezTo>
                <a:cubicBezTo>
                  <a:pt x="1" y="620"/>
                  <a:pt x="0" y="601"/>
                  <a:pt x="0" y="582"/>
                </a:cubicBezTo>
                <a:cubicBezTo>
                  <a:pt x="0" y="563"/>
                  <a:pt x="1" y="544"/>
                  <a:pt x="3" y="525"/>
                </a:cubicBezTo>
                <a:cubicBezTo>
                  <a:pt x="5" y="506"/>
                  <a:pt x="8" y="487"/>
                  <a:pt x="11" y="468"/>
                </a:cubicBezTo>
                <a:cubicBezTo>
                  <a:pt x="15" y="450"/>
                  <a:pt x="20" y="431"/>
                  <a:pt x="25" y="413"/>
                </a:cubicBezTo>
                <a:cubicBezTo>
                  <a:pt x="31" y="395"/>
                  <a:pt x="37" y="377"/>
                  <a:pt x="44" y="360"/>
                </a:cubicBezTo>
                <a:cubicBezTo>
                  <a:pt x="52" y="342"/>
                  <a:pt x="61" y="325"/>
                  <a:pt x="70" y="308"/>
                </a:cubicBezTo>
                <a:cubicBezTo>
                  <a:pt x="79" y="291"/>
                  <a:pt x="89" y="275"/>
                  <a:pt x="99" y="259"/>
                </a:cubicBezTo>
                <a:cubicBezTo>
                  <a:pt x="110" y="243"/>
                  <a:pt x="121" y="228"/>
                  <a:pt x="133" y="214"/>
                </a:cubicBezTo>
                <a:cubicBezTo>
                  <a:pt x="145" y="199"/>
                  <a:pt x="158" y="185"/>
                  <a:pt x="171" y="171"/>
                </a:cubicBezTo>
                <a:cubicBezTo>
                  <a:pt x="185" y="158"/>
                  <a:pt x="199" y="145"/>
                  <a:pt x="213" y="133"/>
                </a:cubicBezTo>
                <a:cubicBezTo>
                  <a:pt x="228" y="121"/>
                  <a:pt x="243" y="109"/>
                  <a:pt x="259" y="98"/>
                </a:cubicBezTo>
                <a:cubicBezTo>
                  <a:pt x="275" y="88"/>
                  <a:pt x="291" y="78"/>
                  <a:pt x="308" y="69"/>
                </a:cubicBezTo>
                <a:cubicBezTo>
                  <a:pt x="325" y="60"/>
                  <a:pt x="342" y="52"/>
                  <a:pt x="360" y="45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20"/>
                  <a:pt x="450" y="15"/>
                  <a:pt x="468" y="12"/>
                </a:cubicBezTo>
                <a:cubicBezTo>
                  <a:pt x="487" y="8"/>
                  <a:pt x="506" y="5"/>
                  <a:pt x="525" y="3"/>
                </a:cubicBezTo>
                <a:cubicBezTo>
                  <a:pt x="544" y="1"/>
                  <a:pt x="563" y="0"/>
                  <a:pt x="582" y="0"/>
                </a:cubicBezTo>
                <a:cubicBezTo>
                  <a:pt x="601" y="0"/>
                  <a:pt x="620" y="1"/>
                  <a:pt x="638" y="3"/>
                </a:cubicBezTo>
                <a:cubicBezTo>
                  <a:pt x="657" y="5"/>
                  <a:pt x="676" y="8"/>
                  <a:pt x="695" y="12"/>
                </a:cubicBezTo>
                <a:cubicBezTo>
                  <a:pt x="713" y="15"/>
                  <a:pt x="732" y="20"/>
                  <a:pt x="750" y="25"/>
                </a:cubicBezTo>
                <a:cubicBezTo>
                  <a:pt x="768" y="31"/>
                  <a:pt x="786" y="37"/>
                  <a:pt x="804" y="45"/>
                </a:cubicBezTo>
                <a:cubicBezTo>
                  <a:pt x="821" y="52"/>
                  <a:pt x="838" y="60"/>
                  <a:pt x="855" y="69"/>
                </a:cubicBezTo>
                <a:cubicBezTo>
                  <a:pt x="872" y="78"/>
                  <a:pt x="888" y="88"/>
                  <a:pt x="904" y="98"/>
                </a:cubicBezTo>
                <a:cubicBezTo>
                  <a:pt x="920" y="109"/>
                  <a:pt x="935" y="121"/>
                  <a:pt x="950" y="133"/>
                </a:cubicBezTo>
                <a:cubicBezTo>
                  <a:pt x="964" y="145"/>
                  <a:pt x="979" y="158"/>
                  <a:pt x="992" y="171"/>
                </a:cubicBezTo>
                <a:cubicBezTo>
                  <a:pt x="1005" y="185"/>
                  <a:pt x="1018" y="199"/>
                  <a:pt x="1030" y="214"/>
                </a:cubicBezTo>
                <a:cubicBezTo>
                  <a:pt x="1042" y="228"/>
                  <a:pt x="1054" y="243"/>
                  <a:pt x="1064" y="259"/>
                </a:cubicBezTo>
                <a:cubicBezTo>
                  <a:pt x="1075" y="275"/>
                  <a:pt x="1084" y="291"/>
                  <a:pt x="1093" y="308"/>
                </a:cubicBezTo>
                <a:cubicBezTo>
                  <a:pt x="1102" y="325"/>
                  <a:pt x="1110" y="342"/>
                  <a:pt x="1118" y="360"/>
                </a:cubicBezTo>
                <a:cubicBezTo>
                  <a:pt x="1125" y="377"/>
                  <a:pt x="1131" y="395"/>
                  <a:pt x="1137" y="413"/>
                </a:cubicBezTo>
                <a:cubicBezTo>
                  <a:pt x="1142" y="431"/>
                  <a:pt x="1147" y="450"/>
                  <a:pt x="1151" y="468"/>
                </a:cubicBezTo>
                <a:cubicBezTo>
                  <a:pt x="1154" y="487"/>
                  <a:pt x="1157" y="506"/>
                  <a:pt x="1159" y="525"/>
                </a:cubicBezTo>
                <a:cubicBezTo>
                  <a:pt x="1161" y="544"/>
                  <a:pt x="1162" y="563"/>
                  <a:pt x="1162" y="582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80" name="图片 679"/>
          <p:cNvPicPr/>
          <p:nvPr/>
        </p:nvPicPr>
        <p:blipFill>
          <a:blip r:embed="rId6"/>
          <a:stretch/>
        </p:blipFill>
        <p:spPr>
          <a:xfrm>
            <a:off x="7420680" y="19472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1" name="文本框 680"/>
          <p:cNvSpPr txBox="1"/>
          <p:nvPr/>
        </p:nvSpPr>
        <p:spPr>
          <a:xfrm>
            <a:off x="4713120" y="3344040"/>
            <a:ext cx="35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64KB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2" name="图片 681"/>
          <p:cNvPicPr/>
          <p:nvPr/>
        </p:nvPicPr>
        <p:blipFill>
          <a:blip r:embed="rId4"/>
          <a:stretch/>
        </p:blipFill>
        <p:spPr>
          <a:xfrm>
            <a:off x="7420680" y="2440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3" name="文本框 682"/>
          <p:cNvSpPr txBox="1"/>
          <p:nvPr/>
        </p:nvSpPr>
        <p:spPr>
          <a:xfrm>
            <a:off x="7838640" y="194508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安全的文件名处理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7587720" y="24033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生成随机文件名，防止路径篡改和文件覆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5" name="图片 684"/>
          <p:cNvPicPr/>
          <p:nvPr/>
        </p:nvPicPr>
        <p:blipFill>
          <a:blip r:embed="rId4"/>
          <a:stretch/>
        </p:blipFill>
        <p:spPr>
          <a:xfrm>
            <a:off x="7420680" y="2908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6" name="文本框 685"/>
          <p:cNvSpPr txBox="1"/>
          <p:nvPr/>
        </p:nvSpPr>
        <p:spPr>
          <a:xfrm>
            <a:off x="7587720" y="2603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7" name="图片 686"/>
          <p:cNvPicPr/>
          <p:nvPr/>
        </p:nvPicPr>
        <p:blipFill>
          <a:blip r:embed="rId4"/>
          <a:stretch/>
        </p:blipFill>
        <p:spPr>
          <a:xfrm>
            <a:off x="7420680" y="3175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8" name="文本框 687"/>
          <p:cNvSpPr txBox="1"/>
          <p:nvPr/>
        </p:nvSpPr>
        <p:spPr>
          <a:xfrm>
            <a:off x="7587720" y="28713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移除路径信息，防止目录遍历攻击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文本框 688"/>
          <p:cNvSpPr txBox="1"/>
          <p:nvPr/>
        </p:nvSpPr>
        <p:spPr>
          <a:xfrm>
            <a:off x="7587720" y="31388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显示时进行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8256240" y="3143520"/>
            <a:ext cx="374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HTML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1" name="文本框 690"/>
          <p:cNvSpPr txBox="1"/>
          <p:nvPr/>
        </p:nvSpPr>
        <p:spPr>
          <a:xfrm>
            <a:off x="8628480" y="31388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编码，防止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文本框 691"/>
          <p:cNvSpPr txBox="1"/>
          <p:nvPr/>
        </p:nvSpPr>
        <p:spPr>
          <a:xfrm>
            <a:off x="9297000" y="3143520"/>
            <a:ext cx="2628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XSS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任意多边形: 形状 692"/>
          <p:cNvSpPr/>
          <p:nvPr/>
        </p:nvSpPr>
        <p:spPr>
          <a:xfrm>
            <a:off x="534600" y="3894120"/>
            <a:ext cx="3075840" cy="1821960"/>
          </a:xfrm>
          <a:custGeom>
            <a:avLst/>
            <a:gdLst/>
            <a:ahLst/>
            <a:cxnLst/>
            <a:rect l="0" t="0" r="r" b="b"/>
            <a:pathLst>
              <a:path w="8544" h="5061">
                <a:moveTo>
                  <a:pt x="0" y="487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2"/>
                  <a:pt x="8520" y="92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4876"/>
                </a:lnTo>
                <a:cubicBezTo>
                  <a:pt x="8544" y="4900"/>
                  <a:pt x="8539" y="4924"/>
                  <a:pt x="8529" y="4947"/>
                </a:cubicBezTo>
                <a:cubicBezTo>
                  <a:pt x="8520" y="4969"/>
                  <a:pt x="8507" y="4989"/>
                  <a:pt x="8489" y="5007"/>
                </a:cubicBezTo>
                <a:cubicBezTo>
                  <a:pt x="8472" y="5024"/>
                  <a:pt x="8452" y="5038"/>
                  <a:pt x="8429" y="5047"/>
                </a:cubicBezTo>
                <a:cubicBezTo>
                  <a:pt x="8406" y="5057"/>
                  <a:pt x="8382" y="5061"/>
                  <a:pt x="8358" y="5061"/>
                </a:cubicBezTo>
                <a:lnTo>
                  <a:pt x="186" y="5061"/>
                </a:lnTo>
                <a:cubicBezTo>
                  <a:pt x="161" y="5061"/>
                  <a:pt x="138" y="5057"/>
                  <a:pt x="115" y="5047"/>
                </a:cubicBezTo>
                <a:cubicBezTo>
                  <a:pt x="92" y="5038"/>
                  <a:pt x="72" y="5024"/>
                  <a:pt x="55" y="5007"/>
                </a:cubicBezTo>
                <a:cubicBezTo>
                  <a:pt x="37" y="4989"/>
                  <a:pt x="24" y="4969"/>
                  <a:pt x="14" y="4947"/>
                </a:cubicBezTo>
                <a:cubicBezTo>
                  <a:pt x="5" y="4924"/>
                  <a:pt x="0" y="4900"/>
                  <a:pt x="0" y="48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任意多边形: 形状 693"/>
          <p:cNvSpPr/>
          <p:nvPr/>
        </p:nvSpPr>
        <p:spPr>
          <a:xfrm>
            <a:off x="735120" y="406116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0"/>
                </a:moveTo>
                <a:cubicBezTo>
                  <a:pt x="1162" y="599"/>
                  <a:pt x="1161" y="618"/>
                  <a:pt x="1159" y="637"/>
                </a:cubicBezTo>
                <a:cubicBezTo>
                  <a:pt x="1157" y="656"/>
                  <a:pt x="1154" y="675"/>
                  <a:pt x="1151" y="694"/>
                </a:cubicBezTo>
                <a:cubicBezTo>
                  <a:pt x="1147" y="712"/>
                  <a:pt x="1142" y="731"/>
                  <a:pt x="1137" y="749"/>
                </a:cubicBezTo>
                <a:cubicBezTo>
                  <a:pt x="1131" y="767"/>
                  <a:pt x="1125" y="785"/>
                  <a:pt x="1118" y="802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5" y="887"/>
                  <a:pt x="1064" y="904"/>
                </a:cubicBezTo>
                <a:cubicBezTo>
                  <a:pt x="1054" y="920"/>
                  <a:pt x="1042" y="935"/>
                  <a:pt x="1030" y="950"/>
                </a:cubicBezTo>
                <a:cubicBezTo>
                  <a:pt x="1018" y="964"/>
                  <a:pt x="1005" y="978"/>
                  <a:pt x="992" y="992"/>
                </a:cubicBezTo>
                <a:cubicBezTo>
                  <a:pt x="978" y="1005"/>
                  <a:pt x="964" y="1018"/>
                  <a:pt x="950" y="1030"/>
                </a:cubicBezTo>
                <a:cubicBezTo>
                  <a:pt x="935" y="1042"/>
                  <a:pt x="920" y="1053"/>
                  <a:pt x="904" y="1064"/>
                </a:cubicBezTo>
                <a:cubicBezTo>
                  <a:pt x="888" y="1074"/>
                  <a:pt x="872" y="1084"/>
                  <a:pt x="854" y="1093"/>
                </a:cubicBezTo>
                <a:cubicBezTo>
                  <a:pt x="837" y="1102"/>
                  <a:pt x="820" y="1110"/>
                  <a:pt x="803" y="1118"/>
                </a:cubicBezTo>
                <a:cubicBezTo>
                  <a:pt x="785" y="1125"/>
                  <a:pt x="767" y="1131"/>
                  <a:pt x="749" y="1137"/>
                </a:cubicBezTo>
                <a:cubicBezTo>
                  <a:pt x="731" y="1142"/>
                  <a:pt x="712" y="1147"/>
                  <a:pt x="694" y="1151"/>
                </a:cubicBezTo>
                <a:cubicBezTo>
                  <a:pt x="675" y="1154"/>
                  <a:pt x="656" y="1157"/>
                  <a:pt x="637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5" y="1157"/>
                  <a:pt x="486" y="1154"/>
                  <a:pt x="467" y="1151"/>
                </a:cubicBezTo>
                <a:cubicBezTo>
                  <a:pt x="449" y="1147"/>
                  <a:pt x="430" y="1142"/>
                  <a:pt x="412" y="1137"/>
                </a:cubicBezTo>
                <a:cubicBezTo>
                  <a:pt x="394" y="1131"/>
                  <a:pt x="376" y="1125"/>
                  <a:pt x="358" y="1118"/>
                </a:cubicBezTo>
                <a:cubicBezTo>
                  <a:pt x="341" y="1110"/>
                  <a:pt x="324" y="1102"/>
                  <a:pt x="307" y="1093"/>
                </a:cubicBezTo>
                <a:cubicBezTo>
                  <a:pt x="290" y="1084"/>
                  <a:pt x="274" y="1074"/>
                  <a:pt x="258" y="1064"/>
                </a:cubicBezTo>
                <a:cubicBezTo>
                  <a:pt x="242" y="1053"/>
                  <a:pt x="227" y="1042"/>
                  <a:pt x="212" y="1030"/>
                </a:cubicBezTo>
                <a:cubicBezTo>
                  <a:pt x="198" y="1018"/>
                  <a:pt x="184" y="1005"/>
                  <a:pt x="170" y="992"/>
                </a:cubicBezTo>
                <a:cubicBezTo>
                  <a:pt x="157" y="978"/>
                  <a:pt x="144" y="964"/>
                  <a:pt x="132" y="950"/>
                </a:cubicBezTo>
                <a:cubicBezTo>
                  <a:pt x="120" y="935"/>
                  <a:pt x="109" y="920"/>
                  <a:pt x="98" y="904"/>
                </a:cubicBezTo>
                <a:cubicBezTo>
                  <a:pt x="87" y="887"/>
                  <a:pt x="78" y="871"/>
                  <a:pt x="69" y="854"/>
                </a:cubicBezTo>
                <a:cubicBezTo>
                  <a:pt x="60" y="837"/>
                  <a:pt x="52" y="820"/>
                  <a:pt x="44" y="802"/>
                </a:cubicBezTo>
                <a:cubicBezTo>
                  <a:pt x="37" y="785"/>
                  <a:pt x="31" y="767"/>
                  <a:pt x="25" y="749"/>
                </a:cubicBezTo>
                <a:cubicBezTo>
                  <a:pt x="20" y="731"/>
                  <a:pt x="15" y="712"/>
                  <a:pt x="11" y="694"/>
                </a:cubicBezTo>
                <a:cubicBezTo>
                  <a:pt x="8" y="675"/>
                  <a:pt x="5" y="656"/>
                  <a:pt x="3" y="637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3" y="523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9"/>
                  <a:pt x="20" y="430"/>
                  <a:pt x="25" y="412"/>
                </a:cubicBezTo>
                <a:cubicBezTo>
                  <a:pt x="31" y="394"/>
                  <a:pt x="37" y="376"/>
                  <a:pt x="44" y="358"/>
                </a:cubicBezTo>
                <a:cubicBezTo>
                  <a:pt x="52" y="341"/>
                  <a:pt x="60" y="324"/>
                  <a:pt x="69" y="307"/>
                </a:cubicBezTo>
                <a:cubicBezTo>
                  <a:pt x="78" y="290"/>
                  <a:pt x="87" y="274"/>
                  <a:pt x="98" y="258"/>
                </a:cubicBezTo>
                <a:cubicBezTo>
                  <a:pt x="109" y="242"/>
                  <a:pt x="120" y="227"/>
                  <a:pt x="132" y="212"/>
                </a:cubicBezTo>
                <a:cubicBezTo>
                  <a:pt x="144" y="198"/>
                  <a:pt x="157" y="183"/>
                  <a:pt x="170" y="170"/>
                </a:cubicBezTo>
                <a:cubicBezTo>
                  <a:pt x="184" y="157"/>
                  <a:pt x="198" y="144"/>
                  <a:pt x="212" y="132"/>
                </a:cubicBezTo>
                <a:cubicBezTo>
                  <a:pt x="227" y="120"/>
                  <a:pt x="242" y="108"/>
                  <a:pt x="258" y="98"/>
                </a:cubicBezTo>
                <a:cubicBezTo>
                  <a:pt x="274" y="87"/>
                  <a:pt x="290" y="78"/>
                  <a:pt x="307" y="69"/>
                </a:cubicBezTo>
                <a:cubicBezTo>
                  <a:pt x="324" y="60"/>
                  <a:pt x="341" y="51"/>
                  <a:pt x="358" y="44"/>
                </a:cubicBezTo>
                <a:cubicBezTo>
                  <a:pt x="376" y="37"/>
                  <a:pt x="394" y="31"/>
                  <a:pt x="412" y="25"/>
                </a:cubicBezTo>
                <a:cubicBezTo>
                  <a:pt x="430" y="20"/>
                  <a:pt x="449" y="15"/>
                  <a:pt x="467" y="11"/>
                </a:cubicBezTo>
                <a:cubicBezTo>
                  <a:pt x="486" y="7"/>
                  <a:pt x="505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7" y="3"/>
                </a:cubicBezTo>
                <a:cubicBezTo>
                  <a:pt x="656" y="5"/>
                  <a:pt x="675" y="7"/>
                  <a:pt x="694" y="11"/>
                </a:cubicBezTo>
                <a:cubicBezTo>
                  <a:pt x="712" y="15"/>
                  <a:pt x="731" y="20"/>
                  <a:pt x="749" y="25"/>
                </a:cubicBezTo>
                <a:cubicBezTo>
                  <a:pt x="767" y="31"/>
                  <a:pt x="785" y="37"/>
                  <a:pt x="803" y="44"/>
                </a:cubicBezTo>
                <a:cubicBezTo>
                  <a:pt x="820" y="51"/>
                  <a:pt x="837" y="60"/>
                  <a:pt x="854" y="69"/>
                </a:cubicBezTo>
                <a:cubicBezTo>
                  <a:pt x="872" y="78"/>
                  <a:pt x="888" y="87"/>
                  <a:pt x="904" y="98"/>
                </a:cubicBezTo>
                <a:cubicBezTo>
                  <a:pt x="920" y="108"/>
                  <a:pt x="935" y="120"/>
                  <a:pt x="950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3"/>
                  <a:pt x="1018" y="198"/>
                  <a:pt x="1030" y="212"/>
                </a:cubicBezTo>
                <a:cubicBezTo>
                  <a:pt x="1042" y="227"/>
                  <a:pt x="1054" y="242"/>
                  <a:pt x="1064" y="258"/>
                </a:cubicBezTo>
                <a:cubicBezTo>
                  <a:pt x="1075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8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9"/>
                  <a:pt x="1151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1" y="542"/>
                  <a:pt x="1162" y="561"/>
                  <a:pt x="1162" y="580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95" name="图片 694"/>
          <p:cNvPicPr/>
          <p:nvPr/>
        </p:nvPicPr>
        <p:blipFill>
          <a:blip r:embed="rId7"/>
          <a:stretch/>
        </p:blipFill>
        <p:spPr>
          <a:xfrm>
            <a:off x="860760" y="41698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6" name="文本框 695"/>
          <p:cNvSpPr txBox="1"/>
          <p:nvPr/>
        </p:nvSpPr>
        <p:spPr>
          <a:xfrm>
            <a:off x="9558360" y="31388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攻击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7" name="图片 696"/>
          <p:cNvPicPr/>
          <p:nvPr/>
        </p:nvPicPr>
        <p:blipFill>
          <a:blip r:embed="rId4"/>
          <a:stretch/>
        </p:blipFill>
        <p:spPr>
          <a:xfrm>
            <a:off x="869040" y="4663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8" name="文本框 697"/>
          <p:cNvSpPr txBox="1"/>
          <p:nvPr/>
        </p:nvSpPr>
        <p:spPr>
          <a:xfrm>
            <a:off x="1287000" y="41677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专用存储区域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1036080" y="46263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使用隔离的存储区域（如云存储服务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1036080" y="4831560"/>
            <a:ext cx="171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S3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1206000" y="4826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1339920" y="4831560"/>
            <a:ext cx="276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OSS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3" name="图片 702"/>
          <p:cNvPicPr/>
          <p:nvPr/>
        </p:nvPicPr>
        <p:blipFill>
          <a:blip r:embed="rId4"/>
          <a:stretch/>
        </p:blipFill>
        <p:spPr>
          <a:xfrm>
            <a:off x="869040" y="5131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4" name="文本框 703"/>
          <p:cNvSpPr txBox="1"/>
          <p:nvPr/>
        </p:nvSpPr>
        <p:spPr>
          <a:xfrm>
            <a:off x="1614960" y="4826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5" name="图片 704"/>
          <p:cNvPicPr/>
          <p:nvPr/>
        </p:nvPicPr>
        <p:blipFill>
          <a:blip r:embed="rId4"/>
          <a:stretch/>
        </p:blipFill>
        <p:spPr>
          <a:xfrm>
            <a:off x="869040" y="5398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6" name="文本框 705"/>
          <p:cNvSpPr txBox="1"/>
          <p:nvPr/>
        </p:nvSpPr>
        <p:spPr>
          <a:xfrm>
            <a:off x="1036080" y="50940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禁用存储区域的执行权限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任意多边形: 形状 706"/>
          <p:cNvSpPr/>
          <p:nvPr/>
        </p:nvSpPr>
        <p:spPr>
          <a:xfrm>
            <a:off x="3810600" y="3894120"/>
            <a:ext cx="3075480" cy="1821960"/>
          </a:xfrm>
          <a:custGeom>
            <a:avLst/>
            <a:gdLst/>
            <a:ahLst/>
            <a:cxnLst/>
            <a:rect l="0" t="0" r="r" b="b"/>
            <a:pathLst>
              <a:path w="8543" h="5061">
                <a:moveTo>
                  <a:pt x="0" y="4876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4"/>
                  <a:pt x="8428" y="14"/>
                </a:cubicBezTo>
                <a:cubicBezTo>
                  <a:pt x="8451" y="23"/>
                  <a:pt x="8471" y="37"/>
                  <a:pt x="8489" y="54"/>
                </a:cubicBezTo>
                <a:cubicBezTo>
                  <a:pt x="8506" y="72"/>
                  <a:pt x="8519" y="92"/>
                  <a:pt x="8529" y="114"/>
                </a:cubicBezTo>
                <a:cubicBezTo>
                  <a:pt x="8538" y="137"/>
                  <a:pt x="8543" y="161"/>
                  <a:pt x="8543" y="185"/>
                </a:cubicBezTo>
                <a:lnTo>
                  <a:pt x="8543" y="4876"/>
                </a:lnTo>
                <a:cubicBezTo>
                  <a:pt x="8543" y="4900"/>
                  <a:pt x="8538" y="4924"/>
                  <a:pt x="8529" y="4947"/>
                </a:cubicBezTo>
                <a:cubicBezTo>
                  <a:pt x="8519" y="4969"/>
                  <a:pt x="8506" y="4989"/>
                  <a:pt x="8489" y="5007"/>
                </a:cubicBezTo>
                <a:cubicBezTo>
                  <a:pt x="8471" y="5024"/>
                  <a:pt x="8451" y="5038"/>
                  <a:pt x="8428" y="5047"/>
                </a:cubicBezTo>
                <a:cubicBezTo>
                  <a:pt x="8406" y="5057"/>
                  <a:pt x="8382" y="5061"/>
                  <a:pt x="8357" y="5061"/>
                </a:cubicBezTo>
                <a:lnTo>
                  <a:pt x="185" y="5061"/>
                </a:lnTo>
                <a:cubicBezTo>
                  <a:pt x="161" y="5061"/>
                  <a:pt x="137" y="5057"/>
                  <a:pt x="114" y="5047"/>
                </a:cubicBezTo>
                <a:cubicBezTo>
                  <a:pt x="92" y="5038"/>
                  <a:pt x="71" y="5024"/>
                  <a:pt x="54" y="5007"/>
                </a:cubicBezTo>
                <a:cubicBezTo>
                  <a:pt x="37" y="4989"/>
                  <a:pt x="23" y="4969"/>
                  <a:pt x="14" y="4947"/>
                </a:cubicBezTo>
                <a:cubicBezTo>
                  <a:pt x="4" y="4924"/>
                  <a:pt x="0" y="4900"/>
                  <a:pt x="0" y="48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任意多边形: 形状 707"/>
          <p:cNvSpPr/>
          <p:nvPr/>
        </p:nvSpPr>
        <p:spPr>
          <a:xfrm>
            <a:off x="4011120" y="4061160"/>
            <a:ext cx="417960" cy="418320"/>
          </a:xfrm>
          <a:custGeom>
            <a:avLst/>
            <a:gdLst/>
            <a:ahLst/>
            <a:cxnLst/>
            <a:rect l="0" t="0" r="r" b="b"/>
            <a:pathLst>
              <a:path w="1161" h="1162">
                <a:moveTo>
                  <a:pt x="1161" y="580"/>
                </a:moveTo>
                <a:cubicBezTo>
                  <a:pt x="1161" y="599"/>
                  <a:pt x="1160" y="618"/>
                  <a:pt x="1159" y="637"/>
                </a:cubicBezTo>
                <a:cubicBezTo>
                  <a:pt x="1157" y="656"/>
                  <a:pt x="1154" y="675"/>
                  <a:pt x="1150" y="694"/>
                </a:cubicBezTo>
                <a:cubicBezTo>
                  <a:pt x="1147" y="712"/>
                  <a:pt x="1142" y="731"/>
                  <a:pt x="1136" y="749"/>
                </a:cubicBezTo>
                <a:cubicBezTo>
                  <a:pt x="1131" y="767"/>
                  <a:pt x="1125" y="785"/>
                  <a:pt x="1117" y="802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4" y="887"/>
                  <a:pt x="1064" y="904"/>
                </a:cubicBezTo>
                <a:cubicBezTo>
                  <a:pt x="1053" y="920"/>
                  <a:pt x="1042" y="935"/>
                  <a:pt x="1029" y="950"/>
                </a:cubicBezTo>
                <a:cubicBezTo>
                  <a:pt x="1017" y="964"/>
                  <a:pt x="1004" y="978"/>
                  <a:pt x="990" y="992"/>
                </a:cubicBezTo>
                <a:cubicBezTo>
                  <a:pt x="977" y="1005"/>
                  <a:pt x="963" y="1018"/>
                  <a:pt x="948" y="1030"/>
                </a:cubicBezTo>
                <a:cubicBezTo>
                  <a:pt x="934" y="1042"/>
                  <a:pt x="918" y="1053"/>
                  <a:pt x="903" y="1064"/>
                </a:cubicBezTo>
                <a:cubicBezTo>
                  <a:pt x="887" y="1074"/>
                  <a:pt x="870" y="1084"/>
                  <a:pt x="854" y="1093"/>
                </a:cubicBezTo>
                <a:cubicBezTo>
                  <a:pt x="837" y="1102"/>
                  <a:pt x="820" y="1110"/>
                  <a:pt x="802" y="1118"/>
                </a:cubicBezTo>
                <a:cubicBezTo>
                  <a:pt x="785" y="1125"/>
                  <a:pt x="767" y="1131"/>
                  <a:pt x="749" y="1137"/>
                </a:cubicBezTo>
                <a:cubicBezTo>
                  <a:pt x="730" y="1142"/>
                  <a:pt x="712" y="1147"/>
                  <a:pt x="693" y="1151"/>
                </a:cubicBezTo>
                <a:cubicBezTo>
                  <a:pt x="675" y="1154"/>
                  <a:pt x="656" y="1157"/>
                  <a:pt x="637" y="1159"/>
                </a:cubicBezTo>
                <a:cubicBezTo>
                  <a:pt x="618" y="1161"/>
                  <a:pt x="599" y="1162"/>
                  <a:pt x="580" y="1162"/>
                </a:cubicBezTo>
                <a:cubicBezTo>
                  <a:pt x="561" y="1162"/>
                  <a:pt x="542" y="1161"/>
                  <a:pt x="523" y="1159"/>
                </a:cubicBezTo>
                <a:cubicBezTo>
                  <a:pt x="504" y="1157"/>
                  <a:pt x="486" y="1154"/>
                  <a:pt x="467" y="1151"/>
                </a:cubicBezTo>
                <a:cubicBezTo>
                  <a:pt x="448" y="1147"/>
                  <a:pt x="430" y="1142"/>
                  <a:pt x="412" y="1137"/>
                </a:cubicBezTo>
                <a:cubicBezTo>
                  <a:pt x="393" y="1131"/>
                  <a:pt x="376" y="1125"/>
                  <a:pt x="358" y="1118"/>
                </a:cubicBezTo>
                <a:cubicBezTo>
                  <a:pt x="340" y="1110"/>
                  <a:pt x="323" y="1102"/>
                  <a:pt x="307" y="1093"/>
                </a:cubicBezTo>
                <a:cubicBezTo>
                  <a:pt x="290" y="1084"/>
                  <a:pt x="273" y="1074"/>
                  <a:pt x="258" y="1064"/>
                </a:cubicBezTo>
                <a:cubicBezTo>
                  <a:pt x="242" y="1053"/>
                  <a:pt x="227" y="1042"/>
                  <a:pt x="212" y="1030"/>
                </a:cubicBezTo>
                <a:cubicBezTo>
                  <a:pt x="197" y="1018"/>
                  <a:pt x="183" y="1005"/>
                  <a:pt x="170" y="992"/>
                </a:cubicBezTo>
                <a:cubicBezTo>
                  <a:pt x="156" y="978"/>
                  <a:pt x="144" y="964"/>
                  <a:pt x="131" y="950"/>
                </a:cubicBezTo>
                <a:cubicBezTo>
                  <a:pt x="119" y="935"/>
                  <a:pt x="108" y="920"/>
                  <a:pt x="98" y="904"/>
                </a:cubicBezTo>
                <a:cubicBezTo>
                  <a:pt x="87" y="887"/>
                  <a:pt x="77" y="871"/>
                  <a:pt x="68" y="854"/>
                </a:cubicBezTo>
                <a:cubicBezTo>
                  <a:pt x="59" y="837"/>
                  <a:pt x="51" y="820"/>
                  <a:pt x="44" y="802"/>
                </a:cubicBezTo>
                <a:cubicBezTo>
                  <a:pt x="37" y="785"/>
                  <a:pt x="30" y="767"/>
                  <a:pt x="25" y="749"/>
                </a:cubicBezTo>
                <a:cubicBezTo>
                  <a:pt x="19" y="731"/>
                  <a:pt x="15" y="712"/>
                  <a:pt x="11" y="694"/>
                </a:cubicBezTo>
                <a:cubicBezTo>
                  <a:pt x="7" y="675"/>
                  <a:pt x="4" y="656"/>
                  <a:pt x="3" y="637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3" y="523"/>
                </a:cubicBezTo>
                <a:cubicBezTo>
                  <a:pt x="4" y="505"/>
                  <a:pt x="7" y="486"/>
                  <a:pt x="11" y="467"/>
                </a:cubicBezTo>
                <a:cubicBezTo>
                  <a:pt x="15" y="449"/>
                  <a:pt x="19" y="430"/>
                  <a:pt x="25" y="412"/>
                </a:cubicBezTo>
                <a:cubicBezTo>
                  <a:pt x="30" y="394"/>
                  <a:pt x="37" y="376"/>
                  <a:pt x="44" y="358"/>
                </a:cubicBezTo>
                <a:cubicBezTo>
                  <a:pt x="51" y="341"/>
                  <a:pt x="59" y="324"/>
                  <a:pt x="68" y="307"/>
                </a:cubicBezTo>
                <a:cubicBezTo>
                  <a:pt x="77" y="290"/>
                  <a:pt x="87" y="274"/>
                  <a:pt x="98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4" y="198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7" y="120"/>
                  <a:pt x="242" y="108"/>
                  <a:pt x="258" y="98"/>
                </a:cubicBezTo>
                <a:cubicBezTo>
                  <a:pt x="273" y="87"/>
                  <a:pt x="290" y="78"/>
                  <a:pt x="307" y="69"/>
                </a:cubicBezTo>
                <a:cubicBezTo>
                  <a:pt x="323" y="60"/>
                  <a:pt x="340" y="51"/>
                  <a:pt x="358" y="44"/>
                </a:cubicBezTo>
                <a:cubicBezTo>
                  <a:pt x="376" y="37"/>
                  <a:pt x="393" y="31"/>
                  <a:pt x="412" y="25"/>
                </a:cubicBezTo>
                <a:cubicBezTo>
                  <a:pt x="430" y="20"/>
                  <a:pt x="448" y="15"/>
                  <a:pt x="467" y="11"/>
                </a:cubicBezTo>
                <a:cubicBezTo>
                  <a:pt x="486" y="7"/>
                  <a:pt x="504" y="5"/>
                  <a:pt x="523" y="3"/>
                </a:cubicBezTo>
                <a:cubicBezTo>
                  <a:pt x="542" y="1"/>
                  <a:pt x="561" y="0"/>
                  <a:pt x="580" y="0"/>
                </a:cubicBezTo>
                <a:cubicBezTo>
                  <a:pt x="599" y="0"/>
                  <a:pt x="618" y="1"/>
                  <a:pt x="637" y="3"/>
                </a:cubicBezTo>
                <a:cubicBezTo>
                  <a:pt x="656" y="5"/>
                  <a:pt x="675" y="7"/>
                  <a:pt x="693" y="11"/>
                </a:cubicBezTo>
                <a:cubicBezTo>
                  <a:pt x="712" y="15"/>
                  <a:pt x="730" y="20"/>
                  <a:pt x="749" y="25"/>
                </a:cubicBezTo>
                <a:cubicBezTo>
                  <a:pt x="767" y="31"/>
                  <a:pt x="785" y="37"/>
                  <a:pt x="802" y="44"/>
                </a:cubicBezTo>
                <a:cubicBezTo>
                  <a:pt x="820" y="51"/>
                  <a:pt x="837" y="60"/>
                  <a:pt x="854" y="69"/>
                </a:cubicBezTo>
                <a:cubicBezTo>
                  <a:pt x="870" y="78"/>
                  <a:pt x="887" y="87"/>
                  <a:pt x="903" y="98"/>
                </a:cubicBezTo>
                <a:cubicBezTo>
                  <a:pt x="918" y="108"/>
                  <a:pt x="934" y="120"/>
                  <a:pt x="948" y="132"/>
                </a:cubicBezTo>
                <a:cubicBezTo>
                  <a:pt x="963" y="144"/>
                  <a:pt x="977" y="157"/>
                  <a:pt x="990" y="170"/>
                </a:cubicBezTo>
                <a:cubicBezTo>
                  <a:pt x="1004" y="183"/>
                  <a:pt x="1017" y="198"/>
                  <a:pt x="1029" y="212"/>
                </a:cubicBezTo>
                <a:cubicBezTo>
                  <a:pt x="1042" y="227"/>
                  <a:pt x="1053" y="242"/>
                  <a:pt x="1064" y="258"/>
                </a:cubicBezTo>
                <a:cubicBezTo>
                  <a:pt x="1074" y="274"/>
                  <a:pt x="1084" y="290"/>
                  <a:pt x="1093" y="307"/>
                </a:cubicBezTo>
                <a:cubicBezTo>
                  <a:pt x="1102" y="324"/>
                  <a:pt x="1110" y="341"/>
                  <a:pt x="1117" y="358"/>
                </a:cubicBezTo>
                <a:cubicBezTo>
                  <a:pt x="1125" y="376"/>
                  <a:pt x="1131" y="394"/>
                  <a:pt x="1136" y="412"/>
                </a:cubicBezTo>
                <a:cubicBezTo>
                  <a:pt x="1142" y="430"/>
                  <a:pt x="1147" y="449"/>
                  <a:pt x="1150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0" y="542"/>
                  <a:pt x="1161" y="561"/>
                  <a:pt x="1161" y="580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09" name="图片 708"/>
          <p:cNvPicPr/>
          <p:nvPr/>
        </p:nvPicPr>
        <p:blipFill>
          <a:blip r:embed="rId8"/>
          <a:stretch/>
        </p:blipFill>
        <p:spPr>
          <a:xfrm>
            <a:off x="4094640" y="41698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0" name="文本框 709"/>
          <p:cNvSpPr txBox="1"/>
          <p:nvPr/>
        </p:nvSpPr>
        <p:spPr>
          <a:xfrm>
            <a:off x="1036080" y="53614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避免与应用程序存储在同一目录树中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文本框 710"/>
          <p:cNvSpPr txBox="1"/>
          <p:nvPr/>
        </p:nvSpPr>
        <p:spPr>
          <a:xfrm>
            <a:off x="4562640" y="416772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病毒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4897080" y="417384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/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3" name="图片 712"/>
          <p:cNvPicPr/>
          <p:nvPr/>
        </p:nvPicPr>
        <p:blipFill>
          <a:blip r:embed="rId4"/>
          <a:stretch/>
        </p:blipFill>
        <p:spPr>
          <a:xfrm>
            <a:off x="4145040" y="4663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4" name="文本框 713"/>
          <p:cNvSpPr txBox="1"/>
          <p:nvPr/>
        </p:nvSpPr>
        <p:spPr>
          <a:xfrm>
            <a:off x="4957920" y="41677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恶意软件扫描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4312080" y="46263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存储前对上传文件进行病毒和恶意软件扫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6" name="图片 715"/>
          <p:cNvPicPr/>
          <p:nvPr/>
        </p:nvPicPr>
        <p:blipFill>
          <a:blip r:embed="rId4"/>
          <a:stretch/>
        </p:blipFill>
        <p:spPr>
          <a:xfrm>
            <a:off x="4145040" y="5131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7" name="文本框 716"/>
          <p:cNvSpPr txBox="1"/>
          <p:nvPr/>
        </p:nvSpPr>
        <p:spPr>
          <a:xfrm>
            <a:off x="4312080" y="4826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8" name="图片 717"/>
          <p:cNvPicPr/>
          <p:nvPr/>
        </p:nvPicPr>
        <p:blipFill>
          <a:blip r:embed="rId4"/>
          <a:stretch/>
        </p:blipFill>
        <p:spPr>
          <a:xfrm>
            <a:off x="4145040" y="5398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9" name="文本框 718"/>
          <p:cNvSpPr txBox="1"/>
          <p:nvPr/>
        </p:nvSpPr>
        <p:spPr>
          <a:xfrm>
            <a:off x="4312080" y="509400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集成自动化扫描工具到上传流程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0" name="任意多边形: 形状 719"/>
          <p:cNvSpPr/>
          <p:nvPr/>
        </p:nvSpPr>
        <p:spPr>
          <a:xfrm>
            <a:off x="7086240" y="3894120"/>
            <a:ext cx="3075840" cy="1821960"/>
          </a:xfrm>
          <a:custGeom>
            <a:avLst/>
            <a:gdLst/>
            <a:ahLst/>
            <a:cxnLst/>
            <a:rect l="0" t="0" r="r" b="b"/>
            <a:pathLst>
              <a:path w="8544" h="5061">
                <a:moveTo>
                  <a:pt x="0" y="487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2"/>
                  <a:pt x="8520" y="92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4876"/>
                </a:lnTo>
                <a:cubicBezTo>
                  <a:pt x="8544" y="4900"/>
                  <a:pt x="8539" y="4924"/>
                  <a:pt x="8529" y="4947"/>
                </a:cubicBezTo>
                <a:cubicBezTo>
                  <a:pt x="8520" y="4969"/>
                  <a:pt x="8507" y="4989"/>
                  <a:pt x="8489" y="5007"/>
                </a:cubicBezTo>
                <a:cubicBezTo>
                  <a:pt x="8472" y="5024"/>
                  <a:pt x="8452" y="5038"/>
                  <a:pt x="8429" y="5047"/>
                </a:cubicBezTo>
                <a:cubicBezTo>
                  <a:pt x="8406" y="5057"/>
                  <a:pt x="8382" y="5061"/>
                  <a:pt x="8358" y="5061"/>
                </a:cubicBezTo>
                <a:lnTo>
                  <a:pt x="186" y="5061"/>
                </a:lnTo>
                <a:cubicBezTo>
                  <a:pt x="161" y="5061"/>
                  <a:pt x="138" y="5057"/>
                  <a:pt x="115" y="5047"/>
                </a:cubicBezTo>
                <a:cubicBezTo>
                  <a:pt x="92" y="5038"/>
                  <a:pt x="72" y="5024"/>
                  <a:pt x="55" y="5007"/>
                </a:cubicBezTo>
                <a:cubicBezTo>
                  <a:pt x="37" y="4989"/>
                  <a:pt x="24" y="4969"/>
                  <a:pt x="14" y="4947"/>
                </a:cubicBezTo>
                <a:cubicBezTo>
                  <a:pt x="5" y="4924"/>
                  <a:pt x="0" y="4900"/>
                  <a:pt x="0" y="48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1" name="任意多边形: 形状 720"/>
          <p:cNvSpPr/>
          <p:nvPr/>
        </p:nvSpPr>
        <p:spPr>
          <a:xfrm>
            <a:off x="7286760" y="406116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0"/>
                </a:moveTo>
                <a:cubicBezTo>
                  <a:pt x="1162" y="599"/>
                  <a:pt x="1161" y="618"/>
                  <a:pt x="1159" y="637"/>
                </a:cubicBezTo>
                <a:cubicBezTo>
                  <a:pt x="1157" y="656"/>
                  <a:pt x="1154" y="675"/>
                  <a:pt x="1151" y="694"/>
                </a:cubicBezTo>
                <a:cubicBezTo>
                  <a:pt x="1147" y="712"/>
                  <a:pt x="1142" y="731"/>
                  <a:pt x="1137" y="749"/>
                </a:cubicBezTo>
                <a:cubicBezTo>
                  <a:pt x="1131" y="767"/>
                  <a:pt x="1125" y="785"/>
                  <a:pt x="1118" y="802"/>
                </a:cubicBezTo>
                <a:cubicBezTo>
                  <a:pt x="1110" y="820"/>
                  <a:pt x="1102" y="837"/>
                  <a:pt x="1093" y="854"/>
                </a:cubicBezTo>
                <a:cubicBezTo>
                  <a:pt x="1084" y="871"/>
                  <a:pt x="1075" y="887"/>
                  <a:pt x="1064" y="904"/>
                </a:cubicBezTo>
                <a:cubicBezTo>
                  <a:pt x="1054" y="920"/>
                  <a:pt x="1042" y="935"/>
                  <a:pt x="1030" y="950"/>
                </a:cubicBezTo>
                <a:cubicBezTo>
                  <a:pt x="1018" y="964"/>
                  <a:pt x="1005" y="978"/>
                  <a:pt x="992" y="992"/>
                </a:cubicBezTo>
                <a:cubicBezTo>
                  <a:pt x="979" y="1005"/>
                  <a:pt x="964" y="1018"/>
                  <a:pt x="950" y="1030"/>
                </a:cubicBezTo>
                <a:cubicBezTo>
                  <a:pt x="935" y="1042"/>
                  <a:pt x="920" y="1053"/>
                  <a:pt x="904" y="1064"/>
                </a:cubicBezTo>
                <a:cubicBezTo>
                  <a:pt x="888" y="1074"/>
                  <a:pt x="872" y="1084"/>
                  <a:pt x="855" y="1093"/>
                </a:cubicBezTo>
                <a:cubicBezTo>
                  <a:pt x="838" y="1102"/>
                  <a:pt x="821" y="1110"/>
                  <a:pt x="804" y="1118"/>
                </a:cubicBezTo>
                <a:cubicBezTo>
                  <a:pt x="786" y="1125"/>
                  <a:pt x="768" y="1131"/>
                  <a:pt x="750" y="1137"/>
                </a:cubicBezTo>
                <a:cubicBezTo>
                  <a:pt x="732" y="1142"/>
                  <a:pt x="713" y="1147"/>
                  <a:pt x="695" y="1151"/>
                </a:cubicBezTo>
                <a:cubicBezTo>
                  <a:pt x="676" y="1154"/>
                  <a:pt x="657" y="1157"/>
                  <a:pt x="638" y="1159"/>
                </a:cubicBezTo>
                <a:cubicBezTo>
                  <a:pt x="620" y="1161"/>
                  <a:pt x="601" y="1162"/>
                  <a:pt x="582" y="1162"/>
                </a:cubicBezTo>
                <a:cubicBezTo>
                  <a:pt x="563" y="1162"/>
                  <a:pt x="544" y="1161"/>
                  <a:pt x="525" y="1159"/>
                </a:cubicBezTo>
                <a:cubicBezTo>
                  <a:pt x="506" y="1157"/>
                  <a:pt x="487" y="1154"/>
                  <a:pt x="468" y="1151"/>
                </a:cubicBezTo>
                <a:cubicBezTo>
                  <a:pt x="450" y="1147"/>
                  <a:pt x="431" y="1142"/>
                  <a:pt x="413" y="1137"/>
                </a:cubicBezTo>
                <a:cubicBezTo>
                  <a:pt x="395" y="1131"/>
                  <a:pt x="377" y="1125"/>
                  <a:pt x="360" y="1118"/>
                </a:cubicBezTo>
                <a:cubicBezTo>
                  <a:pt x="342" y="1110"/>
                  <a:pt x="325" y="1102"/>
                  <a:pt x="308" y="1093"/>
                </a:cubicBezTo>
                <a:cubicBezTo>
                  <a:pt x="291" y="1084"/>
                  <a:pt x="275" y="1074"/>
                  <a:pt x="259" y="1064"/>
                </a:cubicBezTo>
                <a:cubicBezTo>
                  <a:pt x="243" y="1053"/>
                  <a:pt x="228" y="1042"/>
                  <a:pt x="213" y="1030"/>
                </a:cubicBezTo>
                <a:cubicBezTo>
                  <a:pt x="199" y="1018"/>
                  <a:pt x="185" y="1005"/>
                  <a:pt x="171" y="992"/>
                </a:cubicBezTo>
                <a:cubicBezTo>
                  <a:pt x="158" y="978"/>
                  <a:pt x="145" y="964"/>
                  <a:pt x="133" y="950"/>
                </a:cubicBezTo>
                <a:cubicBezTo>
                  <a:pt x="121" y="935"/>
                  <a:pt x="110" y="920"/>
                  <a:pt x="99" y="904"/>
                </a:cubicBezTo>
                <a:cubicBezTo>
                  <a:pt x="89" y="887"/>
                  <a:pt x="79" y="871"/>
                  <a:pt x="70" y="854"/>
                </a:cubicBezTo>
                <a:cubicBezTo>
                  <a:pt x="61" y="837"/>
                  <a:pt x="52" y="820"/>
                  <a:pt x="44" y="802"/>
                </a:cubicBezTo>
                <a:cubicBezTo>
                  <a:pt x="37" y="785"/>
                  <a:pt x="31" y="767"/>
                  <a:pt x="25" y="749"/>
                </a:cubicBezTo>
                <a:cubicBezTo>
                  <a:pt x="20" y="731"/>
                  <a:pt x="15" y="712"/>
                  <a:pt x="11" y="694"/>
                </a:cubicBezTo>
                <a:cubicBezTo>
                  <a:pt x="8" y="675"/>
                  <a:pt x="5" y="656"/>
                  <a:pt x="3" y="637"/>
                </a:cubicBezTo>
                <a:cubicBezTo>
                  <a:pt x="1" y="618"/>
                  <a:pt x="0" y="599"/>
                  <a:pt x="0" y="580"/>
                </a:cubicBezTo>
                <a:cubicBezTo>
                  <a:pt x="0" y="561"/>
                  <a:pt x="1" y="542"/>
                  <a:pt x="3" y="523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9"/>
                  <a:pt x="20" y="430"/>
                  <a:pt x="25" y="412"/>
                </a:cubicBezTo>
                <a:cubicBezTo>
                  <a:pt x="31" y="394"/>
                  <a:pt x="37" y="376"/>
                  <a:pt x="44" y="358"/>
                </a:cubicBezTo>
                <a:cubicBezTo>
                  <a:pt x="52" y="341"/>
                  <a:pt x="61" y="324"/>
                  <a:pt x="70" y="307"/>
                </a:cubicBezTo>
                <a:cubicBezTo>
                  <a:pt x="79" y="290"/>
                  <a:pt x="89" y="274"/>
                  <a:pt x="99" y="258"/>
                </a:cubicBezTo>
                <a:cubicBezTo>
                  <a:pt x="110" y="242"/>
                  <a:pt x="121" y="227"/>
                  <a:pt x="133" y="212"/>
                </a:cubicBezTo>
                <a:cubicBezTo>
                  <a:pt x="145" y="198"/>
                  <a:pt x="158" y="183"/>
                  <a:pt x="171" y="170"/>
                </a:cubicBezTo>
                <a:cubicBezTo>
                  <a:pt x="185" y="157"/>
                  <a:pt x="199" y="144"/>
                  <a:pt x="213" y="132"/>
                </a:cubicBezTo>
                <a:cubicBezTo>
                  <a:pt x="228" y="120"/>
                  <a:pt x="243" y="108"/>
                  <a:pt x="259" y="98"/>
                </a:cubicBezTo>
                <a:cubicBezTo>
                  <a:pt x="275" y="87"/>
                  <a:pt x="291" y="78"/>
                  <a:pt x="308" y="69"/>
                </a:cubicBezTo>
                <a:cubicBezTo>
                  <a:pt x="325" y="60"/>
                  <a:pt x="342" y="51"/>
                  <a:pt x="360" y="44"/>
                </a:cubicBezTo>
                <a:cubicBezTo>
                  <a:pt x="377" y="37"/>
                  <a:pt x="395" y="31"/>
                  <a:pt x="413" y="25"/>
                </a:cubicBezTo>
                <a:cubicBezTo>
                  <a:pt x="431" y="20"/>
                  <a:pt x="450" y="15"/>
                  <a:pt x="468" y="11"/>
                </a:cubicBezTo>
                <a:cubicBezTo>
                  <a:pt x="487" y="7"/>
                  <a:pt x="506" y="5"/>
                  <a:pt x="525" y="3"/>
                </a:cubicBezTo>
                <a:cubicBezTo>
                  <a:pt x="544" y="1"/>
                  <a:pt x="563" y="0"/>
                  <a:pt x="582" y="0"/>
                </a:cubicBezTo>
                <a:cubicBezTo>
                  <a:pt x="601" y="0"/>
                  <a:pt x="620" y="1"/>
                  <a:pt x="638" y="3"/>
                </a:cubicBezTo>
                <a:cubicBezTo>
                  <a:pt x="657" y="5"/>
                  <a:pt x="676" y="7"/>
                  <a:pt x="695" y="11"/>
                </a:cubicBezTo>
                <a:cubicBezTo>
                  <a:pt x="713" y="15"/>
                  <a:pt x="732" y="20"/>
                  <a:pt x="750" y="25"/>
                </a:cubicBezTo>
                <a:cubicBezTo>
                  <a:pt x="768" y="31"/>
                  <a:pt x="786" y="37"/>
                  <a:pt x="804" y="44"/>
                </a:cubicBezTo>
                <a:cubicBezTo>
                  <a:pt x="821" y="51"/>
                  <a:pt x="838" y="60"/>
                  <a:pt x="855" y="69"/>
                </a:cubicBezTo>
                <a:cubicBezTo>
                  <a:pt x="872" y="78"/>
                  <a:pt x="888" y="87"/>
                  <a:pt x="904" y="98"/>
                </a:cubicBezTo>
                <a:cubicBezTo>
                  <a:pt x="920" y="108"/>
                  <a:pt x="935" y="120"/>
                  <a:pt x="950" y="132"/>
                </a:cubicBezTo>
                <a:cubicBezTo>
                  <a:pt x="964" y="144"/>
                  <a:pt x="979" y="157"/>
                  <a:pt x="992" y="170"/>
                </a:cubicBezTo>
                <a:cubicBezTo>
                  <a:pt x="1005" y="183"/>
                  <a:pt x="1018" y="198"/>
                  <a:pt x="1030" y="212"/>
                </a:cubicBezTo>
                <a:cubicBezTo>
                  <a:pt x="1042" y="227"/>
                  <a:pt x="1054" y="242"/>
                  <a:pt x="1064" y="258"/>
                </a:cubicBezTo>
                <a:cubicBezTo>
                  <a:pt x="1075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8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9"/>
                  <a:pt x="1151" y="467"/>
                </a:cubicBezTo>
                <a:cubicBezTo>
                  <a:pt x="1154" y="486"/>
                  <a:pt x="1157" y="505"/>
                  <a:pt x="1159" y="523"/>
                </a:cubicBezTo>
                <a:cubicBezTo>
                  <a:pt x="1161" y="542"/>
                  <a:pt x="1162" y="561"/>
                  <a:pt x="1162" y="580"/>
                </a:cubicBezTo>
                <a:close/>
              </a:path>
            </a:pathLst>
          </a:custGeom>
          <a:solidFill>
            <a:srgbClr val="4A90E2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2" name="图片 721"/>
          <p:cNvPicPr/>
          <p:nvPr/>
        </p:nvPicPr>
        <p:blipFill>
          <a:blip r:embed="rId9"/>
          <a:stretch/>
        </p:blipFill>
        <p:spPr>
          <a:xfrm>
            <a:off x="7395840" y="41698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3" name="文本框 722"/>
          <p:cNvSpPr txBox="1"/>
          <p:nvPr/>
        </p:nvSpPr>
        <p:spPr>
          <a:xfrm>
            <a:off x="4312080" y="53614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定期对已存储文件进行安全扫描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4" name="图片 723"/>
          <p:cNvPicPr/>
          <p:nvPr/>
        </p:nvPicPr>
        <p:blipFill>
          <a:blip r:embed="rId4"/>
          <a:stretch/>
        </p:blipFill>
        <p:spPr>
          <a:xfrm>
            <a:off x="7420680" y="4663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5" name="文本框 724"/>
          <p:cNvSpPr txBox="1"/>
          <p:nvPr/>
        </p:nvSpPr>
        <p:spPr>
          <a:xfrm>
            <a:off x="7838640" y="41677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日志记录与监控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6" name="文本框 725"/>
          <p:cNvSpPr txBox="1"/>
          <p:nvPr/>
        </p:nvSpPr>
        <p:spPr>
          <a:xfrm>
            <a:off x="7587720" y="46263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记录详细上传日志（用户、文件名、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7" name="文本框 726"/>
          <p:cNvSpPr txBox="1"/>
          <p:nvPr/>
        </p:nvSpPr>
        <p:spPr>
          <a:xfrm>
            <a:off x="9727200" y="46310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IP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8" name="图片 727"/>
          <p:cNvPicPr/>
          <p:nvPr/>
        </p:nvPicPr>
        <p:blipFill>
          <a:blip r:embed="rId4"/>
          <a:stretch/>
        </p:blipFill>
        <p:spPr>
          <a:xfrm>
            <a:off x="7420680" y="51310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9" name="文本框 728"/>
          <p:cNvSpPr txBox="1"/>
          <p:nvPr/>
        </p:nvSpPr>
        <p:spPr>
          <a:xfrm>
            <a:off x="7587720" y="48268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等）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0" name="图片 729"/>
          <p:cNvPicPr/>
          <p:nvPr/>
        </p:nvPicPr>
        <p:blipFill>
          <a:blip r:embed="rId4"/>
          <a:stretch/>
        </p:blipFill>
        <p:spPr>
          <a:xfrm>
            <a:off x="7420680" y="53985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1" name="文本框 730"/>
          <p:cNvSpPr txBox="1"/>
          <p:nvPr/>
        </p:nvSpPr>
        <p:spPr>
          <a:xfrm>
            <a:off x="7587720" y="50940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实施监控机制，及时发现异常行为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2" name="图片 731"/>
          <p:cNvPicPr/>
          <p:nvPr/>
        </p:nvPicPr>
        <p:blipFill>
          <a:blip r:embed="rId10"/>
          <a:stretch/>
        </p:blipFill>
        <p:spPr>
          <a:xfrm>
            <a:off x="3284280" y="60084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3" name="文本框 732"/>
          <p:cNvSpPr txBox="1"/>
          <p:nvPr/>
        </p:nvSpPr>
        <p:spPr>
          <a:xfrm>
            <a:off x="7587720" y="536148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定期安全审计与漏洞扫描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文本框 733"/>
          <p:cNvSpPr txBox="1"/>
          <p:nvPr/>
        </p:nvSpPr>
        <p:spPr>
          <a:xfrm>
            <a:off x="3519720" y="6001560"/>
            <a:ext cx="1332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9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3563280" y="5996880"/>
            <a:ext cx="397836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多层防护机制结合使用，可显著降低文件上传功能带来的安全风险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文本框 735"/>
          <p:cNvSpPr txBox="1"/>
          <p:nvPr/>
        </p:nvSpPr>
        <p:spPr>
          <a:xfrm>
            <a:off x="534960" y="634716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文本框 736"/>
          <p:cNvSpPr txBox="1"/>
          <p:nvPr/>
        </p:nvSpPr>
        <p:spPr>
          <a:xfrm>
            <a:off x="9750240" y="635112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12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" name="图片 737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9" name="任意多边形: 形状 738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534960" y="51264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文件上传的未来展望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534960" y="1318320"/>
            <a:ext cx="72093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随着技术的飞速发展，文件上传功能将迎来革命性变化，为用户提供更高效、安全和便捷的服务体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任意多边形: 形状 741"/>
          <p:cNvSpPr/>
          <p:nvPr/>
        </p:nvSpPr>
        <p:spPr>
          <a:xfrm>
            <a:off x="551520" y="2038680"/>
            <a:ext cx="3016800" cy="2273400"/>
          </a:xfrm>
          <a:custGeom>
            <a:avLst/>
            <a:gdLst/>
            <a:ahLst/>
            <a:cxnLst/>
            <a:rect l="0" t="0" r="r" b="b"/>
            <a:pathLst>
              <a:path w="8380" h="6315">
                <a:moveTo>
                  <a:pt x="0" y="6130"/>
                </a:moveTo>
                <a:lnTo>
                  <a:pt x="0" y="186"/>
                </a:lnTo>
                <a:cubicBezTo>
                  <a:pt x="0" y="174"/>
                  <a:pt x="0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3"/>
                  <a:pt x="40" y="55"/>
                </a:cubicBezTo>
                <a:cubicBezTo>
                  <a:pt x="47" y="46"/>
                  <a:pt x="54" y="39"/>
                  <a:pt x="61" y="32"/>
                </a:cubicBezTo>
                <a:cubicBezTo>
                  <a:pt x="69" y="25"/>
                  <a:pt x="77" y="19"/>
                  <a:pt x="86" y="15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2"/>
                  <a:pt x="130" y="0"/>
                  <a:pt x="139" y="0"/>
                </a:cubicBezTo>
                <a:lnTo>
                  <a:pt x="8195" y="0"/>
                </a:lnTo>
                <a:cubicBezTo>
                  <a:pt x="8207" y="0"/>
                  <a:pt x="8219" y="2"/>
                  <a:pt x="8231" y="4"/>
                </a:cubicBezTo>
                <a:cubicBezTo>
                  <a:pt x="8243" y="6"/>
                  <a:pt x="8255" y="10"/>
                  <a:pt x="8266" y="15"/>
                </a:cubicBezTo>
                <a:cubicBezTo>
                  <a:pt x="8277" y="19"/>
                  <a:pt x="8288" y="25"/>
                  <a:pt x="8298" y="32"/>
                </a:cubicBezTo>
                <a:cubicBezTo>
                  <a:pt x="8308" y="39"/>
                  <a:pt x="8317" y="46"/>
                  <a:pt x="8326" y="55"/>
                </a:cubicBezTo>
                <a:cubicBezTo>
                  <a:pt x="8335" y="63"/>
                  <a:pt x="8342" y="73"/>
                  <a:pt x="8349" y="83"/>
                </a:cubicBezTo>
                <a:cubicBezTo>
                  <a:pt x="8356" y="93"/>
                  <a:pt x="8362" y="104"/>
                  <a:pt x="8366" y="115"/>
                </a:cubicBezTo>
                <a:cubicBezTo>
                  <a:pt x="8371" y="126"/>
                  <a:pt x="8375" y="138"/>
                  <a:pt x="8377" y="150"/>
                </a:cubicBezTo>
                <a:cubicBezTo>
                  <a:pt x="8379" y="162"/>
                  <a:pt x="8380" y="174"/>
                  <a:pt x="8380" y="186"/>
                </a:cubicBezTo>
                <a:lnTo>
                  <a:pt x="8380" y="6130"/>
                </a:lnTo>
                <a:cubicBezTo>
                  <a:pt x="8380" y="6142"/>
                  <a:pt x="8379" y="6154"/>
                  <a:pt x="8377" y="6166"/>
                </a:cubicBezTo>
                <a:cubicBezTo>
                  <a:pt x="8375" y="6178"/>
                  <a:pt x="8371" y="6190"/>
                  <a:pt x="8366" y="6201"/>
                </a:cubicBezTo>
                <a:cubicBezTo>
                  <a:pt x="8362" y="6212"/>
                  <a:pt x="8356" y="6223"/>
                  <a:pt x="8349" y="6233"/>
                </a:cubicBezTo>
                <a:cubicBezTo>
                  <a:pt x="8342" y="6243"/>
                  <a:pt x="8335" y="6252"/>
                  <a:pt x="8326" y="6261"/>
                </a:cubicBezTo>
                <a:cubicBezTo>
                  <a:pt x="8317" y="6270"/>
                  <a:pt x="8308" y="6277"/>
                  <a:pt x="8298" y="6284"/>
                </a:cubicBezTo>
                <a:cubicBezTo>
                  <a:pt x="8288" y="6291"/>
                  <a:pt x="8277" y="6297"/>
                  <a:pt x="8266" y="6301"/>
                </a:cubicBezTo>
                <a:cubicBezTo>
                  <a:pt x="8255" y="6306"/>
                  <a:pt x="8243" y="6309"/>
                  <a:pt x="8231" y="6312"/>
                </a:cubicBezTo>
                <a:cubicBezTo>
                  <a:pt x="8219" y="6314"/>
                  <a:pt x="8207" y="6315"/>
                  <a:pt x="8195" y="6315"/>
                </a:cubicBezTo>
                <a:lnTo>
                  <a:pt x="139" y="6315"/>
                </a:lnTo>
                <a:cubicBezTo>
                  <a:pt x="130" y="6315"/>
                  <a:pt x="121" y="6314"/>
                  <a:pt x="112" y="6312"/>
                </a:cubicBezTo>
                <a:cubicBezTo>
                  <a:pt x="103" y="6309"/>
                  <a:pt x="94" y="6306"/>
                  <a:pt x="86" y="6301"/>
                </a:cubicBezTo>
                <a:cubicBezTo>
                  <a:pt x="77" y="6297"/>
                  <a:pt x="69" y="6291"/>
                  <a:pt x="61" y="6284"/>
                </a:cubicBezTo>
                <a:cubicBezTo>
                  <a:pt x="54" y="6277"/>
                  <a:pt x="47" y="6270"/>
                  <a:pt x="40" y="6261"/>
                </a:cubicBezTo>
                <a:cubicBezTo>
                  <a:pt x="34" y="6252"/>
                  <a:pt x="28" y="6243"/>
                  <a:pt x="23" y="6233"/>
                </a:cubicBezTo>
                <a:cubicBezTo>
                  <a:pt x="18" y="6223"/>
                  <a:pt x="14" y="6212"/>
                  <a:pt x="10" y="6201"/>
                </a:cubicBezTo>
                <a:cubicBezTo>
                  <a:pt x="7" y="6190"/>
                  <a:pt x="4" y="6178"/>
                  <a:pt x="2" y="6166"/>
                </a:cubicBezTo>
                <a:cubicBezTo>
                  <a:pt x="0" y="6154"/>
                  <a:pt x="0" y="6142"/>
                  <a:pt x="0" y="613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任意多边形: 形状 742"/>
          <p:cNvSpPr/>
          <p:nvPr/>
        </p:nvSpPr>
        <p:spPr>
          <a:xfrm>
            <a:off x="534600" y="2038680"/>
            <a:ext cx="67320" cy="2273400"/>
          </a:xfrm>
          <a:custGeom>
            <a:avLst/>
            <a:gdLst/>
            <a:ahLst/>
            <a:cxnLst/>
            <a:rect l="0" t="0" r="r" b="b"/>
            <a:pathLst>
              <a:path w="187" h="6315">
                <a:moveTo>
                  <a:pt x="0" y="0"/>
                </a:moveTo>
                <a:lnTo>
                  <a:pt x="187" y="0"/>
                </a:lnTo>
                <a:lnTo>
                  <a:pt x="187" y="6315"/>
                </a:lnTo>
                <a:lnTo>
                  <a:pt x="0" y="6315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任意多边形: 形状 743"/>
          <p:cNvSpPr/>
          <p:nvPr/>
        </p:nvSpPr>
        <p:spPr>
          <a:xfrm>
            <a:off x="768600" y="2239560"/>
            <a:ext cx="501840" cy="501480"/>
          </a:xfrm>
          <a:custGeom>
            <a:avLst/>
            <a:gdLst/>
            <a:ahLst/>
            <a:cxnLst/>
            <a:rect l="0" t="0" r="r" b="b"/>
            <a:pathLst>
              <a:path w="1394" h="1393">
                <a:moveTo>
                  <a:pt x="1394" y="697"/>
                </a:moveTo>
                <a:cubicBezTo>
                  <a:pt x="1394" y="720"/>
                  <a:pt x="1393" y="743"/>
                  <a:pt x="1391" y="765"/>
                </a:cubicBezTo>
                <a:cubicBezTo>
                  <a:pt x="1388" y="788"/>
                  <a:pt x="1385" y="810"/>
                  <a:pt x="1381" y="833"/>
                </a:cubicBezTo>
                <a:cubicBezTo>
                  <a:pt x="1376" y="855"/>
                  <a:pt x="1371" y="877"/>
                  <a:pt x="1364" y="899"/>
                </a:cubicBezTo>
                <a:cubicBezTo>
                  <a:pt x="1357" y="921"/>
                  <a:pt x="1350" y="942"/>
                  <a:pt x="1340" y="963"/>
                </a:cubicBezTo>
                <a:cubicBezTo>
                  <a:pt x="1331" y="985"/>
                  <a:pt x="1321" y="1005"/>
                  <a:pt x="1311" y="1025"/>
                </a:cubicBezTo>
                <a:cubicBezTo>
                  <a:pt x="1300" y="1045"/>
                  <a:pt x="1288" y="1065"/>
                  <a:pt x="1276" y="1084"/>
                </a:cubicBezTo>
                <a:cubicBezTo>
                  <a:pt x="1263" y="1103"/>
                  <a:pt x="1249" y="1121"/>
                  <a:pt x="1235" y="1139"/>
                </a:cubicBezTo>
                <a:cubicBezTo>
                  <a:pt x="1220" y="1156"/>
                  <a:pt x="1205" y="1173"/>
                  <a:pt x="1189" y="1189"/>
                </a:cubicBezTo>
                <a:cubicBezTo>
                  <a:pt x="1173" y="1206"/>
                  <a:pt x="1156" y="1221"/>
                  <a:pt x="1138" y="1235"/>
                </a:cubicBezTo>
                <a:cubicBezTo>
                  <a:pt x="1121" y="1250"/>
                  <a:pt x="1102" y="1263"/>
                  <a:pt x="1083" y="1276"/>
                </a:cubicBezTo>
                <a:cubicBezTo>
                  <a:pt x="1064" y="1289"/>
                  <a:pt x="1045" y="1300"/>
                  <a:pt x="1025" y="1311"/>
                </a:cubicBezTo>
                <a:cubicBezTo>
                  <a:pt x="1005" y="1322"/>
                  <a:pt x="984" y="1332"/>
                  <a:pt x="963" y="1340"/>
                </a:cubicBezTo>
                <a:cubicBezTo>
                  <a:pt x="942" y="1349"/>
                  <a:pt x="920" y="1357"/>
                  <a:pt x="899" y="1363"/>
                </a:cubicBezTo>
                <a:cubicBezTo>
                  <a:pt x="877" y="1370"/>
                  <a:pt x="855" y="1376"/>
                  <a:pt x="832" y="1380"/>
                </a:cubicBezTo>
                <a:cubicBezTo>
                  <a:pt x="810" y="1384"/>
                  <a:pt x="787" y="1388"/>
                  <a:pt x="765" y="1390"/>
                </a:cubicBezTo>
                <a:cubicBezTo>
                  <a:pt x="742" y="1392"/>
                  <a:pt x="719" y="1393"/>
                  <a:pt x="696" y="1393"/>
                </a:cubicBezTo>
                <a:cubicBezTo>
                  <a:pt x="674" y="1393"/>
                  <a:pt x="651" y="1392"/>
                  <a:pt x="628" y="1390"/>
                </a:cubicBezTo>
                <a:cubicBezTo>
                  <a:pt x="606" y="1388"/>
                  <a:pt x="583" y="1384"/>
                  <a:pt x="561" y="1380"/>
                </a:cubicBezTo>
                <a:cubicBezTo>
                  <a:pt x="538" y="1376"/>
                  <a:pt x="516" y="1370"/>
                  <a:pt x="494" y="1363"/>
                </a:cubicBezTo>
                <a:cubicBezTo>
                  <a:pt x="473" y="1357"/>
                  <a:pt x="451" y="1349"/>
                  <a:pt x="430" y="1340"/>
                </a:cubicBezTo>
                <a:cubicBezTo>
                  <a:pt x="409" y="1332"/>
                  <a:pt x="388" y="1322"/>
                  <a:pt x="368" y="1311"/>
                </a:cubicBezTo>
                <a:cubicBezTo>
                  <a:pt x="348" y="1300"/>
                  <a:pt x="329" y="1289"/>
                  <a:pt x="310" y="1276"/>
                </a:cubicBezTo>
                <a:cubicBezTo>
                  <a:pt x="291" y="1263"/>
                  <a:pt x="272" y="1250"/>
                  <a:pt x="255" y="1235"/>
                </a:cubicBezTo>
                <a:cubicBezTo>
                  <a:pt x="237" y="1221"/>
                  <a:pt x="220" y="1206"/>
                  <a:pt x="204" y="1189"/>
                </a:cubicBezTo>
                <a:cubicBezTo>
                  <a:pt x="188" y="1173"/>
                  <a:pt x="173" y="1156"/>
                  <a:pt x="158" y="1139"/>
                </a:cubicBezTo>
                <a:cubicBezTo>
                  <a:pt x="144" y="1121"/>
                  <a:pt x="130" y="1103"/>
                  <a:pt x="117" y="1084"/>
                </a:cubicBezTo>
                <a:cubicBezTo>
                  <a:pt x="105" y="1065"/>
                  <a:pt x="93" y="1045"/>
                  <a:pt x="82" y="1025"/>
                </a:cubicBezTo>
                <a:cubicBezTo>
                  <a:pt x="72" y="1005"/>
                  <a:pt x="62" y="985"/>
                  <a:pt x="53" y="963"/>
                </a:cubicBezTo>
                <a:cubicBezTo>
                  <a:pt x="44" y="942"/>
                  <a:pt x="37" y="921"/>
                  <a:pt x="30" y="899"/>
                </a:cubicBezTo>
                <a:cubicBezTo>
                  <a:pt x="23" y="877"/>
                  <a:pt x="18" y="855"/>
                  <a:pt x="13" y="833"/>
                </a:cubicBezTo>
                <a:cubicBezTo>
                  <a:pt x="9" y="810"/>
                  <a:pt x="6" y="788"/>
                  <a:pt x="3" y="765"/>
                </a:cubicBezTo>
                <a:cubicBezTo>
                  <a:pt x="1" y="743"/>
                  <a:pt x="0" y="720"/>
                  <a:pt x="0" y="697"/>
                </a:cubicBezTo>
                <a:cubicBezTo>
                  <a:pt x="0" y="674"/>
                  <a:pt x="1" y="651"/>
                  <a:pt x="3" y="629"/>
                </a:cubicBezTo>
                <a:cubicBezTo>
                  <a:pt x="6" y="606"/>
                  <a:pt x="9" y="584"/>
                  <a:pt x="13" y="561"/>
                </a:cubicBezTo>
                <a:cubicBezTo>
                  <a:pt x="18" y="539"/>
                  <a:pt x="23" y="517"/>
                  <a:pt x="30" y="495"/>
                </a:cubicBezTo>
                <a:cubicBezTo>
                  <a:pt x="37" y="473"/>
                  <a:pt x="44" y="452"/>
                  <a:pt x="53" y="430"/>
                </a:cubicBezTo>
                <a:cubicBezTo>
                  <a:pt x="62" y="409"/>
                  <a:pt x="72" y="389"/>
                  <a:pt x="82" y="369"/>
                </a:cubicBezTo>
                <a:cubicBezTo>
                  <a:pt x="93" y="349"/>
                  <a:pt x="105" y="329"/>
                  <a:pt x="117" y="310"/>
                </a:cubicBezTo>
                <a:cubicBezTo>
                  <a:pt x="130" y="291"/>
                  <a:pt x="144" y="273"/>
                  <a:pt x="158" y="255"/>
                </a:cubicBezTo>
                <a:cubicBezTo>
                  <a:pt x="173" y="238"/>
                  <a:pt x="188" y="221"/>
                  <a:pt x="204" y="205"/>
                </a:cubicBezTo>
                <a:cubicBezTo>
                  <a:pt x="220" y="188"/>
                  <a:pt x="237" y="173"/>
                  <a:pt x="255" y="159"/>
                </a:cubicBezTo>
                <a:cubicBezTo>
                  <a:pt x="272" y="144"/>
                  <a:pt x="291" y="131"/>
                  <a:pt x="310" y="118"/>
                </a:cubicBezTo>
                <a:cubicBezTo>
                  <a:pt x="329" y="105"/>
                  <a:pt x="348" y="94"/>
                  <a:pt x="368" y="83"/>
                </a:cubicBezTo>
                <a:cubicBezTo>
                  <a:pt x="388" y="72"/>
                  <a:pt x="409" y="62"/>
                  <a:pt x="430" y="54"/>
                </a:cubicBezTo>
                <a:cubicBezTo>
                  <a:pt x="451" y="45"/>
                  <a:pt x="473" y="36"/>
                  <a:pt x="494" y="30"/>
                </a:cubicBezTo>
                <a:cubicBezTo>
                  <a:pt x="516" y="23"/>
                  <a:pt x="538" y="17"/>
                  <a:pt x="561" y="13"/>
                </a:cubicBezTo>
                <a:cubicBezTo>
                  <a:pt x="583" y="9"/>
                  <a:pt x="606" y="5"/>
                  <a:pt x="628" y="3"/>
                </a:cubicBezTo>
                <a:cubicBezTo>
                  <a:pt x="651" y="1"/>
                  <a:pt x="674" y="0"/>
                  <a:pt x="696" y="0"/>
                </a:cubicBezTo>
                <a:cubicBezTo>
                  <a:pt x="719" y="0"/>
                  <a:pt x="742" y="1"/>
                  <a:pt x="765" y="3"/>
                </a:cubicBezTo>
                <a:cubicBezTo>
                  <a:pt x="787" y="5"/>
                  <a:pt x="810" y="9"/>
                  <a:pt x="832" y="13"/>
                </a:cubicBezTo>
                <a:cubicBezTo>
                  <a:pt x="855" y="17"/>
                  <a:pt x="877" y="23"/>
                  <a:pt x="899" y="30"/>
                </a:cubicBezTo>
                <a:cubicBezTo>
                  <a:pt x="920" y="36"/>
                  <a:pt x="942" y="45"/>
                  <a:pt x="963" y="54"/>
                </a:cubicBezTo>
                <a:cubicBezTo>
                  <a:pt x="984" y="62"/>
                  <a:pt x="1005" y="72"/>
                  <a:pt x="1025" y="83"/>
                </a:cubicBezTo>
                <a:cubicBezTo>
                  <a:pt x="1045" y="94"/>
                  <a:pt x="1064" y="105"/>
                  <a:pt x="1083" y="118"/>
                </a:cubicBezTo>
                <a:cubicBezTo>
                  <a:pt x="1102" y="131"/>
                  <a:pt x="1121" y="144"/>
                  <a:pt x="1138" y="159"/>
                </a:cubicBezTo>
                <a:cubicBezTo>
                  <a:pt x="1156" y="173"/>
                  <a:pt x="1173" y="188"/>
                  <a:pt x="1189" y="205"/>
                </a:cubicBezTo>
                <a:cubicBezTo>
                  <a:pt x="1205" y="221"/>
                  <a:pt x="1220" y="238"/>
                  <a:pt x="1235" y="255"/>
                </a:cubicBezTo>
                <a:cubicBezTo>
                  <a:pt x="1249" y="273"/>
                  <a:pt x="1263" y="291"/>
                  <a:pt x="1276" y="310"/>
                </a:cubicBezTo>
                <a:cubicBezTo>
                  <a:pt x="1288" y="329"/>
                  <a:pt x="1300" y="349"/>
                  <a:pt x="1311" y="369"/>
                </a:cubicBezTo>
                <a:cubicBezTo>
                  <a:pt x="1321" y="389"/>
                  <a:pt x="1331" y="409"/>
                  <a:pt x="1340" y="430"/>
                </a:cubicBezTo>
                <a:cubicBezTo>
                  <a:pt x="1350" y="452"/>
                  <a:pt x="1357" y="473"/>
                  <a:pt x="1364" y="495"/>
                </a:cubicBezTo>
                <a:cubicBezTo>
                  <a:pt x="1371" y="517"/>
                  <a:pt x="1376" y="539"/>
                  <a:pt x="1381" y="561"/>
                </a:cubicBezTo>
                <a:cubicBezTo>
                  <a:pt x="1385" y="584"/>
                  <a:pt x="1388" y="606"/>
                  <a:pt x="1391" y="629"/>
                </a:cubicBezTo>
                <a:cubicBezTo>
                  <a:pt x="1393" y="651"/>
                  <a:pt x="1394" y="674"/>
                  <a:pt x="1394" y="6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5" name="图片 744"/>
          <p:cNvPicPr/>
          <p:nvPr/>
        </p:nvPicPr>
        <p:blipFill>
          <a:blip r:embed="rId3"/>
          <a:stretch/>
        </p:blipFill>
        <p:spPr>
          <a:xfrm>
            <a:off x="894240" y="236484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6" name="文本框 745"/>
          <p:cNvSpPr txBox="1"/>
          <p:nvPr/>
        </p:nvSpPr>
        <p:spPr>
          <a:xfrm>
            <a:off x="534960" y="155232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验。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7" name="图片 746"/>
          <p:cNvPicPr/>
          <p:nvPr/>
        </p:nvPicPr>
        <p:blipFill>
          <a:blip r:embed="rId4"/>
          <a:stretch/>
        </p:blipFill>
        <p:spPr>
          <a:xfrm>
            <a:off x="768960" y="2975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8" name="文本框 747"/>
          <p:cNvSpPr txBox="1"/>
          <p:nvPr/>
        </p:nvSpPr>
        <p:spPr>
          <a:xfrm>
            <a:off x="1404000" y="236412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智能化上传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文本框 748"/>
          <p:cNvSpPr txBox="1"/>
          <p:nvPr/>
        </p:nvSpPr>
        <p:spPr>
          <a:xfrm>
            <a:off x="969480" y="2959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0" name="图片 749"/>
          <p:cNvPicPr/>
          <p:nvPr/>
        </p:nvPicPr>
        <p:blipFill>
          <a:blip r:embed="rId4"/>
          <a:stretch/>
        </p:blipFill>
        <p:spPr>
          <a:xfrm>
            <a:off x="768960" y="3276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1" name="文本框 750"/>
          <p:cNvSpPr txBox="1"/>
          <p:nvPr/>
        </p:nvSpPr>
        <p:spPr>
          <a:xfrm>
            <a:off x="1100160" y="29548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自动识别文件内容并优化存储方案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2" name="图片 751"/>
          <p:cNvPicPr/>
          <p:nvPr/>
        </p:nvPicPr>
        <p:blipFill>
          <a:blip r:embed="rId4"/>
          <a:stretch/>
        </p:blipFill>
        <p:spPr>
          <a:xfrm>
            <a:off x="768960" y="3576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3" name="文本框 752"/>
          <p:cNvSpPr txBox="1"/>
          <p:nvPr/>
        </p:nvSpPr>
        <p:spPr>
          <a:xfrm>
            <a:off x="969480" y="325584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智能压缩与格式转换，保持最佳质量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4" name="图片 753"/>
          <p:cNvPicPr/>
          <p:nvPr/>
        </p:nvPicPr>
        <p:blipFill>
          <a:blip r:embed="rId4"/>
          <a:stretch/>
        </p:blipFill>
        <p:spPr>
          <a:xfrm>
            <a:off x="768960" y="3877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5" name="文本框 754"/>
          <p:cNvSpPr txBox="1"/>
          <p:nvPr/>
        </p:nvSpPr>
        <p:spPr>
          <a:xfrm>
            <a:off x="969480" y="355644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自动内容分类与标签生成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任意多边形: 形状 755"/>
          <p:cNvSpPr/>
          <p:nvPr/>
        </p:nvSpPr>
        <p:spPr>
          <a:xfrm>
            <a:off x="3852360" y="2038680"/>
            <a:ext cx="3008520" cy="2273400"/>
          </a:xfrm>
          <a:custGeom>
            <a:avLst/>
            <a:gdLst/>
            <a:ahLst/>
            <a:cxnLst/>
            <a:rect l="0" t="0" r="r" b="b"/>
            <a:pathLst>
              <a:path w="8357" h="6315">
                <a:moveTo>
                  <a:pt x="0" y="6130"/>
                </a:moveTo>
                <a:lnTo>
                  <a:pt x="0" y="186"/>
                </a:lnTo>
                <a:cubicBezTo>
                  <a:pt x="0" y="174"/>
                  <a:pt x="1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3"/>
                  <a:pt x="41" y="55"/>
                </a:cubicBezTo>
                <a:cubicBezTo>
                  <a:pt x="47" y="46"/>
                  <a:pt x="54" y="39"/>
                  <a:pt x="62" y="32"/>
                </a:cubicBezTo>
                <a:cubicBezTo>
                  <a:pt x="69" y="25"/>
                  <a:pt x="77" y="19"/>
                  <a:pt x="86" y="15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2"/>
                  <a:pt x="130" y="0"/>
                  <a:pt x="139" y="0"/>
                </a:cubicBezTo>
                <a:lnTo>
                  <a:pt x="8172" y="0"/>
                </a:lnTo>
                <a:cubicBezTo>
                  <a:pt x="8184" y="0"/>
                  <a:pt x="8196" y="2"/>
                  <a:pt x="8208" y="4"/>
                </a:cubicBezTo>
                <a:cubicBezTo>
                  <a:pt x="8220" y="6"/>
                  <a:pt x="8232" y="10"/>
                  <a:pt x="8243" y="15"/>
                </a:cubicBezTo>
                <a:cubicBezTo>
                  <a:pt x="8254" y="19"/>
                  <a:pt x="8265" y="25"/>
                  <a:pt x="8275" y="32"/>
                </a:cubicBezTo>
                <a:cubicBezTo>
                  <a:pt x="8285" y="39"/>
                  <a:pt x="8294" y="46"/>
                  <a:pt x="8303" y="55"/>
                </a:cubicBezTo>
                <a:cubicBezTo>
                  <a:pt x="8312" y="63"/>
                  <a:pt x="8319" y="73"/>
                  <a:pt x="8326" y="83"/>
                </a:cubicBezTo>
                <a:cubicBezTo>
                  <a:pt x="8333" y="93"/>
                  <a:pt x="8339" y="104"/>
                  <a:pt x="8343" y="115"/>
                </a:cubicBezTo>
                <a:cubicBezTo>
                  <a:pt x="8348" y="126"/>
                  <a:pt x="8351" y="138"/>
                  <a:pt x="8354" y="150"/>
                </a:cubicBezTo>
                <a:cubicBezTo>
                  <a:pt x="8356" y="162"/>
                  <a:pt x="8357" y="174"/>
                  <a:pt x="8357" y="186"/>
                </a:cubicBezTo>
                <a:lnTo>
                  <a:pt x="8357" y="6130"/>
                </a:lnTo>
                <a:cubicBezTo>
                  <a:pt x="8357" y="6142"/>
                  <a:pt x="8356" y="6154"/>
                  <a:pt x="8354" y="6166"/>
                </a:cubicBezTo>
                <a:cubicBezTo>
                  <a:pt x="8351" y="6178"/>
                  <a:pt x="8348" y="6190"/>
                  <a:pt x="8343" y="6201"/>
                </a:cubicBezTo>
                <a:cubicBezTo>
                  <a:pt x="8339" y="6212"/>
                  <a:pt x="8333" y="6223"/>
                  <a:pt x="8326" y="6233"/>
                </a:cubicBezTo>
                <a:cubicBezTo>
                  <a:pt x="8319" y="6243"/>
                  <a:pt x="8312" y="6252"/>
                  <a:pt x="8303" y="6261"/>
                </a:cubicBezTo>
                <a:cubicBezTo>
                  <a:pt x="8294" y="6270"/>
                  <a:pt x="8285" y="6277"/>
                  <a:pt x="8275" y="6284"/>
                </a:cubicBezTo>
                <a:cubicBezTo>
                  <a:pt x="8265" y="6291"/>
                  <a:pt x="8254" y="6297"/>
                  <a:pt x="8243" y="6301"/>
                </a:cubicBezTo>
                <a:cubicBezTo>
                  <a:pt x="8232" y="6306"/>
                  <a:pt x="8220" y="6309"/>
                  <a:pt x="8208" y="6312"/>
                </a:cubicBezTo>
                <a:cubicBezTo>
                  <a:pt x="8196" y="6314"/>
                  <a:pt x="8184" y="6315"/>
                  <a:pt x="8172" y="6315"/>
                </a:cubicBezTo>
                <a:lnTo>
                  <a:pt x="139" y="6315"/>
                </a:lnTo>
                <a:cubicBezTo>
                  <a:pt x="130" y="6315"/>
                  <a:pt x="121" y="6314"/>
                  <a:pt x="112" y="6312"/>
                </a:cubicBezTo>
                <a:cubicBezTo>
                  <a:pt x="103" y="6309"/>
                  <a:pt x="94" y="6306"/>
                  <a:pt x="86" y="6301"/>
                </a:cubicBezTo>
                <a:cubicBezTo>
                  <a:pt x="77" y="6297"/>
                  <a:pt x="69" y="6291"/>
                  <a:pt x="62" y="6284"/>
                </a:cubicBezTo>
                <a:cubicBezTo>
                  <a:pt x="54" y="6277"/>
                  <a:pt x="47" y="6270"/>
                  <a:pt x="41" y="6261"/>
                </a:cubicBezTo>
                <a:cubicBezTo>
                  <a:pt x="34" y="6252"/>
                  <a:pt x="28" y="6243"/>
                  <a:pt x="23" y="6233"/>
                </a:cubicBezTo>
                <a:cubicBezTo>
                  <a:pt x="18" y="6223"/>
                  <a:pt x="14" y="6212"/>
                  <a:pt x="10" y="6201"/>
                </a:cubicBezTo>
                <a:cubicBezTo>
                  <a:pt x="7" y="6190"/>
                  <a:pt x="4" y="6178"/>
                  <a:pt x="2" y="6166"/>
                </a:cubicBezTo>
                <a:cubicBezTo>
                  <a:pt x="1" y="6154"/>
                  <a:pt x="0" y="6142"/>
                  <a:pt x="0" y="613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任意多边形: 形状 756"/>
          <p:cNvSpPr/>
          <p:nvPr/>
        </p:nvSpPr>
        <p:spPr>
          <a:xfrm>
            <a:off x="3835440" y="2038680"/>
            <a:ext cx="67320" cy="2273400"/>
          </a:xfrm>
          <a:custGeom>
            <a:avLst/>
            <a:gdLst/>
            <a:ahLst/>
            <a:cxnLst/>
            <a:rect l="0" t="0" r="r" b="b"/>
            <a:pathLst>
              <a:path w="187" h="6315">
                <a:moveTo>
                  <a:pt x="0" y="0"/>
                </a:moveTo>
                <a:lnTo>
                  <a:pt x="187" y="0"/>
                </a:lnTo>
                <a:lnTo>
                  <a:pt x="187" y="6315"/>
                </a:lnTo>
                <a:lnTo>
                  <a:pt x="0" y="631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任意多边形: 形状 757"/>
          <p:cNvSpPr/>
          <p:nvPr/>
        </p:nvSpPr>
        <p:spPr>
          <a:xfrm>
            <a:off x="4069440" y="2239560"/>
            <a:ext cx="501840" cy="501480"/>
          </a:xfrm>
          <a:custGeom>
            <a:avLst/>
            <a:gdLst/>
            <a:ahLst/>
            <a:cxnLst/>
            <a:rect l="0" t="0" r="r" b="b"/>
            <a:pathLst>
              <a:path w="1394" h="1393">
                <a:moveTo>
                  <a:pt x="1394" y="697"/>
                </a:moveTo>
                <a:cubicBezTo>
                  <a:pt x="1394" y="720"/>
                  <a:pt x="1393" y="743"/>
                  <a:pt x="1391" y="765"/>
                </a:cubicBezTo>
                <a:cubicBezTo>
                  <a:pt x="1388" y="788"/>
                  <a:pt x="1385" y="810"/>
                  <a:pt x="1381" y="833"/>
                </a:cubicBezTo>
                <a:cubicBezTo>
                  <a:pt x="1376" y="855"/>
                  <a:pt x="1371" y="877"/>
                  <a:pt x="1364" y="899"/>
                </a:cubicBezTo>
                <a:cubicBezTo>
                  <a:pt x="1357" y="921"/>
                  <a:pt x="1350" y="942"/>
                  <a:pt x="1341" y="963"/>
                </a:cubicBezTo>
                <a:cubicBezTo>
                  <a:pt x="1332" y="985"/>
                  <a:pt x="1323" y="1005"/>
                  <a:pt x="1312" y="1025"/>
                </a:cubicBezTo>
                <a:cubicBezTo>
                  <a:pt x="1301" y="1045"/>
                  <a:pt x="1289" y="1065"/>
                  <a:pt x="1277" y="1084"/>
                </a:cubicBezTo>
                <a:cubicBezTo>
                  <a:pt x="1264" y="1103"/>
                  <a:pt x="1250" y="1121"/>
                  <a:pt x="1236" y="1139"/>
                </a:cubicBezTo>
                <a:cubicBezTo>
                  <a:pt x="1221" y="1156"/>
                  <a:pt x="1206" y="1173"/>
                  <a:pt x="1190" y="1189"/>
                </a:cubicBezTo>
                <a:cubicBezTo>
                  <a:pt x="1174" y="1206"/>
                  <a:pt x="1157" y="1221"/>
                  <a:pt x="1139" y="1235"/>
                </a:cubicBezTo>
                <a:cubicBezTo>
                  <a:pt x="1122" y="1250"/>
                  <a:pt x="1104" y="1263"/>
                  <a:pt x="1085" y="1276"/>
                </a:cubicBezTo>
                <a:cubicBezTo>
                  <a:pt x="1066" y="1289"/>
                  <a:pt x="1046" y="1300"/>
                  <a:pt x="1026" y="1311"/>
                </a:cubicBezTo>
                <a:cubicBezTo>
                  <a:pt x="1006" y="1322"/>
                  <a:pt x="985" y="1332"/>
                  <a:pt x="964" y="1340"/>
                </a:cubicBezTo>
                <a:cubicBezTo>
                  <a:pt x="943" y="1349"/>
                  <a:pt x="922" y="1357"/>
                  <a:pt x="900" y="1363"/>
                </a:cubicBezTo>
                <a:cubicBezTo>
                  <a:pt x="878" y="1370"/>
                  <a:pt x="856" y="1376"/>
                  <a:pt x="834" y="1380"/>
                </a:cubicBezTo>
                <a:cubicBezTo>
                  <a:pt x="811" y="1384"/>
                  <a:pt x="789" y="1388"/>
                  <a:pt x="766" y="1390"/>
                </a:cubicBezTo>
                <a:cubicBezTo>
                  <a:pt x="743" y="1392"/>
                  <a:pt x="720" y="1393"/>
                  <a:pt x="698" y="1393"/>
                </a:cubicBezTo>
                <a:cubicBezTo>
                  <a:pt x="675" y="1393"/>
                  <a:pt x="652" y="1392"/>
                  <a:pt x="629" y="1390"/>
                </a:cubicBezTo>
                <a:cubicBezTo>
                  <a:pt x="607" y="1388"/>
                  <a:pt x="584" y="1384"/>
                  <a:pt x="562" y="1380"/>
                </a:cubicBezTo>
                <a:cubicBezTo>
                  <a:pt x="539" y="1376"/>
                  <a:pt x="516" y="1370"/>
                  <a:pt x="494" y="1363"/>
                </a:cubicBezTo>
                <a:cubicBezTo>
                  <a:pt x="473" y="1357"/>
                  <a:pt x="451" y="1349"/>
                  <a:pt x="430" y="1340"/>
                </a:cubicBezTo>
                <a:cubicBezTo>
                  <a:pt x="409" y="1332"/>
                  <a:pt x="388" y="1322"/>
                  <a:pt x="368" y="1311"/>
                </a:cubicBezTo>
                <a:cubicBezTo>
                  <a:pt x="348" y="1300"/>
                  <a:pt x="329" y="1289"/>
                  <a:pt x="310" y="1276"/>
                </a:cubicBezTo>
                <a:cubicBezTo>
                  <a:pt x="291" y="1263"/>
                  <a:pt x="272" y="1250"/>
                  <a:pt x="255" y="1235"/>
                </a:cubicBezTo>
                <a:cubicBezTo>
                  <a:pt x="237" y="1221"/>
                  <a:pt x="220" y="1206"/>
                  <a:pt x="204" y="1189"/>
                </a:cubicBezTo>
                <a:cubicBezTo>
                  <a:pt x="188" y="1173"/>
                  <a:pt x="173" y="1156"/>
                  <a:pt x="158" y="1139"/>
                </a:cubicBezTo>
                <a:cubicBezTo>
                  <a:pt x="144" y="1121"/>
                  <a:pt x="130" y="1103"/>
                  <a:pt x="118" y="1084"/>
                </a:cubicBezTo>
                <a:cubicBezTo>
                  <a:pt x="105" y="1065"/>
                  <a:pt x="93" y="1045"/>
                  <a:pt x="82" y="1025"/>
                </a:cubicBezTo>
                <a:cubicBezTo>
                  <a:pt x="72" y="1005"/>
                  <a:pt x="62" y="985"/>
                  <a:pt x="53" y="963"/>
                </a:cubicBezTo>
                <a:cubicBezTo>
                  <a:pt x="45" y="942"/>
                  <a:pt x="37" y="921"/>
                  <a:pt x="30" y="899"/>
                </a:cubicBezTo>
                <a:cubicBezTo>
                  <a:pt x="24" y="877"/>
                  <a:pt x="18" y="855"/>
                  <a:pt x="14" y="833"/>
                </a:cubicBezTo>
                <a:cubicBezTo>
                  <a:pt x="9" y="810"/>
                  <a:pt x="6" y="788"/>
                  <a:pt x="4" y="765"/>
                </a:cubicBezTo>
                <a:cubicBezTo>
                  <a:pt x="1" y="743"/>
                  <a:pt x="0" y="720"/>
                  <a:pt x="0" y="697"/>
                </a:cubicBezTo>
                <a:cubicBezTo>
                  <a:pt x="0" y="674"/>
                  <a:pt x="1" y="651"/>
                  <a:pt x="4" y="629"/>
                </a:cubicBezTo>
                <a:cubicBezTo>
                  <a:pt x="6" y="606"/>
                  <a:pt x="9" y="584"/>
                  <a:pt x="14" y="561"/>
                </a:cubicBezTo>
                <a:cubicBezTo>
                  <a:pt x="18" y="539"/>
                  <a:pt x="24" y="517"/>
                  <a:pt x="30" y="495"/>
                </a:cubicBezTo>
                <a:cubicBezTo>
                  <a:pt x="37" y="473"/>
                  <a:pt x="45" y="452"/>
                  <a:pt x="53" y="430"/>
                </a:cubicBezTo>
                <a:cubicBezTo>
                  <a:pt x="62" y="409"/>
                  <a:pt x="72" y="389"/>
                  <a:pt x="82" y="369"/>
                </a:cubicBezTo>
                <a:cubicBezTo>
                  <a:pt x="93" y="349"/>
                  <a:pt x="105" y="329"/>
                  <a:pt x="118" y="310"/>
                </a:cubicBezTo>
                <a:cubicBezTo>
                  <a:pt x="130" y="291"/>
                  <a:pt x="144" y="273"/>
                  <a:pt x="158" y="255"/>
                </a:cubicBezTo>
                <a:cubicBezTo>
                  <a:pt x="173" y="238"/>
                  <a:pt x="188" y="221"/>
                  <a:pt x="204" y="205"/>
                </a:cubicBezTo>
                <a:cubicBezTo>
                  <a:pt x="220" y="188"/>
                  <a:pt x="237" y="173"/>
                  <a:pt x="255" y="159"/>
                </a:cubicBezTo>
                <a:cubicBezTo>
                  <a:pt x="272" y="144"/>
                  <a:pt x="291" y="131"/>
                  <a:pt x="310" y="118"/>
                </a:cubicBezTo>
                <a:cubicBezTo>
                  <a:pt x="329" y="105"/>
                  <a:pt x="348" y="94"/>
                  <a:pt x="368" y="83"/>
                </a:cubicBezTo>
                <a:cubicBezTo>
                  <a:pt x="388" y="72"/>
                  <a:pt x="409" y="62"/>
                  <a:pt x="430" y="54"/>
                </a:cubicBezTo>
                <a:cubicBezTo>
                  <a:pt x="451" y="45"/>
                  <a:pt x="473" y="36"/>
                  <a:pt x="494" y="30"/>
                </a:cubicBezTo>
                <a:cubicBezTo>
                  <a:pt x="516" y="23"/>
                  <a:pt x="539" y="17"/>
                  <a:pt x="562" y="13"/>
                </a:cubicBezTo>
                <a:cubicBezTo>
                  <a:pt x="584" y="9"/>
                  <a:pt x="607" y="5"/>
                  <a:pt x="629" y="3"/>
                </a:cubicBezTo>
                <a:cubicBezTo>
                  <a:pt x="652" y="1"/>
                  <a:pt x="675" y="0"/>
                  <a:pt x="698" y="0"/>
                </a:cubicBezTo>
                <a:cubicBezTo>
                  <a:pt x="720" y="0"/>
                  <a:pt x="743" y="1"/>
                  <a:pt x="766" y="3"/>
                </a:cubicBezTo>
                <a:cubicBezTo>
                  <a:pt x="789" y="5"/>
                  <a:pt x="811" y="9"/>
                  <a:pt x="834" y="13"/>
                </a:cubicBezTo>
                <a:cubicBezTo>
                  <a:pt x="856" y="17"/>
                  <a:pt x="878" y="23"/>
                  <a:pt x="900" y="30"/>
                </a:cubicBezTo>
                <a:cubicBezTo>
                  <a:pt x="922" y="36"/>
                  <a:pt x="943" y="45"/>
                  <a:pt x="964" y="54"/>
                </a:cubicBezTo>
                <a:cubicBezTo>
                  <a:pt x="985" y="62"/>
                  <a:pt x="1006" y="72"/>
                  <a:pt x="1026" y="83"/>
                </a:cubicBezTo>
                <a:cubicBezTo>
                  <a:pt x="1046" y="94"/>
                  <a:pt x="1066" y="105"/>
                  <a:pt x="1085" y="118"/>
                </a:cubicBezTo>
                <a:cubicBezTo>
                  <a:pt x="1104" y="131"/>
                  <a:pt x="1122" y="144"/>
                  <a:pt x="1139" y="159"/>
                </a:cubicBezTo>
                <a:cubicBezTo>
                  <a:pt x="1157" y="173"/>
                  <a:pt x="1174" y="188"/>
                  <a:pt x="1190" y="205"/>
                </a:cubicBezTo>
                <a:cubicBezTo>
                  <a:pt x="1206" y="221"/>
                  <a:pt x="1221" y="238"/>
                  <a:pt x="1236" y="255"/>
                </a:cubicBezTo>
                <a:cubicBezTo>
                  <a:pt x="1250" y="273"/>
                  <a:pt x="1264" y="291"/>
                  <a:pt x="1277" y="310"/>
                </a:cubicBezTo>
                <a:cubicBezTo>
                  <a:pt x="1289" y="329"/>
                  <a:pt x="1301" y="349"/>
                  <a:pt x="1312" y="369"/>
                </a:cubicBezTo>
                <a:cubicBezTo>
                  <a:pt x="1323" y="389"/>
                  <a:pt x="1332" y="409"/>
                  <a:pt x="1341" y="430"/>
                </a:cubicBezTo>
                <a:cubicBezTo>
                  <a:pt x="1350" y="452"/>
                  <a:pt x="1357" y="473"/>
                  <a:pt x="1364" y="495"/>
                </a:cubicBezTo>
                <a:cubicBezTo>
                  <a:pt x="1371" y="517"/>
                  <a:pt x="1376" y="539"/>
                  <a:pt x="1381" y="561"/>
                </a:cubicBezTo>
                <a:cubicBezTo>
                  <a:pt x="1385" y="584"/>
                  <a:pt x="1388" y="606"/>
                  <a:pt x="1391" y="629"/>
                </a:cubicBezTo>
                <a:cubicBezTo>
                  <a:pt x="1393" y="651"/>
                  <a:pt x="1394" y="674"/>
                  <a:pt x="1394" y="6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9" name="图片 758"/>
          <p:cNvPicPr/>
          <p:nvPr/>
        </p:nvPicPr>
        <p:blipFill>
          <a:blip r:embed="rId5"/>
          <a:stretch/>
        </p:blipFill>
        <p:spPr>
          <a:xfrm>
            <a:off x="4195080" y="236484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0" name="文本框 759"/>
          <p:cNvSpPr txBox="1"/>
          <p:nvPr/>
        </p:nvSpPr>
        <p:spPr>
          <a:xfrm>
            <a:off x="969480" y="38574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预测用户上传需求，提前优化传输路径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1" name="图片 760"/>
          <p:cNvPicPr/>
          <p:nvPr/>
        </p:nvPicPr>
        <p:blipFill>
          <a:blip r:embed="rId6"/>
          <a:stretch/>
        </p:blipFill>
        <p:spPr>
          <a:xfrm>
            <a:off x="4069800" y="2975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2" name="文本框 761"/>
          <p:cNvSpPr txBox="1"/>
          <p:nvPr/>
        </p:nvSpPr>
        <p:spPr>
          <a:xfrm>
            <a:off x="4701960" y="236412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多模态化上传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4267440" y="29548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跨设备无缝上传体验（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文本框 763"/>
          <p:cNvSpPr txBox="1"/>
          <p:nvPr/>
        </p:nvSpPr>
        <p:spPr>
          <a:xfrm>
            <a:off x="5604480" y="2959560"/>
            <a:ext cx="4608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AR/VR/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5" name="图片 764"/>
          <p:cNvPicPr/>
          <p:nvPr/>
        </p:nvPicPr>
        <p:blipFill>
          <a:blip r:embed="rId6"/>
          <a:stretch/>
        </p:blipFill>
        <p:spPr>
          <a:xfrm>
            <a:off x="4069800" y="3276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6" name="文本框 765"/>
          <p:cNvSpPr txBox="1"/>
          <p:nvPr/>
        </p:nvSpPr>
        <p:spPr>
          <a:xfrm>
            <a:off x="6063480" y="2954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物联网）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7" name="图片 766"/>
          <p:cNvPicPr/>
          <p:nvPr/>
        </p:nvPicPr>
        <p:blipFill>
          <a:blip r:embed="rId6"/>
          <a:stretch/>
        </p:blipFill>
        <p:spPr>
          <a:xfrm>
            <a:off x="4069800" y="3576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8" name="文本框 767"/>
          <p:cNvSpPr txBox="1"/>
          <p:nvPr/>
        </p:nvSpPr>
        <p:spPr>
          <a:xfrm>
            <a:off x="4267440" y="325584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语音、手势等多种交互方式触发上传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9" name="图片 768"/>
          <p:cNvPicPr/>
          <p:nvPr/>
        </p:nvPicPr>
        <p:blipFill>
          <a:blip r:embed="rId6"/>
          <a:stretch/>
        </p:blipFill>
        <p:spPr>
          <a:xfrm>
            <a:off x="4069800" y="3877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0" name="文本框 769"/>
          <p:cNvSpPr txBox="1"/>
          <p:nvPr/>
        </p:nvSpPr>
        <p:spPr>
          <a:xfrm>
            <a:off x="4267440" y="35564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实时协作式上传，多人同步编辑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4267440" y="3862080"/>
            <a:ext cx="234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3D/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任意多边形: 形状 771"/>
          <p:cNvSpPr/>
          <p:nvPr/>
        </p:nvSpPr>
        <p:spPr>
          <a:xfrm>
            <a:off x="7144920" y="2038680"/>
            <a:ext cx="3017160" cy="2273400"/>
          </a:xfrm>
          <a:custGeom>
            <a:avLst/>
            <a:gdLst/>
            <a:ahLst/>
            <a:cxnLst/>
            <a:rect l="0" t="0" r="r" b="b"/>
            <a:pathLst>
              <a:path w="8381" h="6315">
                <a:moveTo>
                  <a:pt x="0" y="6130"/>
                </a:moveTo>
                <a:lnTo>
                  <a:pt x="0" y="186"/>
                </a:lnTo>
                <a:cubicBezTo>
                  <a:pt x="0" y="174"/>
                  <a:pt x="1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3"/>
                  <a:pt x="40" y="55"/>
                </a:cubicBezTo>
                <a:cubicBezTo>
                  <a:pt x="47" y="46"/>
                  <a:pt x="54" y="39"/>
                  <a:pt x="62" y="32"/>
                </a:cubicBezTo>
                <a:cubicBezTo>
                  <a:pt x="69" y="25"/>
                  <a:pt x="77" y="19"/>
                  <a:pt x="86" y="15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2"/>
                  <a:pt x="130" y="0"/>
                  <a:pt x="139" y="0"/>
                </a:cubicBezTo>
                <a:lnTo>
                  <a:pt x="8195" y="0"/>
                </a:lnTo>
                <a:cubicBezTo>
                  <a:pt x="8207" y="0"/>
                  <a:pt x="8219" y="2"/>
                  <a:pt x="8231" y="4"/>
                </a:cubicBezTo>
                <a:cubicBezTo>
                  <a:pt x="8243" y="6"/>
                  <a:pt x="8255" y="10"/>
                  <a:pt x="8266" y="15"/>
                </a:cubicBezTo>
                <a:cubicBezTo>
                  <a:pt x="8277" y="19"/>
                  <a:pt x="8288" y="25"/>
                  <a:pt x="8298" y="32"/>
                </a:cubicBezTo>
                <a:cubicBezTo>
                  <a:pt x="8308" y="39"/>
                  <a:pt x="8318" y="46"/>
                  <a:pt x="8326" y="55"/>
                </a:cubicBezTo>
                <a:cubicBezTo>
                  <a:pt x="8335" y="63"/>
                  <a:pt x="8342" y="73"/>
                  <a:pt x="8349" y="83"/>
                </a:cubicBezTo>
                <a:cubicBezTo>
                  <a:pt x="8356" y="93"/>
                  <a:pt x="8362" y="104"/>
                  <a:pt x="8366" y="115"/>
                </a:cubicBezTo>
                <a:cubicBezTo>
                  <a:pt x="8371" y="126"/>
                  <a:pt x="8375" y="138"/>
                  <a:pt x="8377" y="150"/>
                </a:cubicBezTo>
                <a:cubicBezTo>
                  <a:pt x="8379" y="162"/>
                  <a:pt x="8381" y="174"/>
                  <a:pt x="8381" y="186"/>
                </a:cubicBezTo>
                <a:lnTo>
                  <a:pt x="8381" y="6130"/>
                </a:lnTo>
                <a:cubicBezTo>
                  <a:pt x="8381" y="6142"/>
                  <a:pt x="8379" y="6154"/>
                  <a:pt x="8377" y="6166"/>
                </a:cubicBezTo>
                <a:cubicBezTo>
                  <a:pt x="8375" y="6178"/>
                  <a:pt x="8371" y="6190"/>
                  <a:pt x="8366" y="6201"/>
                </a:cubicBezTo>
                <a:cubicBezTo>
                  <a:pt x="8362" y="6212"/>
                  <a:pt x="8356" y="6223"/>
                  <a:pt x="8349" y="6233"/>
                </a:cubicBezTo>
                <a:cubicBezTo>
                  <a:pt x="8342" y="6243"/>
                  <a:pt x="8335" y="6252"/>
                  <a:pt x="8326" y="6261"/>
                </a:cubicBezTo>
                <a:cubicBezTo>
                  <a:pt x="8318" y="6270"/>
                  <a:pt x="8308" y="6277"/>
                  <a:pt x="8298" y="6284"/>
                </a:cubicBezTo>
                <a:cubicBezTo>
                  <a:pt x="8288" y="6291"/>
                  <a:pt x="8277" y="6297"/>
                  <a:pt x="8266" y="6301"/>
                </a:cubicBezTo>
                <a:cubicBezTo>
                  <a:pt x="8255" y="6306"/>
                  <a:pt x="8243" y="6309"/>
                  <a:pt x="8231" y="6312"/>
                </a:cubicBezTo>
                <a:cubicBezTo>
                  <a:pt x="8219" y="6314"/>
                  <a:pt x="8207" y="6315"/>
                  <a:pt x="8195" y="6315"/>
                </a:cubicBezTo>
                <a:lnTo>
                  <a:pt x="139" y="6315"/>
                </a:lnTo>
                <a:cubicBezTo>
                  <a:pt x="130" y="6315"/>
                  <a:pt x="121" y="6314"/>
                  <a:pt x="112" y="6312"/>
                </a:cubicBezTo>
                <a:cubicBezTo>
                  <a:pt x="103" y="6309"/>
                  <a:pt x="94" y="6306"/>
                  <a:pt x="86" y="6301"/>
                </a:cubicBezTo>
                <a:cubicBezTo>
                  <a:pt x="77" y="6297"/>
                  <a:pt x="69" y="6291"/>
                  <a:pt x="62" y="6284"/>
                </a:cubicBezTo>
                <a:cubicBezTo>
                  <a:pt x="54" y="6277"/>
                  <a:pt x="47" y="6270"/>
                  <a:pt x="40" y="6261"/>
                </a:cubicBezTo>
                <a:cubicBezTo>
                  <a:pt x="34" y="6252"/>
                  <a:pt x="28" y="6243"/>
                  <a:pt x="23" y="6233"/>
                </a:cubicBezTo>
                <a:cubicBezTo>
                  <a:pt x="18" y="6223"/>
                  <a:pt x="14" y="6212"/>
                  <a:pt x="10" y="6201"/>
                </a:cubicBezTo>
                <a:cubicBezTo>
                  <a:pt x="7" y="6190"/>
                  <a:pt x="4" y="6178"/>
                  <a:pt x="2" y="6166"/>
                </a:cubicBezTo>
                <a:cubicBezTo>
                  <a:pt x="1" y="6154"/>
                  <a:pt x="0" y="6142"/>
                  <a:pt x="0" y="613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任意多边形: 形状 772"/>
          <p:cNvSpPr/>
          <p:nvPr/>
        </p:nvSpPr>
        <p:spPr>
          <a:xfrm>
            <a:off x="7128000" y="2038680"/>
            <a:ext cx="67320" cy="2273400"/>
          </a:xfrm>
          <a:custGeom>
            <a:avLst/>
            <a:gdLst/>
            <a:ahLst/>
            <a:cxnLst/>
            <a:rect l="0" t="0" r="r" b="b"/>
            <a:pathLst>
              <a:path w="187" h="6315">
                <a:moveTo>
                  <a:pt x="0" y="0"/>
                </a:moveTo>
                <a:lnTo>
                  <a:pt x="187" y="0"/>
                </a:lnTo>
                <a:lnTo>
                  <a:pt x="187" y="6315"/>
                </a:lnTo>
                <a:lnTo>
                  <a:pt x="0" y="6315"/>
                </a:lnTo>
                <a:lnTo>
                  <a:pt x="0" y="0"/>
                </a:lnTo>
                <a:close/>
              </a:path>
            </a:pathLst>
          </a:custGeom>
          <a:solidFill>
            <a:srgbClr val="50C8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任意多边形: 形状 773"/>
          <p:cNvSpPr/>
          <p:nvPr/>
        </p:nvSpPr>
        <p:spPr>
          <a:xfrm>
            <a:off x="7362000" y="2239560"/>
            <a:ext cx="501840" cy="501480"/>
          </a:xfrm>
          <a:custGeom>
            <a:avLst/>
            <a:gdLst/>
            <a:ahLst/>
            <a:cxnLst/>
            <a:rect l="0" t="0" r="r" b="b"/>
            <a:pathLst>
              <a:path w="1394" h="1393">
                <a:moveTo>
                  <a:pt x="1394" y="697"/>
                </a:moveTo>
                <a:cubicBezTo>
                  <a:pt x="1394" y="720"/>
                  <a:pt x="1393" y="743"/>
                  <a:pt x="1391" y="765"/>
                </a:cubicBezTo>
                <a:cubicBezTo>
                  <a:pt x="1388" y="788"/>
                  <a:pt x="1385" y="810"/>
                  <a:pt x="1381" y="833"/>
                </a:cubicBezTo>
                <a:cubicBezTo>
                  <a:pt x="1376" y="855"/>
                  <a:pt x="1371" y="877"/>
                  <a:pt x="1364" y="899"/>
                </a:cubicBezTo>
                <a:cubicBezTo>
                  <a:pt x="1357" y="921"/>
                  <a:pt x="1350" y="942"/>
                  <a:pt x="1341" y="963"/>
                </a:cubicBezTo>
                <a:cubicBezTo>
                  <a:pt x="1332" y="985"/>
                  <a:pt x="1323" y="1005"/>
                  <a:pt x="1312" y="1025"/>
                </a:cubicBezTo>
                <a:cubicBezTo>
                  <a:pt x="1301" y="1045"/>
                  <a:pt x="1289" y="1065"/>
                  <a:pt x="1277" y="1084"/>
                </a:cubicBezTo>
                <a:cubicBezTo>
                  <a:pt x="1264" y="1103"/>
                  <a:pt x="1250" y="1121"/>
                  <a:pt x="1236" y="1139"/>
                </a:cubicBezTo>
                <a:cubicBezTo>
                  <a:pt x="1221" y="1156"/>
                  <a:pt x="1206" y="1173"/>
                  <a:pt x="1190" y="1189"/>
                </a:cubicBezTo>
                <a:cubicBezTo>
                  <a:pt x="1174" y="1206"/>
                  <a:pt x="1157" y="1221"/>
                  <a:pt x="1139" y="1235"/>
                </a:cubicBezTo>
                <a:cubicBezTo>
                  <a:pt x="1121" y="1250"/>
                  <a:pt x="1102" y="1263"/>
                  <a:pt x="1083" y="1276"/>
                </a:cubicBezTo>
                <a:cubicBezTo>
                  <a:pt x="1065" y="1289"/>
                  <a:pt x="1045" y="1300"/>
                  <a:pt x="1025" y="1311"/>
                </a:cubicBezTo>
                <a:cubicBezTo>
                  <a:pt x="1005" y="1322"/>
                  <a:pt x="984" y="1332"/>
                  <a:pt x="963" y="1340"/>
                </a:cubicBezTo>
                <a:cubicBezTo>
                  <a:pt x="942" y="1349"/>
                  <a:pt x="921" y="1357"/>
                  <a:pt x="899" y="1363"/>
                </a:cubicBezTo>
                <a:cubicBezTo>
                  <a:pt x="877" y="1370"/>
                  <a:pt x="855" y="1376"/>
                  <a:pt x="832" y="1380"/>
                </a:cubicBezTo>
                <a:cubicBezTo>
                  <a:pt x="810" y="1384"/>
                  <a:pt x="788" y="1388"/>
                  <a:pt x="765" y="1390"/>
                </a:cubicBezTo>
                <a:cubicBezTo>
                  <a:pt x="742" y="1392"/>
                  <a:pt x="719" y="1393"/>
                  <a:pt x="697" y="1393"/>
                </a:cubicBezTo>
                <a:cubicBezTo>
                  <a:pt x="674" y="1393"/>
                  <a:pt x="651" y="1392"/>
                  <a:pt x="628" y="1390"/>
                </a:cubicBezTo>
                <a:cubicBezTo>
                  <a:pt x="606" y="1388"/>
                  <a:pt x="583" y="1384"/>
                  <a:pt x="561" y="1380"/>
                </a:cubicBezTo>
                <a:cubicBezTo>
                  <a:pt x="538" y="1376"/>
                  <a:pt x="516" y="1370"/>
                  <a:pt x="494" y="1363"/>
                </a:cubicBezTo>
                <a:cubicBezTo>
                  <a:pt x="473" y="1357"/>
                  <a:pt x="451" y="1349"/>
                  <a:pt x="430" y="1340"/>
                </a:cubicBezTo>
                <a:cubicBezTo>
                  <a:pt x="409" y="1332"/>
                  <a:pt x="388" y="1322"/>
                  <a:pt x="368" y="1311"/>
                </a:cubicBezTo>
                <a:cubicBezTo>
                  <a:pt x="348" y="1300"/>
                  <a:pt x="329" y="1289"/>
                  <a:pt x="310" y="1276"/>
                </a:cubicBezTo>
                <a:cubicBezTo>
                  <a:pt x="291" y="1263"/>
                  <a:pt x="272" y="1250"/>
                  <a:pt x="255" y="1235"/>
                </a:cubicBezTo>
                <a:cubicBezTo>
                  <a:pt x="237" y="1221"/>
                  <a:pt x="220" y="1206"/>
                  <a:pt x="204" y="1189"/>
                </a:cubicBezTo>
                <a:cubicBezTo>
                  <a:pt x="188" y="1173"/>
                  <a:pt x="173" y="1156"/>
                  <a:pt x="158" y="1139"/>
                </a:cubicBezTo>
                <a:cubicBezTo>
                  <a:pt x="144" y="1121"/>
                  <a:pt x="130" y="1103"/>
                  <a:pt x="118" y="1084"/>
                </a:cubicBezTo>
                <a:cubicBezTo>
                  <a:pt x="105" y="1065"/>
                  <a:pt x="93" y="1045"/>
                  <a:pt x="82" y="1025"/>
                </a:cubicBezTo>
                <a:cubicBezTo>
                  <a:pt x="72" y="1005"/>
                  <a:pt x="62" y="985"/>
                  <a:pt x="53" y="963"/>
                </a:cubicBezTo>
                <a:cubicBezTo>
                  <a:pt x="44" y="942"/>
                  <a:pt x="37" y="921"/>
                  <a:pt x="30" y="899"/>
                </a:cubicBezTo>
                <a:cubicBezTo>
                  <a:pt x="24" y="877"/>
                  <a:pt x="18" y="855"/>
                  <a:pt x="14" y="833"/>
                </a:cubicBezTo>
                <a:cubicBezTo>
                  <a:pt x="9" y="810"/>
                  <a:pt x="6" y="788"/>
                  <a:pt x="4" y="765"/>
                </a:cubicBezTo>
                <a:cubicBezTo>
                  <a:pt x="1" y="743"/>
                  <a:pt x="0" y="720"/>
                  <a:pt x="0" y="697"/>
                </a:cubicBezTo>
                <a:cubicBezTo>
                  <a:pt x="0" y="674"/>
                  <a:pt x="1" y="651"/>
                  <a:pt x="4" y="629"/>
                </a:cubicBezTo>
                <a:cubicBezTo>
                  <a:pt x="6" y="606"/>
                  <a:pt x="9" y="584"/>
                  <a:pt x="14" y="561"/>
                </a:cubicBezTo>
                <a:cubicBezTo>
                  <a:pt x="18" y="539"/>
                  <a:pt x="24" y="517"/>
                  <a:pt x="30" y="495"/>
                </a:cubicBezTo>
                <a:cubicBezTo>
                  <a:pt x="37" y="473"/>
                  <a:pt x="44" y="452"/>
                  <a:pt x="53" y="430"/>
                </a:cubicBezTo>
                <a:cubicBezTo>
                  <a:pt x="62" y="409"/>
                  <a:pt x="72" y="389"/>
                  <a:pt x="82" y="369"/>
                </a:cubicBezTo>
                <a:cubicBezTo>
                  <a:pt x="93" y="349"/>
                  <a:pt x="105" y="329"/>
                  <a:pt x="118" y="310"/>
                </a:cubicBezTo>
                <a:cubicBezTo>
                  <a:pt x="130" y="291"/>
                  <a:pt x="144" y="273"/>
                  <a:pt x="158" y="255"/>
                </a:cubicBezTo>
                <a:cubicBezTo>
                  <a:pt x="173" y="238"/>
                  <a:pt x="188" y="221"/>
                  <a:pt x="204" y="205"/>
                </a:cubicBezTo>
                <a:cubicBezTo>
                  <a:pt x="220" y="188"/>
                  <a:pt x="237" y="173"/>
                  <a:pt x="255" y="159"/>
                </a:cubicBezTo>
                <a:cubicBezTo>
                  <a:pt x="272" y="144"/>
                  <a:pt x="291" y="131"/>
                  <a:pt x="310" y="118"/>
                </a:cubicBezTo>
                <a:cubicBezTo>
                  <a:pt x="329" y="105"/>
                  <a:pt x="348" y="94"/>
                  <a:pt x="368" y="83"/>
                </a:cubicBezTo>
                <a:cubicBezTo>
                  <a:pt x="388" y="72"/>
                  <a:pt x="409" y="62"/>
                  <a:pt x="430" y="54"/>
                </a:cubicBezTo>
                <a:cubicBezTo>
                  <a:pt x="451" y="45"/>
                  <a:pt x="473" y="36"/>
                  <a:pt x="494" y="30"/>
                </a:cubicBezTo>
                <a:cubicBezTo>
                  <a:pt x="516" y="23"/>
                  <a:pt x="538" y="17"/>
                  <a:pt x="561" y="13"/>
                </a:cubicBezTo>
                <a:cubicBezTo>
                  <a:pt x="583" y="9"/>
                  <a:pt x="606" y="5"/>
                  <a:pt x="628" y="3"/>
                </a:cubicBezTo>
                <a:cubicBezTo>
                  <a:pt x="651" y="1"/>
                  <a:pt x="674" y="0"/>
                  <a:pt x="697" y="0"/>
                </a:cubicBezTo>
                <a:cubicBezTo>
                  <a:pt x="719" y="0"/>
                  <a:pt x="742" y="1"/>
                  <a:pt x="765" y="3"/>
                </a:cubicBezTo>
                <a:cubicBezTo>
                  <a:pt x="788" y="5"/>
                  <a:pt x="810" y="9"/>
                  <a:pt x="832" y="13"/>
                </a:cubicBezTo>
                <a:cubicBezTo>
                  <a:pt x="855" y="17"/>
                  <a:pt x="877" y="23"/>
                  <a:pt x="899" y="30"/>
                </a:cubicBezTo>
                <a:cubicBezTo>
                  <a:pt x="921" y="36"/>
                  <a:pt x="942" y="45"/>
                  <a:pt x="963" y="54"/>
                </a:cubicBezTo>
                <a:cubicBezTo>
                  <a:pt x="984" y="62"/>
                  <a:pt x="1005" y="72"/>
                  <a:pt x="1025" y="83"/>
                </a:cubicBezTo>
                <a:cubicBezTo>
                  <a:pt x="1045" y="94"/>
                  <a:pt x="1065" y="105"/>
                  <a:pt x="1083" y="118"/>
                </a:cubicBezTo>
                <a:cubicBezTo>
                  <a:pt x="1102" y="131"/>
                  <a:pt x="1121" y="144"/>
                  <a:pt x="1139" y="159"/>
                </a:cubicBezTo>
                <a:cubicBezTo>
                  <a:pt x="1157" y="173"/>
                  <a:pt x="1174" y="188"/>
                  <a:pt x="1190" y="205"/>
                </a:cubicBezTo>
                <a:cubicBezTo>
                  <a:pt x="1206" y="221"/>
                  <a:pt x="1221" y="238"/>
                  <a:pt x="1236" y="255"/>
                </a:cubicBezTo>
                <a:cubicBezTo>
                  <a:pt x="1250" y="273"/>
                  <a:pt x="1264" y="291"/>
                  <a:pt x="1277" y="310"/>
                </a:cubicBezTo>
                <a:cubicBezTo>
                  <a:pt x="1289" y="329"/>
                  <a:pt x="1301" y="349"/>
                  <a:pt x="1312" y="369"/>
                </a:cubicBezTo>
                <a:cubicBezTo>
                  <a:pt x="1323" y="389"/>
                  <a:pt x="1332" y="409"/>
                  <a:pt x="1341" y="430"/>
                </a:cubicBezTo>
                <a:cubicBezTo>
                  <a:pt x="1350" y="452"/>
                  <a:pt x="1357" y="473"/>
                  <a:pt x="1364" y="495"/>
                </a:cubicBezTo>
                <a:cubicBezTo>
                  <a:pt x="1371" y="517"/>
                  <a:pt x="1376" y="539"/>
                  <a:pt x="1381" y="561"/>
                </a:cubicBezTo>
                <a:cubicBezTo>
                  <a:pt x="1385" y="584"/>
                  <a:pt x="1388" y="606"/>
                  <a:pt x="1391" y="629"/>
                </a:cubicBezTo>
                <a:cubicBezTo>
                  <a:pt x="1393" y="651"/>
                  <a:pt x="1394" y="674"/>
                  <a:pt x="1394" y="69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5" name="图片 774"/>
          <p:cNvPicPr/>
          <p:nvPr/>
        </p:nvPicPr>
        <p:blipFill>
          <a:blip r:embed="rId7"/>
          <a:stretch/>
        </p:blipFill>
        <p:spPr>
          <a:xfrm>
            <a:off x="7454160" y="236484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6" name="文本框 775"/>
          <p:cNvSpPr txBox="1"/>
          <p:nvPr/>
        </p:nvSpPr>
        <p:spPr>
          <a:xfrm>
            <a:off x="4500360" y="38574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全息内容上传与处理支持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7" name="图片 776"/>
          <p:cNvPicPr/>
          <p:nvPr/>
        </p:nvPicPr>
        <p:blipFill>
          <a:blip r:embed="rId4"/>
          <a:stretch/>
        </p:blipFill>
        <p:spPr>
          <a:xfrm>
            <a:off x="7362360" y="2975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8" name="文本框 777"/>
          <p:cNvSpPr txBox="1"/>
          <p:nvPr/>
        </p:nvSpPr>
        <p:spPr>
          <a:xfrm>
            <a:off x="8000280" y="236412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去中心化上传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9" name="图片 778"/>
          <p:cNvPicPr/>
          <p:nvPr/>
        </p:nvPicPr>
        <p:blipFill>
          <a:blip r:embed="rId4"/>
          <a:stretch/>
        </p:blipFill>
        <p:spPr>
          <a:xfrm>
            <a:off x="7362360" y="3276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0" name="文本框 779"/>
          <p:cNvSpPr txBox="1"/>
          <p:nvPr/>
        </p:nvSpPr>
        <p:spPr>
          <a:xfrm>
            <a:off x="7565400" y="29548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基于区块链的分布式存储网络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1" name="图片 780"/>
          <p:cNvPicPr/>
          <p:nvPr/>
        </p:nvPicPr>
        <p:blipFill>
          <a:blip r:embed="rId4"/>
          <a:stretch/>
        </p:blipFill>
        <p:spPr>
          <a:xfrm>
            <a:off x="7362360" y="3576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2" name="文本框 781"/>
          <p:cNvSpPr txBox="1"/>
          <p:nvPr/>
        </p:nvSpPr>
        <p:spPr>
          <a:xfrm>
            <a:off x="7565400" y="325584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数据所有权验证与智能合约自动执行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3" name="图片 782"/>
          <p:cNvPicPr/>
          <p:nvPr/>
        </p:nvPicPr>
        <p:blipFill>
          <a:blip r:embed="rId4"/>
          <a:stretch/>
        </p:blipFill>
        <p:spPr>
          <a:xfrm>
            <a:off x="7362360" y="3877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4" name="文本框 783"/>
          <p:cNvSpPr txBox="1"/>
          <p:nvPr/>
        </p:nvSpPr>
        <p:spPr>
          <a:xfrm>
            <a:off x="7565400" y="355644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点对点传输，消除中心化服务器依赖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任意多边形: 形状 784"/>
          <p:cNvSpPr/>
          <p:nvPr/>
        </p:nvSpPr>
        <p:spPr>
          <a:xfrm>
            <a:off x="551520" y="4579200"/>
            <a:ext cx="9610560" cy="501840"/>
          </a:xfrm>
          <a:custGeom>
            <a:avLst/>
            <a:gdLst/>
            <a:ahLst/>
            <a:cxnLst/>
            <a:rect l="0" t="0" r="r" b="b"/>
            <a:pathLst>
              <a:path w="26696" h="1394">
                <a:moveTo>
                  <a:pt x="0" y="1208"/>
                </a:moveTo>
                <a:lnTo>
                  <a:pt x="0" y="186"/>
                </a:lnTo>
                <a:cubicBezTo>
                  <a:pt x="0" y="174"/>
                  <a:pt x="0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4"/>
                  <a:pt x="18" y="93"/>
                  <a:pt x="23" y="83"/>
                </a:cubicBezTo>
                <a:cubicBezTo>
                  <a:pt x="28" y="73"/>
                  <a:pt x="34" y="63"/>
                  <a:pt x="40" y="55"/>
                </a:cubicBezTo>
                <a:cubicBezTo>
                  <a:pt x="47" y="46"/>
                  <a:pt x="54" y="38"/>
                  <a:pt x="61" y="32"/>
                </a:cubicBezTo>
                <a:cubicBezTo>
                  <a:pt x="69" y="25"/>
                  <a:pt x="77" y="19"/>
                  <a:pt x="86" y="14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1"/>
                  <a:pt x="130" y="0"/>
                  <a:pt x="139" y="0"/>
                </a:cubicBezTo>
                <a:lnTo>
                  <a:pt x="26510" y="0"/>
                </a:lnTo>
                <a:cubicBezTo>
                  <a:pt x="26522" y="0"/>
                  <a:pt x="26534" y="1"/>
                  <a:pt x="26546" y="4"/>
                </a:cubicBezTo>
                <a:cubicBezTo>
                  <a:pt x="26558" y="6"/>
                  <a:pt x="26570" y="10"/>
                  <a:pt x="26581" y="14"/>
                </a:cubicBezTo>
                <a:cubicBezTo>
                  <a:pt x="26592" y="19"/>
                  <a:pt x="26603" y="25"/>
                  <a:pt x="26613" y="32"/>
                </a:cubicBezTo>
                <a:cubicBezTo>
                  <a:pt x="26623" y="38"/>
                  <a:pt x="26633" y="46"/>
                  <a:pt x="26641" y="55"/>
                </a:cubicBezTo>
                <a:cubicBezTo>
                  <a:pt x="26650" y="63"/>
                  <a:pt x="26657" y="73"/>
                  <a:pt x="26664" y="83"/>
                </a:cubicBezTo>
                <a:cubicBezTo>
                  <a:pt x="26671" y="93"/>
                  <a:pt x="26677" y="104"/>
                  <a:pt x="26681" y="115"/>
                </a:cubicBezTo>
                <a:cubicBezTo>
                  <a:pt x="26686" y="126"/>
                  <a:pt x="26690" y="138"/>
                  <a:pt x="26692" y="150"/>
                </a:cubicBezTo>
                <a:cubicBezTo>
                  <a:pt x="26694" y="162"/>
                  <a:pt x="26696" y="174"/>
                  <a:pt x="26696" y="186"/>
                </a:cubicBezTo>
                <a:lnTo>
                  <a:pt x="26696" y="1208"/>
                </a:lnTo>
                <a:cubicBezTo>
                  <a:pt x="26696" y="1221"/>
                  <a:pt x="26694" y="1233"/>
                  <a:pt x="26692" y="1245"/>
                </a:cubicBezTo>
                <a:cubicBezTo>
                  <a:pt x="26690" y="1257"/>
                  <a:pt x="26686" y="1268"/>
                  <a:pt x="26681" y="1279"/>
                </a:cubicBezTo>
                <a:cubicBezTo>
                  <a:pt x="26677" y="1291"/>
                  <a:pt x="26671" y="1301"/>
                  <a:pt x="26664" y="1312"/>
                </a:cubicBezTo>
                <a:cubicBezTo>
                  <a:pt x="26657" y="1322"/>
                  <a:pt x="26650" y="1331"/>
                  <a:pt x="26641" y="1340"/>
                </a:cubicBezTo>
                <a:cubicBezTo>
                  <a:pt x="26633" y="1348"/>
                  <a:pt x="26623" y="1356"/>
                  <a:pt x="26613" y="1363"/>
                </a:cubicBezTo>
                <a:cubicBezTo>
                  <a:pt x="26603" y="1370"/>
                  <a:pt x="26592" y="1375"/>
                  <a:pt x="26581" y="1380"/>
                </a:cubicBezTo>
                <a:cubicBezTo>
                  <a:pt x="26570" y="1385"/>
                  <a:pt x="26558" y="1388"/>
                  <a:pt x="26546" y="1390"/>
                </a:cubicBezTo>
                <a:cubicBezTo>
                  <a:pt x="26534" y="1393"/>
                  <a:pt x="26522" y="1394"/>
                  <a:pt x="26510" y="1394"/>
                </a:cubicBezTo>
                <a:lnTo>
                  <a:pt x="139" y="1394"/>
                </a:lnTo>
                <a:cubicBezTo>
                  <a:pt x="130" y="1394"/>
                  <a:pt x="121" y="1393"/>
                  <a:pt x="112" y="1390"/>
                </a:cubicBezTo>
                <a:cubicBezTo>
                  <a:pt x="103" y="1388"/>
                  <a:pt x="94" y="1385"/>
                  <a:pt x="86" y="1380"/>
                </a:cubicBezTo>
                <a:cubicBezTo>
                  <a:pt x="77" y="1375"/>
                  <a:pt x="69" y="1370"/>
                  <a:pt x="61" y="1363"/>
                </a:cubicBezTo>
                <a:cubicBezTo>
                  <a:pt x="54" y="1356"/>
                  <a:pt x="47" y="1348"/>
                  <a:pt x="40" y="1340"/>
                </a:cubicBezTo>
                <a:cubicBezTo>
                  <a:pt x="34" y="1331"/>
                  <a:pt x="28" y="1322"/>
                  <a:pt x="23" y="1312"/>
                </a:cubicBezTo>
                <a:cubicBezTo>
                  <a:pt x="18" y="1301"/>
                  <a:pt x="14" y="1291"/>
                  <a:pt x="10" y="1279"/>
                </a:cubicBezTo>
                <a:cubicBezTo>
                  <a:pt x="7" y="1268"/>
                  <a:pt x="4" y="1257"/>
                  <a:pt x="2" y="1245"/>
                </a:cubicBezTo>
                <a:cubicBezTo>
                  <a:pt x="0" y="1233"/>
                  <a:pt x="0" y="1221"/>
                  <a:pt x="0" y="1208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任意多边形: 形状 785"/>
          <p:cNvSpPr/>
          <p:nvPr/>
        </p:nvSpPr>
        <p:spPr>
          <a:xfrm>
            <a:off x="534600" y="4579200"/>
            <a:ext cx="67320" cy="501840"/>
          </a:xfrm>
          <a:custGeom>
            <a:avLst/>
            <a:gdLst/>
            <a:ahLst/>
            <a:cxnLst/>
            <a:rect l="0" t="0" r="r" b="b"/>
            <a:pathLst>
              <a:path w="187" h="1394">
                <a:moveTo>
                  <a:pt x="0" y="0"/>
                </a:moveTo>
                <a:lnTo>
                  <a:pt x="187" y="0"/>
                </a:lnTo>
                <a:lnTo>
                  <a:pt x="187" y="1394"/>
                </a:lnTo>
                <a:lnTo>
                  <a:pt x="0" y="13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7" name="图片 786"/>
          <p:cNvPicPr/>
          <p:nvPr/>
        </p:nvPicPr>
        <p:blipFill>
          <a:blip r:embed="rId8"/>
          <a:stretch/>
        </p:blipFill>
        <p:spPr>
          <a:xfrm>
            <a:off x="702000" y="47300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8" name="文本框 787"/>
          <p:cNvSpPr txBox="1"/>
          <p:nvPr/>
        </p:nvSpPr>
        <p:spPr>
          <a:xfrm>
            <a:off x="7565400" y="385740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隐私保护与匿名上传新机制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文本框 788"/>
          <p:cNvSpPr txBox="1"/>
          <p:nvPr/>
        </p:nvSpPr>
        <p:spPr>
          <a:xfrm>
            <a:off x="952560" y="4740840"/>
            <a:ext cx="4345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Web3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文本框 789"/>
          <p:cNvSpPr txBox="1"/>
          <p:nvPr/>
        </p:nvSpPr>
        <p:spPr>
          <a:xfrm>
            <a:off x="1376280" y="473544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文本框 790"/>
          <p:cNvSpPr txBox="1"/>
          <p:nvPr/>
        </p:nvSpPr>
        <p:spPr>
          <a:xfrm>
            <a:off x="1526760" y="474084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文本框 791"/>
          <p:cNvSpPr txBox="1"/>
          <p:nvPr/>
        </p:nvSpPr>
        <p:spPr>
          <a:xfrm>
            <a:off x="1674000" y="4735440"/>
            <a:ext cx="6639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技术的融合将彻底改变文件上传的体验，提供更高效、安全和便捷的服务，同时保护用户数据主权。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3" name="文本框 792"/>
          <p:cNvSpPr txBox="1"/>
          <p:nvPr/>
        </p:nvSpPr>
        <p:spPr>
          <a:xfrm>
            <a:off x="534960" y="53107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文本框 793"/>
          <p:cNvSpPr txBox="1"/>
          <p:nvPr/>
        </p:nvSpPr>
        <p:spPr>
          <a:xfrm>
            <a:off x="9750240" y="53150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13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5" name="图片 794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6" name="任意多边形: 形状 795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7" name="图片 796"/>
          <p:cNvPicPr/>
          <p:nvPr/>
        </p:nvPicPr>
        <p:blipFill>
          <a:blip r:embed="rId3"/>
          <a:stretch/>
        </p:blipFill>
        <p:spPr>
          <a:xfrm>
            <a:off x="534960" y="1261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8" name="文本框 797"/>
          <p:cNvSpPr txBox="1"/>
          <p:nvPr/>
        </p:nvSpPr>
        <p:spPr>
          <a:xfrm>
            <a:off x="534960" y="51264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总结与最佳实践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任意多边形: 形状 798"/>
          <p:cNvSpPr/>
          <p:nvPr/>
        </p:nvSpPr>
        <p:spPr>
          <a:xfrm>
            <a:off x="534600" y="1704600"/>
            <a:ext cx="4680000" cy="3309480"/>
          </a:xfrm>
          <a:custGeom>
            <a:avLst/>
            <a:gdLst/>
            <a:ahLst/>
            <a:cxnLst/>
            <a:rect l="0" t="0" r="r" b="b"/>
            <a:pathLst>
              <a:path w="13000" h="9193">
                <a:moveTo>
                  <a:pt x="0" y="9007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815" y="0"/>
                </a:lnTo>
                <a:cubicBezTo>
                  <a:pt x="12827" y="0"/>
                  <a:pt x="12839" y="1"/>
                  <a:pt x="12851" y="4"/>
                </a:cubicBezTo>
                <a:cubicBezTo>
                  <a:pt x="12863" y="6"/>
                  <a:pt x="12875" y="9"/>
                  <a:pt x="12886" y="14"/>
                </a:cubicBezTo>
                <a:cubicBezTo>
                  <a:pt x="12897" y="19"/>
                  <a:pt x="12908" y="24"/>
                  <a:pt x="12918" y="31"/>
                </a:cubicBezTo>
                <a:cubicBezTo>
                  <a:pt x="12928" y="38"/>
                  <a:pt x="12937" y="46"/>
                  <a:pt x="12946" y="54"/>
                </a:cubicBezTo>
                <a:cubicBezTo>
                  <a:pt x="12955" y="63"/>
                  <a:pt x="12962" y="72"/>
                  <a:pt x="12969" y="82"/>
                </a:cubicBezTo>
                <a:cubicBezTo>
                  <a:pt x="12976" y="93"/>
                  <a:pt x="12982" y="103"/>
                  <a:pt x="12986" y="115"/>
                </a:cubicBezTo>
                <a:cubicBezTo>
                  <a:pt x="12991" y="126"/>
                  <a:pt x="12994" y="137"/>
                  <a:pt x="12997" y="149"/>
                </a:cubicBezTo>
                <a:cubicBezTo>
                  <a:pt x="12999" y="161"/>
                  <a:pt x="13000" y="173"/>
                  <a:pt x="13000" y="186"/>
                </a:cubicBezTo>
                <a:lnTo>
                  <a:pt x="13000" y="9007"/>
                </a:lnTo>
                <a:cubicBezTo>
                  <a:pt x="13000" y="9019"/>
                  <a:pt x="12999" y="9031"/>
                  <a:pt x="12997" y="9043"/>
                </a:cubicBezTo>
                <a:cubicBezTo>
                  <a:pt x="12994" y="9056"/>
                  <a:pt x="12991" y="9067"/>
                  <a:pt x="12986" y="9079"/>
                </a:cubicBezTo>
                <a:cubicBezTo>
                  <a:pt x="12982" y="9090"/>
                  <a:pt x="12976" y="9101"/>
                  <a:pt x="12969" y="9111"/>
                </a:cubicBezTo>
                <a:cubicBezTo>
                  <a:pt x="12962" y="9121"/>
                  <a:pt x="12955" y="9130"/>
                  <a:pt x="12946" y="9139"/>
                </a:cubicBezTo>
                <a:cubicBezTo>
                  <a:pt x="12937" y="9148"/>
                  <a:pt x="12928" y="9155"/>
                  <a:pt x="12918" y="9162"/>
                </a:cubicBezTo>
                <a:cubicBezTo>
                  <a:pt x="12908" y="9169"/>
                  <a:pt x="12897" y="9175"/>
                  <a:pt x="12886" y="9179"/>
                </a:cubicBezTo>
                <a:cubicBezTo>
                  <a:pt x="12875" y="9184"/>
                  <a:pt x="12863" y="9187"/>
                  <a:pt x="12851" y="9190"/>
                </a:cubicBezTo>
                <a:cubicBezTo>
                  <a:pt x="12839" y="9192"/>
                  <a:pt x="12827" y="9193"/>
                  <a:pt x="12815" y="9193"/>
                </a:cubicBezTo>
                <a:lnTo>
                  <a:pt x="186" y="9193"/>
                </a:lnTo>
                <a:cubicBezTo>
                  <a:pt x="174" y="9193"/>
                  <a:pt x="162" y="9192"/>
                  <a:pt x="150" y="9190"/>
                </a:cubicBezTo>
                <a:cubicBezTo>
                  <a:pt x="138" y="9187"/>
                  <a:pt x="126" y="9184"/>
                  <a:pt x="115" y="9179"/>
                </a:cubicBezTo>
                <a:cubicBezTo>
                  <a:pt x="104" y="9175"/>
                  <a:pt x="93" y="9169"/>
                  <a:pt x="83" y="9162"/>
                </a:cubicBezTo>
                <a:cubicBezTo>
                  <a:pt x="73" y="9155"/>
                  <a:pt x="63" y="9148"/>
                  <a:pt x="55" y="9139"/>
                </a:cubicBezTo>
                <a:cubicBezTo>
                  <a:pt x="46" y="9130"/>
                  <a:pt x="38" y="9121"/>
                  <a:pt x="31" y="9111"/>
                </a:cubicBezTo>
                <a:cubicBezTo>
                  <a:pt x="25" y="9101"/>
                  <a:pt x="19" y="9090"/>
                  <a:pt x="14" y="9079"/>
                </a:cubicBezTo>
                <a:cubicBezTo>
                  <a:pt x="10" y="9067"/>
                  <a:pt x="6" y="9056"/>
                  <a:pt x="4" y="9043"/>
                </a:cubicBezTo>
                <a:cubicBezTo>
                  <a:pt x="1" y="9031"/>
                  <a:pt x="0" y="9019"/>
                  <a:pt x="0" y="900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任意多边形: 形状 799"/>
          <p:cNvSpPr/>
          <p:nvPr/>
        </p:nvSpPr>
        <p:spPr>
          <a:xfrm>
            <a:off x="735120" y="190512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0" y="580"/>
                </a:moveTo>
                <a:cubicBezTo>
                  <a:pt x="0" y="561"/>
                  <a:pt x="1" y="542"/>
                  <a:pt x="3" y="524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9"/>
                  <a:pt x="20" y="430"/>
                  <a:pt x="25" y="412"/>
                </a:cubicBezTo>
                <a:cubicBezTo>
                  <a:pt x="31" y="394"/>
                  <a:pt x="37" y="376"/>
                  <a:pt x="44" y="358"/>
                </a:cubicBezTo>
                <a:cubicBezTo>
                  <a:pt x="51" y="341"/>
                  <a:pt x="60" y="324"/>
                  <a:pt x="68" y="307"/>
                </a:cubicBezTo>
                <a:cubicBezTo>
                  <a:pt x="77" y="290"/>
                  <a:pt x="87" y="274"/>
                  <a:pt x="98" y="258"/>
                </a:cubicBezTo>
                <a:cubicBezTo>
                  <a:pt x="108" y="242"/>
                  <a:pt x="119" y="227"/>
                  <a:pt x="131" y="212"/>
                </a:cubicBezTo>
                <a:cubicBezTo>
                  <a:pt x="143" y="198"/>
                  <a:pt x="156" y="183"/>
                  <a:pt x="170" y="170"/>
                </a:cubicBezTo>
                <a:cubicBezTo>
                  <a:pt x="183" y="157"/>
                  <a:pt x="197" y="144"/>
                  <a:pt x="212" y="132"/>
                </a:cubicBezTo>
                <a:cubicBezTo>
                  <a:pt x="226" y="120"/>
                  <a:pt x="241" y="108"/>
                  <a:pt x="257" y="98"/>
                </a:cubicBezTo>
                <a:cubicBezTo>
                  <a:pt x="273" y="87"/>
                  <a:pt x="289" y="78"/>
                  <a:pt x="306" y="69"/>
                </a:cubicBezTo>
                <a:cubicBezTo>
                  <a:pt x="322" y="60"/>
                  <a:pt x="340" y="52"/>
                  <a:pt x="357" y="44"/>
                </a:cubicBezTo>
                <a:cubicBezTo>
                  <a:pt x="375" y="37"/>
                  <a:pt x="392" y="31"/>
                  <a:pt x="410" y="25"/>
                </a:cubicBezTo>
                <a:cubicBezTo>
                  <a:pt x="429" y="20"/>
                  <a:pt x="447" y="15"/>
                  <a:pt x="465" y="11"/>
                </a:cubicBezTo>
                <a:cubicBezTo>
                  <a:pt x="484" y="8"/>
                  <a:pt x="503" y="5"/>
                  <a:pt x="522" y="3"/>
                </a:cubicBezTo>
                <a:cubicBezTo>
                  <a:pt x="540" y="1"/>
                  <a:pt x="559" y="0"/>
                  <a:pt x="578" y="0"/>
                </a:cubicBezTo>
                <a:lnTo>
                  <a:pt x="583" y="0"/>
                </a:lnTo>
                <a:cubicBezTo>
                  <a:pt x="602" y="0"/>
                  <a:pt x="621" y="1"/>
                  <a:pt x="640" y="3"/>
                </a:cubicBezTo>
                <a:cubicBezTo>
                  <a:pt x="658" y="5"/>
                  <a:pt x="677" y="8"/>
                  <a:pt x="696" y="11"/>
                </a:cubicBezTo>
                <a:cubicBezTo>
                  <a:pt x="714" y="15"/>
                  <a:pt x="733" y="20"/>
                  <a:pt x="751" y="25"/>
                </a:cubicBezTo>
                <a:cubicBezTo>
                  <a:pt x="769" y="31"/>
                  <a:pt x="787" y="37"/>
                  <a:pt x="804" y="44"/>
                </a:cubicBezTo>
                <a:cubicBezTo>
                  <a:pt x="822" y="52"/>
                  <a:pt x="839" y="60"/>
                  <a:pt x="855" y="69"/>
                </a:cubicBezTo>
                <a:cubicBezTo>
                  <a:pt x="873" y="78"/>
                  <a:pt x="889" y="87"/>
                  <a:pt x="905" y="98"/>
                </a:cubicBezTo>
                <a:cubicBezTo>
                  <a:pt x="921" y="108"/>
                  <a:pt x="936" y="120"/>
                  <a:pt x="951" y="132"/>
                </a:cubicBezTo>
                <a:cubicBezTo>
                  <a:pt x="965" y="144"/>
                  <a:pt x="979" y="157"/>
                  <a:pt x="993" y="170"/>
                </a:cubicBezTo>
                <a:cubicBezTo>
                  <a:pt x="1006" y="183"/>
                  <a:pt x="1019" y="198"/>
                  <a:pt x="1031" y="212"/>
                </a:cubicBezTo>
                <a:cubicBezTo>
                  <a:pt x="1043" y="227"/>
                  <a:pt x="1054" y="242"/>
                  <a:pt x="1064" y="258"/>
                </a:cubicBezTo>
                <a:cubicBezTo>
                  <a:pt x="1075" y="274"/>
                  <a:pt x="1085" y="290"/>
                  <a:pt x="1094" y="307"/>
                </a:cubicBezTo>
                <a:cubicBezTo>
                  <a:pt x="1103" y="324"/>
                  <a:pt x="1111" y="341"/>
                  <a:pt x="1118" y="358"/>
                </a:cubicBezTo>
                <a:cubicBezTo>
                  <a:pt x="1125" y="376"/>
                  <a:pt x="1132" y="394"/>
                  <a:pt x="1137" y="412"/>
                </a:cubicBezTo>
                <a:cubicBezTo>
                  <a:pt x="1143" y="430"/>
                  <a:pt x="1147" y="449"/>
                  <a:pt x="1151" y="467"/>
                </a:cubicBezTo>
                <a:cubicBezTo>
                  <a:pt x="1154" y="486"/>
                  <a:pt x="1157" y="505"/>
                  <a:pt x="1159" y="524"/>
                </a:cubicBezTo>
                <a:cubicBezTo>
                  <a:pt x="1161" y="542"/>
                  <a:pt x="1162" y="561"/>
                  <a:pt x="1162" y="580"/>
                </a:cubicBezTo>
                <a:cubicBezTo>
                  <a:pt x="1162" y="599"/>
                  <a:pt x="1161" y="618"/>
                  <a:pt x="1159" y="637"/>
                </a:cubicBezTo>
                <a:cubicBezTo>
                  <a:pt x="1157" y="656"/>
                  <a:pt x="1154" y="675"/>
                  <a:pt x="1151" y="694"/>
                </a:cubicBezTo>
                <a:cubicBezTo>
                  <a:pt x="1147" y="712"/>
                  <a:pt x="1143" y="731"/>
                  <a:pt x="1137" y="749"/>
                </a:cubicBezTo>
                <a:cubicBezTo>
                  <a:pt x="1132" y="767"/>
                  <a:pt x="1125" y="785"/>
                  <a:pt x="1118" y="802"/>
                </a:cubicBezTo>
                <a:cubicBezTo>
                  <a:pt x="1111" y="820"/>
                  <a:pt x="1103" y="837"/>
                  <a:pt x="1094" y="854"/>
                </a:cubicBezTo>
                <a:cubicBezTo>
                  <a:pt x="1085" y="871"/>
                  <a:pt x="1075" y="887"/>
                  <a:pt x="1064" y="903"/>
                </a:cubicBezTo>
                <a:cubicBezTo>
                  <a:pt x="1054" y="919"/>
                  <a:pt x="1043" y="934"/>
                  <a:pt x="1031" y="949"/>
                </a:cubicBezTo>
                <a:cubicBezTo>
                  <a:pt x="1019" y="963"/>
                  <a:pt x="1006" y="977"/>
                  <a:pt x="993" y="991"/>
                </a:cubicBezTo>
                <a:cubicBezTo>
                  <a:pt x="979" y="1004"/>
                  <a:pt x="965" y="1017"/>
                  <a:pt x="951" y="1029"/>
                </a:cubicBezTo>
                <a:cubicBezTo>
                  <a:pt x="936" y="1041"/>
                  <a:pt x="921" y="1052"/>
                  <a:pt x="905" y="1063"/>
                </a:cubicBezTo>
                <a:cubicBezTo>
                  <a:pt x="889" y="1073"/>
                  <a:pt x="873" y="1083"/>
                  <a:pt x="855" y="1093"/>
                </a:cubicBezTo>
                <a:cubicBezTo>
                  <a:pt x="839" y="1102"/>
                  <a:pt x="822" y="1110"/>
                  <a:pt x="804" y="1118"/>
                </a:cubicBezTo>
                <a:cubicBezTo>
                  <a:pt x="787" y="1125"/>
                  <a:pt x="769" y="1131"/>
                  <a:pt x="751" y="1137"/>
                </a:cubicBezTo>
                <a:cubicBezTo>
                  <a:pt x="733" y="1142"/>
                  <a:pt x="714" y="1147"/>
                  <a:pt x="696" y="1151"/>
                </a:cubicBezTo>
                <a:cubicBezTo>
                  <a:pt x="677" y="1154"/>
                  <a:pt x="658" y="1157"/>
                  <a:pt x="640" y="1159"/>
                </a:cubicBezTo>
                <a:cubicBezTo>
                  <a:pt x="621" y="1161"/>
                  <a:pt x="602" y="1162"/>
                  <a:pt x="583" y="1162"/>
                </a:cubicBezTo>
                <a:lnTo>
                  <a:pt x="578" y="1162"/>
                </a:lnTo>
                <a:cubicBezTo>
                  <a:pt x="559" y="1162"/>
                  <a:pt x="540" y="1161"/>
                  <a:pt x="522" y="1159"/>
                </a:cubicBezTo>
                <a:cubicBezTo>
                  <a:pt x="503" y="1157"/>
                  <a:pt x="484" y="1154"/>
                  <a:pt x="465" y="1151"/>
                </a:cubicBezTo>
                <a:cubicBezTo>
                  <a:pt x="447" y="1147"/>
                  <a:pt x="429" y="1142"/>
                  <a:pt x="410" y="1137"/>
                </a:cubicBezTo>
                <a:cubicBezTo>
                  <a:pt x="392" y="1131"/>
                  <a:pt x="375" y="1125"/>
                  <a:pt x="357" y="1118"/>
                </a:cubicBezTo>
                <a:cubicBezTo>
                  <a:pt x="340" y="1110"/>
                  <a:pt x="322" y="1102"/>
                  <a:pt x="306" y="1093"/>
                </a:cubicBezTo>
                <a:cubicBezTo>
                  <a:pt x="289" y="1083"/>
                  <a:pt x="273" y="1073"/>
                  <a:pt x="257" y="1063"/>
                </a:cubicBezTo>
                <a:cubicBezTo>
                  <a:pt x="241" y="1052"/>
                  <a:pt x="226" y="1041"/>
                  <a:pt x="212" y="1029"/>
                </a:cubicBezTo>
                <a:cubicBezTo>
                  <a:pt x="197" y="1017"/>
                  <a:pt x="183" y="1004"/>
                  <a:pt x="170" y="991"/>
                </a:cubicBezTo>
                <a:cubicBezTo>
                  <a:pt x="156" y="977"/>
                  <a:pt x="143" y="963"/>
                  <a:pt x="131" y="949"/>
                </a:cubicBezTo>
                <a:cubicBezTo>
                  <a:pt x="119" y="934"/>
                  <a:pt x="108" y="919"/>
                  <a:pt x="98" y="903"/>
                </a:cubicBezTo>
                <a:cubicBezTo>
                  <a:pt x="87" y="887"/>
                  <a:pt x="77" y="871"/>
                  <a:pt x="68" y="854"/>
                </a:cubicBezTo>
                <a:cubicBezTo>
                  <a:pt x="60" y="837"/>
                  <a:pt x="51" y="820"/>
                  <a:pt x="44" y="802"/>
                </a:cubicBezTo>
                <a:cubicBezTo>
                  <a:pt x="37" y="785"/>
                  <a:pt x="31" y="767"/>
                  <a:pt x="25" y="749"/>
                </a:cubicBezTo>
                <a:cubicBezTo>
                  <a:pt x="20" y="731"/>
                  <a:pt x="15" y="712"/>
                  <a:pt x="11" y="694"/>
                </a:cubicBezTo>
                <a:cubicBezTo>
                  <a:pt x="8" y="675"/>
                  <a:pt x="5" y="656"/>
                  <a:pt x="3" y="637"/>
                </a:cubicBezTo>
                <a:cubicBezTo>
                  <a:pt x="1" y="618"/>
                  <a:pt x="0" y="599"/>
                  <a:pt x="0" y="580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01" name="图片 800"/>
          <p:cNvPicPr/>
          <p:nvPr/>
        </p:nvPicPr>
        <p:blipFill>
          <a:blip r:embed="rId4"/>
          <a:stretch/>
        </p:blipFill>
        <p:spPr>
          <a:xfrm>
            <a:off x="860760" y="20307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2" name="文本框 801"/>
          <p:cNvSpPr txBox="1"/>
          <p:nvPr/>
        </p:nvSpPr>
        <p:spPr>
          <a:xfrm>
            <a:off x="802080" y="124416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文件上传的关键作用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文本框 802"/>
          <p:cNvSpPr txBox="1"/>
          <p:nvPr/>
        </p:nvSpPr>
        <p:spPr>
          <a:xfrm>
            <a:off x="1285200" y="19198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数据交互基础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4" name="文本框 803"/>
          <p:cNvSpPr txBox="1"/>
          <p:nvPr/>
        </p:nvSpPr>
        <p:spPr>
          <a:xfrm>
            <a:off x="1285200" y="2185920"/>
            <a:ext cx="3621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文件上传是现代网络应用中数据交互的基础，支持多种业务需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任意多边形: 形状 804"/>
          <p:cNvSpPr/>
          <p:nvPr/>
        </p:nvSpPr>
        <p:spPr>
          <a:xfrm>
            <a:off x="735120" y="2740680"/>
            <a:ext cx="418320" cy="418320"/>
          </a:xfrm>
          <a:custGeom>
            <a:avLst/>
            <a:gdLst/>
            <a:ahLst/>
            <a:cxnLst/>
            <a:rect l="0" t="0" r="r" b="b"/>
            <a:pathLst>
              <a:path w="1162" h="1162">
                <a:moveTo>
                  <a:pt x="1162" y="581"/>
                </a:moveTo>
                <a:cubicBezTo>
                  <a:pt x="1162" y="600"/>
                  <a:pt x="1161" y="619"/>
                  <a:pt x="1159" y="638"/>
                </a:cubicBezTo>
                <a:cubicBezTo>
                  <a:pt x="1157" y="657"/>
                  <a:pt x="1154" y="675"/>
                  <a:pt x="1151" y="694"/>
                </a:cubicBezTo>
                <a:cubicBezTo>
                  <a:pt x="1147" y="713"/>
                  <a:pt x="1142" y="731"/>
                  <a:pt x="1137" y="749"/>
                </a:cubicBezTo>
                <a:cubicBezTo>
                  <a:pt x="1131" y="767"/>
                  <a:pt x="1125" y="785"/>
                  <a:pt x="1118" y="803"/>
                </a:cubicBezTo>
                <a:cubicBezTo>
                  <a:pt x="1110" y="820"/>
                  <a:pt x="1102" y="838"/>
                  <a:pt x="1093" y="854"/>
                </a:cubicBezTo>
                <a:cubicBezTo>
                  <a:pt x="1084" y="871"/>
                  <a:pt x="1075" y="887"/>
                  <a:pt x="1064" y="903"/>
                </a:cubicBezTo>
                <a:cubicBezTo>
                  <a:pt x="1054" y="919"/>
                  <a:pt x="1042" y="934"/>
                  <a:pt x="1030" y="949"/>
                </a:cubicBezTo>
                <a:cubicBezTo>
                  <a:pt x="1018" y="964"/>
                  <a:pt x="1005" y="978"/>
                  <a:pt x="992" y="991"/>
                </a:cubicBezTo>
                <a:cubicBezTo>
                  <a:pt x="978" y="1004"/>
                  <a:pt x="964" y="1017"/>
                  <a:pt x="950" y="1029"/>
                </a:cubicBezTo>
                <a:cubicBezTo>
                  <a:pt x="935" y="1041"/>
                  <a:pt x="920" y="1053"/>
                  <a:pt x="904" y="1063"/>
                </a:cubicBezTo>
                <a:cubicBezTo>
                  <a:pt x="888" y="1074"/>
                  <a:pt x="872" y="1084"/>
                  <a:pt x="854" y="1094"/>
                </a:cubicBezTo>
                <a:cubicBezTo>
                  <a:pt x="837" y="1102"/>
                  <a:pt x="820" y="1111"/>
                  <a:pt x="803" y="1118"/>
                </a:cubicBezTo>
                <a:cubicBezTo>
                  <a:pt x="785" y="1125"/>
                  <a:pt x="767" y="1132"/>
                  <a:pt x="749" y="1137"/>
                </a:cubicBezTo>
                <a:cubicBezTo>
                  <a:pt x="731" y="1143"/>
                  <a:pt x="712" y="1147"/>
                  <a:pt x="694" y="1151"/>
                </a:cubicBezTo>
                <a:cubicBezTo>
                  <a:pt x="675" y="1155"/>
                  <a:pt x="656" y="1157"/>
                  <a:pt x="637" y="1159"/>
                </a:cubicBezTo>
                <a:cubicBezTo>
                  <a:pt x="619" y="1161"/>
                  <a:pt x="600" y="1162"/>
                  <a:pt x="581" y="1162"/>
                </a:cubicBezTo>
                <a:cubicBezTo>
                  <a:pt x="562" y="1162"/>
                  <a:pt x="543" y="1161"/>
                  <a:pt x="524" y="1159"/>
                </a:cubicBezTo>
                <a:cubicBezTo>
                  <a:pt x="505" y="1157"/>
                  <a:pt x="486" y="1155"/>
                  <a:pt x="467" y="1151"/>
                </a:cubicBezTo>
                <a:cubicBezTo>
                  <a:pt x="449" y="1147"/>
                  <a:pt x="430" y="1143"/>
                  <a:pt x="412" y="1137"/>
                </a:cubicBezTo>
                <a:cubicBezTo>
                  <a:pt x="394" y="1132"/>
                  <a:pt x="376" y="1125"/>
                  <a:pt x="358" y="1118"/>
                </a:cubicBezTo>
                <a:cubicBezTo>
                  <a:pt x="341" y="1111"/>
                  <a:pt x="324" y="1102"/>
                  <a:pt x="307" y="1094"/>
                </a:cubicBezTo>
                <a:cubicBezTo>
                  <a:pt x="290" y="1084"/>
                  <a:pt x="274" y="1074"/>
                  <a:pt x="258" y="1063"/>
                </a:cubicBezTo>
                <a:cubicBezTo>
                  <a:pt x="242" y="1053"/>
                  <a:pt x="227" y="1041"/>
                  <a:pt x="212" y="1029"/>
                </a:cubicBezTo>
                <a:cubicBezTo>
                  <a:pt x="198" y="1017"/>
                  <a:pt x="184" y="1004"/>
                  <a:pt x="170" y="991"/>
                </a:cubicBezTo>
                <a:cubicBezTo>
                  <a:pt x="157" y="978"/>
                  <a:pt x="144" y="964"/>
                  <a:pt x="132" y="949"/>
                </a:cubicBezTo>
                <a:cubicBezTo>
                  <a:pt x="120" y="934"/>
                  <a:pt x="109" y="919"/>
                  <a:pt x="98" y="903"/>
                </a:cubicBezTo>
                <a:cubicBezTo>
                  <a:pt x="87" y="887"/>
                  <a:pt x="78" y="871"/>
                  <a:pt x="69" y="854"/>
                </a:cubicBezTo>
                <a:cubicBezTo>
                  <a:pt x="60" y="838"/>
                  <a:pt x="52" y="820"/>
                  <a:pt x="44" y="803"/>
                </a:cubicBezTo>
                <a:cubicBezTo>
                  <a:pt x="37" y="785"/>
                  <a:pt x="31" y="767"/>
                  <a:pt x="25" y="749"/>
                </a:cubicBezTo>
                <a:cubicBezTo>
                  <a:pt x="20" y="731"/>
                  <a:pt x="15" y="713"/>
                  <a:pt x="11" y="694"/>
                </a:cubicBezTo>
                <a:cubicBezTo>
                  <a:pt x="8" y="675"/>
                  <a:pt x="5" y="657"/>
                  <a:pt x="3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9"/>
                  <a:pt x="20" y="430"/>
                  <a:pt x="25" y="412"/>
                </a:cubicBezTo>
                <a:cubicBezTo>
                  <a:pt x="31" y="394"/>
                  <a:pt x="37" y="376"/>
                  <a:pt x="44" y="359"/>
                </a:cubicBezTo>
                <a:cubicBezTo>
                  <a:pt x="52" y="341"/>
                  <a:pt x="60" y="324"/>
                  <a:pt x="69" y="307"/>
                </a:cubicBezTo>
                <a:cubicBezTo>
                  <a:pt x="78" y="290"/>
                  <a:pt x="87" y="274"/>
                  <a:pt x="98" y="258"/>
                </a:cubicBezTo>
                <a:cubicBezTo>
                  <a:pt x="109" y="242"/>
                  <a:pt x="120" y="227"/>
                  <a:pt x="132" y="213"/>
                </a:cubicBezTo>
                <a:cubicBezTo>
                  <a:pt x="144" y="198"/>
                  <a:pt x="157" y="184"/>
                  <a:pt x="170" y="170"/>
                </a:cubicBezTo>
                <a:cubicBezTo>
                  <a:pt x="184" y="157"/>
                  <a:pt x="198" y="144"/>
                  <a:pt x="212" y="132"/>
                </a:cubicBezTo>
                <a:cubicBezTo>
                  <a:pt x="227" y="120"/>
                  <a:pt x="242" y="109"/>
                  <a:pt x="258" y="98"/>
                </a:cubicBezTo>
                <a:cubicBezTo>
                  <a:pt x="274" y="88"/>
                  <a:pt x="290" y="78"/>
                  <a:pt x="307" y="69"/>
                </a:cubicBezTo>
                <a:cubicBezTo>
                  <a:pt x="324" y="60"/>
                  <a:pt x="341" y="52"/>
                  <a:pt x="358" y="45"/>
                </a:cubicBezTo>
                <a:cubicBezTo>
                  <a:pt x="376" y="37"/>
                  <a:pt x="394" y="31"/>
                  <a:pt x="412" y="25"/>
                </a:cubicBezTo>
                <a:cubicBezTo>
                  <a:pt x="430" y="20"/>
                  <a:pt x="449" y="15"/>
                  <a:pt x="467" y="12"/>
                </a:cubicBezTo>
                <a:cubicBezTo>
                  <a:pt x="486" y="8"/>
                  <a:pt x="505" y="5"/>
                  <a:pt x="524" y="3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7" y="3"/>
                </a:cubicBezTo>
                <a:cubicBezTo>
                  <a:pt x="656" y="5"/>
                  <a:pt x="675" y="8"/>
                  <a:pt x="694" y="12"/>
                </a:cubicBezTo>
                <a:cubicBezTo>
                  <a:pt x="712" y="15"/>
                  <a:pt x="731" y="20"/>
                  <a:pt x="749" y="25"/>
                </a:cubicBezTo>
                <a:cubicBezTo>
                  <a:pt x="767" y="31"/>
                  <a:pt x="785" y="37"/>
                  <a:pt x="803" y="45"/>
                </a:cubicBezTo>
                <a:cubicBezTo>
                  <a:pt x="820" y="52"/>
                  <a:pt x="837" y="60"/>
                  <a:pt x="854" y="69"/>
                </a:cubicBezTo>
                <a:cubicBezTo>
                  <a:pt x="872" y="78"/>
                  <a:pt x="888" y="88"/>
                  <a:pt x="904" y="98"/>
                </a:cubicBezTo>
                <a:cubicBezTo>
                  <a:pt x="920" y="109"/>
                  <a:pt x="935" y="120"/>
                  <a:pt x="950" y="132"/>
                </a:cubicBezTo>
                <a:cubicBezTo>
                  <a:pt x="964" y="144"/>
                  <a:pt x="978" y="157"/>
                  <a:pt x="992" y="170"/>
                </a:cubicBezTo>
                <a:cubicBezTo>
                  <a:pt x="1005" y="184"/>
                  <a:pt x="1018" y="198"/>
                  <a:pt x="1030" y="213"/>
                </a:cubicBezTo>
                <a:cubicBezTo>
                  <a:pt x="1042" y="227"/>
                  <a:pt x="1054" y="242"/>
                  <a:pt x="1064" y="258"/>
                </a:cubicBezTo>
                <a:cubicBezTo>
                  <a:pt x="1075" y="274"/>
                  <a:pt x="1084" y="290"/>
                  <a:pt x="1093" y="307"/>
                </a:cubicBezTo>
                <a:cubicBezTo>
                  <a:pt x="1102" y="324"/>
                  <a:pt x="1110" y="341"/>
                  <a:pt x="1118" y="359"/>
                </a:cubicBezTo>
                <a:cubicBezTo>
                  <a:pt x="1125" y="376"/>
                  <a:pt x="1131" y="394"/>
                  <a:pt x="1137" y="412"/>
                </a:cubicBezTo>
                <a:cubicBezTo>
                  <a:pt x="1142" y="430"/>
                  <a:pt x="1147" y="449"/>
                  <a:pt x="1151" y="467"/>
                </a:cubicBezTo>
                <a:cubicBezTo>
                  <a:pt x="1154" y="486"/>
                  <a:pt x="1157" y="505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06" name="图片 805"/>
          <p:cNvPicPr/>
          <p:nvPr/>
        </p:nvPicPr>
        <p:blipFill>
          <a:blip r:embed="rId5"/>
          <a:stretch/>
        </p:blipFill>
        <p:spPr>
          <a:xfrm>
            <a:off x="885960" y="286632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7" name="文本框 806"/>
          <p:cNvSpPr txBox="1"/>
          <p:nvPr/>
        </p:nvSpPr>
        <p:spPr>
          <a:xfrm>
            <a:off x="1285200" y="2386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文本框 807"/>
          <p:cNvSpPr txBox="1"/>
          <p:nvPr/>
        </p:nvSpPr>
        <p:spPr>
          <a:xfrm>
            <a:off x="1287000" y="2755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高级功能实现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任意多边形: 形状 808"/>
          <p:cNvSpPr/>
          <p:nvPr/>
        </p:nvSpPr>
        <p:spPr>
          <a:xfrm>
            <a:off x="735120" y="3376080"/>
            <a:ext cx="418320" cy="417960"/>
          </a:xfrm>
          <a:custGeom>
            <a:avLst/>
            <a:gdLst/>
            <a:ahLst/>
            <a:cxnLst/>
            <a:rect l="0" t="0" r="r" b="b"/>
            <a:pathLst>
              <a:path w="1162" h="1161">
                <a:moveTo>
                  <a:pt x="1162" y="581"/>
                </a:moveTo>
                <a:cubicBezTo>
                  <a:pt x="1162" y="600"/>
                  <a:pt x="1161" y="619"/>
                  <a:pt x="1159" y="638"/>
                </a:cubicBezTo>
                <a:cubicBezTo>
                  <a:pt x="1157" y="657"/>
                  <a:pt x="1154" y="675"/>
                  <a:pt x="1151" y="694"/>
                </a:cubicBezTo>
                <a:cubicBezTo>
                  <a:pt x="1147" y="713"/>
                  <a:pt x="1142" y="731"/>
                  <a:pt x="1137" y="749"/>
                </a:cubicBezTo>
                <a:cubicBezTo>
                  <a:pt x="1131" y="768"/>
                  <a:pt x="1125" y="785"/>
                  <a:pt x="1118" y="803"/>
                </a:cubicBezTo>
                <a:cubicBezTo>
                  <a:pt x="1110" y="821"/>
                  <a:pt x="1102" y="838"/>
                  <a:pt x="1093" y="854"/>
                </a:cubicBezTo>
                <a:cubicBezTo>
                  <a:pt x="1084" y="871"/>
                  <a:pt x="1075" y="888"/>
                  <a:pt x="1064" y="903"/>
                </a:cubicBezTo>
                <a:cubicBezTo>
                  <a:pt x="1054" y="919"/>
                  <a:pt x="1042" y="934"/>
                  <a:pt x="1030" y="949"/>
                </a:cubicBezTo>
                <a:cubicBezTo>
                  <a:pt x="1018" y="964"/>
                  <a:pt x="1005" y="978"/>
                  <a:pt x="992" y="991"/>
                </a:cubicBezTo>
                <a:cubicBezTo>
                  <a:pt x="978" y="1005"/>
                  <a:pt x="964" y="1017"/>
                  <a:pt x="950" y="1029"/>
                </a:cubicBezTo>
                <a:cubicBezTo>
                  <a:pt x="935" y="1042"/>
                  <a:pt x="920" y="1053"/>
                  <a:pt x="904" y="1063"/>
                </a:cubicBezTo>
                <a:cubicBezTo>
                  <a:pt x="888" y="1074"/>
                  <a:pt x="872" y="1084"/>
                  <a:pt x="854" y="1093"/>
                </a:cubicBezTo>
                <a:cubicBezTo>
                  <a:pt x="837" y="1102"/>
                  <a:pt x="820" y="1110"/>
                  <a:pt x="803" y="1117"/>
                </a:cubicBezTo>
                <a:cubicBezTo>
                  <a:pt x="785" y="1124"/>
                  <a:pt x="767" y="1131"/>
                  <a:pt x="749" y="1136"/>
                </a:cubicBezTo>
                <a:cubicBezTo>
                  <a:pt x="731" y="1142"/>
                  <a:pt x="712" y="1146"/>
                  <a:pt x="694" y="1150"/>
                </a:cubicBezTo>
                <a:cubicBezTo>
                  <a:pt x="675" y="1154"/>
                  <a:pt x="656" y="1157"/>
                  <a:pt x="637" y="1158"/>
                </a:cubicBezTo>
                <a:cubicBezTo>
                  <a:pt x="619" y="1160"/>
                  <a:pt x="600" y="1161"/>
                  <a:pt x="581" y="1161"/>
                </a:cubicBezTo>
                <a:cubicBezTo>
                  <a:pt x="562" y="1161"/>
                  <a:pt x="543" y="1160"/>
                  <a:pt x="524" y="1158"/>
                </a:cubicBezTo>
                <a:cubicBezTo>
                  <a:pt x="505" y="1157"/>
                  <a:pt x="486" y="1154"/>
                  <a:pt x="467" y="1150"/>
                </a:cubicBezTo>
                <a:cubicBezTo>
                  <a:pt x="449" y="1146"/>
                  <a:pt x="430" y="1142"/>
                  <a:pt x="412" y="1136"/>
                </a:cubicBezTo>
                <a:cubicBezTo>
                  <a:pt x="394" y="1131"/>
                  <a:pt x="376" y="1124"/>
                  <a:pt x="358" y="1117"/>
                </a:cubicBezTo>
                <a:cubicBezTo>
                  <a:pt x="341" y="1110"/>
                  <a:pt x="324" y="1102"/>
                  <a:pt x="307" y="1093"/>
                </a:cubicBezTo>
                <a:cubicBezTo>
                  <a:pt x="290" y="1084"/>
                  <a:pt x="274" y="1074"/>
                  <a:pt x="258" y="1063"/>
                </a:cubicBezTo>
                <a:cubicBezTo>
                  <a:pt x="242" y="1053"/>
                  <a:pt x="227" y="1042"/>
                  <a:pt x="212" y="1029"/>
                </a:cubicBezTo>
                <a:cubicBezTo>
                  <a:pt x="198" y="1017"/>
                  <a:pt x="184" y="1005"/>
                  <a:pt x="170" y="991"/>
                </a:cubicBezTo>
                <a:cubicBezTo>
                  <a:pt x="157" y="978"/>
                  <a:pt x="144" y="964"/>
                  <a:pt x="132" y="949"/>
                </a:cubicBezTo>
                <a:cubicBezTo>
                  <a:pt x="120" y="934"/>
                  <a:pt x="109" y="919"/>
                  <a:pt x="98" y="903"/>
                </a:cubicBezTo>
                <a:cubicBezTo>
                  <a:pt x="87" y="888"/>
                  <a:pt x="78" y="871"/>
                  <a:pt x="69" y="854"/>
                </a:cubicBezTo>
                <a:cubicBezTo>
                  <a:pt x="60" y="838"/>
                  <a:pt x="52" y="821"/>
                  <a:pt x="44" y="803"/>
                </a:cubicBezTo>
                <a:cubicBezTo>
                  <a:pt x="37" y="785"/>
                  <a:pt x="31" y="768"/>
                  <a:pt x="25" y="749"/>
                </a:cubicBezTo>
                <a:cubicBezTo>
                  <a:pt x="20" y="731"/>
                  <a:pt x="15" y="713"/>
                  <a:pt x="11" y="694"/>
                </a:cubicBezTo>
                <a:cubicBezTo>
                  <a:pt x="8" y="675"/>
                  <a:pt x="5" y="657"/>
                  <a:pt x="3" y="638"/>
                </a:cubicBezTo>
                <a:cubicBezTo>
                  <a:pt x="1" y="619"/>
                  <a:pt x="0" y="600"/>
                  <a:pt x="0" y="581"/>
                </a:cubicBezTo>
                <a:cubicBezTo>
                  <a:pt x="0" y="562"/>
                  <a:pt x="1" y="543"/>
                  <a:pt x="3" y="524"/>
                </a:cubicBezTo>
                <a:cubicBezTo>
                  <a:pt x="5" y="505"/>
                  <a:pt x="8" y="486"/>
                  <a:pt x="11" y="467"/>
                </a:cubicBezTo>
                <a:cubicBezTo>
                  <a:pt x="15" y="448"/>
                  <a:pt x="20" y="430"/>
                  <a:pt x="25" y="411"/>
                </a:cubicBezTo>
                <a:cubicBezTo>
                  <a:pt x="31" y="393"/>
                  <a:pt x="37" y="375"/>
                  <a:pt x="44" y="358"/>
                </a:cubicBezTo>
                <a:cubicBezTo>
                  <a:pt x="52" y="340"/>
                  <a:pt x="60" y="323"/>
                  <a:pt x="69" y="306"/>
                </a:cubicBezTo>
                <a:cubicBezTo>
                  <a:pt x="78" y="290"/>
                  <a:pt x="87" y="273"/>
                  <a:pt x="98" y="257"/>
                </a:cubicBezTo>
                <a:cubicBezTo>
                  <a:pt x="109" y="242"/>
                  <a:pt x="120" y="226"/>
                  <a:pt x="132" y="212"/>
                </a:cubicBezTo>
                <a:cubicBezTo>
                  <a:pt x="144" y="197"/>
                  <a:pt x="157" y="183"/>
                  <a:pt x="170" y="170"/>
                </a:cubicBezTo>
                <a:cubicBezTo>
                  <a:pt x="184" y="156"/>
                  <a:pt x="198" y="143"/>
                  <a:pt x="212" y="131"/>
                </a:cubicBezTo>
                <a:cubicBezTo>
                  <a:pt x="227" y="119"/>
                  <a:pt x="242" y="108"/>
                  <a:pt x="258" y="97"/>
                </a:cubicBezTo>
                <a:cubicBezTo>
                  <a:pt x="274" y="87"/>
                  <a:pt x="290" y="77"/>
                  <a:pt x="307" y="68"/>
                </a:cubicBezTo>
                <a:cubicBezTo>
                  <a:pt x="324" y="59"/>
                  <a:pt x="341" y="51"/>
                  <a:pt x="358" y="44"/>
                </a:cubicBezTo>
                <a:cubicBezTo>
                  <a:pt x="376" y="36"/>
                  <a:pt x="394" y="30"/>
                  <a:pt x="412" y="25"/>
                </a:cubicBezTo>
                <a:cubicBezTo>
                  <a:pt x="430" y="19"/>
                  <a:pt x="449" y="14"/>
                  <a:pt x="467" y="11"/>
                </a:cubicBezTo>
                <a:cubicBezTo>
                  <a:pt x="486" y="7"/>
                  <a:pt x="505" y="4"/>
                  <a:pt x="524" y="2"/>
                </a:cubicBezTo>
                <a:cubicBezTo>
                  <a:pt x="543" y="1"/>
                  <a:pt x="562" y="0"/>
                  <a:pt x="581" y="0"/>
                </a:cubicBezTo>
                <a:cubicBezTo>
                  <a:pt x="600" y="0"/>
                  <a:pt x="619" y="1"/>
                  <a:pt x="637" y="2"/>
                </a:cubicBezTo>
                <a:cubicBezTo>
                  <a:pt x="656" y="4"/>
                  <a:pt x="675" y="7"/>
                  <a:pt x="694" y="11"/>
                </a:cubicBezTo>
                <a:cubicBezTo>
                  <a:pt x="712" y="14"/>
                  <a:pt x="731" y="19"/>
                  <a:pt x="749" y="25"/>
                </a:cubicBezTo>
                <a:cubicBezTo>
                  <a:pt x="767" y="30"/>
                  <a:pt x="785" y="36"/>
                  <a:pt x="803" y="44"/>
                </a:cubicBezTo>
                <a:cubicBezTo>
                  <a:pt x="820" y="51"/>
                  <a:pt x="837" y="59"/>
                  <a:pt x="854" y="68"/>
                </a:cubicBezTo>
                <a:cubicBezTo>
                  <a:pt x="872" y="77"/>
                  <a:pt x="888" y="87"/>
                  <a:pt x="904" y="97"/>
                </a:cubicBezTo>
                <a:cubicBezTo>
                  <a:pt x="920" y="108"/>
                  <a:pt x="935" y="119"/>
                  <a:pt x="950" y="131"/>
                </a:cubicBezTo>
                <a:cubicBezTo>
                  <a:pt x="964" y="143"/>
                  <a:pt x="978" y="156"/>
                  <a:pt x="992" y="170"/>
                </a:cubicBezTo>
                <a:cubicBezTo>
                  <a:pt x="1005" y="183"/>
                  <a:pt x="1018" y="197"/>
                  <a:pt x="1030" y="212"/>
                </a:cubicBezTo>
                <a:cubicBezTo>
                  <a:pt x="1042" y="226"/>
                  <a:pt x="1054" y="242"/>
                  <a:pt x="1064" y="257"/>
                </a:cubicBezTo>
                <a:cubicBezTo>
                  <a:pt x="1075" y="273"/>
                  <a:pt x="1084" y="290"/>
                  <a:pt x="1093" y="306"/>
                </a:cubicBezTo>
                <a:cubicBezTo>
                  <a:pt x="1102" y="323"/>
                  <a:pt x="1110" y="340"/>
                  <a:pt x="1118" y="358"/>
                </a:cubicBezTo>
                <a:cubicBezTo>
                  <a:pt x="1125" y="375"/>
                  <a:pt x="1131" y="393"/>
                  <a:pt x="1137" y="411"/>
                </a:cubicBezTo>
                <a:cubicBezTo>
                  <a:pt x="1142" y="430"/>
                  <a:pt x="1147" y="448"/>
                  <a:pt x="1151" y="467"/>
                </a:cubicBezTo>
                <a:cubicBezTo>
                  <a:pt x="1154" y="486"/>
                  <a:pt x="1157" y="505"/>
                  <a:pt x="1159" y="524"/>
                </a:cubicBezTo>
                <a:cubicBezTo>
                  <a:pt x="1161" y="543"/>
                  <a:pt x="1162" y="562"/>
                  <a:pt x="1162" y="581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0" name="图片 809"/>
          <p:cNvPicPr/>
          <p:nvPr/>
        </p:nvPicPr>
        <p:blipFill>
          <a:blip r:embed="rId6"/>
          <a:stretch/>
        </p:blipFill>
        <p:spPr>
          <a:xfrm>
            <a:off x="844200" y="35013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1" name="文本框 810"/>
          <p:cNvSpPr txBox="1"/>
          <p:nvPr/>
        </p:nvSpPr>
        <p:spPr>
          <a:xfrm>
            <a:off x="1287000" y="302184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通过文件摘要技术，实现秒传、断点续传等高级功能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文本框 811"/>
          <p:cNvSpPr txBox="1"/>
          <p:nvPr/>
        </p:nvSpPr>
        <p:spPr>
          <a:xfrm>
            <a:off x="1287000" y="33904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资源优化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任意多边形: 形状 812"/>
          <p:cNvSpPr/>
          <p:nvPr/>
        </p:nvSpPr>
        <p:spPr>
          <a:xfrm>
            <a:off x="735120" y="4203360"/>
            <a:ext cx="4278960" cy="8640"/>
          </a:xfrm>
          <a:custGeom>
            <a:avLst/>
            <a:gdLst/>
            <a:ahLst/>
            <a:cxnLst/>
            <a:rect l="0" t="0" r="r" b="b"/>
            <a:pathLst>
              <a:path w="11886" h="24">
                <a:moveTo>
                  <a:pt x="0" y="0"/>
                </a:moveTo>
                <a:lnTo>
                  <a:pt x="11886" y="0"/>
                </a:lnTo>
                <a:lnTo>
                  <a:pt x="11886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60A5F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4" name="图片 813"/>
          <p:cNvPicPr/>
          <p:nvPr/>
        </p:nvPicPr>
        <p:blipFill>
          <a:blip r:embed="rId7"/>
          <a:stretch/>
        </p:blipFill>
        <p:spPr>
          <a:xfrm>
            <a:off x="735480" y="452916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5" name="文本框 814"/>
          <p:cNvSpPr txBox="1"/>
          <p:nvPr/>
        </p:nvSpPr>
        <p:spPr>
          <a:xfrm>
            <a:off x="1287000" y="36568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提升用户体验，节约服务器资源和网络带宽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文本框 815"/>
          <p:cNvSpPr txBox="1"/>
          <p:nvPr/>
        </p:nvSpPr>
        <p:spPr>
          <a:xfrm>
            <a:off x="993240" y="4425480"/>
            <a:ext cx="27504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随着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文本框 816"/>
          <p:cNvSpPr txBox="1"/>
          <p:nvPr/>
        </p:nvSpPr>
        <p:spPr>
          <a:xfrm>
            <a:off x="1259280" y="4430160"/>
            <a:ext cx="1350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9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文本框 817"/>
          <p:cNvSpPr txBox="1"/>
          <p:nvPr/>
        </p:nvSpPr>
        <p:spPr>
          <a:xfrm>
            <a:off x="1391400" y="4425480"/>
            <a:ext cx="13788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文本框 818"/>
          <p:cNvSpPr txBox="1"/>
          <p:nvPr/>
        </p:nvSpPr>
        <p:spPr>
          <a:xfrm>
            <a:off x="1524240" y="4430160"/>
            <a:ext cx="39492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9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Web3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0" name="文本框 819"/>
          <p:cNvSpPr txBox="1"/>
          <p:nvPr/>
        </p:nvSpPr>
        <p:spPr>
          <a:xfrm>
            <a:off x="1901880" y="4425480"/>
            <a:ext cx="315540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技术发展，文件上传将更加智能化、多模态化和去中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1" name="图片 820"/>
          <p:cNvPicPr/>
          <p:nvPr/>
        </p:nvPicPr>
        <p:blipFill>
          <a:blip r:embed="rId8"/>
          <a:stretch/>
        </p:blipFill>
        <p:spPr>
          <a:xfrm>
            <a:off x="5482080" y="1261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2" name="文本框 821"/>
          <p:cNvSpPr txBox="1"/>
          <p:nvPr/>
        </p:nvSpPr>
        <p:spPr>
          <a:xfrm>
            <a:off x="993240" y="4626360"/>
            <a:ext cx="27504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心化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3" name="任意多边形: 形状 822"/>
          <p:cNvSpPr/>
          <p:nvPr/>
        </p:nvSpPr>
        <p:spPr>
          <a:xfrm>
            <a:off x="5481720" y="1704600"/>
            <a:ext cx="2273400" cy="1011600"/>
          </a:xfrm>
          <a:custGeom>
            <a:avLst/>
            <a:gdLst/>
            <a:ahLst/>
            <a:cxnLst/>
            <a:rect l="0" t="0" r="r" b="b"/>
            <a:pathLst>
              <a:path w="6315" h="2810">
                <a:moveTo>
                  <a:pt x="0" y="2624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6130" y="0"/>
                </a:lnTo>
                <a:cubicBezTo>
                  <a:pt x="6142" y="0"/>
                  <a:pt x="6154" y="1"/>
                  <a:pt x="6166" y="4"/>
                </a:cubicBezTo>
                <a:cubicBezTo>
                  <a:pt x="6178" y="6"/>
                  <a:pt x="6189" y="9"/>
                  <a:pt x="6201" y="14"/>
                </a:cubicBezTo>
                <a:cubicBezTo>
                  <a:pt x="6212" y="19"/>
                  <a:pt x="6223" y="24"/>
                  <a:pt x="6233" y="31"/>
                </a:cubicBezTo>
                <a:cubicBezTo>
                  <a:pt x="6243" y="38"/>
                  <a:pt x="6252" y="46"/>
                  <a:pt x="6261" y="54"/>
                </a:cubicBezTo>
                <a:cubicBezTo>
                  <a:pt x="6269" y="63"/>
                  <a:pt x="6277" y="72"/>
                  <a:pt x="6284" y="82"/>
                </a:cubicBezTo>
                <a:cubicBezTo>
                  <a:pt x="6291" y="93"/>
                  <a:pt x="6296" y="103"/>
                  <a:pt x="6301" y="115"/>
                </a:cubicBezTo>
                <a:cubicBezTo>
                  <a:pt x="6306" y="126"/>
                  <a:pt x="6309" y="137"/>
                  <a:pt x="6312" y="149"/>
                </a:cubicBezTo>
                <a:cubicBezTo>
                  <a:pt x="6314" y="161"/>
                  <a:pt x="6315" y="173"/>
                  <a:pt x="6315" y="186"/>
                </a:cubicBezTo>
                <a:lnTo>
                  <a:pt x="6315" y="2624"/>
                </a:lnTo>
                <a:cubicBezTo>
                  <a:pt x="6315" y="2636"/>
                  <a:pt x="6314" y="2648"/>
                  <a:pt x="6312" y="2660"/>
                </a:cubicBezTo>
                <a:cubicBezTo>
                  <a:pt x="6309" y="2672"/>
                  <a:pt x="6306" y="2684"/>
                  <a:pt x="6301" y="2695"/>
                </a:cubicBezTo>
                <a:cubicBezTo>
                  <a:pt x="6296" y="2706"/>
                  <a:pt x="6291" y="2717"/>
                  <a:pt x="6284" y="2727"/>
                </a:cubicBezTo>
                <a:cubicBezTo>
                  <a:pt x="6277" y="2737"/>
                  <a:pt x="6269" y="2747"/>
                  <a:pt x="6261" y="2755"/>
                </a:cubicBezTo>
                <a:cubicBezTo>
                  <a:pt x="6252" y="2764"/>
                  <a:pt x="6243" y="2772"/>
                  <a:pt x="6233" y="2778"/>
                </a:cubicBezTo>
                <a:cubicBezTo>
                  <a:pt x="6223" y="2785"/>
                  <a:pt x="6212" y="2791"/>
                  <a:pt x="6201" y="2796"/>
                </a:cubicBezTo>
                <a:cubicBezTo>
                  <a:pt x="6189" y="2800"/>
                  <a:pt x="6178" y="2804"/>
                  <a:pt x="6166" y="2806"/>
                </a:cubicBezTo>
                <a:cubicBezTo>
                  <a:pt x="6154" y="2809"/>
                  <a:pt x="6142" y="2810"/>
                  <a:pt x="6130" y="2810"/>
                </a:cubicBezTo>
                <a:lnTo>
                  <a:pt x="186" y="2810"/>
                </a:lnTo>
                <a:cubicBezTo>
                  <a:pt x="174" y="2810"/>
                  <a:pt x="162" y="2809"/>
                  <a:pt x="150" y="2806"/>
                </a:cubicBezTo>
                <a:cubicBezTo>
                  <a:pt x="138" y="2804"/>
                  <a:pt x="126" y="2800"/>
                  <a:pt x="115" y="2796"/>
                </a:cubicBezTo>
                <a:cubicBezTo>
                  <a:pt x="104" y="2791"/>
                  <a:pt x="93" y="2785"/>
                  <a:pt x="83" y="2778"/>
                </a:cubicBezTo>
                <a:cubicBezTo>
                  <a:pt x="73" y="2772"/>
                  <a:pt x="63" y="2764"/>
                  <a:pt x="55" y="2755"/>
                </a:cubicBezTo>
                <a:cubicBezTo>
                  <a:pt x="46" y="2747"/>
                  <a:pt x="38" y="2737"/>
                  <a:pt x="32" y="2727"/>
                </a:cubicBezTo>
                <a:cubicBezTo>
                  <a:pt x="25" y="2717"/>
                  <a:pt x="19" y="2706"/>
                  <a:pt x="14" y="2695"/>
                </a:cubicBezTo>
                <a:cubicBezTo>
                  <a:pt x="10" y="2684"/>
                  <a:pt x="6" y="2672"/>
                  <a:pt x="4" y="2660"/>
                </a:cubicBezTo>
                <a:cubicBezTo>
                  <a:pt x="1" y="2648"/>
                  <a:pt x="0" y="2636"/>
                  <a:pt x="0" y="262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4" name="图片 823"/>
          <p:cNvPicPr/>
          <p:nvPr/>
        </p:nvPicPr>
        <p:blipFill>
          <a:blip r:embed="rId9"/>
          <a:stretch/>
        </p:blipFill>
        <p:spPr>
          <a:xfrm>
            <a:off x="5615640" y="18720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5" name="文本框 824"/>
          <p:cNvSpPr txBox="1"/>
          <p:nvPr/>
        </p:nvSpPr>
        <p:spPr>
          <a:xfrm>
            <a:off x="5749560" y="124416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安全高效的最佳实践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文本框 825"/>
          <p:cNvSpPr txBox="1"/>
          <p:nvPr/>
        </p:nvSpPr>
        <p:spPr>
          <a:xfrm>
            <a:off x="5891400" y="186084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文件类型校验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文本框 826"/>
          <p:cNvSpPr txBox="1"/>
          <p:nvPr/>
        </p:nvSpPr>
        <p:spPr>
          <a:xfrm>
            <a:off x="5615640" y="21520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使用白名单机制，在前后端同时验证文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文本框 827"/>
          <p:cNvSpPr txBox="1"/>
          <p:nvPr/>
        </p:nvSpPr>
        <p:spPr>
          <a:xfrm>
            <a:off x="5615640" y="23191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件类型和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任意多边形: 形状 828"/>
          <p:cNvSpPr/>
          <p:nvPr/>
        </p:nvSpPr>
        <p:spPr>
          <a:xfrm>
            <a:off x="7888680" y="1704600"/>
            <a:ext cx="2273400" cy="1011600"/>
          </a:xfrm>
          <a:custGeom>
            <a:avLst/>
            <a:gdLst/>
            <a:ahLst/>
            <a:cxnLst/>
            <a:rect l="0" t="0" r="r" b="b"/>
            <a:pathLst>
              <a:path w="6315" h="2810">
                <a:moveTo>
                  <a:pt x="0" y="2624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8" y="103"/>
                  <a:pt x="24" y="93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6129" y="0"/>
                </a:lnTo>
                <a:cubicBezTo>
                  <a:pt x="6141" y="0"/>
                  <a:pt x="6153" y="1"/>
                  <a:pt x="6165" y="4"/>
                </a:cubicBezTo>
                <a:cubicBezTo>
                  <a:pt x="6177" y="6"/>
                  <a:pt x="6189" y="9"/>
                  <a:pt x="6200" y="14"/>
                </a:cubicBezTo>
                <a:cubicBezTo>
                  <a:pt x="6211" y="19"/>
                  <a:pt x="6222" y="24"/>
                  <a:pt x="6232" y="31"/>
                </a:cubicBezTo>
                <a:cubicBezTo>
                  <a:pt x="6242" y="38"/>
                  <a:pt x="6252" y="46"/>
                  <a:pt x="6260" y="54"/>
                </a:cubicBezTo>
                <a:cubicBezTo>
                  <a:pt x="6269" y="63"/>
                  <a:pt x="6276" y="72"/>
                  <a:pt x="6283" y="82"/>
                </a:cubicBezTo>
                <a:cubicBezTo>
                  <a:pt x="6290" y="93"/>
                  <a:pt x="6296" y="103"/>
                  <a:pt x="6300" y="115"/>
                </a:cubicBezTo>
                <a:cubicBezTo>
                  <a:pt x="6305" y="126"/>
                  <a:pt x="6309" y="137"/>
                  <a:pt x="6311" y="149"/>
                </a:cubicBezTo>
                <a:cubicBezTo>
                  <a:pt x="6313" y="161"/>
                  <a:pt x="6315" y="173"/>
                  <a:pt x="6315" y="186"/>
                </a:cubicBezTo>
                <a:lnTo>
                  <a:pt x="6315" y="2624"/>
                </a:lnTo>
                <a:cubicBezTo>
                  <a:pt x="6315" y="2636"/>
                  <a:pt x="6313" y="2648"/>
                  <a:pt x="6311" y="2660"/>
                </a:cubicBezTo>
                <a:cubicBezTo>
                  <a:pt x="6309" y="2672"/>
                  <a:pt x="6305" y="2684"/>
                  <a:pt x="6300" y="2695"/>
                </a:cubicBezTo>
                <a:cubicBezTo>
                  <a:pt x="6296" y="2706"/>
                  <a:pt x="6290" y="2717"/>
                  <a:pt x="6283" y="2727"/>
                </a:cubicBezTo>
                <a:cubicBezTo>
                  <a:pt x="6276" y="2737"/>
                  <a:pt x="6269" y="2747"/>
                  <a:pt x="6260" y="2755"/>
                </a:cubicBezTo>
                <a:cubicBezTo>
                  <a:pt x="6252" y="2764"/>
                  <a:pt x="6242" y="2772"/>
                  <a:pt x="6232" y="2778"/>
                </a:cubicBezTo>
                <a:cubicBezTo>
                  <a:pt x="6222" y="2785"/>
                  <a:pt x="6211" y="2791"/>
                  <a:pt x="6200" y="2796"/>
                </a:cubicBezTo>
                <a:cubicBezTo>
                  <a:pt x="6189" y="2800"/>
                  <a:pt x="6177" y="2804"/>
                  <a:pt x="6165" y="2806"/>
                </a:cubicBezTo>
                <a:cubicBezTo>
                  <a:pt x="6153" y="2809"/>
                  <a:pt x="6141" y="2810"/>
                  <a:pt x="6129" y="2810"/>
                </a:cubicBezTo>
                <a:lnTo>
                  <a:pt x="186" y="2810"/>
                </a:lnTo>
                <a:cubicBezTo>
                  <a:pt x="173" y="2810"/>
                  <a:pt x="161" y="2809"/>
                  <a:pt x="149" y="2806"/>
                </a:cubicBezTo>
                <a:cubicBezTo>
                  <a:pt x="137" y="2804"/>
                  <a:pt x="126" y="2800"/>
                  <a:pt x="114" y="2796"/>
                </a:cubicBezTo>
                <a:cubicBezTo>
                  <a:pt x="103" y="2791"/>
                  <a:pt x="92" y="2785"/>
                  <a:pt x="82" y="2778"/>
                </a:cubicBezTo>
                <a:cubicBezTo>
                  <a:pt x="72" y="2772"/>
                  <a:pt x="63" y="2764"/>
                  <a:pt x="54" y="2755"/>
                </a:cubicBezTo>
                <a:cubicBezTo>
                  <a:pt x="45" y="2747"/>
                  <a:pt x="38" y="2737"/>
                  <a:pt x="31" y="2727"/>
                </a:cubicBezTo>
                <a:cubicBezTo>
                  <a:pt x="24" y="2717"/>
                  <a:pt x="18" y="2706"/>
                  <a:pt x="14" y="2695"/>
                </a:cubicBezTo>
                <a:cubicBezTo>
                  <a:pt x="9" y="2684"/>
                  <a:pt x="6" y="2672"/>
                  <a:pt x="3" y="2660"/>
                </a:cubicBezTo>
                <a:cubicBezTo>
                  <a:pt x="1" y="2648"/>
                  <a:pt x="0" y="2636"/>
                  <a:pt x="0" y="262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0" name="图片 829"/>
          <p:cNvPicPr/>
          <p:nvPr/>
        </p:nvPicPr>
        <p:blipFill>
          <a:blip r:embed="rId10"/>
          <a:stretch/>
        </p:blipFill>
        <p:spPr>
          <a:xfrm>
            <a:off x="8022600" y="18720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1" name="文本框 830"/>
          <p:cNvSpPr txBox="1"/>
          <p:nvPr/>
        </p:nvSpPr>
        <p:spPr>
          <a:xfrm>
            <a:off x="6083640" y="2323080"/>
            <a:ext cx="312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MIME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2" name="文本框 831"/>
          <p:cNvSpPr txBox="1"/>
          <p:nvPr/>
        </p:nvSpPr>
        <p:spPr>
          <a:xfrm>
            <a:off x="8256240" y="186084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文件大小限制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文本框 832"/>
          <p:cNvSpPr txBox="1"/>
          <p:nvPr/>
        </p:nvSpPr>
        <p:spPr>
          <a:xfrm>
            <a:off x="8022600" y="21520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设置合理上限，防止拒绝服务攻击和资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任意多边形: 形状 833"/>
          <p:cNvSpPr/>
          <p:nvPr/>
        </p:nvSpPr>
        <p:spPr>
          <a:xfrm>
            <a:off x="5481720" y="2849400"/>
            <a:ext cx="2273400" cy="1019880"/>
          </a:xfrm>
          <a:custGeom>
            <a:avLst/>
            <a:gdLst/>
            <a:ahLst/>
            <a:cxnLst/>
            <a:rect l="0" t="0" r="r" b="b"/>
            <a:pathLst>
              <a:path w="6315" h="2833">
                <a:moveTo>
                  <a:pt x="0" y="264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6130" y="0"/>
                </a:lnTo>
                <a:cubicBezTo>
                  <a:pt x="6142" y="0"/>
                  <a:pt x="6154" y="1"/>
                  <a:pt x="6166" y="4"/>
                </a:cubicBezTo>
                <a:cubicBezTo>
                  <a:pt x="6178" y="6"/>
                  <a:pt x="6189" y="10"/>
                  <a:pt x="6201" y="14"/>
                </a:cubicBezTo>
                <a:cubicBezTo>
                  <a:pt x="6212" y="19"/>
                  <a:pt x="6223" y="25"/>
                  <a:pt x="6233" y="31"/>
                </a:cubicBezTo>
                <a:cubicBezTo>
                  <a:pt x="6243" y="38"/>
                  <a:pt x="6252" y="46"/>
                  <a:pt x="6261" y="55"/>
                </a:cubicBezTo>
                <a:cubicBezTo>
                  <a:pt x="6269" y="63"/>
                  <a:pt x="6277" y="73"/>
                  <a:pt x="6284" y="83"/>
                </a:cubicBezTo>
                <a:cubicBezTo>
                  <a:pt x="6291" y="93"/>
                  <a:pt x="6296" y="104"/>
                  <a:pt x="6301" y="115"/>
                </a:cubicBezTo>
                <a:cubicBezTo>
                  <a:pt x="6306" y="126"/>
                  <a:pt x="6309" y="138"/>
                  <a:pt x="6312" y="150"/>
                </a:cubicBezTo>
                <a:cubicBezTo>
                  <a:pt x="6314" y="162"/>
                  <a:pt x="6315" y="174"/>
                  <a:pt x="6315" y="186"/>
                </a:cubicBezTo>
                <a:lnTo>
                  <a:pt x="6315" y="2647"/>
                </a:lnTo>
                <a:cubicBezTo>
                  <a:pt x="6315" y="2660"/>
                  <a:pt x="6314" y="2672"/>
                  <a:pt x="6312" y="2684"/>
                </a:cubicBezTo>
                <a:cubicBezTo>
                  <a:pt x="6309" y="2696"/>
                  <a:pt x="6306" y="2707"/>
                  <a:pt x="6301" y="2719"/>
                </a:cubicBezTo>
                <a:cubicBezTo>
                  <a:pt x="6296" y="2730"/>
                  <a:pt x="6291" y="2740"/>
                  <a:pt x="6284" y="2751"/>
                </a:cubicBezTo>
                <a:cubicBezTo>
                  <a:pt x="6277" y="2761"/>
                  <a:pt x="6269" y="2770"/>
                  <a:pt x="6261" y="2779"/>
                </a:cubicBezTo>
                <a:cubicBezTo>
                  <a:pt x="6252" y="2787"/>
                  <a:pt x="6243" y="2795"/>
                  <a:pt x="6233" y="2802"/>
                </a:cubicBezTo>
                <a:cubicBezTo>
                  <a:pt x="6223" y="2809"/>
                  <a:pt x="6212" y="2814"/>
                  <a:pt x="6201" y="2819"/>
                </a:cubicBezTo>
                <a:cubicBezTo>
                  <a:pt x="6189" y="2824"/>
                  <a:pt x="6178" y="2827"/>
                  <a:pt x="6166" y="2830"/>
                </a:cubicBezTo>
                <a:cubicBezTo>
                  <a:pt x="6154" y="2832"/>
                  <a:pt x="6142" y="2833"/>
                  <a:pt x="6130" y="2833"/>
                </a:cubicBezTo>
                <a:lnTo>
                  <a:pt x="186" y="2833"/>
                </a:lnTo>
                <a:cubicBezTo>
                  <a:pt x="174" y="2833"/>
                  <a:pt x="162" y="2832"/>
                  <a:pt x="150" y="2830"/>
                </a:cubicBezTo>
                <a:cubicBezTo>
                  <a:pt x="138" y="2827"/>
                  <a:pt x="126" y="2824"/>
                  <a:pt x="115" y="2819"/>
                </a:cubicBezTo>
                <a:cubicBezTo>
                  <a:pt x="104" y="2814"/>
                  <a:pt x="93" y="2809"/>
                  <a:pt x="83" y="2802"/>
                </a:cubicBezTo>
                <a:cubicBezTo>
                  <a:pt x="73" y="2795"/>
                  <a:pt x="63" y="2787"/>
                  <a:pt x="55" y="2779"/>
                </a:cubicBezTo>
                <a:cubicBezTo>
                  <a:pt x="46" y="2770"/>
                  <a:pt x="38" y="2761"/>
                  <a:pt x="32" y="2751"/>
                </a:cubicBezTo>
                <a:cubicBezTo>
                  <a:pt x="25" y="2740"/>
                  <a:pt x="19" y="2730"/>
                  <a:pt x="14" y="2719"/>
                </a:cubicBezTo>
                <a:cubicBezTo>
                  <a:pt x="10" y="2707"/>
                  <a:pt x="6" y="2696"/>
                  <a:pt x="4" y="2684"/>
                </a:cubicBezTo>
                <a:cubicBezTo>
                  <a:pt x="1" y="2672"/>
                  <a:pt x="0" y="2660"/>
                  <a:pt x="0" y="26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5" name="图片 834"/>
          <p:cNvPicPr/>
          <p:nvPr/>
        </p:nvPicPr>
        <p:blipFill>
          <a:blip r:embed="rId11"/>
          <a:stretch/>
        </p:blipFill>
        <p:spPr>
          <a:xfrm>
            <a:off x="5615640" y="30168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6" name="文本框 835"/>
          <p:cNvSpPr txBox="1"/>
          <p:nvPr/>
        </p:nvSpPr>
        <p:spPr>
          <a:xfrm>
            <a:off x="8022600" y="231912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源耗尽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7" name="文本框 836"/>
          <p:cNvSpPr txBox="1"/>
          <p:nvPr/>
        </p:nvSpPr>
        <p:spPr>
          <a:xfrm>
            <a:off x="5849640" y="300564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安全文件名处理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文本框 837"/>
          <p:cNvSpPr txBox="1"/>
          <p:nvPr/>
        </p:nvSpPr>
        <p:spPr>
          <a:xfrm>
            <a:off x="5615640" y="32968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生成随机文件名，移除路径信息，防止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任意多边形: 形状 838"/>
          <p:cNvSpPr/>
          <p:nvPr/>
        </p:nvSpPr>
        <p:spPr>
          <a:xfrm>
            <a:off x="7888680" y="2849400"/>
            <a:ext cx="2273400" cy="1019880"/>
          </a:xfrm>
          <a:custGeom>
            <a:avLst/>
            <a:gdLst/>
            <a:ahLst/>
            <a:cxnLst/>
            <a:rect l="0" t="0" r="r" b="b"/>
            <a:pathLst>
              <a:path w="6315" h="2833">
                <a:moveTo>
                  <a:pt x="0" y="2647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6129" y="0"/>
                </a:lnTo>
                <a:cubicBezTo>
                  <a:pt x="6141" y="0"/>
                  <a:pt x="6153" y="1"/>
                  <a:pt x="6165" y="4"/>
                </a:cubicBezTo>
                <a:cubicBezTo>
                  <a:pt x="6177" y="6"/>
                  <a:pt x="6189" y="10"/>
                  <a:pt x="6200" y="14"/>
                </a:cubicBezTo>
                <a:cubicBezTo>
                  <a:pt x="6211" y="19"/>
                  <a:pt x="6222" y="25"/>
                  <a:pt x="6232" y="31"/>
                </a:cubicBezTo>
                <a:cubicBezTo>
                  <a:pt x="6242" y="38"/>
                  <a:pt x="6252" y="46"/>
                  <a:pt x="6260" y="55"/>
                </a:cubicBezTo>
                <a:cubicBezTo>
                  <a:pt x="6269" y="63"/>
                  <a:pt x="6276" y="73"/>
                  <a:pt x="6283" y="83"/>
                </a:cubicBezTo>
                <a:cubicBezTo>
                  <a:pt x="6290" y="93"/>
                  <a:pt x="6296" y="104"/>
                  <a:pt x="6300" y="115"/>
                </a:cubicBezTo>
                <a:cubicBezTo>
                  <a:pt x="6305" y="126"/>
                  <a:pt x="6309" y="138"/>
                  <a:pt x="6311" y="150"/>
                </a:cubicBezTo>
                <a:cubicBezTo>
                  <a:pt x="6313" y="162"/>
                  <a:pt x="6315" y="174"/>
                  <a:pt x="6315" y="186"/>
                </a:cubicBezTo>
                <a:lnTo>
                  <a:pt x="6315" y="2647"/>
                </a:lnTo>
                <a:cubicBezTo>
                  <a:pt x="6315" y="2660"/>
                  <a:pt x="6313" y="2672"/>
                  <a:pt x="6311" y="2684"/>
                </a:cubicBezTo>
                <a:cubicBezTo>
                  <a:pt x="6309" y="2696"/>
                  <a:pt x="6305" y="2707"/>
                  <a:pt x="6300" y="2719"/>
                </a:cubicBezTo>
                <a:cubicBezTo>
                  <a:pt x="6296" y="2730"/>
                  <a:pt x="6290" y="2740"/>
                  <a:pt x="6283" y="2751"/>
                </a:cubicBezTo>
                <a:cubicBezTo>
                  <a:pt x="6276" y="2761"/>
                  <a:pt x="6269" y="2770"/>
                  <a:pt x="6260" y="2779"/>
                </a:cubicBezTo>
                <a:cubicBezTo>
                  <a:pt x="6252" y="2787"/>
                  <a:pt x="6242" y="2795"/>
                  <a:pt x="6232" y="2802"/>
                </a:cubicBezTo>
                <a:cubicBezTo>
                  <a:pt x="6222" y="2809"/>
                  <a:pt x="6211" y="2814"/>
                  <a:pt x="6200" y="2819"/>
                </a:cubicBezTo>
                <a:cubicBezTo>
                  <a:pt x="6189" y="2824"/>
                  <a:pt x="6177" y="2827"/>
                  <a:pt x="6165" y="2830"/>
                </a:cubicBezTo>
                <a:cubicBezTo>
                  <a:pt x="6153" y="2832"/>
                  <a:pt x="6141" y="2833"/>
                  <a:pt x="6129" y="2833"/>
                </a:cubicBezTo>
                <a:lnTo>
                  <a:pt x="186" y="2833"/>
                </a:lnTo>
                <a:cubicBezTo>
                  <a:pt x="173" y="2833"/>
                  <a:pt x="161" y="2832"/>
                  <a:pt x="149" y="2830"/>
                </a:cubicBezTo>
                <a:cubicBezTo>
                  <a:pt x="137" y="2827"/>
                  <a:pt x="126" y="2824"/>
                  <a:pt x="114" y="2819"/>
                </a:cubicBezTo>
                <a:cubicBezTo>
                  <a:pt x="103" y="2814"/>
                  <a:pt x="92" y="2809"/>
                  <a:pt x="82" y="2802"/>
                </a:cubicBezTo>
                <a:cubicBezTo>
                  <a:pt x="72" y="2795"/>
                  <a:pt x="63" y="2787"/>
                  <a:pt x="54" y="2779"/>
                </a:cubicBezTo>
                <a:cubicBezTo>
                  <a:pt x="45" y="2770"/>
                  <a:pt x="38" y="2761"/>
                  <a:pt x="31" y="2751"/>
                </a:cubicBezTo>
                <a:cubicBezTo>
                  <a:pt x="24" y="2740"/>
                  <a:pt x="18" y="2730"/>
                  <a:pt x="14" y="2719"/>
                </a:cubicBezTo>
                <a:cubicBezTo>
                  <a:pt x="9" y="2707"/>
                  <a:pt x="6" y="2696"/>
                  <a:pt x="3" y="2684"/>
                </a:cubicBezTo>
                <a:cubicBezTo>
                  <a:pt x="1" y="2672"/>
                  <a:pt x="0" y="2660"/>
                  <a:pt x="0" y="26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0" name="图片 839"/>
          <p:cNvPicPr/>
          <p:nvPr/>
        </p:nvPicPr>
        <p:blipFill>
          <a:blip r:embed="rId12"/>
          <a:stretch/>
        </p:blipFill>
        <p:spPr>
          <a:xfrm>
            <a:off x="8022600" y="30168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1" name="文本框 840"/>
          <p:cNvSpPr txBox="1"/>
          <p:nvPr/>
        </p:nvSpPr>
        <p:spPr>
          <a:xfrm>
            <a:off x="5615640" y="34639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目录遍历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文本框 841"/>
          <p:cNvSpPr txBox="1"/>
          <p:nvPr/>
        </p:nvSpPr>
        <p:spPr>
          <a:xfrm>
            <a:off x="8298360" y="30056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病毒扫描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任意多边形: 形状 842"/>
          <p:cNvSpPr/>
          <p:nvPr/>
        </p:nvSpPr>
        <p:spPr>
          <a:xfrm>
            <a:off x="5481720" y="4002840"/>
            <a:ext cx="2273400" cy="1011240"/>
          </a:xfrm>
          <a:custGeom>
            <a:avLst/>
            <a:gdLst/>
            <a:ahLst/>
            <a:cxnLst/>
            <a:rect l="0" t="0" r="r" b="b"/>
            <a:pathLst>
              <a:path w="6315" h="2809">
                <a:moveTo>
                  <a:pt x="0" y="2624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5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5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6130" y="0"/>
                </a:lnTo>
                <a:cubicBezTo>
                  <a:pt x="6142" y="0"/>
                  <a:pt x="6154" y="1"/>
                  <a:pt x="6166" y="3"/>
                </a:cubicBezTo>
                <a:cubicBezTo>
                  <a:pt x="6178" y="5"/>
                  <a:pt x="6189" y="9"/>
                  <a:pt x="6201" y="14"/>
                </a:cubicBezTo>
                <a:cubicBezTo>
                  <a:pt x="6212" y="18"/>
                  <a:pt x="6223" y="24"/>
                  <a:pt x="6233" y="31"/>
                </a:cubicBezTo>
                <a:cubicBezTo>
                  <a:pt x="6243" y="38"/>
                  <a:pt x="6252" y="45"/>
                  <a:pt x="6261" y="54"/>
                </a:cubicBezTo>
                <a:cubicBezTo>
                  <a:pt x="6269" y="63"/>
                  <a:pt x="6277" y="72"/>
                  <a:pt x="6284" y="82"/>
                </a:cubicBezTo>
                <a:cubicBezTo>
                  <a:pt x="6291" y="92"/>
                  <a:pt x="6296" y="103"/>
                  <a:pt x="6301" y="114"/>
                </a:cubicBezTo>
                <a:cubicBezTo>
                  <a:pt x="6306" y="125"/>
                  <a:pt x="6309" y="137"/>
                  <a:pt x="6312" y="149"/>
                </a:cubicBezTo>
                <a:cubicBezTo>
                  <a:pt x="6314" y="161"/>
                  <a:pt x="6315" y="173"/>
                  <a:pt x="6315" y="185"/>
                </a:cubicBezTo>
                <a:lnTo>
                  <a:pt x="6315" y="2624"/>
                </a:lnTo>
                <a:cubicBezTo>
                  <a:pt x="6315" y="2636"/>
                  <a:pt x="6314" y="2648"/>
                  <a:pt x="6312" y="2660"/>
                </a:cubicBezTo>
                <a:cubicBezTo>
                  <a:pt x="6309" y="2672"/>
                  <a:pt x="6306" y="2683"/>
                  <a:pt x="6301" y="2695"/>
                </a:cubicBezTo>
                <a:cubicBezTo>
                  <a:pt x="6296" y="2706"/>
                  <a:pt x="6291" y="2717"/>
                  <a:pt x="6284" y="2727"/>
                </a:cubicBezTo>
                <a:cubicBezTo>
                  <a:pt x="6277" y="2737"/>
                  <a:pt x="6269" y="2746"/>
                  <a:pt x="6261" y="2755"/>
                </a:cubicBezTo>
                <a:cubicBezTo>
                  <a:pt x="6252" y="2764"/>
                  <a:pt x="6243" y="2771"/>
                  <a:pt x="6233" y="2778"/>
                </a:cubicBezTo>
                <a:cubicBezTo>
                  <a:pt x="6223" y="2785"/>
                  <a:pt x="6212" y="2791"/>
                  <a:pt x="6201" y="2795"/>
                </a:cubicBezTo>
                <a:cubicBezTo>
                  <a:pt x="6189" y="2800"/>
                  <a:pt x="6178" y="2803"/>
                  <a:pt x="6166" y="2806"/>
                </a:cubicBezTo>
                <a:cubicBezTo>
                  <a:pt x="6154" y="2808"/>
                  <a:pt x="6142" y="2809"/>
                  <a:pt x="6130" y="2809"/>
                </a:cubicBezTo>
                <a:lnTo>
                  <a:pt x="186" y="2809"/>
                </a:lnTo>
                <a:cubicBezTo>
                  <a:pt x="174" y="2809"/>
                  <a:pt x="162" y="2808"/>
                  <a:pt x="150" y="2806"/>
                </a:cubicBezTo>
                <a:cubicBezTo>
                  <a:pt x="138" y="2803"/>
                  <a:pt x="126" y="2800"/>
                  <a:pt x="115" y="2795"/>
                </a:cubicBezTo>
                <a:cubicBezTo>
                  <a:pt x="104" y="2791"/>
                  <a:pt x="93" y="2785"/>
                  <a:pt x="83" y="2778"/>
                </a:cubicBezTo>
                <a:cubicBezTo>
                  <a:pt x="73" y="2771"/>
                  <a:pt x="63" y="2764"/>
                  <a:pt x="55" y="2755"/>
                </a:cubicBezTo>
                <a:cubicBezTo>
                  <a:pt x="46" y="2746"/>
                  <a:pt x="38" y="2737"/>
                  <a:pt x="32" y="2727"/>
                </a:cubicBezTo>
                <a:cubicBezTo>
                  <a:pt x="25" y="2717"/>
                  <a:pt x="19" y="2706"/>
                  <a:pt x="14" y="2695"/>
                </a:cubicBezTo>
                <a:cubicBezTo>
                  <a:pt x="10" y="2683"/>
                  <a:pt x="6" y="2672"/>
                  <a:pt x="4" y="2660"/>
                </a:cubicBezTo>
                <a:cubicBezTo>
                  <a:pt x="1" y="2648"/>
                  <a:pt x="0" y="2636"/>
                  <a:pt x="0" y="262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4" name="图片 843"/>
          <p:cNvPicPr/>
          <p:nvPr/>
        </p:nvPicPr>
        <p:blipFill>
          <a:blip r:embed="rId13"/>
          <a:stretch/>
        </p:blipFill>
        <p:spPr>
          <a:xfrm>
            <a:off x="5615640" y="41698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5" name="文本框 844"/>
          <p:cNvSpPr txBox="1"/>
          <p:nvPr/>
        </p:nvSpPr>
        <p:spPr>
          <a:xfrm>
            <a:off x="8022600" y="32968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存储前对文件进行病毒和恶意软件扫描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6" name="文本框 845"/>
          <p:cNvSpPr txBox="1"/>
          <p:nvPr/>
        </p:nvSpPr>
        <p:spPr>
          <a:xfrm>
            <a:off x="5833080" y="415872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专用存储区域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7" name="任意多边形: 形状 846"/>
          <p:cNvSpPr/>
          <p:nvPr/>
        </p:nvSpPr>
        <p:spPr>
          <a:xfrm>
            <a:off x="7888680" y="4002840"/>
            <a:ext cx="2273400" cy="1011240"/>
          </a:xfrm>
          <a:custGeom>
            <a:avLst/>
            <a:gdLst/>
            <a:ahLst/>
            <a:cxnLst/>
            <a:rect l="0" t="0" r="r" b="b"/>
            <a:pathLst>
              <a:path w="6315" h="2809">
                <a:moveTo>
                  <a:pt x="0" y="2624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5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5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6129" y="0"/>
                </a:lnTo>
                <a:cubicBezTo>
                  <a:pt x="6141" y="0"/>
                  <a:pt x="6153" y="1"/>
                  <a:pt x="6165" y="3"/>
                </a:cubicBezTo>
                <a:cubicBezTo>
                  <a:pt x="6177" y="5"/>
                  <a:pt x="6189" y="9"/>
                  <a:pt x="6200" y="14"/>
                </a:cubicBezTo>
                <a:cubicBezTo>
                  <a:pt x="6211" y="18"/>
                  <a:pt x="6222" y="24"/>
                  <a:pt x="6232" y="31"/>
                </a:cubicBezTo>
                <a:cubicBezTo>
                  <a:pt x="6242" y="38"/>
                  <a:pt x="6252" y="45"/>
                  <a:pt x="6260" y="54"/>
                </a:cubicBezTo>
                <a:cubicBezTo>
                  <a:pt x="6269" y="63"/>
                  <a:pt x="6276" y="72"/>
                  <a:pt x="6283" y="82"/>
                </a:cubicBezTo>
                <a:cubicBezTo>
                  <a:pt x="6290" y="92"/>
                  <a:pt x="6296" y="103"/>
                  <a:pt x="6300" y="114"/>
                </a:cubicBezTo>
                <a:cubicBezTo>
                  <a:pt x="6305" y="125"/>
                  <a:pt x="6309" y="137"/>
                  <a:pt x="6311" y="149"/>
                </a:cubicBezTo>
                <a:cubicBezTo>
                  <a:pt x="6313" y="161"/>
                  <a:pt x="6315" y="173"/>
                  <a:pt x="6315" y="185"/>
                </a:cubicBezTo>
                <a:lnTo>
                  <a:pt x="6315" y="2624"/>
                </a:lnTo>
                <a:cubicBezTo>
                  <a:pt x="6315" y="2636"/>
                  <a:pt x="6313" y="2648"/>
                  <a:pt x="6311" y="2660"/>
                </a:cubicBezTo>
                <a:cubicBezTo>
                  <a:pt x="6309" y="2672"/>
                  <a:pt x="6305" y="2683"/>
                  <a:pt x="6300" y="2695"/>
                </a:cubicBezTo>
                <a:cubicBezTo>
                  <a:pt x="6296" y="2706"/>
                  <a:pt x="6290" y="2717"/>
                  <a:pt x="6283" y="2727"/>
                </a:cubicBezTo>
                <a:cubicBezTo>
                  <a:pt x="6276" y="2737"/>
                  <a:pt x="6269" y="2746"/>
                  <a:pt x="6260" y="2755"/>
                </a:cubicBezTo>
                <a:cubicBezTo>
                  <a:pt x="6252" y="2764"/>
                  <a:pt x="6242" y="2771"/>
                  <a:pt x="6232" y="2778"/>
                </a:cubicBezTo>
                <a:cubicBezTo>
                  <a:pt x="6222" y="2785"/>
                  <a:pt x="6211" y="2791"/>
                  <a:pt x="6200" y="2795"/>
                </a:cubicBezTo>
                <a:cubicBezTo>
                  <a:pt x="6189" y="2800"/>
                  <a:pt x="6177" y="2803"/>
                  <a:pt x="6165" y="2806"/>
                </a:cubicBezTo>
                <a:cubicBezTo>
                  <a:pt x="6153" y="2808"/>
                  <a:pt x="6141" y="2809"/>
                  <a:pt x="6129" y="2809"/>
                </a:cubicBezTo>
                <a:lnTo>
                  <a:pt x="186" y="2809"/>
                </a:lnTo>
                <a:cubicBezTo>
                  <a:pt x="173" y="2809"/>
                  <a:pt x="161" y="2808"/>
                  <a:pt x="149" y="2806"/>
                </a:cubicBezTo>
                <a:cubicBezTo>
                  <a:pt x="137" y="2803"/>
                  <a:pt x="126" y="2800"/>
                  <a:pt x="114" y="2795"/>
                </a:cubicBezTo>
                <a:cubicBezTo>
                  <a:pt x="103" y="2791"/>
                  <a:pt x="92" y="2785"/>
                  <a:pt x="82" y="2778"/>
                </a:cubicBezTo>
                <a:cubicBezTo>
                  <a:pt x="72" y="2771"/>
                  <a:pt x="63" y="2764"/>
                  <a:pt x="54" y="2755"/>
                </a:cubicBezTo>
                <a:cubicBezTo>
                  <a:pt x="45" y="2746"/>
                  <a:pt x="38" y="2737"/>
                  <a:pt x="31" y="2727"/>
                </a:cubicBezTo>
                <a:cubicBezTo>
                  <a:pt x="24" y="2717"/>
                  <a:pt x="18" y="2706"/>
                  <a:pt x="14" y="2695"/>
                </a:cubicBezTo>
                <a:cubicBezTo>
                  <a:pt x="9" y="2683"/>
                  <a:pt x="6" y="2672"/>
                  <a:pt x="3" y="2660"/>
                </a:cubicBezTo>
                <a:cubicBezTo>
                  <a:pt x="1" y="2648"/>
                  <a:pt x="0" y="2636"/>
                  <a:pt x="0" y="262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8" name="图片 847"/>
          <p:cNvPicPr/>
          <p:nvPr/>
        </p:nvPicPr>
        <p:blipFill>
          <a:blip r:embed="rId14"/>
          <a:stretch/>
        </p:blipFill>
        <p:spPr>
          <a:xfrm>
            <a:off x="8022600" y="41698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9" name="文本框 848"/>
          <p:cNvSpPr txBox="1"/>
          <p:nvPr/>
        </p:nvSpPr>
        <p:spPr>
          <a:xfrm>
            <a:off x="5615640" y="444996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使用独立存储区域，禁用执行权限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8256240" y="415872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多线程处理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文本框 850"/>
          <p:cNvSpPr txBox="1"/>
          <p:nvPr/>
        </p:nvSpPr>
        <p:spPr>
          <a:xfrm>
            <a:off x="8022600" y="444996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后端采用多线程技术提高处理效率和并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文本框 851"/>
          <p:cNvSpPr txBox="1"/>
          <p:nvPr/>
        </p:nvSpPr>
        <p:spPr>
          <a:xfrm>
            <a:off x="8022600" y="46173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发能力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3" name="文本框 852"/>
          <p:cNvSpPr txBox="1"/>
          <p:nvPr/>
        </p:nvSpPr>
        <p:spPr>
          <a:xfrm>
            <a:off x="534960" y="53107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4" name="文本框 853"/>
          <p:cNvSpPr txBox="1"/>
          <p:nvPr/>
        </p:nvSpPr>
        <p:spPr>
          <a:xfrm>
            <a:off x="9750240" y="53150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14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" name="任意多边形: 形状 34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任意多边形: 形状 35"/>
          <p:cNvSpPr/>
          <p:nvPr/>
        </p:nvSpPr>
        <p:spPr>
          <a:xfrm>
            <a:off x="534600" y="1771560"/>
            <a:ext cx="4546440" cy="768960"/>
          </a:xfrm>
          <a:custGeom>
            <a:avLst/>
            <a:gdLst/>
            <a:ahLst/>
            <a:cxnLst/>
            <a:rect l="0" t="0" r="r" b="b"/>
            <a:pathLst>
              <a:path w="12629" h="2136">
                <a:moveTo>
                  <a:pt x="0" y="0"/>
                </a:moveTo>
                <a:lnTo>
                  <a:pt x="12629" y="0"/>
                </a:lnTo>
                <a:lnTo>
                  <a:pt x="12629" y="2136"/>
                </a:lnTo>
                <a:lnTo>
                  <a:pt x="0" y="21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任意多边形: 形状 36"/>
          <p:cNvSpPr/>
          <p:nvPr/>
        </p:nvSpPr>
        <p:spPr>
          <a:xfrm>
            <a:off x="534600" y="1771560"/>
            <a:ext cx="33840" cy="768960"/>
          </a:xfrm>
          <a:custGeom>
            <a:avLst/>
            <a:gdLst/>
            <a:ahLst/>
            <a:cxnLst/>
            <a:rect l="0" t="0" r="r" b="b"/>
            <a:pathLst>
              <a:path w="94" h="2136">
                <a:moveTo>
                  <a:pt x="0" y="0"/>
                </a:moveTo>
                <a:lnTo>
                  <a:pt x="94" y="0"/>
                </a:lnTo>
                <a:lnTo>
                  <a:pt x="94" y="2136"/>
                </a:lnTo>
                <a:lnTo>
                  <a:pt x="0" y="213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534600" y="2707560"/>
            <a:ext cx="4546440" cy="768960"/>
          </a:xfrm>
          <a:custGeom>
            <a:avLst/>
            <a:gdLst/>
            <a:ahLst/>
            <a:cxnLst/>
            <a:rect l="0" t="0" r="r" b="b"/>
            <a:pathLst>
              <a:path w="12629" h="2136">
                <a:moveTo>
                  <a:pt x="0" y="0"/>
                </a:moveTo>
                <a:lnTo>
                  <a:pt x="12629" y="0"/>
                </a:lnTo>
                <a:lnTo>
                  <a:pt x="12629" y="2136"/>
                </a:lnTo>
                <a:lnTo>
                  <a:pt x="0" y="21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任意多边形: 形状 38"/>
          <p:cNvSpPr/>
          <p:nvPr/>
        </p:nvSpPr>
        <p:spPr>
          <a:xfrm>
            <a:off x="534600" y="2707560"/>
            <a:ext cx="33840" cy="768960"/>
          </a:xfrm>
          <a:custGeom>
            <a:avLst/>
            <a:gdLst/>
            <a:ahLst/>
            <a:cxnLst/>
            <a:rect l="0" t="0" r="r" b="b"/>
            <a:pathLst>
              <a:path w="94" h="2136">
                <a:moveTo>
                  <a:pt x="0" y="0"/>
                </a:moveTo>
                <a:lnTo>
                  <a:pt x="94" y="0"/>
                </a:lnTo>
                <a:lnTo>
                  <a:pt x="94" y="2136"/>
                </a:lnTo>
                <a:lnTo>
                  <a:pt x="0" y="213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任意多边形: 形状 39"/>
          <p:cNvSpPr/>
          <p:nvPr/>
        </p:nvSpPr>
        <p:spPr>
          <a:xfrm>
            <a:off x="534600" y="3643200"/>
            <a:ext cx="4546440" cy="769320"/>
          </a:xfrm>
          <a:custGeom>
            <a:avLst/>
            <a:gdLst/>
            <a:ahLst/>
            <a:cxnLst/>
            <a:rect l="0" t="0" r="r" b="b"/>
            <a:pathLst>
              <a:path w="12629" h="2137">
                <a:moveTo>
                  <a:pt x="0" y="0"/>
                </a:moveTo>
                <a:lnTo>
                  <a:pt x="12629" y="0"/>
                </a:lnTo>
                <a:lnTo>
                  <a:pt x="12629" y="2137"/>
                </a:lnTo>
                <a:lnTo>
                  <a:pt x="0" y="21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任意多边形: 形状 40"/>
          <p:cNvSpPr/>
          <p:nvPr/>
        </p:nvSpPr>
        <p:spPr>
          <a:xfrm>
            <a:off x="534600" y="3643200"/>
            <a:ext cx="33840" cy="769320"/>
          </a:xfrm>
          <a:custGeom>
            <a:avLst/>
            <a:gdLst/>
            <a:ahLst/>
            <a:cxnLst/>
            <a:rect l="0" t="0" r="r" b="b"/>
            <a:pathLst>
              <a:path w="94" h="2137">
                <a:moveTo>
                  <a:pt x="0" y="0"/>
                </a:moveTo>
                <a:lnTo>
                  <a:pt x="94" y="0"/>
                </a:lnTo>
                <a:lnTo>
                  <a:pt x="94" y="2137"/>
                </a:lnTo>
                <a:lnTo>
                  <a:pt x="0" y="213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4960" y="51264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文件上传的基本原理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" name="图片 42"/>
          <p:cNvPicPr/>
          <p:nvPr/>
        </p:nvPicPr>
        <p:blipFill>
          <a:blip r:embed="rId3"/>
          <a:stretch/>
        </p:blipFill>
        <p:spPr>
          <a:xfrm>
            <a:off x="702000" y="19220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534960" y="131112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文件上传的重要性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77760" y="19198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数据共享的基础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" name="图片 45"/>
          <p:cNvPicPr/>
          <p:nvPr/>
        </p:nvPicPr>
        <p:blipFill>
          <a:blip r:embed="rId4"/>
          <a:stretch/>
        </p:blipFill>
        <p:spPr>
          <a:xfrm>
            <a:off x="702000" y="2858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" name="文本框 46"/>
          <p:cNvSpPr txBox="1"/>
          <p:nvPr/>
        </p:nvSpPr>
        <p:spPr>
          <a:xfrm>
            <a:off x="1002960" y="221940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现代网络应用中不可或缺的功能，实现用户本地数据传输至服务器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02960" y="28558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系统集成的核心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" name="图片 48"/>
          <p:cNvPicPr/>
          <p:nvPr/>
        </p:nvPicPr>
        <p:blipFill>
          <a:blip r:embed="rId5"/>
          <a:stretch/>
        </p:blipFill>
        <p:spPr>
          <a:xfrm>
            <a:off x="702000" y="37940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" name="文本框 49"/>
          <p:cNvSpPr txBox="1"/>
          <p:nvPr/>
        </p:nvSpPr>
        <p:spPr>
          <a:xfrm>
            <a:off x="1002960" y="3155400"/>
            <a:ext cx="3487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支持多种业务需求，如社交媒体图片分享、企业文档协作等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53000" y="37918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内容发布的渠道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任意多边形: 形状 51"/>
          <p:cNvSpPr/>
          <p:nvPr/>
        </p:nvSpPr>
        <p:spPr>
          <a:xfrm>
            <a:off x="5348160" y="1303560"/>
            <a:ext cx="8640" cy="3643920"/>
          </a:xfrm>
          <a:custGeom>
            <a:avLst/>
            <a:gdLst/>
            <a:ahLst/>
            <a:cxnLst/>
            <a:rect l="0" t="0" r="r" b="b"/>
            <a:pathLst>
              <a:path w="24" h="10122">
                <a:moveTo>
                  <a:pt x="0" y="0"/>
                </a:moveTo>
                <a:lnTo>
                  <a:pt x="24" y="0"/>
                </a:lnTo>
                <a:lnTo>
                  <a:pt x="24" y="10122"/>
                </a:lnTo>
                <a:lnTo>
                  <a:pt x="0" y="10122"/>
                </a:lnTo>
                <a:lnTo>
                  <a:pt x="0" y="0"/>
                </a:lnTo>
                <a:close/>
              </a:path>
            </a:pathLst>
          </a:custGeom>
          <a:solidFill>
            <a:srgbClr val="60A5F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02960" y="409140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促进大型文件的传输与存储，支持各类应用场景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623920" y="1311120"/>
            <a:ext cx="4032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025320" y="1317960"/>
            <a:ext cx="5911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HTTP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" name="图片 55"/>
          <p:cNvPicPr/>
          <p:nvPr/>
        </p:nvPicPr>
        <p:blipFill>
          <a:blip r:embed="rId6"/>
          <a:stretch/>
        </p:blipFill>
        <p:spPr>
          <a:xfrm>
            <a:off x="5623920" y="18050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" name="文本框 56"/>
          <p:cNvSpPr txBox="1"/>
          <p:nvPr/>
        </p:nvSpPr>
        <p:spPr>
          <a:xfrm>
            <a:off x="6618240" y="131112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协议的实现原理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974920" y="1792080"/>
            <a:ext cx="432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HTTP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402600" y="17863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请求封装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974920" y="2052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文件上传基于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777360" y="2057040"/>
            <a:ext cx="346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HTTP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" name="图片 61"/>
          <p:cNvPicPr/>
          <p:nvPr/>
        </p:nvPicPr>
        <p:blipFill>
          <a:blip r:embed="rId7"/>
          <a:stretch/>
        </p:blipFill>
        <p:spPr>
          <a:xfrm>
            <a:off x="5623920" y="24735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" name="文本框 62"/>
          <p:cNvSpPr txBox="1"/>
          <p:nvPr/>
        </p:nvSpPr>
        <p:spPr>
          <a:xfrm>
            <a:off x="7119360" y="20523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协议规范，涉及请求消息体的封装和解析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874840" y="24548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表单数据处理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874840" y="27208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142320" y="2725560"/>
            <a:ext cx="1329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multipart/form-data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464240" y="27208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类型，必须采用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00240" y="2725560"/>
            <a:ext cx="3542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POST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" name="图片 68"/>
          <p:cNvPicPr/>
          <p:nvPr/>
        </p:nvPicPr>
        <p:blipFill>
          <a:blip r:embed="rId8"/>
          <a:stretch/>
        </p:blipFill>
        <p:spPr>
          <a:xfrm>
            <a:off x="5623920" y="3142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" name="文本框 69"/>
          <p:cNvSpPr txBox="1"/>
          <p:nvPr/>
        </p:nvSpPr>
        <p:spPr>
          <a:xfrm>
            <a:off x="8752680" y="27208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方法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924880" y="31233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二进制内容存储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924880" y="3389400"/>
            <a:ext cx="4158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服务器将接收到的二进制内容解析并保存为文件，本质是文件复制过程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4960" y="53107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824760" y="53150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2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" name="任意多边形: 形状 75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34960" y="523080"/>
            <a:ext cx="8816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HTTP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任意多边形: 形状 77"/>
          <p:cNvSpPr/>
          <p:nvPr/>
        </p:nvSpPr>
        <p:spPr>
          <a:xfrm>
            <a:off x="534600" y="1236600"/>
            <a:ext cx="9627480" cy="1604880"/>
          </a:xfrm>
          <a:custGeom>
            <a:avLst/>
            <a:gdLst/>
            <a:ahLst/>
            <a:cxnLst/>
            <a:rect l="0" t="0" r="r" b="b"/>
            <a:pathLst>
              <a:path w="26743" h="4458">
                <a:moveTo>
                  <a:pt x="0" y="4272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2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4272"/>
                </a:lnTo>
                <a:cubicBezTo>
                  <a:pt x="26743" y="4297"/>
                  <a:pt x="26738" y="4321"/>
                  <a:pt x="26728" y="4343"/>
                </a:cubicBezTo>
                <a:cubicBezTo>
                  <a:pt x="26719" y="4366"/>
                  <a:pt x="26706" y="4386"/>
                  <a:pt x="26688" y="4404"/>
                </a:cubicBezTo>
                <a:cubicBezTo>
                  <a:pt x="26671" y="4421"/>
                  <a:pt x="26651" y="4434"/>
                  <a:pt x="26628" y="4444"/>
                </a:cubicBezTo>
                <a:cubicBezTo>
                  <a:pt x="26605" y="4453"/>
                  <a:pt x="26581" y="4458"/>
                  <a:pt x="26557" y="4458"/>
                </a:cubicBezTo>
                <a:lnTo>
                  <a:pt x="186" y="4458"/>
                </a:lnTo>
                <a:cubicBezTo>
                  <a:pt x="161" y="4458"/>
                  <a:pt x="138" y="4453"/>
                  <a:pt x="115" y="4444"/>
                </a:cubicBezTo>
                <a:cubicBezTo>
                  <a:pt x="92" y="4434"/>
                  <a:pt x="72" y="4421"/>
                  <a:pt x="55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close/>
              </a:path>
            </a:pathLst>
          </a:custGeom>
          <a:solidFill>
            <a:srgbClr val="4A90E2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任意多边形: 形状 78"/>
          <p:cNvSpPr/>
          <p:nvPr/>
        </p:nvSpPr>
        <p:spPr>
          <a:xfrm>
            <a:off x="534600" y="1236600"/>
            <a:ext cx="9627480" cy="1604880"/>
          </a:xfrm>
          <a:custGeom>
            <a:avLst/>
            <a:gdLst/>
            <a:ahLst/>
            <a:cxnLst/>
            <a:rect l="0" t="0" r="r" b="b"/>
            <a:pathLst>
              <a:path w="26743" h="4458">
                <a:moveTo>
                  <a:pt x="0" y="4272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4272"/>
                </a:lnTo>
                <a:cubicBezTo>
                  <a:pt x="26743" y="4297"/>
                  <a:pt x="26738" y="4321"/>
                  <a:pt x="26728" y="4343"/>
                </a:cubicBezTo>
                <a:cubicBezTo>
                  <a:pt x="26719" y="4366"/>
                  <a:pt x="26706" y="4386"/>
                  <a:pt x="26688" y="4404"/>
                </a:cubicBezTo>
                <a:cubicBezTo>
                  <a:pt x="26671" y="4421"/>
                  <a:pt x="26651" y="4434"/>
                  <a:pt x="26628" y="4444"/>
                </a:cubicBezTo>
                <a:cubicBezTo>
                  <a:pt x="26605" y="4453"/>
                  <a:pt x="26581" y="4458"/>
                  <a:pt x="26557" y="4458"/>
                </a:cubicBezTo>
                <a:lnTo>
                  <a:pt x="186" y="4458"/>
                </a:lnTo>
                <a:cubicBezTo>
                  <a:pt x="161" y="4458"/>
                  <a:pt x="138" y="4453"/>
                  <a:pt x="115" y="4444"/>
                </a:cubicBezTo>
                <a:cubicBezTo>
                  <a:pt x="92" y="4434"/>
                  <a:pt x="72" y="4421"/>
                  <a:pt x="55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moveTo>
                  <a:pt x="23" y="186"/>
                </a:moveTo>
                <a:lnTo>
                  <a:pt x="23" y="4272"/>
                </a:lnTo>
                <a:cubicBezTo>
                  <a:pt x="23" y="4283"/>
                  <a:pt x="24" y="4293"/>
                  <a:pt x="26" y="4304"/>
                </a:cubicBezTo>
                <a:cubicBezTo>
                  <a:pt x="29" y="4314"/>
                  <a:pt x="32" y="4325"/>
                  <a:pt x="36" y="4334"/>
                </a:cubicBezTo>
                <a:cubicBezTo>
                  <a:pt x="40" y="4344"/>
                  <a:pt x="45" y="4354"/>
                  <a:pt x="51" y="4363"/>
                </a:cubicBezTo>
                <a:cubicBezTo>
                  <a:pt x="57" y="4371"/>
                  <a:pt x="63" y="4380"/>
                  <a:pt x="71" y="4387"/>
                </a:cubicBezTo>
                <a:cubicBezTo>
                  <a:pt x="78" y="4395"/>
                  <a:pt x="87" y="4401"/>
                  <a:pt x="96" y="4407"/>
                </a:cubicBezTo>
                <a:cubicBezTo>
                  <a:pt x="104" y="4413"/>
                  <a:pt x="114" y="4418"/>
                  <a:pt x="124" y="4422"/>
                </a:cubicBezTo>
                <a:cubicBezTo>
                  <a:pt x="134" y="4426"/>
                  <a:pt x="144" y="4430"/>
                  <a:pt x="154" y="4432"/>
                </a:cubicBezTo>
                <a:cubicBezTo>
                  <a:pt x="165" y="4434"/>
                  <a:pt x="175" y="4435"/>
                  <a:pt x="186" y="4435"/>
                </a:cubicBezTo>
                <a:lnTo>
                  <a:pt x="26557" y="4435"/>
                </a:lnTo>
                <a:cubicBezTo>
                  <a:pt x="26568" y="4435"/>
                  <a:pt x="26578" y="4434"/>
                  <a:pt x="26589" y="4432"/>
                </a:cubicBezTo>
                <a:cubicBezTo>
                  <a:pt x="26599" y="4430"/>
                  <a:pt x="26609" y="4426"/>
                  <a:pt x="26619" y="4422"/>
                </a:cubicBezTo>
                <a:cubicBezTo>
                  <a:pt x="26629" y="4418"/>
                  <a:pt x="26638" y="4413"/>
                  <a:pt x="26647" y="4407"/>
                </a:cubicBezTo>
                <a:cubicBezTo>
                  <a:pt x="26656" y="4401"/>
                  <a:pt x="26664" y="4395"/>
                  <a:pt x="26672" y="4387"/>
                </a:cubicBezTo>
                <a:cubicBezTo>
                  <a:pt x="26679" y="4380"/>
                  <a:pt x="26686" y="4371"/>
                  <a:pt x="26692" y="4363"/>
                </a:cubicBezTo>
                <a:cubicBezTo>
                  <a:pt x="26698" y="4354"/>
                  <a:pt x="26703" y="4344"/>
                  <a:pt x="26707" y="4334"/>
                </a:cubicBezTo>
                <a:cubicBezTo>
                  <a:pt x="26711" y="4325"/>
                  <a:pt x="26714" y="4314"/>
                  <a:pt x="26716" y="4304"/>
                </a:cubicBezTo>
                <a:cubicBezTo>
                  <a:pt x="26718" y="4293"/>
                  <a:pt x="26719" y="4283"/>
                  <a:pt x="26719" y="4272"/>
                </a:cubicBezTo>
                <a:lnTo>
                  <a:pt x="26719" y="186"/>
                </a:lnTo>
                <a:cubicBezTo>
                  <a:pt x="26719" y="175"/>
                  <a:pt x="26718" y="164"/>
                  <a:pt x="26716" y="154"/>
                </a:cubicBezTo>
                <a:cubicBezTo>
                  <a:pt x="26714" y="144"/>
                  <a:pt x="26711" y="133"/>
                  <a:pt x="26707" y="124"/>
                </a:cubicBezTo>
                <a:cubicBezTo>
                  <a:pt x="26703" y="114"/>
                  <a:pt x="26698" y="104"/>
                  <a:pt x="26692" y="95"/>
                </a:cubicBezTo>
                <a:cubicBezTo>
                  <a:pt x="26686" y="87"/>
                  <a:pt x="26679" y="78"/>
                  <a:pt x="26672" y="71"/>
                </a:cubicBezTo>
                <a:cubicBezTo>
                  <a:pt x="26664" y="63"/>
                  <a:pt x="26656" y="57"/>
                  <a:pt x="26647" y="51"/>
                </a:cubicBezTo>
                <a:cubicBezTo>
                  <a:pt x="26638" y="45"/>
                  <a:pt x="26629" y="40"/>
                  <a:pt x="26619" y="36"/>
                </a:cubicBezTo>
                <a:cubicBezTo>
                  <a:pt x="26609" y="32"/>
                  <a:pt x="26599" y="28"/>
                  <a:pt x="26589" y="26"/>
                </a:cubicBezTo>
                <a:cubicBezTo>
                  <a:pt x="26578" y="24"/>
                  <a:pt x="26568" y="23"/>
                  <a:pt x="26557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任意多边形: 形状 79"/>
          <p:cNvSpPr/>
          <p:nvPr/>
        </p:nvSpPr>
        <p:spPr>
          <a:xfrm>
            <a:off x="743400" y="2490120"/>
            <a:ext cx="9209520" cy="8640"/>
          </a:xfrm>
          <a:custGeom>
            <a:avLst/>
            <a:gdLst/>
            <a:ahLst/>
            <a:cxnLst/>
            <a:rect l="0" t="0" r="r" b="b"/>
            <a:pathLst>
              <a:path w="25582" h="24">
                <a:moveTo>
                  <a:pt x="0" y="0"/>
                </a:moveTo>
                <a:lnTo>
                  <a:pt x="70" y="0"/>
                </a:lnTo>
                <a:lnTo>
                  <a:pt x="70" y="24"/>
                </a:lnTo>
                <a:lnTo>
                  <a:pt x="0" y="24"/>
                </a:lnTo>
                <a:lnTo>
                  <a:pt x="0" y="0"/>
                </a:lnTo>
                <a:moveTo>
                  <a:pt x="116" y="0"/>
                </a:moveTo>
                <a:lnTo>
                  <a:pt x="186" y="0"/>
                </a:lnTo>
                <a:lnTo>
                  <a:pt x="186" y="24"/>
                </a:lnTo>
                <a:lnTo>
                  <a:pt x="116" y="24"/>
                </a:lnTo>
                <a:lnTo>
                  <a:pt x="116" y="0"/>
                </a:lnTo>
                <a:moveTo>
                  <a:pt x="232" y="0"/>
                </a:moveTo>
                <a:lnTo>
                  <a:pt x="302" y="0"/>
                </a:lnTo>
                <a:lnTo>
                  <a:pt x="302" y="24"/>
                </a:lnTo>
                <a:lnTo>
                  <a:pt x="232" y="24"/>
                </a:lnTo>
                <a:lnTo>
                  <a:pt x="232" y="0"/>
                </a:lnTo>
                <a:moveTo>
                  <a:pt x="348" y="0"/>
                </a:moveTo>
                <a:lnTo>
                  <a:pt x="418" y="0"/>
                </a:lnTo>
                <a:lnTo>
                  <a:pt x="418" y="24"/>
                </a:lnTo>
                <a:lnTo>
                  <a:pt x="348" y="24"/>
                </a:lnTo>
                <a:lnTo>
                  <a:pt x="348" y="0"/>
                </a:lnTo>
                <a:moveTo>
                  <a:pt x="464" y="0"/>
                </a:moveTo>
                <a:lnTo>
                  <a:pt x="534" y="0"/>
                </a:lnTo>
                <a:lnTo>
                  <a:pt x="534" y="24"/>
                </a:lnTo>
                <a:lnTo>
                  <a:pt x="464" y="24"/>
                </a:lnTo>
                <a:lnTo>
                  <a:pt x="464" y="0"/>
                </a:lnTo>
                <a:moveTo>
                  <a:pt x="580" y="0"/>
                </a:moveTo>
                <a:lnTo>
                  <a:pt x="650" y="0"/>
                </a:lnTo>
                <a:lnTo>
                  <a:pt x="650" y="24"/>
                </a:lnTo>
                <a:lnTo>
                  <a:pt x="580" y="24"/>
                </a:lnTo>
                <a:lnTo>
                  <a:pt x="580" y="0"/>
                </a:lnTo>
                <a:moveTo>
                  <a:pt x="696" y="0"/>
                </a:moveTo>
                <a:lnTo>
                  <a:pt x="766" y="0"/>
                </a:lnTo>
                <a:lnTo>
                  <a:pt x="766" y="24"/>
                </a:lnTo>
                <a:lnTo>
                  <a:pt x="696" y="24"/>
                </a:lnTo>
                <a:lnTo>
                  <a:pt x="696" y="0"/>
                </a:lnTo>
                <a:moveTo>
                  <a:pt x="812" y="0"/>
                </a:moveTo>
                <a:lnTo>
                  <a:pt x="882" y="0"/>
                </a:lnTo>
                <a:lnTo>
                  <a:pt x="882" y="24"/>
                </a:lnTo>
                <a:lnTo>
                  <a:pt x="812" y="24"/>
                </a:lnTo>
                <a:lnTo>
                  <a:pt x="812" y="0"/>
                </a:lnTo>
                <a:moveTo>
                  <a:pt x="928" y="0"/>
                </a:moveTo>
                <a:lnTo>
                  <a:pt x="998" y="0"/>
                </a:lnTo>
                <a:lnTo>
                  <a:pt x="998" y="24"/>
                </a:lnTo>
                <a:lnTo>
                  <a:pt x="928" y="24"/>
                </a:lnTo>
                <a:lnTo>
                  <a:pt x="928" y="0"/>
                </a:lnTo>
                <a:moveTo>
                  <a:pt x="1044" y="0"/>
                </a:moveTo>
                <a:lnTo>
                  <a:pt x="1114" y="0"/>
                </a:lnTo>
                <a:lnTo>
                  <a:pt x="1114" y="24"/>
                </a:lnTo>
                <a:lnTo>
                  <a:pt x="1044" y="24"/>
                </a:lnTo>
                <a:lnTo>
                  <a:pt x="1044" y="0"/>
                </a:lnTo>
                <a:moveTo>
                  <a:pt x="1160" y="0"/>
                </a:moveTo>
                <a:lnTo>
                  <a:pt x="1230" y="0"/>
                </a:lnTo>
                <a:lnTo>
                  <a:pt x="1230" y="24"/>
                </a:lnTo>
                <a:lnTo>
                  <a:pt x="1160" y="24"/>
                </a:lnTo>
                <a:lnTo>
                  <a:pt x="1160" y="0"/>
                </a:lnTo>
                <a:moveTo>
                  <a:pt x="1276" y="0"/>
                </a:moveTo>
                <a:lnTo>
                  <a:pt x="1346" y="0"/>
                </a:lnTo>
                <a:lnTo>
                  <a:pt x="1346" y="24"/>
                </a:lnTo>
                <a:lnTo>
                  <a:pt x="1276" y="24"/>
                </a:lnTo>
                <a:lnTo>
                  <a:pt x="1276" y="0"/>
                </a:lnTo>
                <a:moveTo>
                  <a:pt x="1392" y="0"/>
                </a:moveTo>
                <a:lnTo>
                  <a:pt x="1462" y="0"/>
                </a:lnTo>
                <a:lnTo>
                  <a:pt x="1462" y="24"/>
                </a:lnTo>
                <a:lnTo>
                  <a:pt x="1392" y="24"/>
                </a:lnTo>
                <a:lnTo>
                  <a:pt x="1392" y="0"/>
                </a:lnTo>
                <a:moveTo>
                  <a:pt x="1508" y="0"/>
                </a:moveTo>
                <a:lnTo>
                  <a:pt x="1578" y="0"/>
                </a:lnTo>
                <a:lnTo>
                  <a:pt x="1578" y="24"/>
                </a:lnTo>
                <a:lnTo>
                  <a:pt x="1508" y="24"/>
                </a:lnTo>
                <a:lnTo>
                  <a:pt x="1508" y="0"/>
                </a:lnTo>
                <a:moveTo>
                  <a:pt x="1624" y="0"/>
                </a:moveTo>
                <a:lnTo>
                  <a:pt x="1694" y="0"/>
                </a:lnTo>
                <a:lnTo>
                  <a:pt x="1694" y="24"/>
                </a:lnTo>
                <a:lnTo>
                  <a:pt x="1624" y="24"/>
                </a:lnTo>
                <a:lnTo>
                  <a:pt x="1624" y="0"/>
                </a:lnTo>
                <a:moveTo>
                  <a:pt x="1740" y="0"/>
                </a:moveTo>
                <a:lnTo>
                  <a:pt x="1809" y="0"/>
                </a:lnTo>
                <a:lnTo>
                  <a:pt x="1809" y="24"/>
                </a:lnTo>
                <a:lnTo>
                  <a:pt x="1740" y="24"/>
                </a:lnTo>
                <a:lnTo>
                  <a:pt x="1740" y="0"/>
                </a:lnTo>
                <a:moveTo>
                  <a:pt x="1856" y="0"/>
                </a:moveTo>
                <a:lnTo>
                  <a:pt x="1925" y="0"/>
                </a:lnTo>
                <a:lnTo>
                  <a:pt x="1925" y="24"/>
                </a:lnTo>
                <a:lnTo>
                  <a:pt x="1856" y="24"/>
                </a:lnTo>
                <a:lnTo>
                  <a:pt x="1856" y="0"/>
                </a:lnTo>
                <a:moveTo>
                  <a:pt x="1972" y="0"/>
                </a:moveTo>
                <a:lnTo>
                  <a:pt x="2041" y="0"/>
                </a:lnTo>
                <a:lnTo>
                  <a:pt x="2041" y="24"/>
                </a:lnTo>
                <a:lnTo>
                  <a:pt x="1972" y="24"/>
                </a:lnTo>
                <a:lnTo>
                  <a:pt x="1972" y="0"/>
                </a:lnTo>
                <a:moveTo>
                  <a:pt x="2088" y="0"/>
                </a:moveTo>
                <a:lnTo>
                  <a:pt x="2157" y="0"/>
                </a:lnTo>
                <a:lnTo>
                  <a:pt x="2157" y="24"/>
                </a:lnTo>
                <a:lnTo>
                  <a:pt x="2088" y="24"/>
                </a:lnTo>
                <a:lnTo>
                  <a:pt x="2088" y="0"/>
                </a:lnTo>
                <a:moveTo>
                  <a:pt x="2204" y="0"/>
                </a:moveTo>
                <a:lnTo>
                  <a:pt x="2273" y="0"/>
                </a:lnTo>
                <a:lnTo>
                  <a:pt x="2273" y="24"/>
                </a:lnTo>
                <a:lnTo>
                  <a:pt x="2204" y="24"/>
                </a:lnTo>
                <a:lnTo>
                  <a:pt x="2204" y="0"/>
                </a:lnTo>
                <a:moveTo>
                  <a:pt x="2320" y="0"/>
                </a:moveTo>
                <a:lnTo>
                  <a:pt x="2389" y="0"/>
                </a:lnTo>
                <a:lnTo>
                  <a:pt x="2389" y="24"/>
                </a:lnTo>
                <a:lnTo>
                  <a:pt x="2320" y="24"/>
                </a:lnTo>
                <a:lnTo>
                  <a:pt x="2320" y="0"/>
                </a:lnTo>
                <a:moveTo>
                  <a:pt x="2436" y="0"/>
                </a:moveTo>
                <a:lnTo>
                  <a:pt x="2505" y="0"/>
                </a:lnTo>
                <a:lnTo>
                  <a:pt x="2505" y="24"/>
                </a:lnTo>
                <a:lnTo>
                  <a:pt x="2436" y="24"/>
                </a:lnTo>
                <a:lnTo>
                  <a:pt x="2436" y="0"/>
                </a:lnTo>
                <a:moveTo>
                  <a:pt x="2552" y="0"/>
                </a:moveTo>
                <a:lnTo>
                  <a:pt x="2621" y="0"/>
                </a:lnTo>
                <a:lnTo>
                  <a:pt x="2621" y="24"/>
                </a:lnTo>
                <a:lnTo>
                  <a:pt x="2552" y="24"/>
                </a:lnTo>
                <a:lnTo>
                  <a:pt x="2552" y="0"/>
                </a:lnTo>
                <a:moveTo>
                  <a:pt x="2668" y="0"/>
                </a:moveTo>
                <a:lnTo>
                  <a:pt x="2737" y="0"/>
                </a:lnTo>
                <a:lnTo>
                  <a:pt x="2737" y="24"/>
                </a:lnTo>
                <a:lnTo>
                  <a:pt x="2668" y="24"/>
                </a:lnTo>
                <a:lnTo>
                  <a:pt x="2668" y="0"/>
                </a:lnTo>
                <a:moveTo>
                  <a:pt x="2783" y="0"/>
                </a:moveTo>
                <a:lnTo>
                  <a:pt x="2853" y="0"/>
                </a:lnTo>
                <a:lnTo>
                  <a:pt x="2853" y="24"/>
                </a:lnTo>
                <a:lnTo>
                  <a:pt x="2783" y="24"/>
                </a:lnTo>
                <a:lnTo>
                  <a:pt x="2783" y="0"/>
                </a:lnTo>
                <a:moveTo>
                  <a:pt x="2899" y="0"/>
                </a:moveTo>
                <a:lnTo>
                  <a:pt x="2969" y="0"/>
                </a:lnTo>
                <a:lnTo>
                  <a:pt x="2969" y="24"/>
                </a:lnTo>
                <a:lnTo>
                  <a:pt x="2899" y="24"/>
                </a:lnTo>
                <a:lnTo>
                  <a:pt x="2899" y="0"/>
                </a:lnTo>
                <a:moveTo>
                  <a:pt x="3015" y="0"/>
                </a:moveTo>
                <a:lnTo>
                  <a:pt x="3085" y="0"/>
                </a:lnTo>
                <a:lnTo>
                  <a:pt x="3085" y="24"/>
                </a:lnTo>
                <a:lnTo>
                  <a:pt x="3015" y="24"/>
                </a:lnTo>
                <a:lnTo>
                  <a:pt x="3015" y="0"/>
                </a:lnTo>
                <a:moveTo>
                  <a:pt x="3131" y="0"/>
                </a:moveTo>
                <a:lnTo>
                  <a:pt x="3201" y="0"/>
                </a:lnTo>
                <a:lnTo>
                  <a:pt x="3201" y="24"/>
                </a:lnTo>
                <a:lnTo>
                  <a:pt x="3131" y="24"/>
                </a:lnTo>
                <a:lnTo>
                  <a:pt x="3131" y="0"/>
                </a:lnTo>
                <a:moveTo>
                  <a:pt x="3247" y="0"/>
                </a:moveTo>
                <a:lnTo>
                  <a:pt x="3317" y="0"/>
                </a:lnTo>
                <a:lnTo>
                  <a:pt x="3317" y="24"/>
                </a:lnTo>
                <a:lnTo>
                  <a:pt x="3247" y="24"/>
                </a:lnTo>
                <a:lnTo>
                  <a:pt x="3247" y="0"/>
                </a:lnTo>
                <a:moveTo>
                  <a:pt x="3363" y="0"/>
                </a:moveTo>
                <a:lnTo>
                  <a:pt x="3433" y="0"/>
                </a:lnTo>
                <a:lnTo>
                  <a:pt x="3433" y="24"/>
                </a:lnTo>
                <a:lnTo>
                  <a:pt x="3363" y="24"/>
                </a:lnTo>
                <a:lnTo>
                  <a:pt x="3363" y="0"/>
                </a:lnTo>
                <a:moveTo>
                  <a:pt x="3479" y="0"/>
                </a:moveTo>
                <a:lnTo>
                  <a:pt x="3549" y="0"/>
                </a:lnTo>
                <a:lnTo>
                  <a:pt x="3549" y="24"/>
                </a:lnTo>
                <a:lnTo>
                  <a:pt x="3479" y="24"/>
                </a:lnTo>
                <a:lnTo>
                  <a:pt x="3479" y="0"/>
                </a:lnTo>
                <a:moveTo>
                  <a:pt x="3595" y="0"/>
                </a:moveTo>
                <a:lnTo>
                  <a:pt x="3665" y="0"/>
                </a:lnTo>
                <a:lnTo>
                  <a:pt x="3665" y="24"/>
                </a:lnTo>
                <a:lnTo>
                  <a:pt x="3595" y="24"/>
                </a:lnTo>
                <a:lnTo>
                  <a:pt x="3595" y="0"/>
                </a:lnTo>
                <a:moveTo>
                  <a:pt x="3711" y="0"/>
                </a:moveTo>
                <a:lnTo>
                  <a:pt x="3781" y="0"/>
                </a:lnTo>
                <a:lnTo>
                  <a:pt x="3781" y="24"/>
                </a:lnTo>
                <a:lnTo>
                  <a:pt x="3711" y="24"/>
                </a:lnTo>
                <a:lnTo>
                  <a:pt x="3711" y="0"/>
                </a:lnTo>
                <a:moveTo>
                  <a:pt x="3827" y="0"/>
                </a:moveTo>
                <a:lnTo>
                  <a:pt x="3897" y="0"/>
                </a:lnTo>
                <a:lnTo>
                  <a:pt x="3897" y="24"/>
                </a:lnTo>
                <a:lnTo>
                  <a:pt x="3827" y="24"/>
                </a:lnTo>
                <a:lnTo>
                  <a:pt x="3827" y="0"/>
                </a:lnTo>
                <a:moveTo>
                  <a:pt x="3943" y="0"/>
                </a:moveTo>
                <a:lnTo>
                  <a:pt x="4013" y="0"/>
                </a:lnTo>
                <a:lnTo>
                  <a:pt x="4013" y="24"/>
                </a:lnTo>
                <a:lnTo>
                  <a:pt x="3943" y="24"/>
                </a:lnTo>
                <a:lnTo>
                  <a:pt x="3943" y="0"/>
                </a:lnTo>
                <a:moveTo>
                  <a:pt x="4059" y="0"/>
                </a:moveTo>
                <a:lnTo>
                  <a:pt x="4129" y="0"/>
                </a:lnTo>
                <a:lnTo>
                  <a:pt x="4129" y="24"/>
                </a:lnTo>
                <a:lnTo>
                  <a:pt x="4059" y="24"/>
                </a:lnTo>
                <a:lnTo>
                  <a:pt x="4059" y="0"/>
                </a:lnTo>
                <a:moveTo>
                  <a:pt x="4175" y="0"/>
                </a:moveTo>
                <a:lnTo>
                  <a:pt x="4245" y="0"/>
                </a:lnTo>
                <a:lnTo>
                  <a:pt x="4245" y="24"/>
                </a:lnTo>
                <a:lnTo>
                  <a:pt x="4175" y="24"/>
                </a:lnTo>
                <a:lnTo>
                  <a:pt x="4175" y="0"/>
                </a:lnTo>
                <a:moveTo>
                  <a:pt x="4291" y="0"/>
                </a:moveTo>
                <a:lnTo>
                  <a:pt x="4361" y="0"/>
                </a:lnTo>
                <a:lnTo>
                  <a:pt x="4361" y="24"/>
                </a:lnTo>
                <a:lnTo>
                  <a:pt x="4291" y="24"/>
                </a:lnTo>
                <a:lnTo>
                  <a:pt x="4291" y="0"/>
                </a:lnTo>
                <a:moveTo>
                  <a:pt x="4407" y="0"/>
                </a:moveTo>
                <a:lnTo>
                  <a:pt x="4477" y="0"/>
                </a:lnTo>
                <a:lnTo>
                  <a:pt x="4477" y="24"/>
                </a:lnTo>
                <a:lnTo>
                  <a:pt x="4407" y="24"/>
                </a:lnTo>
                <a:lnTo>
                  <a:pt x="4407" y="0"/>
                </a:lnTo>
                <a:moveTo>
                  <a:pt x="4523" y="0"/>
                </a:moveTo>
                <a:lnTo>
                  <a:pt x="4593" y="0"/>
                </a:lnTo>
                <a:lnTo>
                  <a:pt x="4593" y="24"/>
                </a:lnTo>
                <a:lnTo>
                  <a:pt x="4523" y="24"/>
                </a:lnTo>
                <a:lnTo>
                  <a:pt x="4523" y="0"/>
                </a:lnTo>
                <a:moveTo>
                  <a:pt x="4639" y="0"/>
                </a:moveTo>
                <a:lnTo>
                  <a:pt x="4708" y="0"/>
                </a:lnTo>
                <a:lnTo>
                  <a:pt x="4708" y="24"/>
                </a:lnTo>
                <a:lnTo>
                  <a:pt x="4639" y="24"/>
                </a:lnTo>
                <a:lnTo>
                  <a:pt x="4639" y="0"/>
                </a:lnTo>
                <a:moveTo>
                  <a:pt x="4755" y="0"/>
                </a:moveTo>
                <a:lnTo>
                  <a:pt x="4824" y="0"/>
                </a:lnTo>
                <a:lnTo>
                  <a:pt x="4824" y="24"/>
                </a:lnTo>
                <a:lnTo>
                  <a:pt x="4755" y="24"/>
                </a:lnTo>
                <a:lnTo>
                  <a:pt x="4755" y="0"/>
                </a:lnTo>
                <a:moveTo>
                  <a:pt x="4871" y="0"/>
                </a:moveTo>
                <a:lnTo>
                  <a:pt x="4940" y="0"/>
                </a:lnTo>
                <a:lnTo>
                  <a:pt x="4940" y="24"/>
                </a:lnTo>
                <a:lnTo>
                  <a:pt x="4871" y="24"/>
                </a:lnTo>
                <a:lnTo>
                  <a:pt x="4871" y="0"/>
                </a:lnTo>
                <a:moveTo>
                  <a:pt x="4987" y="0"/>
                </a:moveTo>
                <a:lnTo>
                  <a:pt x="5056" y="0"/>
                </a:lnTo>
                <a:lnTo>
                  <a:pt x="5056" y="24"/>
                </a:lnTo>
                <a:lnTo>
                  <a:pt x="4987" y="24"/>
                </a:lnTo>
                <a:lnTo>
                  <a:pt x="4987" y="0"/>
                </a:lnTo>
                <a:moveTo>
                  <a:pt x="5103" y="0"/>
                </a:moveTo>
                <a:lnTo>
                  <a:pt x="5172" y="0"/>
                </a:lnTo>
                <a:lnTo>
                  <a:pt x="5172" y="24"/>
                </a:lnTo>
                <a:lnTo>
                  <a:pt x="5103" y="24"/>
                </a:lnTo>
                <a:lnTo>
                  <a:pt x="5103" y="0"/>
                </a:lnTo>
                <a:moveTo>
                  <a:pt x="5219" y="0"/>
                </a:moveTo>
                <a:lnTo>
                  <a:pt x="5288" y="0"/>
                </a:lnTo>
                <a:lnTo>
                  <a:pt x="5288" y="24"/>
                </a:lnTo>
                <a:lnTo>
                  <a:pt x="5219" y="24"/>
                </a:lnTo>
                <a:lnTo>
                  <a:pt x="5219" y="0"/>
                </a:lnTo>
                <a:moveTo>
                  <a:pt x="5335" y="0"/>
                </a:moveTo>
                <a:lnTo>
                  <a:pt x="5404" y="0"/>
                </a:lnTo>
                <a:lnTo>
                  <a:pt x="5404" y="24"/>
                </a:lnTo>
                <a:lnTo>
                  <a:pt x="5335" y="24"/>
                </a:lnTo>
                <a:lnTo>
                  <a:pt x="5335" y="0"/>
                </a:lnTo>
                <a:moveTo>
                  <a:pt x="5451" y="0"/>
                </a:moveTo>
                <a:lnTo>
                  <a:pt x="5520" y="0"/>
                </a:lnTo>
                <a:lnTo>
                  <a:pt x="5520" y="24"/>
                </a:lnTo>
                <a:lnTo>
                  <a:pt x="5451" y="24"/>
                </a:lnTo>
                <a:lnTo>
                  <a:pt x="5451" y="0"/>
                </a:lnTo>
                <a:moveTo>
                  <a:pt x="5567" y="0"/>
                </a:moveTo>
                <a:lnTo>
                  <a:pt x="5636" y="0"/>
                </a:lnTo>
                <a:lnTo>
                  <a:pt x="5636" y="24"/>
                </a:lnTo>
                <a:lnTo>
                  <a:pt x="5567" y="24"/>
                </a:lnTo>
                <a:lnTo>
                  <a:pt x="5567" y="0"/>
                </a:lnTo>
                <a:moveTo>
                  <a:pt x="5682" y="0"/>
                </a:moveTo>
                <a:lnTo>
                  <a:pt x="5752" y="0"/>
                </a:lnTo>
                <a:lnTo>
                  <a:pt x="5752" y="24"/>
                </a:lnTo>
                <a:lnTo>
                  <a:pt x="5682" y="24"/>
                </a:lnTo>
                <a:lnTo>
                  <a:pt x="5682" y="0"/>
                </a:lnTo>
                <a:moveTo>
                  <a:pt x="5798" y="0"/>
                </a:moveTo>
                <a:lnTo>
                  <a:pt x="5868" y="0"/>
                </a:lnTo>
                <a:lnTo>
                  <a:pt x="5868" y="24"/>
                </a:lnTo>
                <a:lnTo>
                  <a:pt x="5798" y="24"/>
                </a:lnTo>
                <a:lnTo>
                  <a:pt x="5798" y="0"/>
                </a:lnTo>
                <a:moveTo>
                  <a:pt x="5914" y="0"/>
                </a:moveTo>
                <a:lnTo>
                  <a:pt x="5984" y="0"/>
                </a:lnTo>
                <a:lnTo>
                  <a:pt x="5984" y="24"/>
                </a:lnTo>
                <a:lnTo>
                  <a:pt x="5914" y="24"/>
                </a:lnTo>
                <a:lnTo>
                  <a:pt x="5914" y="0"/>
                </a:lnTo>
                <a:moveTo>
                  <a:pt x="6030" y="0"/>
                </a:moveTo>
                <a:lnTo>
                  <a:pt x="6100" y="0"/>
                </a:lnTo>
                <a:lnTo>
                  <a:pt x="6100" y="24"/>
                </a:lnTo>
                <a:lnTo>
                  <a:pt x="6030" y="24"/>
                </a:lnTo>
                <a:lnTo>
                  <a:pt x="6030" y="0"/>
                </a:lnTo>
                <a:moveTo>
                  <a:pt x="6146" y="0"/>
                </a:moveTo>
                <a:lnTo>
                  <a:pt x="6216" y="0"/>
                </a:lnTo>
                <a:lnTo>
                  <a:pt x="6216" y="24"/>
                </a:lnTo>
                <a:lnTo>
                  <a:pt x="6146" y="24"/>
                </a:lnTo>
                <a:lnTo>
                  <a:pt x="6146" y="0"/>
                </a:lnTo>
                <a:moveTo>
                  <a:pt x="6262" y="0"/>
                </a:moveTo>
                <a:lnTo>
                  <a:pt x="6332" y="0"/>
                </a:lnTo>
                <a:lnTo>
                  <a:pt x="6332" y="24"/>
                </a:lnTo>
                <a:lnTo>
                  <a:pt x="6262" y="24"/>
                </a:lnTo>
                <a:lnTo>
                  <a:pt x="6262" y="0"/>
                </a:lnTo>
                <a:moveTo>
                  <a:pt x="6378" y="0"/>
                </a:moveTo>
                <a:lnTo>
                  <a:pt x="6448" y="0"/>
                </a:lnTo>
                <a:lnTo>
                  <a:pt x="6448" y="24"/>
                </a:lnTo>
                <a:lnTo>
                  <a:pt x="6378" y="24"/>
                </a:lnTo>
                <a:lnTo>
                  <a:pt x="6378" y="0"/>
                </a:lnTo>
                <a:moveTo>
                  <a:pt x="6494" y="0"/>
                </a:moveTo>
                <a:lnTo>
                  <a:pt x="6564" y="0"/>
                </a:lnTo>
                <a:lnTo>
                  <a:pt x="6564" y="24"/>
                </a:lnTo>
                <a:lnTo>
                  <a:pt x="6494" y="24"/>
                </a:lnTo>
                <a:lnTo>
                  <a:pt x="6494" y="0"/>
                </a:lnTo>
                <a:moveTo>
                  <a:pt x="6610" y="0"/>
                </a:moveTo>
                <a:lnTo>
                  <a:pt x="6680" y="0"/>
                </a:lnTo>
                <a:lnTo>
                  <a:pt x="6680" y="24"/>
                </a:lnTo>
                <a:lnTo>
                  <a:pt x="6610" y="24"/>
                </a:lnTo>
                <a:lnTo>
                  <a:pt x="6610" y="0"/>
                </a:lnTo>
                <a:moveTo>
                  <a:pt x="6726" y="0"/>
                </a:moveTo>
                <a:lnTo>
                  <a:pt x="6796" y="0"/>
                </a:lnTo>
                <a:lnTo>
                  <a:pt x="6796" y="24"/>
                </a:lnTo>
                <a:lnTo>
                  <a:pt x="6726" y="24"/>
                </a:lnTo>
                <a:lnTo>
                  <a:pt x="6726" y="0"/>
                </a:lnTo>
                <a:moveTo>
                  <a:pt x="6842" y="0"/>
                </a:moveTo>
                <a:lnTo>
                  <a:pt x="6912" y="0"/>
                </a:lnTo>
                <a:lnTo>
                  <a:pt x="6912" y="24"/>
                </a:lnTo>
                <a:lnTo>
                  <a:pt x="6842" y="24"/>
                </a:lnTo>
                <a:lnTo>
                  <a:pt x="6842" y="0"/>
                </a:lnTo>
                <a:moveTo>
                  <a:pt x="6958" y="0"/>
                </a:moveTo>
                <a:lnTo>
                  <a:pt x="7028" y="0"/>
                </a:lnTo>
                <a:lnTo>
                  <a:pt x="7028" y="24"/>
                </a:lnTo>
                <a:lnTo>
                  <a:pt x="6958" y="24"/>
                </a:lnTo>
                <a:lnTo>
                  <a:pt x="6958" y="0"/>
                </a:lnTo>
                <a:moveTo>
                  <a:pt x="7074" y="0"/>
                </a:moveTo>
                <a:lnTo>
                  <a:pt x="7144" y="0"/>
                </a:lnTo>
                <a:lnTo>
                  <a:pt x="7144" y="24"/>
                </a:lnTo>
                <a:lnTo>
                  <a:pt x="7074" y="24"/>
                </a:lnTo>
                <a:lnTo>
                  <a:pt x="7074" y="0"/>
                </a:lnTo>
                <a:moveTo>
                  <a:pt x="7190" y="0"/>
                </a:moveTo>
                <a:lnTo>
                  <a:pt x="7260" y="0"/>
                </a:lnTo>
                <a:lnTo>
                  <a:pt x="7260" y="24"/>
                </a:lnTo>
                <a:lnTo>
                  <a:pt x="7190" y="24"/>
                </a:lnTo>
                <a:lnTo>
                  <a:pt x="7190" y="0"/>
                </a:lnTo>
                <a:moveTo>
                  <a:pt x="7306" y="0"/>
                </a:moveTo>
                <a:lnTo>
                  <a:pt x="7376" y="0"/>
                </a:lnTo>
                <a:lnTo>
                  <a:pt x="7376" y="24"/>
                </a:lnTo>
                <a:lnTo>
                  <a:pt x="7306" y="24"/>
                </a:lnTo>
                <a:lnTo>
                  <a:pt x="7306" y="0"/>
                </a:lnTo>
                <a:moveTo>
                  <a:pt x="7422" y="0"/>
                </a:moveTo>
                <a:lnTo>
                  <a:pt x="7492" y="0"/>
                </a:lnTo>
                <a:lnTo>
                  <a:pt x="7492" y="24"/>
                </a:lnTo>
                <a:lnTo>
                  <a:pt x="7422" y="24"/>
                </a:lnTo>
                <a:lnTo>
                  <a:pt x="7422" y="0"/>
                </a:lnTo>
                <a:moveTo>
                  <a:pt x="7538" y="0"/>
                </a:moveTo>
                <a:lnTo>
                  <a:pt x="7607" y="0"/>
                </a:lnTo>
                <a:lnTo>
                  <a:pt x="7607" y="24"/>
                </a:lnTo>
                <a:lnTo>
                  <a:pt x="7538" y="24"/>
                </a:lnTo>
                <a:lnTo>
                  <a:pt x="7538" y="0"/>
                </a:lnTo>
                <a:moveTo>
                  <a:pt x="7654" y="0"/>
                </a:moveTo>
                <a:lnTo>
                  <a:pt x="7723" y="0"/>
                </a:lnTo>
                <a:lnTo>
                  <a:pt x="7723" y="24"/>
                </a:lnTo>
                <a:lnTo>
                  <a:pt x="7654" y="24"/>
                </a:lnTo>
                <a:lnTo>
                  <a:pt x="7654" y="0"/>
                </a:lnTo>
                <a:moveTo>
                  <a:pt x="7770" y="0"/>
                </a:moveTo>
                <a:lnTo>
                  <a:pt x="7839" y="0"/>
                </a:lnTo>
                <a:lnTo>
                  <a:pt x="7839" y="24"/>
                </a:lnTo>
                <a:lnTo>
                  <a:pt x="7770" y="24"/>
                </a:lnTo>
                <a:lnTo>
                  <a:pt x="7770" y="0"/>
                </a:lnTo>
                <a:moveTo>
                  <a:pt x="7886" y="0"/>
                </a:moveTo>
                <a:lnTo>
                  <a:pt x="7955" y="0"/>
                </a:lnTo>
                <a:lnTo>
                  <a:pt x="7955" y="24"/>
                </a:lnTo>
                <a:lnTo>
                  <a:pt x="7886" y="24"/>
                </a:lnTo>
                <a:lnTo>
                  <a:pt x="7886" y="0"/>
                </a:lnTo>
                <a:moveTo>
                  <a:pt x="8002" y="0"/>
                </a:moveTo>
                <a:lnTo>
                  <a:pt x="8071" y="0"/>
                </a:lnTo>
                <a:lnTo>
                  <a:pt x="8071" y="24"/>
                </a:lnTo>
                <a:lnTo>
                  <a:pt x="8002" y="24"/>
                </a:lnTo>
                <a:lnTo>
                  <a:pt x="8002" y="0"/>
                </a:lnTo>
                <a:moveTo>
                  <a:pt x="8118" y="0"/>
                </a:moveTo>
                <a:lnTo>
                  <a:pt x="8187" y="0"/>
                </a:lnTo>
                <a:lnTo>
                  <a:pt x="8187" y="24"/>
                </a:lnTo>
                <a:lnTo>
                  <a:pt x="8118" y="24"/>
                </a:lnTo>
                <a:lnTo>
                  <a:pt x="8118" y="0"/>
                </a:lnTo>
                <a:moveTo>
                  <a:pt x="8234" y="0"/>
                </a:moveTo>
                <a:lnTo>
                  <a:pt x="8303" y="0"/>
                </a:lnTo>
                <a:lnTo>
                  <a:pt x="8303" y="24"/>
                </a:lnTo>
                <a:lnTo>
                  <a:pt x="8234" y="24"/>
                </a:lnTo>
                <a:lnTo>
                  <a:pt x="8234" y="0"/>
                </a:lnTo>
                <a:moveTo>
                  <a:pt x="8350" y="0"/>
                </a:moveTo>
                <a:lnTo>
                  <a:pt x="8419" y="0"/>
                </a:lnTo>
                <a:lnTo>
                  <a:pt x="8419" y="24"/>
                </a:lnTo>
                <a:lnTo>
                  <a:pt x="8350" y="24"/>
                </a:lnTo>
                <a:lnTo>
                  <a:pt x="8350" y="0"/>
                </a:lnTo>
                <a:moveTo>
                  <a:pt x="8466" y="0"/>
                </a:moveTo>
                <a:lnTo>
                  <a:pt x="8535" y="0"/>
                </a:lnTo>
                <a:lnTo>
                  <a:pt x="8535" y="24"/>
                </a:lnTo>
                <a:lnTo>
                  <a:pt x="8466" y="24"/>
                </a:lnTo>
                <a:lnTo>
                  <a:pt x="8466" y="0"/>
                </a:lnTo>
                <a:moveTo>
                  <a:pt x="8581" y="0"/>
                </a:moveTo>
                <a:lnTo>
                  <a:pt x="8651" y="0"/>
                </a:lnTo>
                <a:lnTo>
                  <a:pt x="8651" y="24"/>
                </a:lnTo>
                <a:lnTo>
                  <a:pt x="8581" y="24"/>
                </a:lnTo>
                <a:lnTo>
                  <a:pt x="8581" y="0"/>
                </a:lnTo>
                <a:moveTo>
                  <a:pt x="8697" y="0"/>
                </a:moveTo>
                <a:lnTo>
                  <a:pt x="8767" y="0"/>
                </a:lnTo>
                <a:lnTo>
                  <a:pt x="8767" y="24"/>
                </a:lnTo>
                <a:lnTo>
                  <a:pt x="8697" y="24"/>
                </a:lnTo>
                <a:lnTo>
                  <a:pt x="8697" y="0"/>
                </a:lnTo>
                <a:moveTo>
                  <a:pt x="8813" y="0"/>
                </a:moveTo>
                <a:lnTo>
                  <a:pt x="8883" y="0"/>
                </a:lnTo>
                <a:lnTo>
                  <a:pt x="8883" y="24"/>
                </a:lnTo>
                <a:lnTo>
                  <a:pt x="8813" y="24"/>
                </a:lnTo>
                <a:lnTo>
                  <a:pt x="8813" y="0"/>
                </a:lnTo>
                <a:moveTo>
                  <a:pt x="8929" y="0"/>
                </a:moveTo>
                <a:lnTo>
                  <a:pt x="8999" y="0"/>
                </a:lnTo>
                <a:lnTo>
                  <a:pt x="8999" y="24"/>
                </a:lnTo>
                <a:lnTo>
                  <a:pt x="8929" y="24"/>
                </a:lnTo>
                <a:lnTo>
                  <a:pt x="8929" y="0"/>
                </a:lnTo>
                <a:moveTo>
                  <a:pt x="9045" y="0"/>
                </a:moveTo>
                <a:lnTo>
                  <a:pt x="9115" y="0"/>
                </a:lnTo>
                <a:lnTo>
                  <a:pt x="9115" y="24"/>
                </a:lnTo>
                <a:lnTo>
                  <a:pt x="9045" y="24"/>
                </a:lnTo>
                <a:lnTo>
                  <a:pt x="9045" y="0"/>
                </a:lnTo>
                <a:moveTo>
                  <a:pt x="9161" y="0"/>
                </a:moveTo>
                <a:lnTo>
                  <a:pt x="9231" y="0"/>
                </a:lnTo>
                <a:lnTo>
                  <a:pt x="9231" y="24"/>
                </a:lnTo>
                <a:lnTo>
                  <a:pt x="9161" y="24"/>
                </a:lnTo>
                <a:lnTo>
                  <a:pt x="9161" y="0"/>
                </a:lnTo>
                <a:moveTo>
                  <a:pt x="9277" y="0"/>
                </a:moveTo>
                <a:lnTo>
                  <a:pt x="9347" y="0"/>
                </a:lnTo>
                <a:lnTo>
                  <a:pt x="9347" y="24"/>
                </a:lnTo>
                <a:lnTo>
                  <a:pt x="9277" y="24"/>
                </a:lnTo>
                <a:lnTo>
                  <a:pt x="9277" y="0"/>
                </a:lnTo>
                <a:moveTo>
                  <a:pt x="9393" y="0"/>
                </a:moveTo>
                <a:lnTo>
                  <a:pt x="9463" y="0"/>
                </a:lnTo>
                <a:lnTo>
                  <a:pt x="9463" y="24"/>
                </a:lnTo>
                <a:lnTo>
                  <a:pt x="9393" y="24"/>
                </a:lnTo>
                <a:lnTo>
                  <a:pt x="9393" y="0"/>
                </a:lnTo>
                <a:moveTo>
                  <a:pt x="9509" y="0"/>
                </a:moveTo>
                <a:lnTo>
                  <a:pt x="9579" y="0"/>
                </a:lnTo>
                <a:lnTo>
                  <a:pt x="9579" y="24"/>
                </a:lnTo>
                <a:lnTo>
                  <a:pt x="9509" y="24"/>
                </a:lnTo>
                <a:lnTo>
                  <a:pt x="9509" y="0"/>
                </a:lnTo>
                <a:moveTo>
                  <a:pt x="9625" y="0"/>
                </a:moveTo>
                <a:lnTo>
                  <a:pt x="9695" y="0"/>
                </a:lnTo>
                <a:lnTo>
                  <a:pt x="9695" y="24"/>
                </a:lnTo>
                <a:lnTo>
                  <a:pt x="9625" y="24"/>
                </a:lnTo>
                <a:lnTo>
                  <a:pt x="9625" y="0"/>
                </a:lnTo>
                <a:moveTo>
                  <a:pt x="9741" y="0"/>
                </a:moveTo>
                <a:lnTo>
                  <a:pt x="9811" y="0"/>
                </a:lnTo>
                <a:lnTo>
                  <a:pt x="9811" y="24"/>
                </a:lnTo>
                <a:lnTo>
                  <a:pt x="9741" y="24"/>
                </a:lnTo>
                <a:lnTo>
                  <a:pt x="9741" y="0"/>
                </a:lnTo>
                <a:moveTo>
                  <a:pt x="9857" y="0"/>
                </a:moveTo>
                <a:lnTo>
                  <a:pt x="9927" y="0"/>
                </a:lnTo>
                <a:lnTo>
                  <a:pt x="9927" y="24"/>
                </a:lnTo>
                <a:lnTo>
                  <a:pt x="9857" y="24"/>
                </a:lnTo>
                <a:lnTo>
                  <a:pt x="9857" y="0"/>
                </a:lnTo>
                <a:moveTo>
                  <a:pt x="9973" y="0"/>
                </a:moveTo>
                <a:lnTo>
                  <a:pt x="10043" y="0"/>
                </a:lnTo>
                <a:lnTo>
                  <a:pt x="10043" y="24"/>
                </a:lnTo>
                <a:lnTo>
                  <a:pt x="9973" y="24"/>
                </a:lnTo>
                <a:lnTo>
                  <a:pt x="9973" y="0"/>
                </a:lnTo>
                <a:moveTo>
                  <a:pt x="10089" y="0"/>
                </a:moveTo>
                <a:lnTo>
                  <a:pt x="10159" y="0"/>
                </a:lnTo>
                <a:lnTo>
                  <a:pt x="10159" y="24"/>
                </a:lnTo>
                <a:lnTo>
                  <a:pt x="10089" y="24"/>
                </a:lnTo>
                <a:lnTo>
                  <a:pt x="10089" y="0"/>
                </a:lnTo>
                <a:moveTo>
                  <a:pt x="10205" y="0"/>
                </a:moveTo>
                <a:lnTo>
                  <a:pt x="10275" y="0"/>
                </a:lnTo>
                <a:lnTo>
                  <a:pt x="10275" y="24"/>
                </a:lnTo>
                <a:lnTo>
                  <a:pt x="10205" y="24"/>
                </a:lnTo>
                <a:lnTo>
                  <a:pt x="10205" y="0"/>
                </a:lnTo>
                <a:moveTo>
                  <a:pt x="10321" y="0"/>
                </a:moveTo>
                <a:lnTo>
                  <a:pt x="10391" y="0"/>
                </a:lnTo>
                <a:lnTo>
                  <a:pt x="10391" y="24"/>
                </a:lnTo>
                <a:lnTo>
                  <a:pt x="10321" y="24"/>
                </a:lnTo>
                <a:lnTo>
                  <a:pt x="10321" y="0"/>
                </a:lnTo>
                <a:moveTo>
                  <a:pt x="10437" y="0"/>
                </a:moveTo>
                <a:lnTo>
                  <a:pt x="10506" y="0"/>
                </a:lnTo>
                <a:lnTo>
                  <a:pt x="10506" y="24"/>
                </a:lnTo>
                <a:lnTo>
                  <a:pt x="10437" y="24"/>
                </a:lnTo>
                <a:lnTo>
                  <a:pt x="10437" y="0"/>
                </a:lnTo>
                <a:moveTo>
                  <a:pt x="10553" y="0"/>
                </a:moveTo>
                <a:lnTo>
                  <a:pt x="10622" y="0"/>
                </a:lnTo>
                <a:lnTo>
                  <a:pt x="10622" y="24"/>
                </a:lnTo>
                <a:lnTo>
                  <a:pt x="10553" y="24"/>
                </a:lnTo>
                <a:lnTo>
                  <a:pt x="10553" y="0"/>
                </a:lnTo>
                <a:moveTo>
                  <a:pt x="10669" y="0"/>
                </a:moveTo>
                <a:lnTo>
                  <a:pt x="10739" y="0"/>
                </a:lnTo>
                <a:lnTo>
                  <a:pt x="10739" y="24"/>
                </a:lnTo>
                <a:lnTo>
                  <a:pt x="10669" y="24"/>
                </a:lnTo>
                <a:lnTo>
                  <a:pt x="10669" y="0"/>
                </a:lnTo>
                <a:moveTo>
                  <a:pt x="10786" y="0"/>
                </a:moveTo>
                <a:lnTo>
                  <a:pt x="10855" y="0"/>
                </a:lnTo>
                <a:lnTo>
                  <a:pt x="10855" y="24"/>
                </a:lnTo>
                <a:lnTo>
                  <a:pt x="10786" y="24"/>
                </a:lnTo>
                <a:lnTo>
                  <a:pt x="10786" y="0"/>
                </a:lnTo>
                <a:moveTo>
                  <a:pt x="10902" y="0"/>
                </a:moveTo>
                <a:lnTo>
                  <a:pt x="10971" y="0"/>
                </a:lnTo>
                <a:lnTo>
                  <a:pt x="10971" y="24"/>
                </a:lnTo>
                <a:lnTo>
                  <a:pt x="10902" y="24"/>
                </a:lnTo>
                <a:lnTo>
                  <a:pt x="10902" y="0"/>
                </a:lnTo>
                <a:moveTo>
                  <a:pt x="11018" y="0"/>
                </a:moveTo>
                <a:lnTo>
                  <a:pt x="11087" y="0"/>
                </a:lnTo>
                <a:lnTo>
                  <a:pt x="11087" y="24"/>
                </a:lnTo>
                <a:lnTo>
                  <a:pt x="11018" y="24"/>
                </a:lnTo>
                <a:lnTo>
                  <a:pt x="11018" y="0"/>
                </a:lnTo>
                <a:moveTo>
                  <a:pt x="11134" y="0"/>
                </a:moveTo>
                <a:lnTo>
                  <a:pt x="11203" y="0"/>
                </a:lnTo>
                <a:lnTo>
                  <a:pt x="11203" y="24"/>
                </a:lnTo>
                <a:lnTo>
                  <a:pt x="11134" y="24"/>
                </a:lnTo>
                <a:lnTo>
                  <a:pt x="11134" y="0"/>
                </a:lnTo>
                <a:moveTo>
                  <a:pt x="11250" y="0"/>
                </a:moveTo>
                <a:lnTo>
                  <a:pt x="11319" y="0"/>
                </a:lnTo>
                <a:lnTo>
                  <a:pt x="11319" y="24"/>
                </a:lnTo>
                <a:lnTo>
                  <a:pt x="11250" y="24"/>
                </a:lnTo>
                <a:lnTo>
                  <a:pt x="11250" y="0"/>
                </a:lnTo>
                <a:moveTo>
                  <a:pt x="11366" y="0"/>
                </a:moveTo>
                <a:lnTo>
                  <a:pt x="11435" y="0"/>
                </a:lnTo>
                <a:lnTo>
                  <a:pt x="11435" y="24"/>
                </a:lnTo>
                <a:lnTo>
                  <a:pt x="11366" y="24"/>
                </a:lnTo>
                <a:lnTo>
                  <a:pt x="11366" y="0"/>
                </a:lnTo>
                <a:moveTo>
                  <a:pt x="11481" y="0"/>
                </a:moveTo>
                <a:lnTo>
                  <a:pt x="11551" y="0"/>
                </a:lnTo>
                <a:lnTo>
                  <a:pt x="11551" y="24"/>
                </a:lnTo>
                <a:lnTo>
                  <a:pt x="11481" y="24"/>
                </a:lnTo>
                <a:lnTo>
                  <a:pt x="11481" y="0"/>
                </a:lnTo>
                <a:moveTo>
                  <a:pt x="11597" y="0"/>
                </a:moveTo>
                <a:lnTo>
                  <a:pt x="11667" y="0"/>
                </a:lnTo>
                <a:lnTo>
                  <a:pt x="11667" y="24"/>
                </a:lnTo>
                <a:lnTo>
                  <a:pt x="11597" y="24"/>
                </a:lnTo>
                <a:lnTo>
                  <a:pt x="11597" y="0"/>
                </a:lnTo>
                <a:moveTo>
                  <a:pt x="11713" y="0"/>
                </a:moveTo>
                <a:lnTo>
                  <a:pt x="11783" y="0"/>
                </a:lnTo>
                <a:lnTo>
                  <a:pt x="11783" y="24"/>
                </a:lnTo>
                <a:lnTo>
                  <a:pt x="11713" y="24"/>
                </a:lnTo>
                <a:lnTo>
                  <a:pt x="11713" y="0"/>
                </a:lnTo>
                <a:moveTo>
                  <a:pt x="11829" y="0"/>
                </a:moveTo>
                <a:lnTo>
                  <a:pt x="11899" y="0"/>
                </a:lnTo>
                <a:lnTo>
                  <a:pt x="11899" y="24"/>
                </a:lnTo>
                <a:lnTo>
                  <a:pt x="11829" y="24"/>
                </a:lnTo>
                <a:lnTo>
                  <a:pt x="11829" y="0"/>
                </a:lnTo>
                <a:moveTo>
                  <a:pt x="11945" y="0"/>
                </a:moveTo>
                <a:lnTo>
                  <a:pt x="12015" y="0"/>
                </a:lnTo>
                <a:lnTo>
                  <a:pt x="12015" y="24"/>
                </a:lnTo>
                <a:lnTo>
                  <a:pt x="11945" y="24"/>
                </a:lnTo>
                <a:lnTo>
                  <a:pt x="11945" y="0"/>
                </a:lnTo>
                <a:moveTo>
                  <a:pt x="12061" y="0"/>
                </a:moveTo>
                <a:lnTo>
                  <a:pt x="12131" y="0"/>
                </a:lnTo>
                <a:lnTo>
                  <a:pt x="12131" y="24"/>
                </a:lnTo>
                <a:lnTo>
                  <a:pt x="12061" y="24"/>
                </a:lnTo>
                <a:lnTo>
                  <a:pt x="12061" y="0"/>
                </a:lnTo>
                <a:moveTo>
                  <a:pt x="12177" y="0"/>
                </a:moveTo>
                <a:lnTo>
                  <a:pt x="12247" y="0"/>
                </a:lnTo>
                <a:lnTo>
                  <a:pt x="12247" y="24"/>
                </a:lnTo>
                <a:lnTo>
                  <a:pt x="12177" y="24"/>
                </a:lnTo>
                <a:lnTo>
                  <a:pt x="12177" y="0"/>
                </a:lnTo>
                <a:moveTo>
                  <a:pt x="12293" y="0"/>
                </a:moveTo>
                <a:lnTo>
                  <a:pt x="12363" y="0"/>
                </a:lnTo>
                <a:lnTo>
                  <a:pt x="12363" y="24"/>
                </a:lnTo>
                <a:lnTo>
                  <a:pt x="12293" y="24"/>
                </a:lnTo>
                <a:lnTo>
                  <a:pt x="12293" y="0"/>
                </a:lnTo>
                <a:moveTo>
                  <a:pt x="12409" y="0"/>
                </a:moveTo>
                <a:lnTo>
                  <a:pt x="12479" y="0"/>
                </a:lnTo>
                <a:lnTo>
                  <a:pt x="12479" y="24"/>
                </a:lnTo>
                <a:lnTo>
                  <a:pt x="12409" y="24"/>
                </a:lnTo>
                <a:lnTo>
                  <a:pt x="12409" y="0"/>
                </a:lnTo>
                <a:moveTo>
                  <a:pt x="12525" y="0"/>
                </a:moveTo>
                <a:lnTo>
                  <a:pt x="12595" y="0"/>
                </a:lnTo>
                <a:lnTo>
                  <a:pt x="12595" y="24"/>
                </a:lnTo>
                <a:lnTo>
                  <a:pt x="12525" y="24"/>
                </a:lnTo>
                <a:lnTo>
                  <a:pt x="12525" y="0"/>
                </a:lnTo>
                <a:moveTo>
                  <a:pt x="12641" y="0"/>
                </a:moveTo>
                <a:lnTo>
                  <a:pt x="12711" y="0"/>
                </a:lnTo>
                <a:lnTo>
                  <a:pt x="12711" y="24"/>
                </a:lnTo>
                <a:lnTo>
                  <a:pt x="12641" y="24"/>
                </a:lnTo>
                <a:lnTo>
                  <a:pt x="12641" y="0"/>
                </a:lnTo>
                <a:moveTo>
                  <a:pt x="12757" y="0"/>
                </a:moveTo>
                <a:lnTo>
                  <a:pt x="12827" y="0"/>
                </a:lnTo>
                <a:lnTo>
                  <a:pt x="12827" y="24"/>
                </a:lnTo>
                <a:lnTo>
                  <a:pt x="12757" y="24"/>
                </a:lnTo>
                <a:lnTo>
                  <a:pt x="12757" y="0"/>
                </a:lnTo>
                <a:moveTo>
                  <a:pt x="12873" y="0"/>
                </a:moveTo>
                <a:lnTo>
                  <a:pt x="12943" y="0"/>
                </a:lnTo>
                <a:lnTo>
                  <a:pt x="12943" y="24"/>
                </a:lnTo>
                <a:lnTo>
                  <a:pt x="12873" y="24"/>
                </a:lnTo>
                <a:lnTo>
                  <a:pt x="12873" y="0"/>
                </a:lnTo>
                <a:moveTo>
                  <a:pt x="12989" y="0"/>
                </a:moveTo>
                <a:lnTo>
                  <a:pt x="13059" y="0"/>
                </a:lnTo>
                <a:lnTo>
                  <a:pt x="13059" y="24"/>
                </a:lnTo>
                <a:lnTo>
                  <a:pt x="12989" y="24"/>
                </a:lnTo>
                <a:lnTo>
                  <a:pt x="12989" y="0"/>
                </a:lnTo>
                <a:moveTo>
                  <a:pt x="13105" y="0"/>
                </a:moveTo>
                <a:lnTo>
                  <a:pt x="13175" y="0"/>
                </a:lnTo>
                <a:lnTo>
                  <a:pt x="13175" y="24"/>
                </a:lnTo>
                <a:lnTo>
                  <a:pt x="13105" y="24"/>
                </a:lnTo>
                <a:lnTo>
                  <a:pt x="13105" y="0"/>
                </a:lnTo>
                <a:moveTo>
                  <a:pt x="13221" y="0"/>
                </a:moveTo>
                <a:lnTo>
                  <a:pt x="13291" y="0"/>
                </a:lnTo>
                <a:lnTo>
                  <a:pt x="13291" y="24"/>
                </a:lnTo>
                <a:lnTo>
                  <a:pt x="13221" y="24"/>
                </a:lnTo>
                <a:lnTo>
                  <a:pt x="13221" y="0"/>
                </a:lnTo>
                <a:moveTo>
                  <a:pt x="13337" y="0"/>
                </a:moveTo>
                <a:lnTo>
                  <a:pt x="13406" y="0"/>
                </a:lnTo>
                <a:lnTo>
                  <a:pt x="13406" y="24"/>
                </a:lnTo>
                <a:lnTo>
                  <a:pt x="13337" y="24"/>
                </a:lnTo>
                <a:lnTo>
                  <a:pt x="13337" y="0"/>
                </a:lnTo>
                <a:moveTo>
                  <a:pt x="13453" y="0"/>
                </a:moveTo>
                <a:lnTo>
                  <a:pt x="13522" y="0"/>
                </a:lnTo>
                <a:lnTo>
                  <a:pt x="13522" y="24"/>
                </a:lnTo>
                <a:lnTo>
                  <a:pt x="13453" y="24"/>
                </a:lnTo>
                <a:lnTo>
                  <a:pt x="13453" y="0"/>
                </a:lnTo>
                <a:moveTo>
                  <a:pt x="13569" y="0"/>
                </a:moveTo>
                <a:lnTo>
                  <a:pt x="13638" y="0"/>
                </a:lnTo>
                <a:lnTo>
                  <a:pt x="13638" y="24"/>
                </a:lnTo>
                <a:lnTo>
                  <a:pt x="13569" y="24"/>
                </a:lnTo>
                <a:lnTo>
                  <a:pt x="13569" y="0"/>
                </a:lnTo>
                <a:moveTo>
                  <a:pt x="13685" y="0"/>
                </a:moveTo>
                <a:lnTo>
                  <a:pt x="13754" y="0"/>
                </a:lnTo>
                <a:lnTo>
                  <a:pt x="13754" y="24"/>
                </a:lnTo>
                <a:lnTo>
                  <a:pt x="13685" y="24"/>
                </a:lnTo>
                <a:lnTo>
                  <a:pt x="13685" y="0"/>
                </a:lnTo>
                <a:moveTo>
                  <a:pt x="13801" y="0"/>
                </a:moveTo>
                <a:lnTo>
                  <a:pt x="13870" y="0"/>
                </a:lnTo>
                <a:lnTo>
                  <a:pt x="13870" y="24"/>
                </a:lnTo>
                <a:lnTo>
                  <a:pt x="13801" y="24"/>
                </a:lnTo>
                <a:lnTo>
                  <a:pt x="13801" y="0"/>
                </a:lnTo>
                <a:moveTo>
                  <a:pt x="13917" y="0"/>
                </a:moveTo>
                <a:lnTo>
                  <a:pt x="13986" y="0"/>
                </a:lnTo>
                <a:lnTo>
                  <a:pt x="13986" y="24"/>
                </a:lnTo>
                <a:lnTo>
                  <a:pt x="13917" y="24"/>
                </a:lnTo>
                <a:lnTo>
                  <a:pt x="13917" y="0"/>
                </a:lnTo>
                <a:moveTo>
                  <a:pt x="14033" y="0"/>
                </a:moveTo>
                <a:lnTo>
                  <a:pt x="14102" y="0"/>
                </a:lnTo>
                <a:lnTo>
                  <a:pt x="14102" y="24"/>
                </a:lnTo>
                <a:lnTo>
                  <a:pt x="14033" y="24"/>
                </a:lnTo>
                <a:lnTo>
                  <a:pt x="14033" y="0"/>
                </a:lnTo>
                <a:moveTo>
                  <a:pt x="14149" y="0"/>
                </a:moveTo>
                <a:lnTo>
                  <a:pt x="14218" y="0"/>
                </a:lnTo>
                <a:lnTo>
                  <a:pt x="14218" y="24"/>
                </a:lnTo>
                <a:lnTo>
                  <a:pt x="14149" y="24"/>
                </a:lnTo>
                <a:lnTo>
                  <a:pt x="14149" y="0"/>
                </a:lnTo>
                <a:moveTo>
                  <a:pt x="14265" y="0"/>
                </a:moveTo>
                <a:lnTo>
                  <a:pt x="14334" y="0"/>
                </a:lnTo>
                <a:lnTo>
                  <a:pt x="14334" y="24"/>
                </a:lnTo>
                <a:lnTo>
                  <a:pt x="14265" y="24"/>
                </a:lnTo>
                <a:lnTo>
                  <a:pt x="14265" y="0"/>
                </a:lnTo>
                <a:moveTo>
                  <a:pt x="14380" y="0"/>
                </a:moveTo>
                <a:lnTo>
                  <a:pt x="14450" y="0"/>
                </a:lnTo>
                <a:lnTo>
                  <a:pt x="14450" y="24"/>
                </a:lnTo>
                <a:lnTo>
                  <a:pt x="14380" y="24"/>
                </a:lnTo>
                <a:lnTo>
                  <a:pt x="14380" y="0"/>
                </a:lnTo>
                <a:moveTo>
                  <a:pt x="14496" y="0"/>
                </a:moveTo>
                <a:lnTo>
                  <a:pt x="14566" y="0"/>
                </a:lnTo>
                <a:lnTo>
                  <a:pt x="14566" y="24"/>
                </a:lnTo>
                <a:lnTo>
                  <a:pt x="14496" y="24"/>
                </a:lnTo>
                <a:lnTo>
                  <a:pt x="14496" y="0"/>
                </a:lnTo>
                <a:moveTo>
                  <a:pt x="14612" y="0"/>
                </a:moveTo>
                <a:lnTo>
                  <a:pt x="14682" y="0"/>
                </a:lnTo>
                <a:lnTo>
                  <a:pt x="14682" y="24"/>
                </a:lnTo>
                <a:lnTo>
                  <a:pt x="14612" y="24"/>
                </a:lnTo>
                <a:lnTo>
                  <a:pt x="14612" y="0"/>
                </a:lnTo>
                <a:moveTo>
                  <a:pt x="14728" y="0"/>
                </a:moveTo>
                <a:lnTo>
                  <a:pt x="14798" y="0"/>
                </a:lnTo>
                <a:lnTo>
                  <a:pt x="14798" y="24"/>
                </a:lnTo>
                <a:lnTo>
                  <a:pt x="14728" y="24"/>
                </a:lnTo>
                <a:lnTo>
                  <a:pt x="14728" y="0"/>
                </a:lnTo>
                <a:moveTo>
                  <a:pt x="14844" y="0"/>
                </a:moveTo>
                <a:lnTo>
                  <a:pt x="14914" y="0"/>
                </a:lnTo>
                <a:lnTo>
                  <a:pt x="14914" y="24"/>
                </a:lnTo>
                <a:lnTo>
                  <a:pt x="14844" y="24"/>
                </a:lnTo>
                <a:lnTo>
                  <a:pt x="14844" y="0"/>
                </a:lnTo>
                <a:moveTo>
                  <a:pt x="14960" y="0"/>
                </a:moveTo>
                <a:lnTo>
                  <a:pt x="15030" y="0"/>
                </a:lnTo>
                <a:lnTo>
                  <a:pt x="15030" y="24"/>
                </a:lnTo>
                <a:lnTo>
                  <a:pt x="14960" y="24"/>
                </a:lnTo>
                <a:lnTo>
                  <a:pt x="14960" y="0"/>
                </a:lnTo>
                <a:moveTo>
                  <a:pt x="15076" y="0"/>
                </a:moveTo>
                <a:lnTo>
                  <a:pt x="15146" y="0"/>
                </a:lnTo>
                <a:lnTo>
                  <a:pt x="15146" y="24"/>
                </a:lnTo>
                <a:lnTo>
                  <a:pt x="15076" y="24"/>
                </a:lnTo>
                <a:lnTo>
                  <a:pt x="15076" y="0"/>
                </a:lnTo>
                <a:moveTo>
                  <a:pt x="15192" y="0"/>
                </a:moveTo>
                <a:lnTo>
                  <a:pt x="15262" y="0"/>
                </a:lnTo>
                <a:lnTo>
                  <a:pt x="15262" y="24"/>
                </a:lnTo>
                <a:lnTo>
                  <a:pt x="15192" y="24"/>
                </a:lnTo>
                <a:lnTo>
                  <a:pt x="15192" y="0"/>
                </a:lnTo>
                <a:moveTo>
                  <a:pt x="15308" y="0"/>
                </a:moveTo>
                <a:lnTo>
                  <a:pt x="15378" y="0"/>
                </a:lnTo>
                <a:lnTo>
                  <a:pt x="15378" y="24"/>
                </a:lnTo>
                <a:lnTo>
                  <a:pt x="15308" y="24"/>
                </a:lnTo>
                <a:lnTo>
                  <a:pt x="15308" y="0"/>
                </a:lnTo>
                <a:moveTo>
                  <a:pt x="15424" y="0"/>
                </a:moveTo>
                <a:lnTo>
                  <a:pt x="15494" y="0"/>
                </a:lnTo>
                <a:lnTo>
                  <a:pt x="15494" y="24"/>
                </a:lnTo>
                <a:lnTo>
                  <a:pt x="15424" y="24"/>
                </a:lnTo>
                <a:lnTo>
                  <a:pt x="15424" y="0"/>
                </a:lnTo>
                <a:moveTo>
                  <a:pt x="15540" y="0"/>
                </a:moveTo>
                <a:lnTo>
                  <a:pt x="15610" y="0"/>
                </a:lnTo>
                <a:lnTo>
                  <a:pt x="15610" y="24"/>
                </a:lnTo>
                <a:lnTo>
                  <a:pt x="15540" y="24"/>
                </a:lnTo>
                <a:lnTo>
                  <a:pt x="15540" y="0"/>
                </a:lnTo>
                <a:moveTo>
                  <a:pt x="15656" y="0"/>
                </a:moveTo>
                <a:lnTo>
                  <a:pt x="15726" y="0"/>
                </a:lnTo>
                <a:lnTo>
                  <a:pt x="15726" y="24"/>
                </a:lnTo>
                <a:lnTo>
                  <a:pt x="15656" y="24"/>
                </a:lnTo>
                <a:lnTo>
                  <a:pt x="15656" y="0"/>
                </a:lnTo>
                <a:moveTo>
                  <a:pt x="15772" y="0"/>
                </a:moveTo>
                <a:lnTo>
                  <a:pt x="15842" y="0"/>
                </a:lnTo>
                <a:lnTo>
                  <a:pt x="15842" y="24"/>
                </a:lnTo>
                <a:lnTo>
                  <a:pt x="15772" y="24"/>
                </a:lnTo>
                <a:lnTo>
                  <a:pt x="15772" y="0"/>
                </a:lnTo>
                <a:moveTo>
                  <a:pt x="15888" y="0"/>
                </a:moveTo>
                <a:lnTo>
                  <a:pt x="15958" y="0"/>
                </a:lnTo>
                <a:lnTo>
                  <a:pt x="15958" y="24"/>
                </a:lnTo>
                <a:lnTo>
                  <a:pt x="15888" y="24"/>
                </a:lnTo>
                <a:lnTo>
                  <a:pt x="15888" y="0"/>
                </a:lnTo>
                <a:moveTo>
                  <a:pt x="16004" y="0"/>
                </a:moveTo>
                <a:lnTo>
                  <a:pt x="16074" y="0"/>
                </a:lnTo>
                <a:lnTo>
                  <a:pt x="16074" y="24"/>
                </a:lnTo>
                <a:lnTo>
                  <a:pt x="16004" y="24"/>
                </a:lnTo>
                <a:lnTo>
                  <a:pt x="16004" y="0"/>
                </a:lnTo>
                <a:moveTo>
                  <a:pt x="16120" y="0"/>
                </a:moveTo>
                <a:lnTo>
                  <a:pt x="16190" y="0"/>
                </a:lnTo>
                <a:lnTo>
                  <a:pt x="16190" y="24"/>
                </a:lnTo>
                <a:lnTo>
                  <a:pt x="16120" y="24"/>
                </a:lnTo>
                <a:lnTo>
                  <a:pt x="16120" y="0"/>
                </a:lnTo>
                <a:moveTo>
                  <a:pt x="16236" y="0"/>
                </a:moveTo>
                <a:lnTo>
                  <a:pt x="16305" y="0"/>
                </a:lnTo>
                <a:lnTo>
                  <a:pt x="16305" y="24"/>
                </a:lnTo>
                <a:lnTo>
                  <a:pt x="16236" y="24"/>
                </a:lnTo>
                <a:lnTo>
                  <a:pt x="16236" y="0"/>
                </a:lnTo>
                <a:moveTo>
                  <a:pt x="16352" y="0"/>
                </a:moveTo>
                <a:lnTo>
                  <a:pt x="16421" y="0"/>
                </a:lnTo>
                <a:lnTo>
                  <a:pt x="16421" y="24"/>
                </a:lnTo>
                <a:lnTo>
                  <a:pt x="16352" y="24"/>
                </a:lnTo>
                <a:lnTo>
                  <a:pt x="16352" y="0"/>
                </a:lnTo>
                <a:moveTo>
                  <a:pt x="16468" y="0"/>
                </a:moveTo>
                <a:lnTo>
                  <a:pt x="16537" y="0"/>
                </a:lnTo>
                <a:lnTo>
                  <a:pt x="16537" y="24"/>
                </a:lnTo>
                <a:lnTo>
                  <a:pt x="16468" y="24"/>
                </a:lnTo>
                <a:lnTo>
                  <a:pt x="16468" y="0"/>
                </a:lnTo>
                <a:moveTo>
                  <a:pt x="16584" y="0"/>
                </a:moveTo>
                <a:lnTo>
                  <a:pt x="16653" y="0"/>
                </a:lnTo>
                <a:lnTo>
                  <a:pt x="16653" y="24"/>
                </a:lnTo>
                <a:lnTo>
                  <a:pt x="16584" y="24"/>
                </a:lnTo>
                <a:lnTo>
                  <a:pt x="16584" y="0"/>
                </a:lnTo>
                <a:moveTo>
                  <a:pt x="16700" y="0"/>
                </a:moveTo>
                <a:lnTo>
                  <a:pt x="16769" y="0"/>
                </a:lnTo>
                <a:lnTo>
                  <a:pt x="16769" y="24"/>
                </a:lnTo>
                <a:lnTo>
                  <a:pt x="16700" y="24"/>
                </a:lnTo>
                <a:lnTo>
                  <a:pt x="16700" y="0"/>
                </a:lnTo>
                <a:moveTo>
                  <a:pt x="16816" y="0"/>
                </a:moveTo>
                <a:lnTo>
                  <a:pt x="16885" y="0"/>
                </a:lnTo>
                <a:lnTo>
                  <a:pt x="16885" y="24"/>
                </a:lnTo>
                <a:lnTo>
                  <a:pt x="16816" y="24"/>
                </a:lnTo>
                <a:lnTo>
                  <a:pt x="16816" y="0"/>
                </a:lnTo>
                <a:moveTo>
                  <a:pt x="16932" y="0"/>
                </a:moveTo>
                <a:lnTo>
                  <a:pt x="17001" y="0"/>
                </a:lnTo>
                <a:lnTo>
                  <a:pt x="17001" y="24"/>
                </a:lnTo>
                <a:lnTo>
                  <a:pt x="16932" y="24"/>
                </a:lnTo>
                <a:lnTo>
                  <a:pt x="16932" y="0"/>
                </a:lnTo>
                <a:moveTo>
                  <a:pt x="17048" y="0"/>
                </a:moveTo>
                <a:lnTo>
                  <a:pt x="17117" y="0"/>
                </a:lnTo>
                <a:lnTo>
                  <a:pt x="17117" y="24"/>
                </a:lnTo>
                <a:lnTo>
                  <a:pt x="17048" y="24"/>
                </a:lnTo>
                <a:lnTo>
                  <a:pt x="17048" y="0"/>
                </a:lnTo>
                <a:moveTo>
                  <a:pt x="17164" y="0"/>
                </a:moveTo>
                <a:lnTo>
                  <a:pt x="17233" y="0"/>
                </a:lnTo>
                <a:lnTo>
                  <a:pt x="17233" y="24"/>
                </a:lnTo>
                <a:lnTo>
                  <a:pt x="17164" y="24"/>
                </a:lnTo>
                <a:lnTo>
                  <a:pt x="17164" y="0"/>
                </a:lnTo>
                <a:moveTo>
                  <a:pt x="17279" y="0"/>
                </a:moveTo>
                <a:lnTo>
                  <a:pt x="17349" y="0"/>
                </a:lnTo>
                <a:lnTo>
                  <a:pt x="17349" y="24"/>
                </a:lnTo>
                <a:lnTo>
                  <a:pt x="17279" y="24"/>
                </a:lnTo>
                <a:lnTo>
                  <a:pt x="17279" y="0"/>
                </a:lnTo>
                <a:moveTo>
                  <a:pt x="17395" y="0"/>
                </a:moveTo>
                <a:lnTo>
                  <a:pt x="17465" y="0"/>
                </a:lnTo>
                <a:lnTo>
                  <a:pt x="17465" y="24"/>
                </a:lnTo>
                <a:lnTo>
                  <a:pt x="17395" y="24"/>
                </a:lnTo>
                <a:lnTo>
                  <a:pt x="17395" y="0"/>
                </a:lnTo>
                <a:moveTo>
                  <a:pt x="17511" y="0"/>
                </a:moveTo>
                <a:lnTo>
                  <a:pt x="17581" y="0"/>
                </a:lnTo>
                <a:lnTo>
                  <a:pt x="17581" y="24"/>
                </a:lnTo>
                <a:lnTo>
                  <a:pt x="17511" y="24"/>
                </a:lnTo>
                <a:lnTo>
                  <a:pt x="17511" y="0"/>
                </a:lnTo>
                <a:moveTo>
                  <a:pt x="17627" y="0"/>
                </a:moveTo>
                <a:lnTo>
                  <a:pt x="17697" y="0"/>
                </a:lnTo>
                <a:lnTo>
                  <a:pt x="17697" y="24"/>
                </a:lnTo>
                <a:lnTo>
                  <a:pt x="17627" y="24"/>
                </a:lnTo>
                <a:lnTo>
                  <a:pt x="17627" y="0"/>
                </a:lnTo>
                <a:moveTo>
                  <a:pt x="17743" y="0"/>
                </a:moveTo>
                <a:lnTo>
                  <a:pt x="17813" y="0"/>
                </a:lnTo>
                <a:lnTo>
                  <a:pt x="17813" y="24"/>
                </a:lnTo>
                <a:lnTo>
                  <a:pt x="17743" y="24"/>
                </a:lnTo>
                <a:lnTo>
                  <a:pt x="17743" y="0"/>
                </a:lnTo>
                <a:moveTo>
                  <a:pt x="17859" y="0"/>
                </a:moveTo>
                <a:lnTo>
                  <a:pt x="17929" y="0"/>
                </a:lnTo>
                <a:lnTo>
                  <a:pt x="17929" y="24"/>
                </a:lnTo>
                <a:lnTo>
                  <a:pt x="17859" y="24"/>
                </a:lnTo>
                <a:lnTo>
                  <a:pt x="17859" y="0"/>
                </a:lnTo>
                <a:moveTo>
                  <a:pt x="17975" y="0"/>
                </a:moveTo>
                <a:lnTo>
                  <a:pt x="18045" y="0"/>
                </a:lnTo>
                <a:lnTo>
                  <a:pt x="18045" y="24"/>
                </a:lnTo>
                <a:lnTo>
                  <a:pt x="17975" y="24"/>
                </a:lnTo>
                <a:lnTo>
                  <a:pt x="17975" y="0"/>
                </a:lnTo>
                <a:moveTo>
                  <a:pt x="18091" y="0"/>
                </a:moveTo>
                <a:lnTo>
                  <a:pt x="18161" y="0"/>
                </a:lnTo>
                <a:lnTo>
                  <a:pt x="18161" y="24"/>
                </a:lnTo>
                <a:lnTo>
                  <a:pt x="18091" y="24"/>
                </a:lnTo>
                <a:lnTo>
                  <a:pt x="18091" y="0"/>
                </a:lnTo>
                <a:moveTo>
                  <a:pt x="18207" y="0"/>
                </a:moveTo>
                <a:lnTo>
                  <a:pt x="18277" y="0"/>
                </a:lnTo>
                <a:lnTo>
                  <a:pt x="18277" y="24"/>
                </a:lnTo>
                <a:lnTo>
                  <a:pt x="18207" y="24"/>
                </a:lnTo>
                <a:lnTo>
                  <a:pt x="18207" y="0"/>
                </a:lnTo>
                <a:moveTo>
                  <a:pt x="18323" y="0"/>
                </a:moveTo>
                <a:lnTo>
                  <a:pt x="18393" y="0"/>
                </a:lnTo>
                <a:lnTo>
                  <a:pt x="18393" y="24"/>
                </a:lnTo>
                <a:lnTo>
                  <a:pt x="18323" y="24"/>
                </a:lnTo>
                <a:lnTo>
                  <a:pt x="18323" y="0"/>
                </a:lnTo>
                <a:moveTo>
                  <a:pt x="18439" y="0"/>
                </a:moveTo>
                <a:lnTo>
                  <a:pt x="18509" y="0"/>
                </a:lnTo>
                <a:lnTo>
                  <a:pt x="18509" y="24"/>
                </a:lnTo>
                <a:lnTo>
                  <a:pt x="18439" y="24"/>
                </a:lnTo>
                <a:lnTo>
                  <a:pt x="18439" y="0"/>
                </a:lnTo>
                <a:moveTo>
                  <a:pt x="18555" y="0"/>
                </a:moveTo>
                <a:lnTo>
                  <a:pt x="18625" y="0"/>
                </a:lnTo>
                <a:lnTo>
                  <a:pt x="18625" y="24"/>
                </a:lnTo>
                <a:lnTo>
                  <a:pt x="18555" y="24"/>
                </a:lnTo>
                <a:lnTo>
                  <a:pt x="18555" y="0"/>
                </a:lnTo>
                <a:moveTo>
                  <a:pt x="18671" y="0"/>
                </a:moveTo>
                <a:lnTo>
                  <a:pt x="18741" y="0"/>
                </a:lnTo>
                <a:lnTo>
                  <a:pt x="18741" y="24"/>
                </a:lnTo>
                <a:lnTo>
                  <a:pt x="18671" y="24"/>
                </a:lnTo>
                <a:lnTo>
                  <a:pt x="18671" y="0"/>
                </a:lnTo>
                <a:moveTo>
                  <a:pt x="18787" y="0"/>
                </a:moveTo>
                <a:lnTo>
                  <a:pt x="18857" y="0"/>
                </a:lnTo>
                <a:lnTo>
                  <a:pt x="18857" y="24"/>
                </a:lnTo>
                <a:lnTo>
                  <a:pt x="18787" y="24"/>
                </a:lnTo>
                <a:lnTo>
                  <a:pt x="18787" y="0"/>
                </a:lnTo>
                <a:moveTo>
                  <a:pt x="18903" y="0"/>
                </a:moveTo>
                <a:lnTo>
                  <a:pt x="18973" y="0"/>
                </a:lnTo>
                <a:lnTo>
                  <a:pt x="18973" y="24"/>
                </a:lnTo>
                <a:lnTo>
                  <a:pt x="18903" y="24"/>
                </a:lnTo>
                <a:lnTo>
                  <a:pt x="18903" y="0"/>
                </a:lnTo>
                <a:moveTo>
                  <a:pt x="19019" y="0"/>
                </a:moveTo>
                <a:lnTo>
                  <a:pt x="19089" y="0"/>
                </a:lnTo>
                <a:lnTo>
                  <a:pt x="19089" y="24"/>
                </a:lnTo>
                <a:lnTo>
                  <a:pt x="19019" y="24"/>
                </a:lnTo>
                <a:lnTo>
                  <a:pt x="19019" y="0"/>
                </a:lnTo>
                <a:moveTo>
                  <a:pt x="19135" y="0"/>
                </a:moveTo>
                <a:lnTo>
                  <a:pt x="19204" y="0"/>
                </a:lnTo>
                <a:lnTo>
                  <a:pt x="19204" y="24"/>
                </a:lnTo>
                <a:lnTo>
                  <a:pt x="19135" y="24"/>
                </a:lnTo>
                <a:lnTo>
                  <a:pt x="19135" y="0"/>
                </a:lnTo>
                <a:moveTo>
                  <a:pt x="19251" y="0"/>
                </a:moveTo>
                <a:lnTo>
                  <a:pt x="19320" y="0"/>
                </a:lnTo>
                <a:lnTo>
                  <a:pt x="19320" y="24"/>
                </a:lnTo>
                <a:lnTo>
                  <a:pt x="19251" y="24"/>
                </a:lnTo>
                <a:lnTo>
                  <a:pt x="19251" y="0"/>
                </a:lnTo>
                <a:moveTo>
                  <a:pt x="19367" y="0"/>
                </a:moveTo>
                <a:lnTo>
                  <a:pt x="19436" y="0"/>
                </a:lnTo>
                <a:lnTo>
                  <a:pt x="19436" y="24"/>
                </a:lnTo>
                <a:lnTo>
                  <a:pt x="19367" y="24"/>
                </a:lnTo>
                <a:lnTo>
                  <a:pt x="19367" y="0"/>
                </a:lnTo>
                <a:moveTo>
                  <a:pt x="19483" y="0"/>
                </a:moveTo>
                <a:lnTo>
                  <a:pt x="19552" y="0"/>
                </a:lnTo>
                <a:lnTo>
                  <a:pt x="19552" y="24"/>
                </a:lnTo>
                <a:lnTo>
                  <a:pt x="19483" y="24"/>
                </a:lnTo>
                <a:lnTo>
                  <a:pt x="19483" y="0"/>
                </a:lnTo>
                <a:moveTo>
                  <a:pt x="19599" y="0"/>
                </a:moveTo>
                <a:lnTo>
                  <a:pt x="19668" y="0"/>
                </a:lnTo>
                <a:lnTo>
                  <a:pt x="19668" y="24"/>
                </a:lnTo>
                <a:lnTo>
                  <a:pt x="19599" y="24"/>
                </a:lnTo>
                <a:lnTo>
                  <a:pt x="19599" y="0"/>
                </a:lnTo>
                <a:moveTo>
                  <a:pt x="19715" y="0"/>
                </a:moveTo>
                <a:lnTo>
                  <a:pt x="19784" y="0"/>
                </a:lnTo>
                <a:lnTo>
                  <a:pt x="19784" y="24"/>
                </a:lnTo>
                <a:lnTo>
                  <a:pt x="19715" y="24"/>
                </a:lnTo>
                <a:lnTo>
                  <a:pt x="19715" y="0"/>
                </a:lnTo>
                <a:moveTo>
                  <a:pt x="19831" y="0"/>
                </a:moveTo>
                <a:lnTo>
                  <a:pt x="19900" y="0"/>
                </a:lnTo>
                <a:lnTo>
                  <a:pt x="19900" y="24"/>
                </a:lnTo>
                <a:lnTo>
                  <a:pt x="19831" y="24"/>
                </a:lnTo>
                <a:lnTo>
                  <a:pt x="19831" y="0"/>
                </a:lnTo>
                <a:moveTo>
                  <a:pt x="19947" y="0"/>
                </a:moveTo>
                <a:lnTo>
                  <a:pt x="20016" y="0"/>
                </a:lnTo>
                <a:lnTo>
                  <a:pt x="20016" y="24"/>
                </a:lnTo>
                <a:lnTo>
                  <a:pt x="19947" y="24"/>
                </a:lnTo>
                <a:lnTo>
                  <a:pt x="19947" y="0"/>
                </a:lnTo>
                <a:moveTo>
                  <a:pt x="20062" y="0"/>
                </a:moveTo>
                <a:lnTo>
                  <a:pt x="20132" y="0"/>
                </a:lnTo>
                <a:lnTo>
                  <a:pt x="20132" y="24"/>
                </a:lnTo>
                <a:lnTo>
                  <a:pt x="20062" y="24"/>
                </a:lnTo>
                <a:lnTo>
                  <a:pt x="20062" y="0"/>
                </a:lnTo>
                <a:moveTo>
                  <a:pt x="20178" y="0"/>
                </a:moveTo>
                <a:lnTo>
                  <a:pt x="20248" y="0"/>
                </a:lnTo>
                <a:lnTo>
                  <a:pt x="20248" y="24"/>
                </a:lnTo>
                <a:lnTo>
                  <a:pt x="20178" y="24"/>
                </a:lnTo>
                <a:lnTo>
                  <a:pt x="20178" y="0"/>
                </a:lnTo>
                <a:moveTo>
                  <a:pt x="20294" y="0"/>
                </a:moveTo>
                <a:lnTo>
                  <a:pt x="20364" y="0"/>
                </a:lnTo>
                <a:lnTo>
                  <a:pt x="20364" y="24"/>
                </a:lnTo>
                <a:lnTo>
                  <a:pt x="20294" y="24"/>
                </a:lnTo>
                <a:lnTo>
                  <a:pt x="20294" y="0"/>
                </a:lnTo>
                <a:moveTo>
                  <a:pt x="20410" y="0"/>
                </a:moveTo>
                <a:lnTo>
                  <a:pt x="20480" y="0"/>
                </a:lnTo>
                <a:lnTo>
                  <a:pt x="20480" y="24"/>
                </a:lnTo>
                <a:lnTo>
                  <a:pt x="20410" y="24"/>
                </a:lnTo>
                <a:lnTo>
                  <a:pt x="20410" y="0"/>
                </a:lnTo>
                <a:moveTo>
                  <a:pt x="20526" y="0"/>
                </a:moveTo>
                <a:lnTo>
                  <a:pt x="20596" y="0"/>
                </a:lnTo>
                <a:lnTo>
                  <a:pt x="20596" y="24"/>
                </a:lnTo>
                <a:lnTo>
                  <a:pt x="20526" y="24"/>
                </a:lnTo>
                <a:lnTo>
                  <a:pt x="20526" y="0"/>
                </a:lnTo>
                <a:moveTo>
                  <a:pt x="20642" y="0"/>
                </a:moveTo>
                <a:lnTo>
                  <a:pt x="20712" y="0"/>
                </a:lnTo>
                <a:lnTo>
                  <a:pt x="20712" y="24"/>
                </a:lnTo>
                <a:lnTo>
                  <a:pt x="20642" y="24"/>
                </a:lnTo>
                <a:lnTo>
                  <a:pt x="20642" y="0"/>
                </a:lnTo>
                <a:moveTo>
                  <a:pt x="20758" y="0"/>
                </a:moveTo>
                <a:lnTo>
                  <a:pt x="20828" y="0"/>
                </a:lnTo>
                <a:lnTo>
                  <a:pt x="20828" y="24"/>
                </a:lnTo>
                <a:lnTo>
                  <a:pt x="20758" y="24"/>
                </a:lnTo>
                <a:lnTo>
                  <a:pt x="20758" y="0"/>
                </a:lnTo>
                <a:moveTo>
                  <a:pt x="20874" y="0"/>
                </a:moveTo>
                <a:lnTo>
                  <a:pt x="20944" y="0"/>
                </a:lnTo>
                <a:lnTo>
                  <a:pt x="20944" y="24"/>
                </a:lnTo>
                <a:lnTo>
                  <a:pt x="20874" y="24"/>
                </a:lnTo>
                <a:lnTo>
                  <a:pt x="20874" y="0"/>
                </a:lnTo>
                <a:moveTo>
                  <a:pt x="20990" y="0"/>
                </a:moveTo>
                <a:lnTo>
                  <a:pt x="21060" y="0"/>
                </a:lnTo>
                <a:lnTo>
                  <a:pt x="21060" y="24"/>
                </a:lnTo>
                <a:lnTo>
                  <a:pt x="20990" y="24"/>
                </a:lnTo>
                <a:lnTo>
                  <a:pt x="20990" y="0"/>
                </a:lnTo>
                <a:moveTo>
                  <a:pt x="21106" y="0"/>
                </a:moveTo>
                <a:lnTo>
                  <a:pt x="21176" y="0"/>
                </a:lnTo>
                <a:lnTo>
                  <a:pt x="21176" y="24"/>
                </a:lnTo>
                <a:lnTo>
                  <a:pt x="21106" y="24"/>
                </a:lnTo>
                <a:lnTo>
                  <a:pt x="21106" y="0"/>
                </a:lnTo>
                <a:moveTo>
                  <a:pt x="21222" y="0"/>
                </a:moveTo>
                <a:lnTo>
                  <a:pt x="21292" y="0"/>
                </a:lnTo>
                <a:lnTo>
                  <a:pt x="21292" y="24"/>
                </a:lnTo>
                <a:lnTo>
                  <a:pt x="21222" y="24"/>
                </a:lnTo>
                <a:lnTo>
                  <a:pt x="21222" y="0"/>
                </a:lnTo>
                <a:moveTo>
                  <a:pt x="21338" y="0"/>
                </a:moveTo>
                <a:lnTo>
                  <a:pt x="21408" y="0"/>
                </a:lnTo>
                <a:lnTo>
                  <a:pt x="21408" y="24"/>
                </a:lnTo>
                <a:lnTo>
                  <a:pt x="21338" y="24"/>
                </a:lnTo>
                <a:lnTo>
                  <a:pt x="21338" y="0"/>
                </a:lnTo>
                <a:moveTo>
                  <a:pt x="21454" y="0"/>
                </a:moveTo>
                <a:lnTo>
                  <a:pt x="21524" y="0"/>
                </a:lnTo>
                <a:lnTo>
                  <a:pt x="21524" y="24"/>
                </a:lnTo>
                <a:lnTo>
                  <a:pt x="21454" y="24"/>
                </a:lnTo>
                <a:lnTo>
                  <a:pt x="21454" y="0"/>
                </a:lnTo>
                <a:moveTo>
                  <a:pt x="21570" y="0"/>
                </a:moveTo>
                <a:lnTo>
                  <a:pt x="21640" y="0"/>
                </a:lnTo>
                <a:lnTo>
                  <a:pt x="21640" y="24"/>
                </a:lnTo>
                <a:lnTo>
                  <a:pt x="21570" y="24"/>
                </a:lnTo>
                <a:lnTo>
                  <a:pt x="21570" y="0"/>
                </a:lnTo>
                <a:moveTo>
                  <a:pt x="21686" y="0"/>
                </a:moveTo>
                <a:lnTo>
                  <a:pt x="21756" y="0"/>
                </a:lnTo>
                <a:lnTo>
                  <a:pt x="21756" y="24"/>
                </a:lnTo>
                <a:lnTo>
                  <a:pt x="21686" y="24"/>
                </a:lnTo>
                <a:lnTo>
                  <a:pt x="21686" y="0"/>
                </a:lnTo>
                <a:moveTo>
                  <a:pt x="21802" y="0"/>
                </a:moveTo>
                <a:lnTo>
                  <a:pt x="21872" y="0"/>
                </a:lnTo>
                <a:lnTo>
                  <a:pt x="21872" y="24"/>
                </a:lnTo>
                <a:lnTo>
                  <a:pt x="21802" y="24"/>
                </a:lnTo>
                <a:lnTo>
                  <a:pt x="21802" y="0"/>
                </a:lnTo>
                <a:moveTo>
                  <a:pt x="21918" y="0"/>
                </a:moveTo>
                <a:lnTo>
                  <a:pt x="21987" y="0"/>
                </a:lnTo>
                <a:lnTo>
                  <a:pt x="21987" y="24"/>
                </a:lnTo>
                <a:lnTo>
                  <a:pt x="21918" y="24"/>
                </a:lnTo>
                <a:lnTo>
                  <a:pt x="21918" y="0"/>
                </a:lnTo>
                <a:moveTo>
                  <a:pt x="22034" y="0"/>
                </a:moveTo>
                <a:lnTo>
                  <a:pt x="22103" y="0"/>
                </a:lnTo>
                <a:lnTo>
                  <a:pt x="22103" y="24"/>
                </a:lnTo>
                <a:lnTo>
                  <a:pt x="22034" y="24"/>
                </a:lnTo>
                <a:lnTo>
                  <a:pt x="22034" y="0"/>
                </a:lnTo>
                <a:moveTo>
                  <a:pt x="22150" y="0"/>
                </a:moveTo>
                <a:lnTo>
                  <a:pt x="22219" y="0"/>
                </a:lnTo>
                <a:lnTo>
                  <a:pt x="22219" y="24"/>
                </a:lnTo>
                <a:lnTo>
                  <a:pt x="22150" y="24"/>
                </a:lnTo>
                <a:lnTo>
                  <a:pt x="22150" y="0"/>
                </a:lnTo>
                <a:moveTo>
                  <a:pt x="22266" y="0"/>
                </a:moveTo>
                <a:lnTo>
                  <a:pt x="22335" y="0"/>
                </a:lnTo>
                <a:lnTo>
                  <a:pt x="22335" y="24"/>
                </a:lnTo>
                <a:lnTo>
                  <a:pt x="22266" y="24"/>
                </a:lnTo>
                <a:lnTo>
                  <a:pt x="22266" y="0"/>
                </a:lnTo>
                <a:moveTo>
                  <a:pt x="22382" y="0"/>
                </a:moveTo>
                <a:lnTo>
                  <a:pt x="22451" y="0"/>
                </a:lnTo>
                <a:lnTo>
                  <a:pt x="22451" y="24"/>
                </a:lnTo>
                <a:lnTo>
                  <a:pt x="22382" y="24"/>
                </a:lnTo>
                <a:lnTo>
                  <a:pt x="22382" y="0"/>
                </a:lnTo>
                <a:moveTo>
                  <a:pt x="22498" y="0"/>
                </a:moveTo>
                <a:lnTo>
                  <a:pt x="22567" y="0"/>
                </a:lnTo>
                <a:lnTo>
                  <a:pt x="22567" y="24"/>
                </a:lnTo>
                <a:lnTo>
                  <a:pt x="22498" y="24"/>
                </a:lnTo>
                <a:lnTo>
                  <a:pt x="22498" y="0"/>
                </a:lnTo>
                <a:moveTo>
                  <a:pt x="22614" y="0"/>
                </a:moveTo>
                <a:lnTo>
                  <a:pt x="22683" y="0"/>
                </a:lnTo>
                <a:lnTo>
                  <a:pt x="22683" y="24"/>
                </a:lnTo>
                <a:lnTo>
                  <a:pt x="22614" y="24"/>
                </a:lnTo>
                <a:lnTo>
                  <a:pt x="22614" y="0"/>
                </a:lnTo>
                <a:moveTo>
                  <a:pt x="22730" y="0"/>
                </a:moveTo>
                <a:lnTo>
                  <a:pt x="22799" y="0"/>
                </a:lnTo>
                <a:lnTo>
                  <a:pt x="22799" y="24"/>
                </a:lnTo>
                <a:lnTo>
                  <a:pt x="22730" y="24"/>
                </a:lnTo>
                <a:lnTo>
                  <a:pt x="22730" y="0"/>
                </a:lnTo>
                <a:moveTo>
                  <a:pt x="22846" y="0"/>
                </a:moveTo>
                <a:lnTo>
                  <a:pt x="22915" y="0"/>
                </a:lnTo>
                <a:lnTo>
                  <a:pt x="22915" y="24"/>
                </a:lnTo>
                <a:lnTo>
                  <a:pt x="22846" y="24"/>
                </a:lnTo>
                <a:lnTo>
                  <a:pt x="22846" y="0"/>
                </a:lnTo>
                <a:moveTo>
                  <a:pt x="22961" y="0"/>
                </a:moveTo>
                <a:lnTo>
                  <a:pt x="23031" y="0"/>
                </a:lnTo>
                <a:lnTo>
                  <a:pt x="23031" y="24"/>
                </a:lnTo>
                <a:lnTo>
                  <a:pt x="22961" y="24"/>
                </a:lnTo>
                <a:lnTo>
                  <a:pt x="22961" y="0"/>
                </a:lnTo>
                <a:moveTo>
                  <a:pt x="23077" y="0"/>
                </a:moveTo>
                <a:lnTo>
                  <a:pt x="23147" y="0"/>
                </a:lnTo>
                <a:lnTo>
                  <a:pt x="23147" y="24"/>
                </a:lnTo>
                <a:lnTo>
                  <a:pt x="23077" y="24"/>
                </a:lnTo>
                <a:lnTo>
                  <a:pt x="23077" y="0"/>
                </a:lnTo>
                <a:moveTo>
                  <a:pt x="23193" y="0"/>
                </a:moveTo>
                <a:lnTo>
                  <a:pt x="23263" y="0"/>
                </a:lnTo>
                <a:lnTo>
                  <a:pt x="23263" y="24"/>
                </a:lnTo>
                <a:lnTo>
                  <a:pt x="23193" y="24"/>
                </a:lnTo>
                <a:lnTo>
                  <a:pt x="23193" y="0"/>
                </a:lnTo>
                <a:moveTo>
                  <a:pt x="23309" y="0"/>
                </a:moveTo>
                <a:lnTo>
                  <a:pt x="23379" y="0"/>
                </a:lnTo>
                <a:lnTo>
                  <a:pt x="23379" y="24"/>
                </a:lnTo>
                <a:lnTo>
                  <a:pt x="23309" y="24"/>
                </a:lnTo>
                <a:lnTo>
                  <a:pt x="23309" y="0"/>
                </a:lnTo>
                <a:moveTo>
                  <a:pt x="23425" y="0"/>
                </a:moveTo>
                <a:lnTo>
                  <a:pt x="23495" y="0"/>
                </a:lnTo>
                <a:lnTo>
                  <a:pt x="23495" y="24"/>
                </a:lnTo>
                <a:lnTo>
                  <a:pt x="23425" y="24"/>
                </a:lnTo>
                <a:lnTo>
                  <a:pt x="23425" y="0"/>
                </a:lnTo>
                <a:moveTo>
                  <a:pt x="23541" y="0"/>
                </a:moveTo>
                <a:lnTo>
                  <a:pt x="23611" y="0"/>
                </a:lnTo>
                <a:lnTo>
                  <a:pt x="23611" y="24"/>
                </a:lnTo>
                <a:lnTo>
                  <a:pt x="23541" y="24"/>
                </a:lnTo>
                <a:lnTo>
                  <a:pt x="23541" y="0"/>
                </a:lnTo>
                <a:moveTo>
                  <a:pt x="23657" y="0"/>
                </a:moveTo>
                <a:lnTo>
                  <a:pt x="23727" y="0"/>
                </a:lnTo>
                <a:lnTo>
                  <a:pt x="23727" y="24"/>
                </a:lnTo>
                <a:lnTo>
                  <a:pt x="23657" y="24"/>
                </a:lnTo>
                <a:lnTo>
                  <a:pt x="23657" y="0"/>
                </a:lnTo>
                <a:moveTo>
                  <a:pt x="23773" y="0"/>
                </a:moveTo>
                <a:lnTo>
                  <a:pt x="23843" y="0"/>
                </a:lnTo>
                <a:lnTo>
                  <a:pt x="23843" y="24"/>
                </a:lnTo>
                <a:lnTo>
                  <a:pt x="23773" y="24"/>
                </a:lnTo>
                <a:lnTo>
                  <a:pt x="23773" y="0"/>
                </a:lnTo>
                <a:moveTo>
                  <a:pt x="23889" y="0"/>
                </a:moveTo>
                <a:lnTo>
                  <a:pt x="23959" y="0"/>
                </a:lnTo>
                <a:lnTo>
                  <a:pt x="23959" y="24"/>
                </a:lnTo>
                <a:lnTo>
                  <a:pt x="23889" y="24"/>
                </a:lnTo>
                <a:lnTo>
                  <a:pt x="23889" y="0"/>
                </a:lnTo>
                <a:moveTo>
                  <a:pt x="24005" y="0"/>
                </a:moveTo>
                <a:lnTo>
                  <a:pt x="24075" y="0"/>
                </a:lnTo>
                <a:lnTo>
                  <a:pt x="24075" y="24"/>
                </a:lnTo>
                <a:lnTo>
                  <a:pt x="24005" y="24"/>
                </a:lnTo>
                <a:lnTo>
                  <a:pt x="24005" y="0"/>
                </a:lnTo>
                <a:moveTo>
                  <a:pt x="24121" y="0"/>
                </a:moveTo>
                <a:lnTo>
                  <a:pt x="24191" y="0"/>
                </a:lnTo>
                <a:lnTo>
                  <a:pt x="24191" y="24"/>
                </a:lnTo>
                <a:lnTo>
                  <a:pt x="24121" y="24"/>
                </a:lnTo>
                <a:lnTo>
                  <a:pt x="24121" y="0"/>
                </a:lnTo>
                <a:moveTo>
                  <a:pt x="24237" y="0"/>
                </a:moveTo>
                <a:lnTo>
                  <a:pt x="24307" y="0"/>
                </a:lnTo>
                <a:lnTo>
                  <a:pt x="24307" y="24"/>
                </a:lnTo>
                <a:lnTo>
                  <a:pt x="24237" y="24"/>
                </a:lnTo>
                <a:lnTo>
                  <a:pt x="24237" y="0"/>
                </a:lnTo>
                <a:moveTo>
                  <a:pt x="24353" y="0"/>
                </a:moveTo>
                <a:lnTo>
                  <a:pt x="24423" y="0"/>
                </a:lnTo>
                <a:lnTo>
                  <a:pt x="24423" y="24"/>
                </a:lnTo>
                <a:lnTo>
                  <a:pt x="24353" y="24"/>
                </a:lnTo>
                <a:lnTo>
                  <a:pt x="24353" y="0"/>
                </a:lnTo>
                <a:moveTo>
                  <a:pt x="24469" y="0"/>
                </a:moveTo>
                <a:lnTo>
                  <a:pt x="24539" y="0"/>
                </a:lnTo>
                <a:lnTo>
                  <a:pt x="24539" y="24"/>
                </a:lnTo>
                <a:lnTo>
                  <a:pt x="24469" y="24"/>
                </a:lnTo>
                <a:lnTo>
                  <a:pt x="24469" y="0"/>
                </a:lnTo>
                <a:moveTo>
                  <a:pt x="24585" y="0"/>
                </a:moveTo>
                <a:lnTo>
                  <a:pt x="24655" y="0"/>
                </a:lnTo>
                <a:lnTo>
                  <a:pt x="24655" y="24"/>
                </a:lnTo>
                <a:lnTo>
                  <a:pt x="24585" y="24"/>
                </a:lnTo>
                <a:lnTo>
                  <a:pt x="24585" y="0"/>
                </a:lnTo>
                <a:moveTo>
                  <a:pt x="24701" y="0"/>
                </a:moveTo>
                <a:lnTo>
                  <a:pt x="24771" y="0"/>
                </a:lnTo>
                <a:lnTo>
                  <a:pt x="24771" y="24"/>
                </a:lnTo>
                <a:lnTo>
                  <a:pt x="24701" y="24"/>
                </a:lnTo>
                <a:lnTo>
                  <a:pt x="24701" y="0"/>
                </a:lnTo>
                <a:moveTo>
                  <a:pt x="24817" y="0"/>
                </a:moveTo>
                <a:lnTo>
                  <a:pt x="24886" y="0"/>
                </a:lnTo>
                <a:lnTo>
                  <a:pt x="24886" y="24"/>
                </a:lnTo>
                <a:lnTo>
                  <a:pt x="24817" y="24"/>
                </a:lnTo>
                <a:lnTo>
                  <a:pt x="24817" y="0"/>
                </a:lnTo>
                <a:moveTo>
                  <a:pt x="24933" y="0"/>
                </a:moveTo>
                <a:lnTo>
                  <a:pt x="25002" y="0"/>
                </a:lnTo>
                <a:lnTo>
                  <a:pt x="25002" y="24"/>
                </a:lnTo>
                <a:lnTo>
                  <a:pt x="24933" y="24"/>
                </a:lnTo>
                <a:lnTo>
                  <a:pt x="24933" y="0"/>
                </a:lnTo>
                <a:moveTo>
                  <a:pt x="25049" y="0"/>
                </a:moveTo>
                <a:lnTo>
                  <a:pt x="25118" y="0"/>
                </a:lnTo>
                <a:lnTo>
                  <a:pt x="25118" y="24"/>
                </a:lnTo>
                <a:lnTo>
                  <a:pt x="25049" y="24"/>
                </a:lnTo>
                <a:lnTo>
                  <a:pt x="25049" y="0"/>
                </a:lnTo>
                <a:moveTo>
                  <a:pt x="25165" y="0"/>
                </a:moveTo>
                <a:lnTo>
                  <a:pt x="25234" y="0"/>
                </a:lnTo>
                <a:lnTo>
                  <a:pt x="25234" y="24"/>
                </a:lnTo>
                <a:lnTo>
                  <a:pt x="25165" y="24"/>
                </a:lnTo>
                <a:lnTo>
                  <a:pt x="25165" y="0"/>
                </a:lnTo>
                <a:moveTo>
                  <a:pt x="25281" y="0"/>
                </a:moveTo>
                <a:lnTo>
                  <a:pt x="25350" y="0"/>
                </a:lnTo>
                <a:lnTo>
                  <a:pt x="25350" y="24"/>
                </a:lnTo>
                <a:lnTo>
                  <a:pt x="25281" y="24"/>
                </a:lnTo>
                <a:lnTo>
                  <a:pt x="25281" y="0"/>
                </a:lnTo>
                <a:moveTo>
                  <a:pt x="25397" y="0"/>
                </a:moveTo>
                <a:lnTo>
                  <a:pt x="25466" y="0"/>
                </a:lnTo>
                <a:lnTo>
                  <a:pt x="25466" y="24"/>
                </a:lnTo>
                <a:lnTo>
                  <a:pt x="25397" y="24"/>
                </a:lnTo>
                <a:lnTo>
                  <a:pt x="25397" y="0"/>
                </a:lnTo>
                <a:moveTo>
                  <a:pt x="25513" y="0"/>
                </a:moveTo>
                <a:lnTo>
                  <a:pt x="25582" y="0"/>
                </a:lnTo>
                <a:lnTo>
                  <a:pt x="25582" y="24"/>
                </a:lnTo>
                <a:lnTo>
                  <a:pt x="25513" y="24"/>
                </a:lnTo>
                <a:lnTo>
                  <a:pt x="25513" y="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任意多边形: 形状 80"/>
          <p:cNvSpPr/>
          <p:nvPr/>
        </p:nvSpPr>
        <p:spPr>
          <a:xfrm>
            <a:off x="1144800" y="1946880"/>
            <a:ext cx="8674560" cy="410040"/>
          </a:xfrm>
          <a:custGeom>
            <a:avLst/>
            <a:gdLst/>
            <a:ahLst/>
            <a:cxnLst/>
            <a:rect l="0" t="0" r="r" b="b"/>
            <a:pathLst>
              <a:path w="24096" h="1139">
                <a:moveTo>
                  <a:pt x="0" y="1046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24003" y="0"/>
                </a:lnTo>
                <a:cubicBezTo>
                  <a:pt x="24015" y="0"/>
                  <a:pt x="24027" y="2"/>
                  <a:pt x="24039" y="7"/>
                </a:cubicBezTo>
                <a:cubicBezTo>
                  <a:pt x="24050" y="12"/>
                  <a:pt x="24060" y="19"/>
                  <a:pt x="24069" y="27"/>
                </a:cubicBezTo>
                <a:cubicBezTo>
                  <a:pt x="24077" y="36"/>
                  <a:pt x="24084" y="46"/>
                  <a:pt x="24089" y="57"/>
                </a:cubicBezTo>
                <a:cubicBezTo>
                  <a:pt x="24093" y="69"/>
                  <a:pt x="24096" y="81"/>
                  <a:pt x="24096" y="93"/>
                </a:cubicBezTo>
                <a:lnTo>
                  <a:pt x="24096" y="1046"/>
                </a:lnTo>
                <a:cubicBezTo>
                  <a:pt x="24096" y="1058"/>
                  <a:pt x="24093" y="1070"/>
                  <a:pt x="24089" y="1081"/>
                </a:cubicBezTo>
                <a:cubicBezTo>
                  <a:pt x="24084" y="1093"/>
                  <a:pt x="24077" y="1103"/>
                  <a:pt x="24069" y="1111"/>
                </a:cubicBezTo>
                <a:cubicBezTo>
                  <a:pt x="24060" y="1120"/>
                  <a:pt x="24050" y="1127"/>
                  <a:pt x="24039" y="1132"/>
                </a:cubicBezTo>
                <a:cubicBezTo>
                  <a:pt x="24027" y="1136"/>
                  <a:pt x="24015" y="1139"/>
                  <a:pt x="24003" y="1139"/>
                </a:cubicBezTo>
                <a:lnTo>
                  <a:pt x="93" y="1139"/>
                </a:lnTo>
                <a:cubicBezTo>
                  <a:pt x="80" y="1139"/>
                  <a:pt x="68" y="1136"/>
                  <a:pt x="57" y="1132"/>
                </a:cubicBezTo>
                <a:cubicBezTo>
                  <a:pt x="46" y="1127"/>
                  <a:pt x="36" y="1120"/>
                  <a:pt x="27" y="1111"/>
                </a:cubicBezTo>
                <a:cubicBezTo>
                  <a:pt x="18" y="1103"/>
                  <a:pt x="11" y="1093"/>
                  <a:pt x="7" y="1081"/>
                </a:cubicBezTo>
                <a:cubicBezTo>
                  <a:pt x="2" y="1070"/>
                  <a:pt x="0" y="1058"/>
                  <a:pt x="0" y="104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" name="图片 81"/>
          <p:cNvPicPr/>
          <p:nvPr/>
        </p:nvPicPr>
        <p:blipFill>
          <a:blip r:embed="rId3"/>
          <a:stretch/>
        </p:blipFill>
        <p:spPr>
          <a:xfrm>
            <a:off x="877320" y="161280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" name="文本框 82"/>
          <p:cNvSpPr txBox="1"/>
          <p:nvPr/>
        </p:nvSpPr>
        <p:spPr>
          <a:xfrm>
            <a:off x="1424520" y="51264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请求格式详解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153080" y="1586880"/>
            <a:ext cx="60408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请求头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755000" y="1593720"/>
            <a:ext cx="1194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(Headers)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245240" y="2077920"/>
            <a:ext cx="6600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Content-Type: </a:t>
            </a:r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multipart/form-data; boundary=----webKitFormBoundaryDCntfiXcSkPhS4PN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/>
          <p:cNvPicPr/>
          <p:nvPr/>
        </p:nvPicPr>
        <p:blipFill>
          <a:blip r:embed="rId2"/>
          <a:stretch/>
        </p:blipFill>
        <p:spPr>
          <a:xfrm>
            <a:off x="0" y="0"/>
            <a:ext cx="10696320" cy="631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" name="任意多边形: 形状 87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任意多边形: 形状 88"/>
          <p:cNvSpPr/>
          <p:nvPr/>
        </p:nvSpPr>
        <p:spPr>
          <a:xfrm>
            <a:off x="6309000" y="1303560"/>
            <a:ext cx="9000" cy="4078440"/>
          </a:xfrm>
          <a:custGeom>
            <a:avLst/>
            <a:gdLst/>
            <a:ahLst/>
            <a:cxnLst/>
            <a:rect l="0" t="0" r="r" b="b"/>
            <a:pathLst>
              <a:path w="25" h="11329">
                <a:moveTo>
                  <a:pt x="0" y="0"/>
                </a:moveTo>
                <a:lnTo>
                  <a:pt x="25" y="0"/>
                </a:lnTo>
                <a:lnTo>
                  <a:pt x="25" y="11329"/>
                </a:lnTo>
                <a:lnTo>
                  <a:pt x="0" y="11329"/>
                </a:lnTo>
                <a:lnTo>
                  <a:pt x="0" y="0"/>
                </a:lnTo>
                <a:close/>
              </a:path>
            </a:pathLst>
          </a:custGeom>
          <a:solidFill>
            <a:srgbClr val="60A5F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" name="任意多边形: 形状 89"/>
          <p:cNvSpPr/>
          <p:nvPr/>
        </p:nvSpPr>
        <p:spPr>
          <a:xfrm>
            <a:off x="6584760" y="1771560"/>
            <a:ext cx="3577320" cy="1036440"/>
          </a:xfrm>
          <a:custGeom>
            <a:avLst/>
            <a:gdLst/>
            <a:ahLst/>
            <a:cxnLst/>
            <a:rect l="0" t="0" r="r" b="b"/>
            <a:pathLst>
              <a:path w="9937" h="2879">
                <a:moveTo>
                  <a:pt x="0" y="2693"/>
                </a:moveTo>
                <a:lnTo>
                  <a:pt x="0" y="185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6"/>
                  <a:pt x="15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9751" y="0"/>
                </a:lnTo>
                <a:cubicBezTo>
                  <a:pt x="9763" y="0"/>
                  <a:pt x="9775" y="1"/>
                  <a:pt x="9787" y="3"/>
                </a:cubicBezTo>
                <a:cubicBezTo>
                  <a:pt x="9799" y="6"/>
                  <a:pt x="9811" y="9"/>
                  <a:pt x="9822" y="14"/>
                </a:cubicBezTo>
                <a:cubicBezTo>
                  <a:pt x="9833" y="18"/>
                  <a:pt x="9844" y="24"/>
                  <a:pt x="9854" y="31"/>
                </a:cubicBezTo>
                <a:cubicBezTo>
                  <a:pt x="9864" y="38"/>
                  <a:pt x="9874" y="45"/>
                  <a:pt x="9882" y="54"/>
                </a:cubicBezTo>
                <a:cubicBezTo>
                  <a:pt x="9891" y="63"/>
                  <a:pt x="9898" y="72"/>
                  <a:pt x="9905" y="82"/>
                </a:cubicBezTo>
                <a:cubicBezTo>
                  <a:pt x="9912" y="92"/>
                  <a:pt x="9918" y="103"/>
                  <a:pt x="9922" y="114"/>
                </a:cubicBezTo>
                <a:cubicBezTo>
                  <a:pt x="9927" y="126"/>
                  <a:pt x="9931" y="137"/>
                  <a:pt x="9933" y="149"/>
                </a:cubicBezTo>
                <a:cubicBezTo>
                  <a:pt x="9935" y="161"/>
                  <a:pt x="9937" y="173"/>
                  <a:pt x="9937" y="185"/>
                </a:cubicBezTo>
                <a:lnTo>
                  <a:pt x="9937" y="2693"/>
                </a:lnTo>
                <a:cubicBezTo>
                  <a:pt x="9937" y="2706"/>
                  <a:pt x="9935" y="2718"/>
                  <a:pt x="9933" y="2730"/>
                </a:cubicBezTo>
                <a:cubicBezTo>
                  <a:pt x="9931" y="2742"/>
                  <a:pt x="9927" y="2753"/>
                  <a:pt x="9922" y="2764"/>
                </a:cubicBezTo>
                <a:cubicBezTo>
                  <a:pt x="9918" y="2776"/>
                  <a:pt x="9912" y="2786"/>
                  <a:pt x="9905" y="2797"/>
                </a:cubicBezTo>
                <a:cubicBezTo>
                  <a:pt x="9898" y="2807"/>
                  <a:pt x="9891" y="2816"/>
                  <a:pt x="9882" y="2825"/>
                </a:cubicBezTo>
                <a:cubicBezTo>
                  <a:pt x="9874" y="2833"/>
                  <a:pt x="9864" y="2841"/>
                  <a:pt x="9854" y="2848"/>
                </a:cubicBezTo>
                <a:cubicBezTo>
                  <a:pt x="9844" y="2855"/>
                  <a:pt x="9833" y="2860"/>
                  <a:pt x="9822" y="2865"/>
                </a:cubicBezTo>
                <a:cubicBezTo>
                  <a:pt x="9811" y="2870"/>
                  <a:pt x="9799" y="2873"/>
                  <a:pt x="9787" y="2876"/>
                </a:cubicBezTo>
                <a:cubicBezTo>
                  <a:pt x="9775" y="2878"/>
                  <a:pt x="9763" y="2879"/>
                  <a:pt x="9751" y="2879"/>
                </a:cubicBezTo>
                <a:lnTo>
                  <a:pt x="186" y="2879"/>
                </a:lnTo>
                <a:cubicBezTo>
                  <a:pt x="174" y="2879"/>
                  <a:pt x="162" y="2878"/>
                  <a:pt x="150" y="2876"/>
                </a:cubicBezTo>
                <a:cubicBezTo>
                  <a:pt x="138" y="2873"/>
                  <a:pt x="126" y="2870"/>
                  <a:pt x="115" y="2865"/>
                </a:cubicBezTo>
                <a:cubicBezTo>
                  <a:pt x="104" y="2860"/>
                  <a:pt x="93" y="2855"/>
                  <a:pt x="83" y="2848"/>
                </a:cubicBezTo>
                <a:cubicBezTo>
                  <a:pt x="73" y="2841"/>
                  <a:pt x="63" y="2833"/>
                  <a:pt x="55" y="2825"/>
                </a:cubicBezTo>
                <a:cubicBezTo>
                  <a:pt x="46" y="2816"/>
                  <a:pt x="38" y="2807"/>
                  <a:pt x="32" y="2797"/>
                </a:cubicBezTo>
                <a:cubicBezTo>
                  <a:pt x="25" y="2786"/>
                  <a:pt x="19" y="2776"/>
                  <a:pt x="15" y="2764"/>
                </a:cubicBezTo>
                <a:cubicBezTo>
                  <a:pt x="10" y="2753"/>
                  <a:pt x="6" y="2742"/>
                  <a:pt x="4" y="2730"/>
                </a:cubicBezTo>
                <a:cubicBezTo>
                  <a:pt x="2" y="2718"/>
                  <a:pt x="0" y="2706"/>
                  <a:pt x="0" y="269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任意多边形: 形状 90"/>
          <p:cNvSpPr/>
          <p:nvPr/>
        </p:nvSpPr>
        <p:spPr>
          <a:xfrm>
            <a:off x="6584760" y="3075120"/>
            <a:ext cx="3577320" cy="1303920"/>
          </a:xfrm>
          <a:custGeom>
            <a:avLst/>
            <a:gdLst/>
            <a:ahLst/>
            <a:cxnLst/>
            <a:rect l="0" t="0" r="r" b="b"/>
            <a:pathLst>
              <a:path w="9937" h="3622">
                <a:moveTo>
                  <a:pt x="0" y="3436"/>
                </a:moveTo>
                <a:lnTo>
                  <a:pt x="0" y="186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6"/>
                  <a:pt x="15" y="115"/>
                </a:cubicBezTo>
                <a:cubicBezTo>
                  <a:pt x="19" y="103"/>
                  <a:pt x="25" y="93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9751" y="0"/>
                </a:lnTo>
                <a:cubicBezTo>
                  <a:pt x="9763" y="0"/>
                  <a:pt x="9775" y="1"/>
                  <a:pt x="9787" y="3"/>
                </a:cubicBezTo>
                <a:cubicBezTo>
                  <a:pt x="9799" y="6"/>
                  <a:pt x="9811" y="9"/>
                  <a:pt x="9822" y="14"/>
                </a:cubicBezTo>
                <a:cubicBezTo>
                  <a:pt x="9833" y="19"/>
                  <a:pt x="9844" y="24"/>
                  <a:pt x="9854" y="31"/>
                </a:cubicBezTo>
                <a:cubicBezTo>
                  <a:pt x="9864" y="38"/>
                  <a:pt x="9874" y="46"/>
                  <a:pt x="9882" y="54"/>
                </a:cubicBezTo>
                <a:cubicBezTo>
                  <a:pt x="9891" y="63"/>
                  <a:pt x="9898" y="72"/>
                  <a:pt x="9905" y="82"/>
                </a:cubicBezTo>
                <a:cubicBezTo>
                  <a:pt x="9912" y="93"/>
                  <a:pt x="9918" y="103"/>
                  <a:pt x="9922" y="115"/>
                </a:cubicBezTo>
                <a:cubicBezTo>
                  <a:pt x="9927" y="126"/>
                  <a:pt x="9931" y="137"/>
                  <a:pt x="9933" y="149"/>
                </a:cubicBezTo>
                <a:cubicBezTo>
                  <a:pt x="9935" y="161"/>
                  <a:pt x="9937" y="173"/>
                  <a:pt x="9937" y="186"/>
                </a:cubicBezTo>
                <a:lnTo>
                  <a:pt x="9937" y="3436"/>
                </a:lnTo>
                <a:cubicBezTo>
                  <a:pt x="9937" y="3449"/>
                  <a:pt x="9935" y="3461"/>
                  <a:pt x="9933" y="3473"/>
                </a:cubicBezTo>
                <a:cubicBezTo>
                  <a:pt x="9931" y="3485"/>
                  <a:pt x="9927" y="3496"/>
                  <a:pt x="9922" y="3508"/>
                </a:cubicBezTo>
                <a:cubicBezTo>
                  <a:pt x="9918" y="3519"/>
                  <a:pt x="9912" y="3529"/>
                  <a:pt x="9905" y="3540"/>
                </a:cubicBezTo>
                <a:cubicBezTo>
                  <a:pt x="9898" y="3550"/>
                  <a:pt x="9891" y="3559"/>
                  <a:pt x="9882" y="3568"/>
                </a:cubicBezTo>
                <a:cubicBezTo>
                  <a:pt x="9874" y="3576"/>
                  <a:pt x="9864" y="3584"/>
                  <a:pt x="9854" y="3591"/>
                </a:cubicBezTo>
                <a:cubicBezTo>
                  <a:pt x="9844" y="3598"/>
                  <a:pt x="9833" y="3603"/>
                  <a:pt x="9822" y="3608"/>
                </a:cubicBezTo>
                <a:cubicBezTo>
                  <a:pt x="9811" y="3613"/>
                  <a:pt x="9799" y="3616"/>
                  <a:pt x="9787" y="3619"/>
                </a:cubicBezTo>
                <a:cubicBezTo>
                  <a:pt x="9775" y="3621"/>
                  <a:pt x="9763" y="3622"/>
                  <a:pt x="9751" y="3622"/>
                </a:cubicBezTo>
                <a:lnTo>
                  <a:pt x="186" y="3622"/>
                </a:lnTo>
                <a:cubicBezTo>
                  <a:pt x="174" y="3622"/>
                  <a:pt x="162" y="3621"/>
                  <a:pt x="150" y="3619"/>
                </a:cubicBezTo>
                <a:cubicBezTo>
                  <a:pt x="138" y="3616"/>
                  <a:pt x="126" y="3613"/>
                  <a:pt x="115" y="3608"/>
                </a:cubicBezTo>
                <a:cubicBezTo>
                  <a:pt x="104" y="3603"/>
                  <a:pt x="93" y="3598"/>
                  <a:pt x="83" y="3591"/>
                </a:cubicBezTo>
                <a:cubicBezTo>
                  <a:pt x="73" y="3584"/>
                  <a:pt x="63" y="3576"/>
                  <a:pt x="55" y="3568"/>
                </a:cubicBezTo>
                <a:cubicBezTo>
                  <a:pt x="46" y="3559"/>
                  <a:pt x="38" y="3550"/>
                  <a:pt x="32" y="3540"/>
                </a:cubicBezTo>
                <a:cubicBezTo>
                  <a:pt x="25" y="3529"/>
                  <a:pt x="19" y="3519"/>
                  <a:pt x="15" y="3508"/>
                </a:cubicBezTo>
                <a:cubicBezTo>
                  <a:pt x="10" y="3496"/>
                  <a:pt x="6" y="3485"/>
                  <a:pt x="4" y="3473"/>
                </a:cubicBezTo>
                <a:cubicBezTo>
                  <a:pt x="2" y="3461"/>
                  <a:pt x="0" y="3449"/>
                  <a:pt x="0" y="343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34960" y="51264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服务器解析流程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" name="图片 92"/>
          <p:cNvPicPr/>
          <p:nvPr/>
        </p:nvPicPr>
        <p:blipFill>
          <a:blip r:embed="rId3"/>
          <a:stretch/>
        </p:blipFill>
        <p:spPr>
          <a:xfrm>
            <a:off x="6718680" y="19054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" name="文本框 93"/>
          <p:cNvSpPr txBox="1"/>
          <p:nvPr/>
        </p:nvSpPr>
        <p:spPr>
          <a:xfrm>
            <a:off x="6586560" y="131112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数据区分与处理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任意多边形: 形状 94"/>
          <p:cNvSpPr/>
          <p:nvPr/>
        </p:nvSpPr>
        <p:spPr>
          <a:xfrm>
            <a:off x="6910920" y="22813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0"/>
                </a:cubicBezTo>
                <a:cubicBezTo>
                  <a:pt x="109" y="87"/>
                  <a:pt x="105" y="93"/>
                  <a:pt x="100" y="99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29" y="109"/>
                  <a:pt x="23" y="105"/>
                  <a:pt x="18" y="99"/>
                </a:cubicBezTo>
                <a:cubicBezTo>
                  <a:pt x="12" y="93"/>
                  <a:pt x="8" y="87"/>
                  <a:pt x="5" y="80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5"/>
                </a:cubicBezTo>
                <a:cubicBezTo>
                  <a:pt x="8" y="28"/>
                  <a:pt x="12" y="22"/>
                  <a:pt x="18" y="17"/>
                </a:cubicBezTo>
                <a:cubicBezTo>
                  <a:pt x="23" y="11"/>
                  <a:pt x="29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971040" y="19198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普通表单数据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054560" y="2219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直接通过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589520" y="2224080"/>
            <a:ext cx="380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name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任意多边形: 形状 98"/>
          <p:cNvSpPr/>
          <p:nvPr/>
        </p:nvSpPr>
        <p:spPr>
          <a:xfrm>
            <a:off x="6910920" y="2548440"/>
            <a:ext cx="42120" cy="42480"/>
          </a:xfrm>
          <a:custGeom>
            <a:avLst/>
            <a:gdLst/>
            <a:ahLst/>
            <a:cxnLst/>
            <a:rect l="0" t="0" r="r" b="b"/>
            <a:pathLst>
              <a:path w="117" h="118">
                <a:moveTo>
                  <a:pt x="117" y="60"/>
                </a:moveTo>
                <a:cubicBezTo>
                  <a:pt x="117" y="67"/>
                  <a:pt x="115" y="75"/>
                  <a:pt x="112" y="82"/>
                </a:cubicBezTo>
                <a:cubicBezTo>
                  <a:pt x="109" y="89"/>
                  <a:pt x="105" y="95"/>
                  <a:pt x="100" y="101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6" y="118"/>
                  <a:pt x="59" y="118"/>
                </a:cubicBezTo>
                <a:cubicBezTo>
                  <a:pt x="51" y="118"/>
                  <a:pt x="44" y="116"/>
                  <a:pt x="37" y="113"/>
                </a:cubicBezTo>
                <a:cubicBezTo>
                  <a:pt x="29" y="110"/>
                  <a:pt x="23" y="106"/>
                  <a:pt x="18" y="101"/>
                </a:cubicBezTo>
                <a:cubicBezTo>
                  <a:pt x="12" y="95"/>
                  <a:pt x="8" y="89"/>
                  <a:pt x="5" y="82"/>
                </a:cubicBezTo>
                <a:cubicBezTo>
                  <a:pt x="2" y="75"/>
                  <a:pt x="0" y="67"/>
                  <a:pt x="0" y="60"/>
                </a:cubicBezTo>
                <a:cubicBezTo>
                  <a:pt x="0" y="51"/>
                  <a:pt x="2" y="43"/>
                  <a:pt x="5" y="36"/>
                </a:cubicBezTo>
                <a:cubicBezTo>
                  <a:pt x="8" y="29"/>
                  <a:pt x="12" y="23"/>
                  <a:pt x="18" y="17"/>
                </a:cubicBezTo>
                <a:cubicBezTo>
                  <a:pt x="23" y="12"/>
                  <a:pt x="29" y="8"/>
                  <a:pt x="37" y="5"/>
                </a:cubicBezTo>
                <a:cubicBezTo>
                  <a:pt x="44" y="2"/>
                  <a:pt x="51" y="0"/>
                  <a:pt x="59" y="0"/>
                </a:cubicBezTo>
                <a:cubicBezTo>
                  <a:pt x="66" y="0"/>
                  <a:pt x="74" y="2"/>
                  <a:pt x="81" y="5"/>
                </a:cubicBezTo>
                <a:cubicBezTo>
                  <a:pt x="88" y="8"/>
                  <a:pt x="94" y="12"/>
                  <a:pt x="100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1"/>
                  <a:pt x="117" y="60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8600" y="2219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属性识别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4"/>
          <a:stretch/>
        </p:blipFill>
        <p:spPr>
          <a:xfrm>
            <a:off x="6718680" y="32090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7054560" y="24868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通常为文本内容，无需特殊处理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任意多边形: 形状 102"/>
          <p:cNvSpPr/>
          <p:nvPr/>
        </p:nvSpPr>
        <p:spPr>
          <a:xfrm>
            <a:off x="6910920" y="35848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2" y="81"/>
                </a:cubicBezTo>
                <a:cubicBezTo>
                  <a:pt x="109" y="88"/>
                  <a:pt x="105" y="95"/>
                  <a:pt x="100" y="100"/>
                </a:cubicBezTo>
                <a:cubicBezTo>
                  <a:pt x="94" y="105"/>
                  <a:pt x="88" y="110"/>
                  <a:pt x="81" y="113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1" y="117"/>
                  <a:pt x="44" y="115"/>
                  <a:pt x="37" y="113"/>
                </a:cubicBezTo>
                <a:cubicBezTo>
                  <a:pt x="29" y="110"/>
                  <a:pt x="23" y="105"/>
                  <a:pt x="18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3"/>
                  <a:pt x="0" y="66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2"/>
                  <a:pt x="18" y="17"/>
                </a:cubicBezTo>
                <a:cubicBezTo>
                  <a:pt x="23" y="11"/>
                  <a:pt x="29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9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971040" y="3223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上传文件数据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054560" y="35229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包含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322040" y="3527640"/>
            <a:ext cx="1324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Content-Disposition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任意多边形: 形状 106"/>
          <p:cNvSpPr/>
          <p:nvPr/>
        </p:nvSpPr>
        <p:spPr>
          <a:xfrm>
            <a:off x="6910920" y="38523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29" y="109"/>
                  <a:pt x="23" y="105"/>
                  <a:pt x="18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6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28"/>
                  <a:pt x="12" y="22"/>
                  <a:pt x="18" y="17"/>
                </a:cubicBezTo>
                <a:cubicBezTo>
                  <a:pt x="23" y="11"/>
                  <a:pt x="29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8641440" y="3522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054560" y="37904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包含文件名和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857000" y="3795120"/>
            <a:ext cx="356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MIME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任意多边形: 形状 110"/>
          <p:cNvSpPr/>
          <p:nvPr/>
        </p:nvSpPr>
        <p:spPr>
          <a:xfrm>
            <a:off x="6910920" y="41198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0"/>
                </a:cubicBezTo>
                <a:cubicBezTo>
                  <a:pt x="109" y="87"/>
                  <a:pt x="105" y="93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29" y="109"/>
                  <a:pt x="23" y="105"/>
                  <a:pt x="18" y="100"/>
                </a:cubicBezTo>
                <a:cubicBezTo>
                  <a:pt x="12" y="93"/>
                  <a:pt x="8" y="87"/>
                  <a:pt x="5" y="80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8" y="28"/>
                  <a:pt x="12" y="22"/>
                  <a:pt x="18" y="17"/>
                </a:cubicBezTo>
                <a:cubicBezTo>
                  <a:pt x="23" y="11"/>
                  <a:pt x="29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2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211600" y="3790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类型信息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054560" y="40579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需将二进制内容保存为文件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34960" y="5611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任意多边形: 形状 114"/>
          <p:cNvSpPr/>
          <p:nvPr/>
        </p:nvSpPr>
        <p:spPr>
          <a:xfrm>
            <a:off x="785520" y="1303560"/>
            <a:ext cx="5256720" cy="768960"/>
          </a:xfrm>
          <a:custGeom>
            <a:avLst/>
            <a:gdLst/>
            <a:ahLst/>
            <a:cxnLst/>
            <a:rect l="0" t="0" r="r" b="b"/>
            <a:pathLst>
              <a:path w="14602" h="2136">
                <a:moveTo>
                  <a:pt x="0" y="1951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4416" y="0"/>
                </a:lnTo>
                <a:cubicBezTo>
                  <a:pt x="14428" y="0"/>
                  <a:pt x="14440" y="1"/>
                  <a:pt x="14452" y="3"/>
                </a:cubicBezTo>
                <a:cubicBezTo>
                  <a:pt x="14464" y="6"/>
                  <a:pt x="14476" y="9"/>
                  <a:pt x="14487" y="14"/>
                </a:cubicBezTo>
                <a:cubicBezTo>
                  <a:pt x="14498" y="19"/>
                  <a:pt x="14509" y="24"/>
                  <a:pt x="14519" y="31"/>
                </a:cubicBezTo>
                <a:cubicBezTo>
                  <a:pt x="14529" y="38"/>
                  <a:pt x="14539" y="46"/>
                  <a:pt x="14547" y="54"/>
                </a:cubicBezTo>
                <a:cubicBezTo>
                  <a:pt x="14556" y="63"/>
                  <a:pt x="14563" y="72"/>
                  <a:pt x="14570" y="82"/>
                </a:cubicBezTo>
                <a:cubicBezTo>
                  <a:pt x="14577" y="92"/>
                  <a:pt x="14583" y="103"/>
                  <a:pt x="14587" y="114"/>
                </a:cubicBezTo>
                <a:cubicBezTo>
                  <a:pt x="14592" y="126"/>
                  <a:pt x="14596" y="137"/>
                  <a:pt x="14598" y="149"/>
                </a:cubicBezTo>
                <a:cubicBezTo>
                  <a:pt x="14600" y="161"/>
                  <a:pt x="14602" y="173"/>
                  <a:pt x="14602" y="185"/>
                </a:cubicBezTo>
                <a:lnTo>
                  <a:pt x="14602" y="1951"/>
                </a:lnTo>
                <a:cubicBezTo>
                  <a:pt x="14602" y="1963"/>
                  <a:pt x="14600" y="1975"/>
                  <a:pt x="14598" y="1987"/>
                </a:cubicBezTo>
                <a:cubicBezTo>
                  <a:pt x="14596" y="1999"/>
                  <a:pt x="14592" y="2010"/>
                  <a:pt x="14587" y="2022"/>
                </a:cubicBezTo>
                <a:cubicBezTo>
                  <a:pt x="14583" y="2033"/>
                  <a:pt x="14577" y="2044"/>
                  <a:pt x="14570" y="2054"/>
                </a:cubicBezTo>
                <a:cubicBezTo>
                  <a:pt x="14563" y="2064"/>
                  <a:pt x="14556" y="2073"/>
                  <a:pt x="14547" y="2082"/>
                </a:cubicBezTo>
                <a:cubicBezTo>
                  <a:pt x="14539" y="2091"/>
                  <a:pt x="14529" y="2098"/>
                  <a:pt x="14519" y="2105"/>
                </a:cubicBezTo>
                <a:cubicBezTo>
                  <a:pt x="14509" y="2112"/>
                  <a:pt x="14498" y="2118"/>
                  <a:pt x="14487" y="2122"/>
                </a:cubicBezTo>
                <a:cubicBezTo>
                  <a:pt x="14476" y="2127"/>
                  <a:pt x="14464" y="2130"/>
                  <a:pt x="14452" y="2133"/>
                </a:cubicBezTo>
                <a:cubicBezTo>
                  <a:pt x="14440" y="2135"/>
                  <a:pt x="14428" y="2136"/>
                  <a:pt x="14416" y="2136"/>
                </a:cubicBezTo>
                <a:lnTo>
                  <a:pt x="185" y="2136"/>
                </a:lnTo>
                <a:cubicBezTo>
                  <a:pt x="173" y="2136"/>
                  <a:pt x="161" y="2135"/>
                  <a:pt x="149" y="2133"/>
                </a:cubicBezTo>
                <a:cubicBezTo>
                  <a:pt x="137" y="2130"/>
                  <a:pt x="125" y="2127"/>
                  <a:pt x="114" y="2122"/>
                </a:cubicBezTo>
                <a:cubicBezTo>
                  <a:pt x="103" y="2118"/>
                  <a:pt x="92" y="2112"/>
                  <a:pt x="82" y="2105"/>
                </a:cubicBezTo>
                <a:cubicBezTo>
                  <a:pt x="72" y="2098"/>
                  <a:pt x="63" y="2091"/>
                  <a:pt x="54" y="2082"/>
                </a:cubicBezTo>
                <a:cubicBezTo>
                  <a:pt x="45" y="2073"/>
                  <a:pt x="38" y="2064"/>
                  <a:pt x="31" y="2054"/>
                </a:cubicBezTo>
                <a:cubicBezTo>
                  <a:pt x="24" y="2044"/>
                  <a:pt x="18" y="2033"/>
                  <a:pt x="14" y="2022"/>
                </a:cubicBezTo>
                <a:cubicBezTo>
                  <a:pt x="9" y="2010"/>
                  <a:pt x="5" y="1999"/>
                  <a:pt x="3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" name="图片 115"/>
          <p:cNvPicPr/>
          <p:nvPr/>
        </p:nvPicPr>
        <p:blipFill>
          <a:blip r:embed="rId5"/>
          <a:stretch/>
        </p:blipFill>
        <p:spPr>
          <a:xfrm>
            <a:off x="919080" y="14706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7" name="文本框 116"/>
          <p:cNvSpPr txBox="1"/>
          <p:nvPr/>
        </p:nvSpPr>
        <p:spPr>
          <a:xfrm>
            <a:off x="9824760" y="5615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4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253520" y="14518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接收请求消息体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253520" y="175140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服务器接收到包含文件内容的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2991600" y="1756080"/>
            <a:ext cx="346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HTTP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任意多边形: 形状 120"/>
          <p:cNvSpPr/>
          <p:nvPr/>
        </p:nvSpPr>
        <p:spPr>
          <a:xfrm>
            <a:off x="635040" y="1637640"/>
            <a:ext cx="16920" cy="685800"/>
          </a:xfrm>
          <a:custGeom>
            <a:avLst/>
            <a:gdLst/>
            <a:ahLst/>
            <a:cxnLst/>
            <a:rect l="0" t="0" r="r" b="b"/>
            <a:pathLst>
              <a:path w="47" h="1905">
                <a:moveTo>
                  <a:pt x="0" y="0"/>
                </a:moveTo>
                <a:lnTo>
                  <a:pt x="47" y="0"/>
                </a:lnTo>
                <a:lnTo>
                  <a:pt x="47" y="1905"/>
                </a:lnTo>
                <a:lnTo>
                  <a:pt x="0" y="190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785520" y="2323080"/>
            <a:ext cx="5256720" cy="768960"/>
          </a:xfrm>
          <a:custGeom>
            <a:avLst/>
            <a:gdLst/>
            <a:ahLst/>
            <a:cxnLst/>
            <a:rect l="0" t="0" r="r" b="b"/>
            <a:pathLst>
              <a:path w="14602" h="2136">
                <a:moveTo>
                  <a:pt x="0" y="1951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4416" y="0"/>
                </a:lnTo>
                <a:cubicBezTo>
                  <a:pt x="14428" y="0"/>
                  <a:pt x="14440" y="1"/>
                  <a:pt x="14452" y="3"/>
                </a:cubicBezTo>
                <a:cubicBezTo>
                  <a:pt x="14464" y="6"/>
                  <a:pt x="14476" y="9"/>
                  <a:pt x="14487" y="14"/>
                </a:cubicBezTo>
                <a:cubicBezTo>
                  <a:pt x="14498" y="19"/>
                  <a:pt x="14509" y="24"/>
                  <a:pt x="14519" y="31"/>
                </a:cubicBezTo>
                <a:cubicBezTo>
                  <a:pt x="14529" y="38"/>
                  <a:pt x="14539" y="45"/>
                  <a:pt x="14547" y="54"/>
                </a:cubicBezTo>
                <a:cubicBezTo>
                  <a:pt x="14556" y="63"/>
                  <a:pt x="14563" y="72"/>
                  <a:pt x="14570" y="82"/>
                </a:cubicBezTo>
                <a:cubicBezTo>
                  <a:pt x="14577" y="92"/>
                  <a:pt x="14583" y="103"/>
                  <a:pt x="14587" y="114"/>
                </a:cubicBezTo>
                <a:cubicBezTo>
                  <a:pt x="14592" y="126"/>
                  <a:pt x="14596" y="137"/>
                  <a:pt x="14598" y="149"/>
                </a:cubicBezTo>
                <a:cubicBezTo>
                  <a:pt x="14600" y="161"/>
                  <a:pt x="14602" y="173"/>
                  <a:pt x="14602" y="185"/>
                </a:cubicBezTo>
                <a:lnTo>
                  <a:pt x="14602" y="1951"/>
                </a:lnTo>
                <a:cubicBezTo>
                  <a:pt x="14602" y="1963"/>
                  <a:pt x="14600" y="1975"/>
                  <a:pt x="14598" y="1987"/>
                </a:cubicBezTo>
                <a:cubicBezTo>
                  <a:pt x="14596" y="1999"/>
                  <a:pt x="14592" y="2010"/>
                  <a:pt x="14587" y="2022"/>
                </a:cubicBezTo>
                <a:cubicBezTo>
                  <a:pt x="14583" y="2033"/>
                  <a:pt x="14577" y="2044"/>
                  <a:pt x="14570" y="2054"/>
                </a:cubicBezTo>
                <a:cubicBezTo>
                  <a:pt x="14563" y="2064"/>
                  <a:pt x="14556" y="2073"/>
                  <a:pt x="14547" y="2082"/>
                </a:cubicBezTo>
                <a:cubicBezTo>
                  <a:pt x="14539" y="2091"/>
                  <a:pt x="14529" y="2098"/>
                  <a:pt x="14519" y="2105"/>
                </a:cubicBezTo>
                <a:cubicBezTo>
                  <a:pt x="14509" y="2112"/>
                  <a:pt x="14498" y="2118"/>
                  <a:pt x="14487" y="2122"/>
                </a:cubicBezTo>
                <a:cubicBezTo>
                  <a:pt x="14476" y="2127"/>
                  <a:pt x="14464" y="2130"/>
                  <a:pt x="14452" y="2133"/>
                </a:cubicBezTo>
                <a:cubicBezTo>
                  <a:pt x="14440" y="2135"/>
                  <a:pt x="14428" y="2136"/>
                  <a:pt x="14416" y="2136"/>
                </a:cubicBezTo>
                <a:lnTo>
                  <a:pt x="185" y="2136"/>
                </a:lnTo>
                <a:cubicBezTo>
                  <a:pt x="173" y="2136"/>
                  <a:pt x="161" y="2135"/>
                  <a:pt x="149" y="2133"/>
                </a:cubicBezTo>
                <a:cubicBezTo>
                  <a:pt x="137" y="2130"/>
                  <a:pt x="125" y="2127"/>
                  <a:pt x="114" y="2122"/>
                </a:cubicBezTo>
                <a:cubicBezTo>
                  <a:pt x="103" y="2118"/>
                  <a:pt x="92" y="2112"/>
                  <a:pt x="82" y="2105"/>
                </a:cubicBezTo>
                <a:cubicBezTo>
                  <a:pt x="72" y="2098"/>
                  <a:pt x="63" y="2091"/>
                  <a:pt x="54" y="2082"/>
                </a:cubicBezTo>
                <a:cubicBezTo>
                  <a:pt x="45" y="2073"/>
                  <a:pt x="38" y="2064"/>
                  <a:pt x="31" y="2054"/>
                </a:cubicBezTo>
                <a:cubicBezTo>
                  <a:pt x="24" y="2044"/>
                  <a:pt x="18" y="2033"/>
                  <a:pt x="14" y="2022"/>
                </a:cubicBezTo>
                <a:cubicBezTo>
                  <a:pt x="9" y="2010"/>
                  <a:pt x="5" y="1999"/>
                  <a:pt x="3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" name="图片 122"/>
          <p:cNvPicPr/>
          <p:nvPr/>
        </p:nvPicPr>
        <p:blipFill>
          <a:blip r:embed="rId6"/>
          <a:stretch/>
        </p:blipFill>
        <p:spPr>
          <a:xfrm>
            <a:off x="919080" y="24901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" name="文本框 123"/>
          <p:cNvSpPr txBox="1"/>
          <p:nvPr/>
        </p:nvSpPr>
        <p:spPr>
          <a:xfrm>
            <a:off x="3333960" y="175140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请求消息体，准备进行解析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253520" y="247140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识别分隔符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253520" y="2770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根据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521000" y="2775600"/>
            <a:ext cx="346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HTTP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863000" y="27709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请求头中定义的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2799000" y="2775600"/>
            <a:ext cx="6397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boundary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任意多边形: 形状 129"/>
          <p:cNvSpPr/>
          <p:nvPr/>
        </p:nvSpPr>
        <p:spPr>
          <a:xfrm>
            <a:off x="635040" y="2657160"/>
            <a:ext cx="16920" cy="685800"/>
          </a:xfrm>
          <a:custGeom>
            <a:avLst/>
            <a:gdLst/>
            <a:ahLst/>
            <a:cxnLst/>
            <a:rect l="0" t="0" r="r" b="b"/>
            <a:pathLst>
              <a:path w="47" h="1905">
                <a:moveTo>
                  <a:pt x="0" y="0"/>
                </a:moveTo>
                <a:lnTo>
                  <a:pt x="47" y="0"/>
                </a:lnTo>
                <a:lnTo>
                  <a:pt x="47" y="1905"/>
                </a:lnTo>
                <a:lnTo>
                  <a:pt x="0" y="190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任意多边形: 形状 130"/>
          <p:cNvSpPr/>
          <p:nvPr/>
        </p:nvSpPr>
        <p:spPr>
          <a:xfrm>
            <a:off x="785520" y="3342600"/>
            <a:ext cx="5256720" cy="768960"/>
          </a:xfrm>
          <a:custGeom>
            <a:avLst/>
            <a:gdLst/>
            <a:ahLst/>
            <a:cxnLst/>
            <a:rect l="0" t="0" r="r" b="b"/>
            <a:pathLst>
              <a:path w="14602" h="2136">
                <a:moveTo>
                  <a:pt x="0" y="1951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4416" y="0"/>
                </a:lnTo>
                <a:cubicBezTo>
                  <a:pt x="14428" y="0"/>
                  <a:pt x="14440" y="1"/>
                  <a:pt x="14452" y="3"/>
                </a:cubicBezTo>
                <a:cubicBezTo>
                  <a:pt x="14464" y="6"/>
                  <a:pt x="14476" y="9"/>
                  <a:pt x="14487" y="14"/>
                </a:cubicBezTo>
                <a:cubicBezTo>
                  <a:pt x="14498" y="19"/>
                  <a:pt x="14509" y="24"/>
                  <a:pt x="14519" y="31"/>
                </a:cubicBezTo>
                <a:cubicBezTo>
                  <a:pt x="14529" y="38"/>
                  <a:pt x="14539" y="45"/>
                  <a:pt x="14547" y="54"/>
                </a:cubicBezTo>
                <a:cubicBezTo>
                  <a:pt x="14556" y="63"/>
                  <a:pt x="14563" y="72"/>
                  <a:pt x="14570" y="82"/>
                </a:cubicBezTo>
                <a:cubicBezTo>
                  <a:pt x="14577" y="92"/>
                  <a:pt x="14583" y="103"/>
                  <a:pt x="14587" y="114"/>
                </a:cubicBezTo>
                <a:cubicBezTo>
                  <a:pt x="14592" y="126"/>
                  <a:pt x="14596" y="137"/>
                  <a:pt x="14598" y="149"/>
                </a:cubicBezTo>
                <a:cubicBezTo>
                  <a:pt x="14600" y="161"/>
                  <a:pt x="14602" y="173"/>
                  <a:pt x="14602" y="185"/>
                </a:cubicBezTo>
                <a:lnTo>
                  <a:pt x="14602" y="1951"/>
                </a:lnTo>
                <a:cubicBezTo>
                  <a:pt x="14602" y="1963"/>
                  <a:pt x="14600" y="1975"/>
                  <a:pt x="14598" y="1987"/>
                </a:cubicBezTo>
                <a:cubicBezTo>
                  <a:pt x="14596" y="1999"/>
                  <a:pt x="14592" y="2010"/>
                  <a:pt x="14587" y="2022"/>
                </a:cubicBezTo>
                <a:cubicBezTo>
                  <a:pt x="14583" y="2033"/>
                  <a:pt x="14577" y="2044"/>
                  <a:pt x="14570" y="2054"/>
                </a:cubicBezTo>
                <a:cubicBezTo>
                  <a:pt x="14563" y="2064"/>
                  <a:pt x="14556" y="2073"/>
                  <a:pt x="14547" y="2082"/>
                </a:cubicBezTo>
                <a:cubicBezTo>
                  <a:pt x="14539" y="2091"/>
                  <a:pt x="14529" y="2098"/>
                  <a:pt x="14519" y="2105"/>
                </a:cubicBezTo>
                <a:cubicBezTo>
                  <a:pt x="14509" y="2112"/>
                  <a:pt x="14498" y="2118"/>
                  <a:pt x="14487" y="2122"/>
                </a:cubicBezTo>
                <a:cubicBezTo>
                  <a:pt x="14476" y="2127"/>
                  <a:pt x="14464" y="2130"/>
                  <a:pt x="14452" y="2133"/>
                </a:cubicBezTo>
                <a:cubicBezTo>
                  <a:pt x="14440" y="2135"/>
                  <a:pt x="14428" y="2136"/>
                  <a:pt x="14416" y="2136"/>
                </a:cubicBezTo>
                <a:lnTo>
                  <a:pt x="185" y="2136"/>
                </a:lnTo>
                <a:cubicBezTo>
                  <a:pt x="173" y="2136"/>
                  <a:pt x="161" y="2135"/>
                  <a:pt x="149" y="2133"/>
                </a:cubicBezTo>
                <a:cubicBezTo>
                  <a:pt x="137" y="2130"/>
                  <a:pt x="125" y="2127"/>
                  <a:pt x="114" y="2122"/>
                </a:cubicBezTo>
                <a:cubicBezTo>
                  <a:pt x="103" y="2118"/>
                  <a:pt x="92" y="2112"/>
                  <a:pt x="82" y="2105"/>
                </a:cubicBezTo>
                <a:cubicBezTo>
                  <a:pt x="72" y="2098"/>
                  <a:pt x="63" y="2091"/>
                  <a:pt x="54" y="2082"/>
                </a:cubicBezTo>
                <a:cubicBezTo>
                  <a:pt x="45" y="2073"/>
                  <a:pt x="38" y="2064"/>
                  <a:pt x="31" y="2054"/>
                </a:cubicBezTo>
                <a:cubicBezTo>
                  <a:pt x="24" y="2044"/>
                  <a:pt x="18" y="2033"/>
                  <a:pt x="14" y="2022"/>
                </a:cubicBezTo>
                <a:cubicBezTo>
                  <a:pt x="9" y="2010"/>
                  <a:pt x="5" y="1999"/>
                  <a:pt x="3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" name="图片 131"/>
          <p:cNvPicPr/>
          <p:nvPr/>
        </p:nvPicPr>
        <p:blipFill>
          <a:blip r:embed="rId7"/>
          <a:stretch/>
        </p:blipFill>
        <p:spPr>
          <a:xfrm>
            <a:off x="919080" y="35096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" name="文本框 132"/>
          <p:cNvSpPr txBox="1"/>
          <p:nvPr/>
        </p:nvSpPr>
        <p:spPr>
          <a:xfrm>
            <a:off x="3436200" y="27709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分隔符，识别不同的表单项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53520" y="3490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内容类型判断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1253520" y="37904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根据每个表单项的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2323080" y="3795120"/>
            <a:ext cx="9115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Content-Type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任意多边形: 形状 136"/>
          <p:cNvSpPr/>
          <p:nvPr/>
        </p:nvSpPr>
        <p:spPr>
          <a:xfrm>
            <a:off x="635040" y="3676680"/>
            <a:ext cx="16920" cy="685800"/>
          </a:xfrm>
          <a:custGeom>
            <a:avLst/>
            <a:gdLst/>
            <a:ahLst/>
            <a:cxnLst/>
            <a:rect l="0" t="0" r="r" b="b"/>
            <a:pathLst>
              <a:path w="47" h="1905">
                <a:moveTo>
                  <a:pt x="0" y="0"/>
                </a:moveTo>
                <a:lnTo>
                  <a:pt x="47" y="0"/>
                </a:lnTo>
                <a:lnTo>
                  <a:pt x="47" y="1905"/>
                </a:lnTo>
                <a:lnTo>
                  <a:pt x="0" y="190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任意多边形: 形状 137"/>
          <p:cNvSpPr/>
          <p:nvPr/>
        </p:nvSpPr>
        <p:spPr>
          <a:xfrm>
            <a:off x="785520" y="4362120"/>
            <a:ext cx="5256720" cy="768960"/>
          </a:xfrm>
          <a:custGeom>
            <a:avLst/>
            <a:gdLst/>
            <a:ahLst/>
            <a:cxnLst/>
            <a:rect l="0" t="0" r="r" b="b"/>
            <a:pathLst>
              <a:path w="14602" h="2136">
                <a:moveTo>
                  <a:pt x="0" y="1951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4416" y="0"/>
                </a:lnTo>
                <a:cubicBezTo>
                  <a:pt x="14428" y="0"/>
                  <a:pt x="14440" y="1"/>
                  <a:pt x="14452" y="3"/>
                </a:cubicBezTo>
                <a:cubicBezTo>
                  <a:pt x="14464" y="6"/>
                  <a:pt x="14476" y="9"/>
                  <a:pt x="14487" y="14"/>
                </a:cubicBezTo>
                <a:cubicBezTo>
                  <a:pt x="14498" y="19"/>
                  <a:pt x="14509" y="24"/>
                  <a:pt x="14519" y="31"/>
                </a:cubicBezTo>
                <a:cubicBezTo>
                  <a:pt x="14529" y="38"/>
                  <a:pt x="14539" y="45"/>
                  <a:pt x="14547" y="54"/>
                </a:cubicBezTo>
                <a:cubicBezTo>
                  <a:pt x="14556" y="63"/>
                  <a:pt x="14563" y="72"/>
                  <a:pt x="14570" y="82"/>
                </a:cubicBezTo>
                <a:cubicBezTo>
                  <a:pt x="14577" y="92"/>
                  <a:pt x="14583" y="103"/>
                  <a:pt x="14587" y="114"/>
                </a:cubicBezTo>
                <a:cubicBezTo>
                  <a:pt x="14592" y="126"/>
                  <a:pt x="14596" y="137"/>
                  <a:pt x="14598" y="149"/>
                </a:cubicBezTo>
                <a:cubicBezTo>
                  <a:pt x="14600" y="161"/>
                  <a:pt x="14602" y="173"/>
                  <a:pt x="14602" y="185"/>
                </a:cubicBezTo>
                <a:lnTo>
                  <a:pt x="14602" y="1951"/>
                </a:lnTo>
                <a:cubicBezTo>
                  <a:pt x="14602" y="1963"/>
                  <a:pt x="14600" y="1975"/>
                  <a:pt x="14598" y="1987"/>
                </a:cubicBezTo>
                <a:cubicBezTo>
                  <a:pt x="14596" y="1999"/>
                  <a:pt x="14592" y="2010"/>
                  <a:pt x="14587" y="2022"/>
                </a:cubicBezTo>
                <a:cubicBezTo>
                  <a:pt x="14583" y="2033"/>
                  <a:pt x="14577" y="2044"/>
                  <a:pt x="14570" y="2054"/>
                </a:cubicBezTo>
                <a:cubicBezTo>
                  <a:pt x="14563" y="2064"/>
                  <a:pt x="14556" y="2073"/>
                  <a:pt x="14547" y="2082"/>
                </a:cubicBezTo>
                <a:cubicBezTo>
                  <a:pt x="14539" y="2091"/>
                  <a:pt x="14529" y="2098"/>
                  <a:pt x="14519" y="2105"/>
                </a:cubicBezTo>
                <a:cubicBezTo>
                  <a:pt x="14509" y="2112"/>
                  <a:pt x="14498" y="2118"/>
                  <a:pt x="14487" y="2122"/>
                </a:cubicBezTo>
                <a:cubicBezTo>
                  <a:pt x="14476" y="2127"/>
                  <a:pt x="14464" y="2130"/>
                  <a:pt x="14452" y="2133"/>
                </a:cubicBezTo>
                <a:cubicBezTo>
                  <a:pt x="14440" y="2135"/>
                  <a:pt x="14428" y="2136"/>
                  <a:pt x="14416" y="2136"/>
                </a:cubicBezTo>
                <a:lnTo>
                  <a:pt x="185" y="2136"/>
                </a:lnTo>
                <a:cubicBezTo>
                  <a:pt x="173" y="2136"/>
                  <a:pt x="161" y="2135"/>
                  <a:pt x="149" y="2133"/>
                </a:cubicBezTo>
                <a:cubicBezTo>
                  <a:pt x="137" y="2130"/>
                  <a:pt x="125" y="2127"/>
                  <a:pt x="114" y="2122"/>
                </a:cubicBezTo>
                <a:cubicBezTo>
                  <a:pt x="103" y="2118"/>
                  <a:pt x="92" y="2112"/>
                  <a:pt x="82" y="2105"/>
                </a:cubicBezTo>
                <a:cubicBezTo>
                  <a:pt x="72" y="2098"/>
                  <a:pt x="63" y="2091"/>
                  <a:pt x="54" y="2082"/>
                </a:cubicBezTo>
                <a:cubicBezTo>
                  <a:pt x="45" y="2073"/>
                  <a:pt x="38" y="2064"/>
                  <a:pt x="31" y="2054"/>
                </a:cubicBezTo>
                <a:cubicBezTo>
                  <a:pt x="24" y="2044"/>
                  <a:pt x="18" y="2033"/>
                  <a:pt x="14" y="2022"/>
                </a:cubicBezTo>
                <a:cubicBezTo>
                  <a:pt x="9" y="2010"/>
                  <a:pt x="5" y="1999"/>
                  <a:pt x="3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" name="图片 138"/>
          <p:cNvPicPr/>
          <p:nvPr/>
        </p:nvPicPr>
        <p:blipFill>
          <a:blip r:embed="rId8"/>
          <a:stretch/>
        </p:blipFill>
        <p:spPr>
          <a:xfrm>
            <a:off x="919080" y="452916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0" name="文本框 139"/>
          <p:cNvSpPr txBox="1"/>
          <p:nvPr/>
        </p:nvSpPr>
        <p:spPr>
          <a:xfrm>
            <a:off x="3197880" y="379044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确定其内容类型（文本、图片或二进制数据）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1278720" y="451044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文件内容提取与保存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任意多边形: 形状 141"/>
          <p:cNvSpPr/>
          <p:nvPr/>
        </p:nvSpPr>
        <p:spPr>
          <a:xfrm>
            <a:off x="534600" y="1370160"/>
            <a:ext cx="217800" cy="217800"/>
          </a:xfrm>
          <a:custGeom>
            <a:avLst/>
            <a:gdLst/>
            <a:ahLst/>
            <a:cxnLst/>
            <a:rect l="0" t="0" r="r" b="b"/>
            <a:pathLst>
              <a:path w="605" h="605">
                <a:moveTo>
                  <a:pt x="605" y="303"/>
                </a:moveTo>
                <a:cubicBezTo>
                  <a:pt x="605" y="323"/>
                  <a:pt x="603" y="343"/>
                  <a:pt x="599" y="362"/>
                </a:cubicBezTo>
                <a:cubicBezTo>
                  <a:pt x="595" y="382"/>
                  <a:pt x="589" y="400"/>
                  <a:pt x="582" y="419"/>
                </a:cubicBezTo>
                <a:cubicBezTo>
                  <a:pt x="574" y="437"/>
                  <a:pt x="565" y="454"/>
                  <a:pt x="554" y="471"/>
                </a:cubicBezTo>
                <a:cubicBezTo>
                  <a:pt x="543" y="487"/>
                  <a:pt x="530" y="503"/>
                  <a:pt x="516" y="517"/>
                </a:cubicBezTo>
                <a:cubicBezTo>
                  <a:pt x="502" y="531"/>
                  <a:pt x="487" y="543"/>
                  <a:pt x="471" y="554"/>
                </a:cubicBezTo>
                <a:cubicBezTo>
                  <a:pt x="454" y="565"/>
                  <a:pt x="437" y="574"/>
                  <a:pt x="418" y="582"/>
                </a:cubicBezTo>
                <a:cubicBezTo>
                  <a:pt x="400" y="590"/>
                  <a:pt x="381" y="595"/>
                  <a:pt x="362" y="599"/>
                </a:cubicBezTo>
                <a:cubicBezTo>
                  <a:pt x="342" y="603"/>
                  <a:pt x="323" y="605"/>
                  <a:pt x="303" y="605"/>
                </a:cubicBezTo>
                <a:cubicBezTo>
                  <a:pt x="283" y="605"/>
                  <a:pt x="263" y="603"/>
                  <a:pt x="244" y="599"/>
                </a:cubicBezTo>
                <a:cubicBezTo>
                  <a:pt x="225" y="595"/>
                  <a:pt x="206" y="590"/>
                  <a:pt x="187" y="582"/>
                </a:cubicBezTo>
                <a:cubicBezTo>
                  <a:pt x="169" y="574"/>
                  <a:pt x="152" y="565"/>
                  <a:pt x="135" y="554"/>
                </a:cubicBezTo>
                <a:cubicBezTo>
                  <a:pt x="119" y="543"/>
                  <a:pt x="104" y="531"/>
                  <a:pt x="90" y="517"/>
                </a:cubicBezTo>
                <a:cubicBezTo>
                  <a:pt x="76" y="503"/>
                  <a:pt x="63" y="487"/>
                  <a:pt x="52" y="471"/>
                </a:cubicBezTo>
                <a:cubicBezTo>
                  <a:pt x="41" y="454"/>
                  <a:pt x="32" y="437"/>
                  <a:pt x="24" y="419"/>
                </a:cubicBezTo>
                <a:cubicBezTo>
                  <a:pt x="16" y="400"/>
                  <a:pt x="10" y="382"/>
                  <a:pt x="6" y="362"/>
                </a:cubicBezTo>
                <a:cubicBezTo>
                  <a:pt x="2" y="343"/>
                  <a:pt x="0" y="323"/>
                  <a:pt x="0" y="303"/>
                </a:cubicBezTo>
                <a:cubicBezTo>
                  <a:pt x="0" y="283"/>
                  <a:pt x="2" y="264"/>
                  <a:pt x="6" y="244"/>
                </a:cubicBezTo>
                <a:cubicBezTo>
                  <a:pt x="10" y="225"/>
                  <a:pt x="16" y="206"/>
                  <a:pt x="24" y="188"/>
                </a:cubicBezTo>
                <a:cubicBezTo>
                  <a:pt x="32" y="169"/>
                  <a:pt x="41" y="152"/>
                  <a:pt x="52" y="136"/>
                </a:cubicBezTo>
                <a:cubicBezTo>
                  <a:pt x="63" y="119"/>
                  <a:pt x="76" y="103"/>
                  <a:pt x="90" y="89"/>
                </a:cubicBezTo>
                <a:cubicBezTo>
                  <a:pt x="104" y="75"/>
                  <a:pt x="119" y="62"/>
                  <a:pt x="135" y="51"/>
                </a:cubicBezTo>
                <a:cubicBezTo>
                  <a:pt x="152" y="40"/>
                  <a:pt x="169" y="31"/>
                  <a:pt x="187" y="23"/>
                </a:cubicBezTo>
                <a:cubicBezTo>
                  <a:pt x="206" y="16"/>
                  <a:pt x="225" y="10"/>
                  <a:pt x="244" y="6"/>
                </a:cubicBezTo>
                <a:cubicBezTo>
                  <a:pt x="263" y="2"/>
                  <a:pt x="283" y="0"/>
                  <a:pt x="303" y="0"/>
                </a:cubicBezTo>
                <a:cubicBezTo>
                  <a:pt x="323" y="0"/>
                  <a:pt x="342" y="2"/>
                  <a:pt x="362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7" y="31"/>
                  <a:pt x="454" y="40"/>
                  <a:pt x="471" y="51"/>
                </a:cubicBezTo>
                <a:cubicBezTo>
                  <a:pt x="487" y="62"/>
                  <a:pt x="502" y="75"/>
                  <a:pt x="516" y="89"/>
                </a:cubicBezTo>
                <a:cubicBezTo>
                  <a:pt x="530" y="103"/>
                  <a:pt x="543" y="119"/>
                  <a:pt x="554" y="136"/>
                </a:cubicBezTo>
                <a:cubicBezTo>
                  <a:pt x="565" y="152"/>
                  <a:pt x="574" y="169"/>
                  <a:pt x="582" y="188"/>
                </a:cubicBezTo>
                <a:cubicBezTo>
                  <a:pt x="589" y="206"/>
                  <a:pt x="595" y="225"/>
                  <a:pt x="599" y="244"/>
                </a:cubicBezTo>
                <a:cubicBezTo>
                  <a:pt x="603" y="264"/>
                  <a:pt x="605" y="283"/>
                  <a:pt x="605" y="303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278720" y="4809960"/>
            <a:ext cx="3487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将文件内容提取并保存到服务器的指定位置，完成上传过程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任意多边形: 形状 143"/>
          <p:cNvSpPr/>
          <p:nvPr/>
        </p:nvSpPr>
        <p:spPr>
          <a:xfrm>
            <a:off x="534600" y="2389680"/>
            <a:ext cx="217800" cy="217800"/>
          </a:xfrm>
          <a:custGeom>
            <a:avLst/>
            <a:gdLst/>
            <a:ahLst/>
            <a:cxnLst/>
            <a:rect l="0" t="0" r="r" b="b"/>
            <a:pathLst>
              <a:path w="605" h="605">
                <a:moveTo>
                  <a:pt x="605" y="303"/>
                </a:moveTo>
                <a:cubicBezTo>
                  <a:pt x="605" y="323"/>
                  <a:pt x="603" y="343"/>
                  <a:pt x="599" y="362"/>
                </a:cubicBezTo>
                <a:cubicBezTo>
                  <a:pt x="595" y="382"/>
                  <a:pt x="589" y="400"/>
                  <a:pt x="582" y="419"/>
                </a:cubicBezTo>
                <a:cubicBezTo>
                  <a:pt x="574" y="437"/>
                  <a:pt x="565" y="454"/>
                  <a:pt x="554" y="471"/>
                </a:cubicBezTo>
                <a:cubicBezTo>
                  <a:pt x="543" y="487"/>
                  <a:pt x="530" y="503"/>
                  <a:pt x="516" y="517"/>
                </a:cubicBezTo>
                <a:cubicBezTo>
                  <a:pt x="502" y="531"/>
                  <a:pt x="487" y="543"/>
                  <a:pt x="471" y="554"/>
                </a:cubicBezTo>
                <a:cubicBezTo>
                  <a:pt x="454" y="565"/>
                  <a:pt x="437" y="574"/>
                  <a:pt x="418" y="582"/>
                </a:cubicBezTo>
                <a:cubicBezTo>
                  <a:pt x="400" y="590"/>
                  <a:pt x="381" y="595"/>
                  <a:pt x="362" y="599"/>
                </a:cubicBezTo>
                <a:cubicBezTo>
                  <a:pt x="342" y="603"/>
                  <a:pt x="323" y="605"/>
                  <a:pt x="303" y="605"/>
                </a:cubicBezTo>
                <a:cubicBezTo>
                  <a:pt x="283" y="605"/>
                  <a:pt x="263" y="603"/>
                  <a:pt x="244" y="599"/>
                </a:cubicBezTo>
                <a:cubicBezTo>
                  <a:pt x="225" y="595"/>
                  <a:pt x="206" y="590"/>
                  <a:pt x="187" y="582"/>
                </a:cubicBezTo>
                <a:cubicBezTo>
                  <a:pt x="169" y="574"/>
                  <a:pt x="152" y="565"/>
                  <a:pt x="135" y="554"/>
                </a:cubicBezTo>
                <a:cubicBezTo>
                  <a:pt x="119" y="543"/>
                  <a:pt x="104" y="531"/>
                  <a:pt x="90" y="517"/>
                </a:cubicBezTo>
                <a:cubicBezTo>
                  <a:pt x="76" y="503"/>
                  <a:pt x="63" y="487"/>
                  <a:pt x="52" y="471"/>
                </a:cubicBezTo>
                <a:cubicBezTo>
                  <a:pt x="41" y="454"/>
                  <a:pt x="32" y="437"/>
                  <a:pt x="24" y="419"/>
                </a:cubicBezTo>
                <a:cubicBezTo>
                  <a:pt x="16" y="400"/>
                  <a:pt x="10" y="382"/>
                  <a:pt x="6" y="362"/>
                </a:cubicBezTo>
                <a:cubicBezTo>
                  <a:pt x="2" y="343"/>
                  <a:pt x="0" y="323"/>
                  <a:pt x="0" y="303"/>
                </a:cubicBezTo>
                <a:cubicBezTo>
                  <a:pt x="0" y="282"/>
                  <a:pt x="2" y="263"/>
                  <a:pt x="6" y="243"/>
                </a:cubicBezTo>
                <a:cubicBezTo>
                  <a:pt x="10" y="224"/>
                  <a:pt x="16" y="205"/>
                  <a:pt x="24" y="187"/>
                </a:cubicBezTo>
                <a:cubicBezTo>
                  <a:pt x="32" y="168"/>
                  <a:pt x="41" y="151"/>
                  <a:pt x="52" y="135"/>
                </a:cubicBezTo>
                <a:cubicBezTo>
                  <a:pt x="63" y="118"/>
                  <a:pt x="76" y="103"/>
                  <a:pt x="90" y="89"/>
                </a:cubicBezTo>
                <a:cubicBezTo>
                  <a:pt x="104" y="75"/>
                  <a:pt x="119" y="62"/>
                  <a:pt x="135" y="51"/>
                </a:cubicBezTo>
                <a:cubicBezTo>
                  <a:pt x="152" y="40"/>
                  <a:pt x="169" y="31"/>
                  <a:pt x="187" y="23"/>
                </a:cubicBezTo>
                <a:cubicBezTo>
                  <a:pt x="206" y="16"/>
                  <a:pt x="225" y="10"/>
                  <a:pt x="244" y="6"/>
                </a:cubicBezTo>
                <a:cubicBezTo>
                  <a:pt x="263" y="2"/>
                  <a:pt x="283" y="0"/>
                  <a:pt x="303" y="0"/>
                </a:cubicBezTo>
                <a:cubicBezTo>
                  <a:pt x="323" y="0"/>
                  <a:pt x="342" y="2"/>
                  <a:pt x="362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7" y="31"/>
                  <a:pt x="454" y="40"/>
                  <a:pt x="471" y="51"/>
                </a:cubicBezTo>
                <a:cubicBezTo>
                  <a:pt x="487" y="62"/>
                  <a:pt x="502" y="75"/>
                  <a:pt x="516" y="89"/>
                </a:cubicBezTo>
                <a:cubicBezTo>
                  <a:pt x="530" y="103"/>
                  <a:pt x="543" y="118"/>
                  <a:pt x="554" y="135"/>
                </a:cubicBezTo>
                <a:cubicBezTo>
                  <a:pt x="565" y="151"/>
                  <a:pt x="574" y="168"/>
                  <a:pt x="582" y="187"/>
                </a:cubicBezTo>
                <a:cubicBezTo>
                  <a:pt x="589" y="205"/>
                  <a:pt x="595" y="224"/>
                  <a:pt x="599" y="243"/>
                </a:cubicBezTo>
                <a:cubicBezTo>
                  <a:pt x="603" y="263"/>
                  <a:pt x="605" y="282"/>
                  <a:pt x="605" y="303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596880" y="13968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任意多边形: 形状 145"/>
          <p:cNvSpPr/>
          <p:nvPr/>
        </p:nvSpPr>
        <p:spPr>
          <a:xfrm>
            <a:off x="534600" y="3409200"/>
            <a:ext cx="217800" cy="217800"/>
          </a:xfrm>
          <a:custGeom>
            <a:avLst/>
            <a:gdLst/>
            <a:ahLst/>
            <a:cxnLst/>
            <a:rect l="0" t="0" r="r" b="b"/>
            <a:pathLst>
              <a:path w="605" h="605">
                <a:moveTo>
                  <a:pt x="605" y="302"/>
                </a:moveTo>
                <a:cubicBezTo>
                  <a:pt x="605" y="322"/>
                  <a:pt x="603" y="342"/>
                  <a:pt x="599" y="361"/>
                </a:cubicBezTo>
                <a:cubicBezTo>
                  <a:pt x="595" y="381"/>
                  <a:pt x="589" y="399"/>
                  <a:pt x="582" y="418"/>
                </a:cubicBezTo>
                <a:cubicBezTo>
                  <a:pt x="574" y="436"/>
                  <a:pt x="565" y="453"/>
                  <a:pt x="554" y="470"/>
                </a:cubicBezTo>
                <a:cubicBezTo>
                  <a:pt x="543" y="487"/>
                  <a:pt x="530" y="503"/>
                  <a:pt x="516" y="517"/>
                </a:cubicBezTo>
                <a:cubicBezTo>
                  <a:pt x="502" y="531"/>
                  <a:pt x="487" y="543"/>
                  <a:pt x="471" y="554"/>
                </a:cubicBezTo>
                <a:cubicBezTo>
                  <a:pt x="454" y="565"/>
                  <a:pt x="437" y="574"/>
                  <a:pt x="418" y="582"/>
                </a:cubicBezTo>
                <a:cubicBezTo>
                  <a:pt x="400" y="590"/>
                  <a:pt x="381" y="595"/>
                  <a:pt x="362" y="599"/>
                </a:cubicBezTo>
                <a:cubicBezTo>
                  <a:pt x="342" y="603"/>
                  <a:pt x="323" y="605"/>
                  <a:pt x="303" y="605"/>
                </a:cubicBezTo>
                <a:cubicBezTo>
                  <a:pt x="283" y="605"/>
                  <a:pt x="263" y="603"/>
                  <a:pt x="244" y="599"/>
                </a:cubicBezTo>
                <a:cubicBezTo>
                  <a:pt x="225" y="595"/>
                  <a:pt x="206" y="590"/>
                  <a:pt x="187" y="582"/>
                </a:cubicBezTo>
                <a:cubicBezTo>
                  <a:pt x="169" y="574"/>
                  <a:pt x="152" y="565"/>
                  <a:pt x="135" y="554"/>
                </a:cubicBezTo>
                <a:cubicBezTo>
                  <a:pt x="119" y="543"/>
                  <a:pt x="104" y="531"/>
                  <a:pt x="90" y="517"/>
                </a:cubicBezTo>
                <a:cubicBezTo>
                  <a:pt x="76" y="503"/>
                  <a:pt x="63" y="487"/>
                  <a:pt x="52" y="470"/>
                </a:cubicBezTo>
                <a:cubicBezTo>
                  <a:pt x="41" y="453"/>
                  <a:pt x="32" y="436"/>
                  <a:pt x="24" y="418"/>
                </a:cubicBezTo>
                <a:cubicBezTo>
                  <a:pt x="16" y="399"/>
                  <a:pt x="10" y="381"/>
                  <a:pt x="6" y="361"/>
                </a:cubicBezTo>
                <a:cubicBezTo>
                  <a:pt x="2" y="342"/>
                  <a:pt x="0" y="322"/>
                  <a:pt x="0" y="302"/>
                </a:cubicBezTo>
                <a:cubicBezTo>
                  <a:pt x="0" y="282"/>
                  <a:pt x="2" y="263"/>
                  <a:pt x="6" y="243"/>
                </a:cubicBezTo>
                <a:cubicBezTo>
                  <a:pt x="10" y="224"/>
                  <a:pt x="16" y="205"/>
                  <a:pt x="24" y="187"/>
                </a:cubicBezTo>
                <a:cubicBezTo>
                  <a:pt x="32" y="168"/>
                  <a:pt x="41" y="151"/>
                  <a:pt x="52" y="135"/>
                </a:cubicBezTo>
                <a:cubicBezTo>
                  <a:pt x="63" y="118"/>
                  <a:pt x="76" y="103"/>
                  <a:pt x="90" y="89"/>
                </a:cubicBezTo>
                <a:cubicBezTo>
                  <a:pt x="104" y="75"/>
                  <a:pt x="119" y="62"/>
                  <a:pt x="135" y="51"/>
                </a:cubicBezTo>
                <a:cubicBezTo>
                  <a:pt x="152" y="40"/>
                  <a:pt x="169" y="31"/>
                  <a:pt x="187" y="23"/>
                </a:cubicBezTo>
                <a:cubicBezTo>
                  <a:pt x="206" y="16"/>
                  <a:pt x="225" y="10"/>
                  <a:pt x="244" y="6"/>
                </a:cubicBezTo>
                <a:cubicBezTo>
                  <a:pt x="263" y="2"/>
                  <a:pt x="283" y="0"/>
                  <a:pt x="303" y="0"/>
                </a:cubicBezTo>
                <a:cubicBezTo>
                  <a:pt x="323" y="0"/>
                  <a:pt x="342" y="2"/>
                  <a:pt x="362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7" y="31"/>
                  <a:pt x="454" y="40"/>
                  <a:pt x="471" y="51"/>
                </a:cubicBezTo>
                <a:cubicBezTo>
                  <a:pt x="487" y="62"/>
                  <a:pt x="502" y="75"/>
                  <a:pt x="516" y="89"/>
                </a:cubicBezTo>
                <a:cubicBezTo>
                  <a:pt x="530" y="103"/>
                  <a:pt x="543" y="118"/>
                  <a:pt x="554" y="135"/>
                </a:cubicBezTo>
                <a:cubicBezTo>
                  <a:pt x="565" y="151"/>
                  <a:pt x="574" y="168"/>
                  <a:pt x="582" y="187"/>
                </a:cubicBezTo>
                <a:cubicBezTo>
                  <a:pt x="589" y="205"/>
                  <a:pt x="595" y="224"/>
                  <a:pt x="599" y="243"/>
                </a:cubicBezTo>
                <a:cubicBezTo>
                  <a:pt x="603" y="263"/>
                  <a:pt x="605" y="282"/>
                  <a:pt x="605" y="302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96880" y="24163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任意多边形: 形状 147"/>
          <p:cNvSpPr/>
          <p:nvPr/>
        </p:nvSpPr>
        <p:spPr>
          <a:xfrm>
            <a:off x="534600" y="4428720"/>
            <a:ext cx="217800" cy="217800"/>
          </a:xfrm>
          <a:custGeom>
            <a:avLst/>
            <a:gdLst/>
            <a:ahLst/>
            <a:cxnLst/>
            <a:rect l="0" t="0" r="r" b="b"/>
            <a:pathLst>
              <a:path w="605" h="605">
                <a:moveTo>
                  <a:pt x="605" y="303"/>
                </a:moveTo>
                <a:cubicBezTo>
                  <a:pt x="605" y="323"/>
                  <a:pt x="603" y="343"/>
                  <a:pt x="599" y="362"/>
                </a:cubicBezTo>
                <a:cubicBezTo>
                  <a:pt x="595" y="381"/>
                  <a:pt x="589" y="400"/>
                  <a:pt x="582" y="419"/>
                </a:cubicBezTo>
                <a:cubicBezTo>
                  <a:pt x="574" y="437"/>
                  <a:pt x="565" y="454"/>
                  <a:pt x="554" y="471"/>
                </a:cubicBezTo>
                <a:cubicBezTo>
                  <a:pt x="543" y="487"/>
                  <a:pt x="530" y="503"/>
                  <a:pt x="516" y="517"/>
                </a:cubicBezTo>
                <a:cubicBezTo>
                  <a:pt x="502" y="531"/>
                  <a:pt x="487" y="543"/>
                  <a:pt x="471" y="554"/>
                </a:cubicBezTo>
                <a:cubicBezTo>
                  <a:pt x="454" y="565"/>
                  <a:pt x="437" y="574"/>
                  <a:pt x="418" y="582"/>
                </a:cubicBezTo>
                <a:cubicBezTo>
                  <a:pt x="400" y="590"/>
                  <a:pt x="381" y="595"/>
                  <a:pt x="362" y="599"/>
                </a:cubicBezTo>
                <a:cubicBezTo>
                  <a:pt x="342" y="603"/>
                  <a:pt x="323" y="605"/>
                  <a:pt x="303" y="605"/>
                </a:cubicBezTo>
                <a:cubicBezTo>
                  <a:pt x="283" y="605"/>
                  <a:pt x="263" y="603"/>
                  <a:pt x="244" y="599"/>
                </a:cubicBezTo>
                <a:cubicBezTo>
                  <a:pt x="225" y="595"/>
                  <a:pt x="206" y="590"/>
                  <a:pt x="187" y="582"/>
                </a:cubicBezTo>
                <a:cubicBezTo>
                  <a:pt x="169" y="574"/>
                  <a:pt x="152" y="565"/>
                  <a:pt x="135" y="554"/>
                </a:cubicBezTo>
                <a:cubicBezTo>
                  <a:pt x="119" y="543"/>
                  <a:pt x="104" y="531"/>
                  <a:pt x="90" y="517"/>
                </a:cubicBezTo>
                <a:cubicBezTo>
                  <a:pt x="76" y="503"/>
                  <a:pt x="63" y="487"/>
                  <a:pt x="52" y="471"/>
                </a:cubicBezTo>
                <a:cubicBezTo>
                  <a:pt x="41" y="454"/>
                  <a:pt x="32" y="437"/>
                  <a:pt x="24" y="419"/>
                </a:cubicBezTo>
                <a:cubicBezTo>
                  <a:pt x="16" y="400"/>
                  <a:pt x="10" y="381"/>
                  <a:pt x="6" y="362"/>
                </a:cubicBezTo>
                <a:cubicBezTo>
                  <a:pt x="2" y="343"/>
                  <a:pt x="0" y="323"/>
                  <a:pt x="0" y="303"/>
                </a:cubicBezTo>
                <a:cubicBezTo>
                  <a:pt x="0" y="283"/>
                  <a:pt x="2" y="264"/>
                  <a:pt x="6" y="244"/>
                </a:cubicBezTo>
                <a:cubicBezTo>
                  <a:pt x="10" y="225"/>
                  <a:pt x="16" y="206"/>
                  <a:pt x="24" y="188"/>
                </a:cubicBezTo>
                <a:cubicBezTo>
                  <a:pt x="32" y="169"/>
                  <a:pt x="41" y="152"/>
                  <a:pt x="52" y="136"/>
                </a:cubicBezTo>
                <a:cubicBezTo>
                  <a:pt x="63" y="119"/>
                  <a:pt x="76" y="104"/>
                  <a:pt x="90" y="90"/>
                </a:cubicBezTo>
                <a:cubicBezTo>
                  <a:pt x="104" y="76"/>
                  <a:pt x="119" y="63"/>
                  <a:pt x="135" y="51"/>
                </a:cubicBezTo>
                <a:cubicBezTo>
                  <a:pt x="152" y="40"/>
                  <a:pt x="169" y="31"/>
                  <a:pt x="187" y="23"/>
                </a:cubicBezTo>
                <a:cubicBezTo>
                  <a:pt x="206" y="16"/>
                  <a:pt x="225" y="10"/>
                  <a:pt x="244" y="6"/>
                </a:cubicBezTo>
                <a:cubicBezTo>
                  <a:pt x="263" y="2"/>
                  <a:pt x="283" y="0"/>
                  <a:pt x="303" y="0"/>
                </a:cubicBezTo>
                <a:cubicBezTo>
                  <a:pt x="323" y="0"/>
                  <a:pt x="342" y="2"/>
                  <a:pt x="362" y="6"/>
                </a:cubicBezTo>
                <a:cubicBezTo>
                  <a:pt x="381" y="10"/>
                  <a:pt x="400" y="16"/>
                  <a:pt x="418" y="23"/>
                </a:cubicBezTo>
                <a:cubicBezTo>
                  <a:pt x="437" y="31"/>
                  <a:pt x="454" y="40"/>
                  <a:pt x="471" y="51"/>
                </a:cubicBezTo>
                <a:cubicBezTo>
                  <a:pt x="487" y="63"/>
                  <a:pt x="502" y="76"/>
                  <a:pt x="516" y="90"/>
                </a:cubicBezTo>
                <a:cubicBezTo>
                  <a:pt x="530" y="104"/>
                  <a:pt x="543" y="119"/>
                  <a:pt x="554" y="136"/>
                </a:cubicBezTo>
                <a:cubicBezTo>
                  <a:pt x="565" y="152"/>
                  <a:pt x="574" y="169"/>
                  <a:pt x="582" y="188"/>
                </a:cubicBezTo>
                <a:cubicBezTo>
                  <a:pt x="589" y="206"/>
                  <a:pt x="595" y="225"/>
                  <a:pt x="599" y="244"/>
                </a:cubicBezTo>
                <a:cubicBezTo>
                  <a:pt x="603" y="264"/>
                  <a:pt x="605" y="283"/>
                  <a:pt x="605" y="303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596880" y="34358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596880" y="44553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图片 150"/>
          <p:cNvPicPr/>
          <p:nvPr/>
        </p:nvPicPr>
        <p:blipFill>
          <a:blip r:embed="rId2"/>
          <a:stretch/>
        </p:blipFill>
        <p:spPr>
          <a:xfrm>
            <a:off x="0" y="0"/>
            <a:ext cx="10696320" cy="7353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" name="任意多边形: 形状 151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534960" y="51264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文件上传类型：秒传技术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534960" y="12441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秒传定义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534960" y="1660320"/>
            <a:ext cx="34707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秒传是一种高效的文件上传机制，核心在于通过</a:t>
            </a:r>
            <a:r>
              <a:rPr lang="zh-CN" sz="11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文件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534960" y="18943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摘要</a:t>
            </a:r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（如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136520" y="1899360"/>
            <a:ext cx="34308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MD5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477800" y="189432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1628280" y="1899360"/>
            <a:ext cx="655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SHA-256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2277720" y="1894320"/>
            <a:ext cx="1811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）来判断文件是否已存在于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34960" y="21283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服务器。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2" name="图片 161"/>
          <p:cNvPicPr/>
          <p:nvPr/>
        </p:nvPicPr>
        <p:blipFill>
          <a:blip r:embed="rId3"/>
          <a:stretch/>
        </p:blipFill>
        <p:spPr>
          <a:xfrm>
            <a:off x="534960" y="30420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3" name="文本框 162"/>
          <p:cNvSpPr txBox="1"/>
          <p:nvPr/>
        </p:nvSpPr>
        <p:spPr>
          <a:xfrm>
            <a:off x="534960" y="26146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主要优势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4" name="图片 163"/>
          <p:cNvPicPr/>
          <p:nvPr/>
        </p:nvPicPr>
        <p:blipFill>
          <a:blip r:embed="rId4"/>
          <a:stretch/>
        </p:blipFill>
        <p:spPr>
          <a:xfrm>
            <a:off x="534960" y="33760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5" name="文本框 164"/>
          <p:cNvSpPr txBox="1"/>
          <p:nvPr/>
        </p:nvSpPr>
        <p:spPr>
          <a:xfrm>
            <a:off x="802080" y="303084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显著节省用户等待时间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6" name="图片 165"/>
          <p:cNvPicPr/>
          <p:nvPr/>
        </p:nvPicPr>
        <p:blipFill>
          <a:blip r:embed="rId5"/>
          <a:stretch/>
        </p:blipFill>
        <p:spPr>
          <a:xfrm>
            <a:off x="534960" y="37105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7" name="文本框 166"/>
          <p:cNvSpPr txBox="1"/>
          <p:nvPr/>
        </p:nvSpPr>
        <p:spPr>
          <a:xfrm>
            <a:off x="844200" y="336492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减少带宽消耗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802080" y="369936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节约服务器资源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4653000" y="124416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秒传核心逻辑流程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34960" y="664776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任意多边形: 形状 170"/>
          <p:cNvSpPr/>
          <p:nvPr/>
        </p:nvSpPr>
        <p:spPr>
          <a:xfrm>
            <a:off x="4654440" y="1704600"/>
            <a:ext cx="5507640" cy="702360"/>
          </a:xfrm>
          <a:custGeom>
            <a:avLst/>
            <a:gdLst/>
            <a:ahLst/>
            <a:cxnLst/>
            <a:rect l="0" t="0" r="r" b="b"/>
            <a:pathLst>
              <a:path w="15299" h="1951">
                <a:moveTo>
                  <a:pt x="0" y="1765"/>
                </a:moveTo>
                <a:lnTo>
                  <a:pt x="0" y="187"/>
                </a:lnTo>
                <a:cubicBezTo>
                  <a:pt x="0" y="174"/>
                  <a:pt x="1" y="162"/>
                  <a:pt x="4" y="150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5113" y="0"/>
                </a:lnTo>
                <a:cubicBezTo>
                  <a:pt x="15125" y="0"/>
                  <a:pt x="15137" y="1"/>
                  <a:pt x="15149" y="4"/>
                </a:cubicBezTo>
                <a:cubicBezTo>
                  <a:pt x="15161" y="6"/>
                  <a:pt x="15173" y="9"/>
                  <a:pt x="15184" y="14"/>
                </a:cubicBezTo>
                <a:cubicBezTo>
                  <a:pt x="15195" y="19"/>
                  <a:pt x="15206" y="24"/>
                  <a:pt x="15216" y="31"/>
                </a:cubicBezTo>
                <a:cubicBezTo>
                  <a:pt x="15226" y="38"/>
                  <a:pt x="15236" y="46"/>
                  <a:pt x="15244" y="54"/>
                </a:cubicBezTo>
                <a:cubicBezTo>
                  <a:pt x="15253" y="63"/>
                  <a:pt x="15260" y="72"/>
                  <a:pt x="15267" y="82"/>
                </a:cubicBezTo>
                <a:cubicBezTo>
                  <a:pt x="15274" y="93"/>
                  <a:pt x="15280" y="103"/>
                  <a:pt x="15284" y="115"/>
                </a:cubicBezTo>
                <a:cubicBezTo>
                  <a:pt x="15289" y="126"/>
                  <a:pt x="15293" y="137"/>
                  <a:pt x="15295" y="150"/>
                </a:cubicBezTo>
                <a:cubicBezTo>
                  <a:pt x="15297" y="162"/>
                  <a:pt x="15299" y="174"/>
                  <a:pt x="15299" y="187"/>
                </a:cubicBezTo>
                <a:lnTo>
                  <a:pt x="15299" y="1765"/>
                </a:lnTo>
                <a:cubicBezTo>
                  <a:pt x="15299" y="1777"/>
                  <a:pt x="15297" y="1789"/>
                  <a:pt x="15295" y="1801"/>
                </a:cubicBezTo>
                <a:cubicBezTo>
                  <a:pt x="15293" y="1813"/>
                  <a:pt x="15289" y="1825"/>
                  <a:pt x="15284" y="1836"/>
                </a:cubicBezTo>
                <a:cubicBezTo>
                  <a:pt x="15280" y="1847"/>
                  <a:pt x="15274" y="1858"/>
                  <a:pt x="15267" y="1868"/>
                </a:cubicBezTo>
                <a:cubicBezTo>
                  <a:pt x="15260" y="1878"/>
                  <a:pt x="15253" y="1888"/>
                  <a:pt x="15244" y="1896"/>
                </a:cubicBezTo>
                <a:cubicBezTo>
                  <a:pt x="15236" y="1905"/>
                  <a:pt x="15226" y="1913"/>
                  <a:pt x="15216" y="1920"/>
                </a:cubicBezTo>
                <a:cubicBezTo>
                  <a:pt x="15206" y="1926"/>
                  <a:pt x="15195" y="1932"/>
                  <a:pt x="15184" y="1937"/>
                </a:cubicBezTo>
                <a:cubicBezTo>
                  <a:pt x="15173" y="1941"/>
                  <a:pt x="15161" y="1945"/>
                  <a:pt x="15149" y="1947"/>
                </a:cubicBezTo>
                <a:cubicBezTo>
                  <a:pt x="15137" y="1950"/>
                  <a:pt x="15125" y="1951"/>
                  <a:pt x="15113" y="1951"/>
                </a:cubicBezTo>
                <a:lnTo>
                  <a:pt x="186" y="1951"/>
                </a:lnTo>
                <a:cubicBezTo>
                  <a:pt x="174" y="1951"/>
                  <a:pt x="162" y="1950"/>
                  <a:pt x="150" y="1947"/>
                </a:cubicBezTo>
                <a:cubicBezTo>
                  <a:pt x="138" y="1945"/>
                  <a:pt x="126" y="1941"/>
                  <a:pt x="115" y="1937"/>
                </a:cubicBezTo>
                <a:cubicBezTo>
                  <a:pt x="104" y="1932"/>
                  <a:pt x="93" y="1926"/>
                  <a:pt x="83" y="1920"/>
                </a:cubicBezTo>
                <a:cubicBezTo>
                  <a:pt x="73" y="1913"/>
                  <a:pt x="63" y="1905"/>
                  <a:pt x="55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10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任意多边形: 形状 171"/>
          <p:cNvSpPr/>
          <p:nvPr/>
        </p:nvSpPr>
        <p:spPr>
          <a:xfrm>
            <a:off x="4654440" y="2841120"/>
            <a:ext cx="5507640" cy="702360"/>
          </a:xfrm>
          <a:custGeom>
            <a:avLst/>
            <a:gdLst/>
            <a:ahLst/>
            <a:cxnLst/>
            <a:rect l="0" t="0" r="r" b="b"/>
            <a:pathLst>
              <a:path w="15299" h="1951">
                <a:moveTo>
                  <a:pt x="0" y="176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5113" y="0"/>
                </a:lnTo>
                <a:cubicBezTo>
                  <a:pt x="15125" y="0"/>
                  <a:pt x="15137" y="1"/>
                  <a:pt x="15149" y="4"/>
                </a:cubicBezTo>
                <a:cubicBezTo>
                  <a:pt x="15161" y="6"/>
                  <a:pt x="15173" y="9"/>
                  <a:pt x="15184" y="14"/>
                </a:cubicBezTo>
                <a:cubicBezTo>
                  <a:pt x="15195" y="19"/>
                  <a:pt x="15206" y="24"/>
                  <a:pt x="15216" y="31"/>
                </a:cubicBezTo>
                <a:cubicBezTo>
                  <a:pt x="15226" y="38"/>
                  <a:pt x="15236" y="46"/>
                  <a:pt x="15244" y="54"/>
                </a:cubicBezTo>
                <a:cubicBezTo>
                  <a:pt x="15253" y="63"/>
                  <a:pt x="15260" y="72"/>
                  <a:pt x="15267" y="82"/>
                </a:cubicBezTo>
                <a:cubicBezTo>
                  <a:pt x="15274" y="93"/>
                  <a:pt x="15280" y="103"/>
                  <a:pt x="15284" y="115"/>
                </a:cubicBezTo>
                <a:cubicBezTo>
                  <a:pt x="15289" y="126"/>
                  <a:pt x="15293" y="137"/>
                  <a:pt x="15295" y="149"/>
                </a:cubicBezTo>
                <a:cubicBezTo>
                  <a:pt x="15297" y="161"/>
                  <a:pt x="15299" y="173"/>
                  <a:pt x="15299" y="186"/>
                </a:cubicBezTo>
                <a:lnTo>
                  <a:pt x="15299" y="1765"/>
                </a:lnTo>
                <a:cubicBezTo>
                  <a:pt x="15299" y="1777"/>
                  <a:pt x="15297" y="1789"/>
                  <a:pt x="15295" y="1801"/>
                </a:cubicBezTo>
                <a:cubicBezTo>
                  <a:pt x="15293" y="1813"/>
                  <a:pt x="15289" y="1825"/>
                  <a:pt x="15284" y="1836"/>
                </a:cubicBezTo>
                <a:cubicBezTo>
                  <a:pt x="15280" y="1847"/>
                  <a:pt x="15274" y="1858"/>
                  <a:pt x="15267" y="1868"/>
                </a:cubicBezTo>
                <a:cubicBezTo>
                  <a:pt x="15260" y="1878"/>
                  <a:pt x="15253" y="1888"/>
                  <a:pt x="15244" y="1896"/>
                </a:cubicBezTo>
                <a:cubicBezTo>
                  <a:pt x="15236" y="1905"/>
                  <a:pt x="15226" y="1913"/>
                  <a:pt x="15216" y="1920"/>
                </a:cubicBezTo>
                <a:cubicBezTo>
                  <a:pt x="15206" y="1926"/>
                  <a:pt x="15195" y="1932"/>
                  <a:pt x="15184" y="1937"/>
                </a:cubicBezTo>
                <a:cubicBezTo>
                  <a:pt x="15173" y="1941"/>
                  <a:pt x="15161" y="1945"/>
                  <a:pt x="15149" y="1947"/>
                </a:cubicBezTo>
                <a:cubicBezTo>
                  <a:pt x="15137" y="1950"/>
                  <a:pt x="15125" y="1951"/>
                  <a:pt x="15113" y="1951"/>
                </a:cubicBezTo>
                <a:lnTo>
                  <a:pt x="186" y="1951"/>
                </a:lnTo>
                <a:cubicBezTo>
                  <a:pt x="174" y="1951"/>
                  <a:pt x="162" y="1950"/>
                  <a:pt x="150" y="1947"/>
                </a:cubicBezTo>
                <a:cubicBezTo>
                  <a:pt x="138" y="1945"/>
                  <a:pt x="126" y="1941"/>
                  <a:pt x="115" y="1937"/>
                </a:cubicBezTo>
                <a:cubicBezTo>
                  <a:pt x="104" y="1932"/>
                  <a:pt x="93" y="1926"/>
                  <a:pt x="83" y="1920"/>
                </a:cubicBezTo>
                <a:cubicBezTo>
                  <a:pt x="73" y="1913"/>
                  <a:pt x="63" y="1905"/>
                  <a:pt x="55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10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任意多边形: 形状 172"/>
          <p:cNvSpPr/>
          <p:nvPr/>
        </p:nvSpPr>
        <p:spPr>
          <a:xfrm>
            <a:off x="4654440" y="3977640"/>
            <a:ext cx="5507640" cy="902880"/>
          </a:xfrm>
          <a:custGeom>
            <a:avLst/>
            <a:gdLst/>
            <a:ahLst/>
            <a:cxnLst/>
            <a:rect l="0" t="0" r="r" b="b"/>
            <a:pathLst>
              <a:path w="15299" h="2508">
                <a:moveTo>
                  <a:pt x="0" y="2322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5113" y="0"/>
                </a:lnTo>
                <a:cubicBezTo>
                  <a:pt x="15125" y="0"/>
                  <a:pt x="15137" y="1"/>
                  <a:pt x="15149" y="3"/>
                </a:cubicBezTo>
                <a:cubicBezTo>
                  <a:pt x="15161" y="6"/>
                  <a:pt x="15173" y="9"/>
                  <a:pt x="15184" y="14"/>
                </a:cubicBezTo>
                <a:cubicBezTo>
                  <a:pt x="15195" y="19"/>
                  <a:pt x="15206" y="24"/>
                  <a:pt x="15216" y="31"/>
                </a:cubicBezTo>
                <a:cubicBezTo>
                  <a:pt x="15226" y="38"/>
                  <a:pt x="15236" y="46"/>
                  <a:pt x="15244" y="54"/>
                </a:cubicBezTo>
                <a:cubicBezTo>
                  <a:pt x="15253" y="63"/>
                  <a:pt x="15260" y="72"/>
                  <a:pt x="15267" y="82"/>
                </a:cubicBezTo>
                <a:cubicBezTo>
                  <a:pt x="15274" y="93"/>
                  <a:pt x="15280" y="103"/>
                  <a:pt x="15284" y="115"/>
                </a:cubicBezTo>
                <a:cubicBezTo>
                  <a:pt x="15289" y="126"/>
                  <a:pt x="15293" y="137"/>
                  <a:pt x="15295" y="149"/>
                </a:cubicBezTo>
                <a:cubicBezTo>
                  <a:pt x="15297" y="161"/>
                  <a:pt x="15299" y="173"/>
                  <a:pt x="15299" y="186"/>
                </a:cubicBezTo>
                <a:lnTo>
                  <a:pt x="15299" y="2322"/>
                </a:lnTo>
                <a:cubicBezTo>
                  <a:pt x="15299" y="2334"/>
                  <a:pt x="15297" y="2346"/>
                  <a:pt x="15295" y="2358"/>
                </a:cubicBezTo>
                <a:cubicBezTo>
                  <a:pt x="15293" y="2370"/>
                  <a:pt x="15289" y="2382"/>
                  <a:pt x="15284" y="2393"/>
                </a:cubicBezTo>
                <a:cubicBezTo>
                  <a:pt x="15280" y="2405"/>
                  <a:pt x="15274" y="2415"/>
                  <a:pt x="15267" y="2425"/>
                </a:cubicBezTo>
                <a:cubicBezTo>
                  <a:pt x="15260" y="2436"/>
                  <a:pt x="15253" y="2445"/>
                  <a:pt x="15244" y="2454"/>
                </a:cubicBezTo>
                <a:cubicBezTo>
                  <a:pt x="15236" y="2462"/>
                  <a:pt x="15226" y="2470"/>
                  <a:pt x="15216" y="2477"/>
                </a:cubicBezTo>
                <a:cubicBezTo>
                  <a:pt x="15206" y="2483"/>
                  <a:pt x="15195" y="2489"/>
                  <a:pt x="15184" y="2494"/>
                </a:cubicBezTo>
                <a:cubicBezTo>
                  <a:pt x="15173" y="2498"/>
                  <a:pt x="15161" y="2502"/>
                  <a:pt x="15149" y="2504"/>
                </a:cubicBezTo>
                <a:cubicBezTo>
                  <a:pt x="15137" y="2507"/>
                  <a:pt x="15125" y="2508"/>
                  <a:pt x="15113" y="2508"/>
                </a:cubicBezTo>
                <a:lnTo>
                  <a:pt x="186" y="2508"/>
                </a:lnTo>
                <a:cubicBezTo>
                  <a:pt x="174" y="2508"/>
                  <a:pt x="162" y="2507"/>
                  <a:pt x="150" y="2504"/>
                </a:cubicBezTo>
                <a:cubicBezTo>
                  <a:pt x="138" y="2502"/>
                  <a:pt x="126" y="2498"/>
                  <a:pt x="115" y="2494"/>
                </a:cubicBezTo>
                <a:cubicBezTo>
                  <a:pt x="104" y="2489"/>
                  <a:pt x="93" y="2483"/>
                  <a:pt x="83" y="2477"/>
                </a:cubicBezTo>
                <a:cubicBezTo>
                  <a:pt x="73" y="2470"/>
                  <a:pt x="63" y="2462"/>
                  <a:pt x="55" y="2454"/>
                </a:cubicBezTo>
                <a:cubicBezTo>
                  <a:pt x="46" y="2445"/>
                  <a:pt x="38" y="2436"/>
                  <a:pt x="31" y="2425"/>
                </a:cubicBezTo>
                <a:cubicBezTo>
                  <a:pt x="25" y="2415"/>
                  <a:pt x="19" y="2405"/>
                  <a:pt x="14" y="2393"/>
                </a:cubicBezTo>
                <a:cubicBezTo>
                  <a:pt x="10" y="2382"/>
                  <a:pt x="6" y="2370"/>
                  <a:pt x="4" y="2358"/>
                </a:cubicBezTo>
                <a:cubicBezTo>
                  <a:pt x="1" y="2346"/>
                  <a:pt x="0" y="2334"/>
                  <a:pt x="0" y="232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任意多边形: 形状 173"/>
          <p:cNvSpPr/>
          <p:nvPr/>
        </p:nvSpPr>
        <p:spPr>
          <a:xfrm>
            <a:off x="4654440" y="5314680"/>
            <a:ext cx="5507640" cy="1103400"/>
          </a:xfrm>
          <a:custGeom>
            <a:avLst/>
            <a:gdLst/>
            <a:ahLst/>
            <a:cxnLst/>
            <a:rect l="0" t="0" r="r" b="b"/>
            <a:pathLst>
              <a:path w="15299" h="3065">
                <a:moveTo>
                  <a:pt x="0" y="2879"/>
                </a:moveTo>
                <a:lnTo>
                  <a:pt x="0" y="186"/>
                </a:lnTo>
                <a:cubicBezTo>
                  <a:pt x="0" y="174"/>
                  <a:pt x="1" y="161"/>
                  <a:pt x="4" y="149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5113" y="0"/>
                </a:lnTo>
                <a:cubicBezTo>
                  <a:pt x="15125" y="0"/>
                  <a:pt x="15137" y="1"/>
                  <a:pt x="15149" y="4"/>
                </a:cubicBezTo>
                <a:cubicBezTo>
                  <a:pt x="15161" y="6"/>
                  <a:pt x="15173" y="9"/>
                  <a:pt x="15184" y="14"/>
                </a:cubicBezTo>
                <a:cubicBezTo>
                  <a:pt x="15195" y="19"/>
                  <a:pt x="15206" y="25"/>
                  <a:pt x="15216" y="31"/>
                </a:cubicBezTo>
                <a:cubicBezTo>
                  <a:pt x="15226" y="38"/>
                  <a:pt x="15236" y="46"/>
                  <a:pt x="15244" y="54"/>
                </a:cubicBezTo>
                <a:cubicBezTo>
                  <a:pt x="15253" y="63"/>
                  <a:pt x="15260" y="72"/>
                  <a:pt x="15267" y="83"/>
                </a:cubicBezTo>
                <a:cubicBezTo>
                  <a:pt x="15274" y="93"/>
                  <a:pt x="15280" y="103"/>
                  <a:pt x="15284" y="115"/>
                </a:cubicBezTo>
                <a:cubicBezTo>
                  <a:pt x="15289" y="126"/>
                  <a:pt x="15293" y="138"/>
                  <a:pt x="15295" y="149"/>
                </a:cubicBezTo>
                <a:cubicBezTo>
                  <a:pt x="15297" y="161"/>
                  <a:pt x="15299" y="174"/>
                  <a:pt x="15299" y="186"/>
                </a:cubicBezTo>
                <a:lnTo>
                  <a:pt x="15299" y="2879"/>
                </a:lnTo>
                <a:cubicBezTo>
                  <a:pt x="15299" y="2892"/>
                  <a:pt x="15297" y="2904"/>
                  <a:pt x="15295" y="2916"/>
                </a:cubicBezTo>
                <a:cubicBezTo>
                  <a:pt x="15293" y="2928"/>
                  <a:pt x="15289" y="2939"/>
                  <a:pt x="15284" y="2950"/>
                </a:cubicBezTo>
                <a:cubicBezTo>
                  <a:pt x="15280" y="2962"/>
                  <a:pt x="15274" y="2972"/>
                  <a:pt x="15267" y="2983"/>
                </a:cubicBezTo>
                <a:cubicBezTo>
                  <a:pt x="15260" y="2993"/>
                  <a:pt x="15253" y="3002"/>
                  <a:pt x="15244" y="3011"/>
                </a:cubicBezTo>
                <a:cubicBezTo>
                  <a:pt x="15236" y="3019"/>
                  <a:pt x="15226" y="3027"/>
                  <a:pt x="15216" y="3034"/>
                </a:cubicBezTo>
                <a:cubicBezTo>
                  <a:pt x="15206" y="3041"/>
                  <a:pt x="15195" y="3046"/>
                  <a:pt x="15184" y="3051"/>
                </a:cubicBezTo>
                <a:cubicBezTo>
                  <a:pt x="15173" y="3056"/>
                  <a:pt x="15161" y="3059"/>
                  <a:pt x="15149" y="3062"/>
                </a:cubicBezTo>
                <a:cubicBezTo>
                  <a:pt x="15137" y="3064"/>
                  <a:pt x="15125" y="3065"/>
                  <a:pt x="15113" y="3065"/>
                </a:cubicBezTo>
                <a:lnTo>
                  <a:pt x="186" y="3065"/>
                </a:lnTo>
                <a:cubicBezTo>
                  <a:pt x="174" y="3065"/>
                  <a:pt x="162" y="3064"/>
                  <a:pt x="150" y="3062"/>
                </a:cubicBezTo>
                <a:cubicBezTo>
                  <a:pt x="138" y="3059"/>
                  <a:pt x="126" y="3056"/>
                  <a:pt x="115" y="3051"/>
                </a:cubicBezTo>
                <a:cubicBezTo>
                  <a:pt x="104" y="3046"/>
                  <a:pt x="93" y="3041"/>
                  <a:pt x="83" y="3034"/>
                </a:cubicBezTo>
                <a:cubicBezTo>
                  <a:pt x="73" y="3027"/>
                  <a:pt x="63" y="3019"/>
                  <a:pt x="55" y="3011"/>
                </a:cubicBezTo>
                <a:cubicBezTo>
                  <a:pt x="46" y="3002"/>
                  <a:pt x="38" y="2993"/>
                  <a:pt x="31" y="2983"/>
                </a:cubicBezTo>
                <a:cubicBezTo>
                  <a:pt x="25" y="2972"/>
                  <a:pt x="19" y="2962"/>
                  <a:pt x="14" y="2950"/>
                </a:cubicBezTo>
                <a:cubicBezTo>
                  <a:pt x="10" y="2939"/>
                  <a:pt x="6" y="2928"/>
                  <a:pt x="4" y="2916"/>
                </a:cubicBezTo>
                <a:cubicBezTo>
                  <a:pt x="1" y="2904"/>
                  <a:pt x="0" y="2892"/>
                  <a:pt x="0" y="287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任意多边形: 形状 174"/>
          <p:cNvSpPr/>
          <p:nvPr/>
        </p:nvSpPr>
        <p:spPr>
          <a:xfrm>
            <a:off x="4788360" y="1922040"/>
            <a:ext cx="267480" cy="267480"/>
          </a:xfrm>
          <a:custGeom>
            <a:avLst/>
            <a:gdLst/>
            <a:ahLst/>
            <a:cxnLst/>
            <a:rect l="0" t="0" r="r" b="b"/>
            <a:pathLst>
              <a:path w="743" h="743">
                <a:moveTo>
                  <a:pt x="743" y="372"/>
                </a:moveTo>
                <a:cubicBezTo>
                  <a:pt x="743" y="396"/>
                  <a:pt x="741" y="420"/>
                  <a:pt x="736" y="444"/>
                </a:cubicBezTo>
                <a:cubicBezTo>
                  <a:pt x="732" y="468"/>
                  <a:pt x="724" y="492"/>
                  <a:pt x="715" y="514"/>
                </a:cubicBezTo>
                <a:cubicBezTo>
                  <a:pt x="706" y="537"/>
                  <a:pt x="694" y="558"/>
                  <a:pt x="681" y="578"/>
                </a:cubicBezTo>
                <a:cubicBezTo>
                  <a:pt x="667" y="599"/>
                  <a:pt x="652" y="617"/>
                  <a:pt x="635" y="635"/>
                </a:cubicBezTo>
                <a:cubicBezTo>
                  <a:pt x="617" y="652"/>
                  <a:pt x="599" y="667"/>
                  <a:pt x="578" y="681"/>
                </a:cubicBezTo>
                <a:cubicBezTo>
                  <a:pt x="558" y="694"/>
                  <a:pt x="537" y="706"/>
                  <a:pt x="514" y="715"/>
                </a:cubicBezTo>
                <a:cubicBezTo>
                  <a:pt x="492" y="724"/>
                  <a:pt x="468" y="731"/>
                  <a:pt x="444" y="736"/>
                </a:cubicBezTo>
                <a:cubicBezTo>
                  <a:pt x="420" y="741"/>
                  <a:pt x="395" y="743"/>
                  <a:pt x="371" y="743"/>
                </a:cubicBezTo>
                <a:cubicBezTo>
                  <a:pt x="347" y="743"/>
                  <a:pt x="322" y="741"/>
                  <a:pt x="299" y="736"/>
                </a:cubicBezTo>
                <a:cubicBezTo>
                  <a:pt x="275" y="731"/>
                  <a:pt x="251" y="724"/>
                  <a:pt x="229" y="715"/>
                </a:cubicBezTo>
                <a:cubicBezTo>
                  <a:pt x="206" y="706"/>
                  <a:pt x="185" y="694"/>
                  <a:pt x="165" y="681"/>
                </a:cubicBezTo>
                <a:cubicBezTo>
                  <a:pt x="144" y="667"/>
                  <a:pt x="126" y="652"/>
                  <a:pt x="108" y="635"/>
                </a:cubicBezTo>
                <a:cubicBezTo>
                  <a:pt x="91" y="617"/>
                  <a:pt x="76" y="599"/>
                  <a:pt x="62" y="578"/>
                </a:cubicBezTo>
                <a:cubicBezTo>
                  <a:pt x="49" y="558"/>
                  <a:pt x="37" y="537"/>
                  <a:pt x="28" y="514"/>
                </a:cubicBezTo>
                <a:cubicBezTo>
                  <a:pt x="19" y="492"/>
                  <a:pt x="11" y="468"/>
                  <a:pt x="7" y="444"/>
                </a:cubicBezTo>
                <a:cubicBezTo>
                  <a:pt x="2" y="420"/>
                  <a:pt x="0" y="396"/>
                  <a:pt x="0" y="372"/>
                </a:cubicBezTo>
                <a:cubicBezTo>
                  <a:pt x="0" y="348"/>
                  <a:pt x="2" y="323"/>
                  <a:pt x="7" y="299"/>
                </a:cubicBezTo>
                <a:cubicBezTo>
                  <a:pt x="11" y="276"/>
                  <a:pt x="19" y="252"/>
                  <a:pt x="28" y="230"/>
                </a:cubicBezTo>
                <a:cubicBezTo>
                  <a:pt x="37" y="206"/>
                  <a:pt x="49" y="185"/>
                  <a:pt x="62" y="165"/>
                </a:cubicBezTo>
                <a:cubicBezTo>
                  <a:pt x="76" y="144"/>
                  <a:pt x="91" y="126"/>
                  <a:pt x="108" y="108"/>
                </a:cubicBezTo>
                <a:cubicBezTo>
                  <a:pt x="126" y="91"/>
                  <a:pt x="144" y="76"/>
                  <a:pt x="165" y="62"/>
                </a:cubicBezTo>
                <a:cubicBezTo>
                  <a:pt x="185" y="49"/>
                  <a:pt x="206" y="37"/>
                  <a:pt x="229" y="28"/>
                </a:cubicBezTo>
                <a:cubicBezTo>
                  <a:pt x="251" y="18"/>
                  <a:pt x="275" y="11"/>
                  <a:pt x="299" y="7"/>
                </a:cubicBezTo>
                <a:cubicBezTo>
                  <a:pt x="322" y="2"/>
                  <a:pt x="347" y="0"/>
                  <a:pt x="371" y="0"/>
                </a:cubicBezTo>
                <a:cubicBezTo>
                  <a:pt x="395" y="0"/>
                  <a:pt x="420" y="2"/>
                  <a:pt x="444" y="7"/>
                </a:cubicBezTo>
                <a:cubicBezTo>
                  <a:pt x="468" y="11"/>
                  <a:pt x="492" y="18"/>
                  <a:pt x="514" y="28"/>
                </a:cubicBezTo>
                <a:cubicBezTo>
                  <a:pt x="537" y="37"/>
                  <a:pt x="558" y="49"/>
                  <a:pt x="578" y="62"/>
                </a:cubicBezTo>
                <a:cubicBezTo>
                  <a:pt x="599" y="76"/>
                  <a:pt x="617" y="91"/>
                  <a:pt x="635" y="108"/>
                </a:cubicBezTo>
                <a:cubicBezTo>
                  <a:pt x="652" y="126"/>
                  <a:pt x="667" y="144"/>
                  <a:pt x="681" y="165"/>
                </a:cubicBezTo>
                <a:cubicBezTo>
                  <a:pt x="694" y="185"/>
                  <a:pt x="706" y="206"/>
                  <a:pt x="715" y="230"/>
                </a:cubicBezTo>
                <a:cubicBezTo>
                  <a:pt x="724" y="252"/>
                  <a:pt x="732" y="276"/>
                  <a:pt x="736" y="299"/>
                </a:cubicBezTo>
                <a:cubicBezTo>
                  <a:pt x="741" y="323"/>
                  <a:pt x="743" y="348"/>
                  <a:pt x="743" y="372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9824760" y="665208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5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4873680" y="19735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5187960" y="1852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文件摘要计算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5187960" y="208584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客户端在上传前计算文件的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6792120" y="2090520"/>
            <a:ext cx="3049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MD5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095600" y="20858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229520" y="2090520"/>
            <a:ext cx="582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SHA-256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3" name="图片 182"/>
          <p:cNvPicPr/>
          <p:nvPr/>
        </p:nvPicPr>
        <p:blipFill>
          <a:blip r:embed="rId6"/>
          <a:stretch/>
        </p:blipFill>
        <p:spPr>
          <a:xfrm>
            <a:off x="9777240" y="193032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4" name="图片 183"/>
          <p:cNvPicPr/>
          <p:nvPr/>
        </p:nvPicPr>
        <p:blipFill>
          <a:blip r:embed="rId7"/>
          <a:stretch/>
        </p:blipFill>
        <p:spPr>
          <a:xfrm>
            <a:off x="7328880" y="25405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5" name="任意多边形: 形状 184"/>
          <p:cNvSpPr/>
          <p:nvPr/>
        </p:nvSpPr>
        <p:spPr>
          <a:xfrm>
            <a:off x="4788360" y="3058200"/>
            <a:ext cx="267480" cy="267840"/>
          </a:xfrm>
          <a:custGeom>
            <a:avLst/>
            <a:gdLst/>
            <a:ahLst/>
            <a:cxnLst/>
            <a:rect l="0" t="0" r="r" b="b"/>
            <a:pathLst>
              <a:path w="743" h="744">
                <a:moveTo>
                  <a:pt x="743" y="373"/>
                </a:moveTo>
                <a:cubicBezTo>
                  <a:pt x="743" y="397"/>
                  <a:pt x="741" y="421"/>
                  <a:pt x="736" y="445"/>
                </a:cubicBezTo>
                <a:cubicBezTo>
                  <a:pt x="732" y="469"/>
                  <a:pt x="724" y="492"/>
                  <a:pt x="715" y="515"/>
                </a:cubicBezTo>
                <a:cubicBezTo>
                  <a:pt x="706" y="538"/>
                  <a:pt x="694" y="559"/>
                  <a:pt x="681" y="579"/>
                </a:cubicBezTo>
                <a:cubicBezTo>
                  <a:pt x="667" y="600"/>
                  <a:pt x="652" y="618"/>
                  <a:pt x="635" y="636"/>
                </a:cubicBezTo>
                <a:cubicBezTo>
                  <a:pt x="617" y="653"/>
                  <a:pt x="599" y="668"/>
                  <a:pt x="578" y="682"/>
                </a:cubicBezTo>
                <a:cubicBezTo>
                  <a:pt x="558" y="695"/>
                  <a:pt x="537" y="707"/>
                  <a:pt x="514" y="716"/>
                </a:cubicBezTo>
                <a:cubicBezTo>
                  <a:pt x="492" y="725"/>
                  <a:pt x="468" y="732"/>
                  <a:pt x="444" y="737"/>
                </a:cubicBezTo>
                <a:cubicBezTo>
                  <a:pt x="420" y="742"/>
                  <a:pt x="395" y="744"/>
                  <a:pt x="371" y="744"/>
                </a:cubicBezTo>
                <a:cubicBezTo>
                  <a:pt x="347" y="744"/>
                  <a:pt x="322" y="742"/>
                  <a:pt x="299" y="737"/>
                </a:cubicBezTo>
                <a:cubicBezTo>
                  <a:pt x="275" y="732"/>
                  <a:pt x="251" y="725"/>
                  <a:pt x="229" y="716"/>
                </a:cubicBezTo>
                <a:cubicBezTo>
                  <a:pt x="206" y="707"/>
                  <a:pt x="185" y="695"/>
                  <a:pt x="165" y="682"/>
                </a:cubicBezTo>
                <a:cubicBezTo>
                  <a:pt x="144" y="668"/>
                  <a:pt x="126" y="653"/>
                  <a:pt x="108" y="636"/>
                </a:cubicBezTo>
                <a:cubicBezTo>
                  <a:pt x="91" y="618"/>
                  <a:pt x="76" y="600"/>
                  <a:pt x="62" y="579"/>
                </a:cubicBezTo>
                <a:cubicBezTo>
                  <a:pt x="49" y="559"/>
                  <a:pt x="37" y="538"/>
                  <a:pt x="28" y="515"/>
                </a:cubicBezTo>
                <a:cubicBezTo>
                  <a:pt x="19" y="492"/>
                  <a:pt x="11" y="469"/>
                  <a:pt x="7" y="445"/>
                </a:cubicBezTo>
                <a:cubicBezTo>
                  <a:pt x="2" y="421"/>
                  <a:pt x="0" y="397"/>
                  <a:pt x="0" y="373"/>
                </a:cubicBezTo>
                <a:cubicBezTo>
                  <a:pt x="0" y="348"/>
                  <a:pt x="2" y="324"/>
                  <a:pt x="7" y="300"/>
                </a:cubicBezTo>
                <a:cubicBezTo>
                  <a:pt x="11" y="277"/>
                  <a:pt x="19" y="253"/>
                  <a:pt x="28" y="231"/>
                </a:cubicBezTo>
                <a:cubicBezTo>
                  <a:pt x="37" y="208"/>
                  <a:pt x="49" y="187"/>
                  <a:pt x="62" y="167"/>
                </a:cubicBezTo>
                <a:cubicBezTo>
                  <a:pt x="76" y="146"/>
                  <a:pt x="91" y="128"/>
                  <a:pt x="108" y="110"/>
                </a:cubicBezTo>
                <a:cubicBezTo>
                  <a:pt x="126" y="93"/>
                  <a:pt x="144" y="78"/>
                  <a:pt x="165" y="64"/>
                </a:cubicBezTo>
                <a:cubicBezTo>
                  <a:pt x="185" y="51"/>
                  <a:pt x="206" y="39"/>
                  <a:pt x="229" y="29"/>
                </a:cubicBezTo>
                <a:cubicBezTo>
                  <a:pt x="251" y="19"/>
                  <a:pt x="275" y="12"/>
                  <a:pt x="299" y="8"/>
                </a:cubicBezTo>
                <a:cubicBezTo>
                  <a:pt x="322" y="3"/>
                  <a:pt x="347" y="0"/>
                  <a:pt x="371" y="0"/>
                </a:cubicBezTo>
                <a:cubicBezTo>
                  <a:pt x="395" y="0"/>
                  <a:pt x="420" y="3"/>
                  <a:pt x="444" y="8"/>
                </a:cubicBezTo>
                <a:cubicBezTo>
                  <a:pt x="468" y="12"/>
                  <a:pt x="492" y="19"/>
                  <a:pt x="514" y="29"/>
                </a:cubicBezTo>
                <a:cubicBezTo>
                  <a:pt x="537" y="39"/>
                  <a:pt x="558" y="51"/>
                  <a:pt x="578" y="64"/>
                </a:cubicBezTo>
                <a:cubicBezTo>
                  <a:pt x="599" y="78"/>
                  <a:pt x="617" y="93"/>
                  <a:pt x="635" y="110"/>
                </a:cubicBezTo>
                <a:cubicBezTo>
                  <a:pt x="652" y="128"/>
                  <a:pt x="667" y="146"/>
                  <a:pt x="681" y="167"/>
                </a:cubicBezTo>
                <a:cubicBezTo>
                  <a:pt x="694" y="187"/>
                  <a:pt x="706" y="208"/>
                  <a:pt x="715" y="231"/>
                </a:cubicBezTo>
                <a:cubicBezTo>
                  <a:pt x="724" y="253"/>
                  <a:pt x="732" y="277"/>
                  <a:pt x="736" y="300"/>
                </a:cubicBezTo>
                <a:cubicBezTo>
                  <a:pt x="741" y="324"/>
                  <a:pt x="743" y="348"/>
                  <a:pt x="743" y="373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7806960" y="20858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摘要值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4873680" y="31100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5187960" y="29894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服务器校验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9" name="图片 188"/>
          <p:cNvPicPr/>
          <p:nvPr/>
        </p:nvPicPr>
        <p:blipFill>
          <a:blip r:embed="rId8"/>
          <a:stretch/>
        </p:blipFill>
        <p:spPr>
          <a:xfrm>
            <a:off x="9777240" y="306684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0" name="图片 189"/>
          <p:cNvPicPr/>
          <p:nvPr/>
        </p:nvPicPr>
        <p:blipFill>
          <a:blip r:embed="rId7"/>
          <a:stretch/>
        </p:blipFill>
        <p:spPr>
          <a:xfrm>
            <a:off x="7328880" y="36770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任意多边形: 形状 190"/>
          <p:cNvSpPr/>
          <p:nvPr/>
        </p:nvSpPr>
        <p:spPr>
          <a:xfrm>
            <a:off x="4788360" y="4295160"/>
            <a:ext cx="250920" cy="267840"/>
          </a:xfrm>
          <a:custGeom>
            <a:avLst/>
            <a:gdLst/>
            <a:ahLst/>
            <a:cxnLst/>
            <a:rect l="0" t="0" r="r" b="b"/>
            <a:pathLst>
              <a:path w="697" h="744">
                <a:moveTo>
                  <a:pt x="0" y="396"/>
                </a:moveTo>
                <a:lnTo>
                  <a:pt x="0" y="349"/>
                </a:lnTo>
                <a:cubicBezTo>
                  <a:pt x="0" y="326"/>
                  <a:pt x="2" y="303"/>
                  <a:pt x="6" y="280"/>
                </a:cubicBezTo>
                <a:cubicBezTo>
                  <a:pt x="11" y="258"/>
                  <a:pt x="17" y="236"/>
                  <a:pt x="26" y="215"/>
                </a:cubicBezTo>
                <a:cubicBezTo>
                  <a:pt x="35" y="194"/>
                  <a:pt x="46" y="174"/>
                  <a:pt x="58" y="155"/>
                </a:cubicBezTo>
                <a:cubicBezTo>
                  <a:pt x="71" y="136"/>
                  <a:pt x="85" y="118"/>
                  <a:pt x="102" y="102"/>
                </a:cubicBezTo>
                <a:cubicBezTo>
                  <a:pt x="118" y="86"/>
                  <a:pt x="135" y="71"/>
                  <a:pt x="154" y="59"/>
                </a:cubicBezTo>
                <a:cubicBezTo>
                  <a:pt x="173" y="46"/>
                  <a:pt x="193" y="35"/>
                  <a:pt x="215" y="27"/>
                </a:cubicBezTo>
                <a:cubicBezTo>
                  <a:pt x="236" y="18"/>
                  <a:pt x="257" y="11"/>
                  <a:pt x="281" y="7"/>
                </a:cubicBezTo>
                <a:cubicBezTo>
                  <a:pt x="303" y="2"/>
                  <a:pt x="326" y="0"/>
                  <a:pt x="349" y="0"/>
                </a:cubicBezTo>
                <a:cubicBezTo>
                  <a:pt x="372" y="0"/>
                  <a:pt x="394" y="2"/>
                  <a:pt x="417" y="7"/>
                </a:cubicBezTo>
                <a:cubicBezTo>
                  <a:pt x="439" y="11"/>
                  <a:pt x="461" y="18"/>
                  <a:pt x="482" y="27"/>
                </a:cubicBezTo>
                <a:cubicBezTo>
                  <a:pt x="503" y="35"/>
                  <a:pt x="523" y="46"/>
                  <a:pt x="542" y="59"/>
                </a:cubicBezTo>
                <a:cubicBezTo>
                  <a:pt x="561" y="71"/>
                  <a:pt x="579" y="86"/>
                  <a:pt x="595" y="102"/>
                </a:cubicBezTo>
                <a:cubicBezTo>
                  <a:pt x="611" y="118"/>
                  <a:pt x="626" y="136"/>
                  <a:pt x="638" y="155"/>
                </a:cubicBezTo>
                <a:cubicBezTo>
                  <a:pt x="651" y="174"/>
                  <a:pt x="662" y="194"/>
                  <a:pt x="670" y="215"/>
                </a:cubicBezTo>
                <a:cubicBezTo>
                  <a:pt x="679" y="236"/>
                  <a:pt x="686" y="258"/>
                  <a:pt x="690" y="280"/>
                </a:cubicBezTo>
                <a:cubicBezTo>
                  <a:pt x="695" y="303"/>
                  <a:pt x="697" y="326"/>
                  <a:pt x="697" y="349"/>
                </a:cubicBezTo>
                <a:lnTo>
                  <a:pt x="697" y="396"/>
                </a:lnTo>
                <a:cubicBezTo>
                  <a:pt x="697" y="418"/>
                  <a:pt x="695" y="441"/>
                  <a:pt x="690" y="464"/>
                </a:cubicBezTo>
                <a:cubicBezTo>
                  <a:pt x="686" y="486"/>
                  <a:pt x="679" y="508"/>
                  <a:pt x="670" y="529"/>
                </a:cubicBezTo>
                <a:cubicBezTo>
                  <a:pt x="662" y="550"/>
                  <a:pt x="651" y="570"/>
                  <a:pt x="638" y="589"/>
                </a:cubicBezTo>
                <a:cubicBezTo>
                  <a:pt x="626" y="608"/>
                  <a:pt x="611" y="626"/>
                  <a:pt x="595" y="642"/>
                </a:cubicBezTo>
                <a:cubicBezTo>
                  <a:pt x="579" y="658"/>
                  <a:pt x="561" y="672"/>
                  <a:pt x="542" y="685"/>
                </a:cubicBezTo>
                <a:cubicBezTo>
                  <a:pt x="523" y="698"/>
                  <a:pt x="503" y="709"/>
                  <a:pt x="482" y="717"/>
                </a:cubicBezTo>
                <a:cubicBezTo>
                  <a:pt x="461" y="726"/>
                  <a:pt x="439" y="733"/>
                  <a:pt x="417" y="737"/>
                </a:cubicBezTo>
                <a:cubicBezTo>
                  <a:pt x="394" y="742"/>
                  <a:pt x="372" y="744"/>
                  <a:pt x="349" y="744"/>
                </a:cubicBezTo>
                <a:cubicBezTo>
                  <a:pt x="326" y="744"/>
                  <a:pt x="303" y="742"/>
                  <a:pt x="281" y="737"/>
                </a:cubicBezTo>
                <a:cubicBezTo>
                  <a:pt x="257" y="733"/>
                  <a:pt x="236" y="726"/>
                  <a:pt x="215" y="717"/>
                </a:cubicBezTo>
                <a:cubicBezTo>
                  <a:pt x="193" y="709"/>
                  <a:pt x="173" y="698"/>
                  <a:pt x="154" y="685"/>
                </a:cubicBezTo>
                <a:cubicBezTo>
                  <a:pt x="135" y="672"/>
                  <a:pt x="118" y="658"/>
                  <a:pt x="102" y="642"/>
                </a:cubicBezTo>
                <a:cubicBezTo>
                  <a:pt x="85" y="626"/>
                  <a:pt x="71" y="608"/>
                  <a:pt x="58" y="589"/>
                </a:cubicBezTo>
                <a:cubicBezTo>
                  <a:pt x="46" y="570"/>
                  <a:pt x="35" y="550"/>
                  <a:pt x="26" y="529"/>
                </a:cubicBezTo>
                <a:cubicBezTo>
                  <a:pt x="17" y="508"/>
                  <a:pt x="11" y="486"/>
                  <a:pt x="6" y="464"/>
                </a:cubicBezTo>
                <a:cubicBezTo>
                  <a:pt x="2" y="441"/>
                  <a:pt x="0" y="418"/>
                  <a:pt x="0" y="396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5187960" y="32223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将计算出的摘要值发送给服务器进行比对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4866120" y="4346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5172120" y="41259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状态存储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5172120" y="435888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服务器利用缓存机制（如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6643080" y="4363560"/>
            <a:ext cx="368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Redis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003800" y="4358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137360" y="4363560"/>
            <a:ext cx="252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SET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388640" y="43588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方法）存储文件上传状态，以文件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9394200" y="4363560"/>
            <a:ext cx="3049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MD5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1" name="图片 200"/>
          <p:cNvPicPr/>
          <p:nvPr/>
        </p:nvPicPr>
        <p:blipFill>
          <a:blip r:embed="rId9"/>
          <a:stretch/>
        </p:blipFill>
        <p:spPr>
          <a:xfrm>
            <a:off x="9810720" y="430380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2" name="图片 201"/>
          <p:cNvPicPr/>
          <p:nvPr/>
        </p:nvPicPr>
        <p:blipFill>
          <a:blip r:embed="rId7"/>
          <a:stretch/>
        </p:blipFill>
        <p:spPr>
          <a:xfrm>
            <a:off x="7328880" y="5014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3" name="任意多边形: 形状 202"/>
          <p:cNvSpPr/>
          <p:nvPr/>
        </p:nvSpPr>
        <p:spPr>
          <a:xfrm>
            <a:off x="4788360" y="5448240"/>
            <a:ext cx="267480" cy="267840"/>
          </a:xfrm>
          <a:custGeom>
            <a:avLst/>
            <a:gdLst/>
            <a:ahLst/>
            <a:cxnLst/>
            <a:rect l="0" t="0" r="r" b="b"/>
            <a:pathLst>
              <a:path w="743" h="744">
                <a:moveTo>
                  <a:pt x="743" y="373"/>
                </a:moveTo>
                <a:cubicBezTo>
                  <a:pt x="743" y="397"/>
                  <a:pt x="741" y="421"/>
                  <a:pt x="736" y="445"/>
                </a:cubicBezTo>
                <a:cubicBezTo>
                  <a:pt x="732" y="469"/>
                  <a:pt x="724" y="492"/>
                  <a:pt x="715" y="515"/>
                </a:cubicBezTo>
                <a:cubicBezTo>
                  <a:pt x="706" y="537"/>
                  <a:pt x="694" y="559"/>
                  <a:pt x="681" y="579"/>
                </a:cubicBezTo>
                <a:cubicBezTo>
                  <a:pt x="667" y="599"/>
                  <a:pt x="652" y="618"/>
                  <a:pt x="635" y="635"/>
                </a:cubicBezTo>
                <a:cubicBezTo>
                  <a:pt x="617" y="653"/>
                  <a:pt x="599" y="668"/>
                  <a:pt x="578" y="682"/>
                </a:cubicBezTo>
                <a:cubicBezTo>
                  <a:pt x="558" y="695"/>
                  <a:pt x="537" y="707"/>
                  <a:pt x="514" y="716"/>
                </a:cubicBezTo>
                <a:cubicBezTo>
                  <a:pt x="492" y="725"/>
                  <a:pt x="468" y="732"/>
                  <a:pt x="444" y="737"/>
                </a:cubicBezTo>
                <a:cubicBezTo>
                  <a:pt x="420" y="742"/>
                  <a:pt x="395" y="744"/>
                  <a:pt x="371" y="744"/>
                </a:cubicBezTo>
                <a:cubicBezTo>
                  <a:pt x="347" y="744"/>
                  <a:pt x="322" y="742"/>
                  <a:pt x="299" y="737"/>
                </a:cubicBezTo>
                <a:cubicBezTo>
                  <a:pt x="275" y="732"/>
                  <a:pt x="251" y="725"/>
                  <a:pt x="229" y="716"/>
                </a:cubicBezTo>
                <a:cubicBezTo>
                  <a:pt x="206" y="707"/>
                  <a:pt x="185" y="695"/>
                  <a:pt x="165" y="682"/>
                </a:cubicBezTo>
                <a:cubicBezTo>
                  <a:pt x="144" y="668"/>
                  <a:pt x="126" y="653"/>
                  <a:pt x="108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9" y="492"/>
                  <a:pt x="11" y="469"/>
                  <a:pt x="7" y="445"/>
                </a:cubicBezTo>
                <a:cubicBezTo>
                  <a:pt x="2" y="421"/>
                  <a:pt x="0" y="397"/>
                  <a:pt x="0" y="373"/>
                </a:cubicBezTo>
                <a:cubicBezTo>
                  <a:pt x="0" y="348"/>
                  <a:pt x="2" y="324"/>
                  <a:pt x="7" y="300"/>
                </a:cubicBezTo>
                <a:cubicBezTo>
                  <a:pt x="11" y="276"/>
                  <a:pt x="19" y="253"/>
                  <a:pt x="28" y="231"/>
                </a:cubicBezTo>
                <a:cubicBezTo>
                  <a:pt x="37" y="208"/>
                  <a:pt x="49" y="187"/>
                  <a:pt x="62" y="166"/>
                </a:cubicBezTo>
                <a:cubicBezTo>
                  <a:pt x="76" y="146"/>
                  <a:pt x="91" y="127"/>
                  <a:pt x="108" y="110"/>
                </a:cubicBezTo>
                <a:cubicBezTo>
                  <a:pt x="126" y="93"/>
                  <a:pt x="144" y="78"/>
                  <a:pt x="165" y="63"/>
                </a:cubicBezTo>
                <a:cubicBezTo>
                  <a:pt x="185" y="49"/>
                  <a:pt x="206" y="38"/>
                  <a:pt x="229" y="29"/>
                </a:cubicBezTo>
                <a:cubicBezTo>
                  <a:pt x="251" y="19"/>
                  <a:pt x="275" y="12"/>
                  <a:pt x="299" y="8"/>
                </a:cubicBezTo>
                <a:cubicBezTo>
                  <a:pt x="322" y="3"/>
                  <a:pt x="347" y="0"/>
                  <a:pt x="371" y="0"/>
                </a:cubicBezTo>
                <a:cubicBezTo>
                  <a:pt x="395" y="0"/>
                  <a:pt x="420" y="3"/>
                  <a:pt x="444" y="8"/>
                </a:cubicBezTo>
                <a:cubicBezTo>
                  <a:pt x="468" y="12"/>
                  <a:pt x="492" y="19"/>
                  <a:pt x="514" y="29"/>
                </a:cubicBezTo>
                <a:cubicBezTo>
                  <a:pt x="537" y="38"/>
                  <a:pt x="558" y="49"/>
                  <a:pt x="578" y="63"/>
                </a:cubicBezTo>
                <a:cubicBezTo>
                  <a:pt x="599" y="78"/>
                  <a:pt x="617" y="93"/>
                  <a:pt x="635" y="110"/>
                </a:cubicBezTo>
                <a:cubicBezTo>
                  <a:pt x="652" y="127"/>
                  <a:pt x="667" y="146"/>
                  <a:pt x="681" y="166"/>
                </a:cubicBezTo>
                <a:cubicBezTo>
                  <a:pt x="694" y="187"/>
                  <a:pt x="706" y="208"/>
                  <a:pt x="715" y="231"/>
                </a:cubicBezTo>
                <a:cubicBezTo>
                  <a:pt x="724" y="253"/>
                  <a:pt x="732" y="276"/>
                  <a:pt x="736" y="300"/>
                </a:cubicBezTo>
                <a:cubicBezTo>
                  <a:pt x="741" y="324"/>
                  <a:pt x="743" y="348"/>
                  <a:pt x="743" y="373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5172120" y="455940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作为键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4873680" y="5500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6" name="图片 205"/>
          <p:cNvPicPr/>
          <p:nvPr/>
        </p:nvPicPr>
        <p:blipFill>
          <a:blip r:embed="rId10"/>
          <a:stretch/>
        </p:blipFill>
        <p:spPr>
          <a:xfrm>
            <a:off x="9810720" y="545688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7" name="图片 206"/>
          <p:cNvPicPr/>
          <p:nvPr/>
        </p:nvPicPr>
        <p:blipFill>
          <a:blip r:embed="rId11"/>
          <a:stretch/>
        </p:blipFill>
        <p:spPr>
          <a:xfrm>
            <a:off x="5189400" y="58161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8" name="文本框 207"/>
          <p:cNvSpPr txBox="1"/>
          <p:nvPr/>
        </p:nvSpPr>
        <p:spPr>
          <a:xfrm>
            <a:off x="5187960" y="5479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秒传判断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5388480" y="5796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标志位为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5923080" y="5800680"/>
            <a:ext cx="276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true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1" name="图片 210"/>
          <p:cNvPicPr/>
          <p:nvPr/>
        </p:nvPicPr>
        <p:blipFill>
          <a:blip r:embed="rId12"/>
          <a:stretch/>
        </p:blipFill>
        <p:spPr>
          <a:xfrm>
            <a:off x="5189400" y="6117120"/>
            <a:ext cx="8316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2" name="文本框 211"/>
          <p:cNvSpPr txBox="1"/>
          <p:nvPr/>
        </p:nvSpPr>
        <p:spPr>
          <a:xfrm>
            <a:off x="6197760" y="5796000"/>
            <a:ext cx="3353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：文件已上传完成，服务器直接返回文件地址，实现秒传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5338080" y="60969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标志位为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5873040" y="6101640"/>
            <a:ext cx="319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false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6191280" y="6096960"/>
            <a:ext cx="3353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：文件正在上传中或未完成，服务器会记录分块文件路径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图片 215"/>
          <p:cNvPicPr/>
          <p:nvPr/>
        </p:nvPicPr>
        <p:blipFill>
          <a:blip r:embed="rId2"/>
          <a:stretch/>
        </p:blipFill>
        <p:spPr>
          <a:xfrm>
            <a:off x="0" y="0"/>
            <a:ext cx="10696320" cy="6417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7" name="任意多边形: 形状 216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8" name="图片 217"/>
          <p:cNvPicPr/>
          <p:nvPr/>
        </p:nvPicPr>
        <p:blipFill>
          <a:blip r:embed="rId3"/>
          <a:stretch/>
        </p:blipFill>
        <p:spPr>
          <a:xfrm>
            <a:off x="534960" y="1261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9" name="文本框 218"/>
          <p:cNvSpPr txBox="1"/>
          <p:nvPr/>
        </p:nvSpPr>
        <p:spPr>
          <a:xfrm>
            <a:off x="534960" y="51264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文件上传类型：分片上传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802080" y="1244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分片上传原理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534960" y="1693440"/>
            <a:ext cx="2867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分片上传是将大文件分割成多个小数据块（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3393000" y="1698840"/>
            <a:ext cx="30528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Part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3689640" y="1693440"/>
            <a:ext cx="1358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）分别上传的技术。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任意多边形: 形状 223"/>
          <p:cNvSpPr/>
          <p:nvPr/>
        </p:nvSpPr>
        <p:spPr>
          <a:xfrm>
            <a:off x="534600" y="2339640"/>
            <a:ext cx="4546440" cy="635400"/>
          </a:xfrm>
          <a:custGeom>
            <a:avLst/>
            <a:gdLst/>
            <a:ahLst/>
            <a:cxnLst/>
            <a:rect l="0" t="0" r="r" b="b"/>
            <a:pathLst>
              <a:path w="12629" h="1765">
                <a:moveTo>
                  <a:pt x="0" y="158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443" y="0"/>
                </a:lnTo>
                <a:cubicBezTo>
                  <a:pt x="12456" y="0"/>
                  <a:pt x="12468" y="1"/>
                  <a:pt x="12480" y="4"/>
                </a:cubicBezTo>
                <a:cubicBezTo>
                  <a:pt x="12492" y="6"/>
                  <a:pt x="12503" y="10"/>
                  <a:pt x="12514" y="14"/>
                </a:cubicBezTo>
                <a:cubicBezTo>
                  <a:pt x="12526" y="19"/>
                  <a:pt x="12536" y="25"/>
                  <a:pt x="12547" y="31"/>
                </a:cubicBezTo>
                <a:cubicBezTo>
                  <a:pt x="12557" y="38"/>
                  <a:pt x="12566" y="46"/>
                  <a:pt x="12575" y="55"/>
                </a:cubicBezTo>
                <a:cubicBezTo>
                  <a:pt x="12583" y="63"/>
                  <a:pt x="12591" y="73"/>
                  <a:pt x="12598" y="83"/>
                </a:cubicBezTo>
                <a:cubicBezTo>
                  <a:pt x="12605" y="93"/>
                  <a:pt x="12610" y="104"/>
                  <a:pt x="12615" y="115"/>
                </a:cubicBezTo>
                <a:cubicBezTo>
                  <a:pt x="12620" y="126"/>
                  <a:pt x="12623" y="138"/>
                  <a:pt x="12625" y="150"/>
                </a:cubicBezTo>
                <a:cubicBezTo>
                  <a:pt x="12628" y="162"/>
                  <a:pt x="12629" y="174"/>
                  <a:pt x="12629" y="186"/>
                </a:cubicBezTo>
                <a:lnTo>
                  <a:pt x="12629" y="1580"/>
                </a:lnTo>
                <a:cubicBezTo>
                  <a:pt x="12629" y="1592"/>
                  <a:pt x="12628" y="1604"/>
                  <a:pt x="12625" y="1616"/>
                </a:cubicBezTo>
                <a:cubicBezTo>
                  <a:pt x="12623" y="1628"/>
                  <a:pt x="12620" y="1639"/>
                  <a:pt x="12615" y="1651"/>
                </a:cubicBezTo>
                <a:cubicBezTo>
                  <a:pt x="12610" y="1662"/>
                  <a:pt x="12605" y="1673"/>
                  <a:pt x="12598" y="1683"/>
                </a:cubicBezTo>
                <a:cubicBezTo>
                  <a:pt x="12591" y="1693"/>
                  <a:pt x="12583" y="1702"/>
                  <a:pt x="12575" y="1711"/>
                </a:cubicBezTo>
                <a:cubicBezTo>
                  <a:pt x="12566" y="1720"/>
                  <a:pt x="12557" y="1727"/>
                  <a:pt x="12547" y="1734"/>
                </a:cubicBezTo>
                <a:cubicBezTo>
                  <a:pt x="12536" y="1741"/>
                  <a:pt x="12526" y="1747"/>
                  <a:pt x="12514" y="1751"/>
                </a:cubicBezTo>
                <a:cubicBezTo>
                  <a:pt x="12503" y="1756"/>
                  <a:pt x="12492" y="1759"/>
                  <a:pt x="12480" y="1762"/>
                </a:cubicBezTo>
                <a:cubicBezTo>
                  <a:pt x="12468" y="1764"/>
                  <a:pt x="12456" y="1765"/>
                  <a:pt x="12443" y="1765"/>
                </a:cubicBezTo>
                <a:lnTo>
                  <a:pt x="186" y="1765"/>
                </a:lnTo>
                <a:cubicBezTo>
                  <a:pt x="174" y="1765"/>
                  <a:pt x="162" y="1764"/>
                  <a:pt x="150" y="1762"/>
                </a:cubicBezTo>
                <a:cubicBezTo>
                  <a:pt x="138" y="1759"/>
                  <a:pt x="126" y="1756"/>
                  <a:pt x="115" y="1751"/>
                </a:cubicBezTo>
                <a:cubicBezTo>
                  <a:pt x="104" y="1747"/>
                  <a:pt x="93" y="1741"/>
                  <a:pt x="83" y="1734"/>
                </a:cubicBezTo>
                <a:cubicBezTo>
                  <a:pt x="73" y="1727"/>
                  <a:pt x="63" y="1720"/>
                  <a:pt x="55" y="1711"/>
                </a:cubicBezTo>
                <a:cubicBezTo>
                  <a:pt x="46" y="1702"/>
                  <a:pt x="38" y="1693"/>
                  <a:pt x="31" y="1683"/>
                </a:cubicBezTo>
                <a:cubicBezTo>
                  <a:pt x="25" y="1673"/>
                  <a:pt x="19" y="1662"/>
                  <a:pt x="14" y="1651"/>
                </a:cubicBezTo>
                <a:cubicBezTo>
                  <a:pt x="10" y="1639"/>
                  <a:pt x="6" y="1628"/>
                  <a:pt x="4" y="1616"/>
                </a:cubicBezTo>
                <a:cubicBezTo>
                  <a:pt x="1" y="1604"/>
                  <a:pt x="0" y="1592"/>
                  <a:pt x="0" y="1580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任意多边形: 形状 224"/>
          <p:cNvSpPr/>
          <p:nvPr/>
        </p:nvSpPr>
        <p:spPr>
          <a:xfrm>
            <a:off x="668520" y="249012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2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5" y="930"/>
                </a:cubicBezTo>
                <a:cubicBezTo>
                  <a:pt x="433" y="930"/>
                  <a:pt x="403" y="927"/>
                  <a:pt x="373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8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8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59"/>
                  <a:pt x="61" y="233"/>
                  <a:pt x="78" y="207"/>
                </a:cubicBezTo>
                <a:cubicBezTo>
                  <a:pt x="95" y="182"/>
                  <a:pt x="114" y="159"/>
                  <a:pt x="136" y="137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1" y="62"/>
                  <a:pt x="258" y="48"/>
                  <a:pt x="286" y="35"/>
                </a:cubicBezTo>
                <a:cubicBezTo>
                  <a:pt x="314" y="24"/>
                  <a:pt x="343" y="15"/>
                  <a:pt x="373" y="9"/>
                </a:cubicBezTo>
                <a:cubicBezTo>
                  <a:pt x="403" y="3"/>
                  <a:pt x="433" y="0"/>
                  <a:pt x="465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2" y="35"/>
                </a:cubicBezTo>
                <a:cubicBezTo>
                  <a:pt x="671" y="48"/>
                  <a:pt x="697" y="62"/>
                  <a:pt x="723" y="79"/>
                </a:cubicBezTo>
                <a:cubicBezTo>
                  <a:pt x="748" y="96"/>
                  <a:pt x="772" y="115"/>
                  <a:pt x="793" y="137"/>
                </a:cubicBezTo>
                <a:cubicBezTo>
                  <a:pt x="815" y="159"/>
                  <a:pt x="834" y="182"/>
                  <a:pt x="851" y="207"/>
                </a:cubicBezTo>
                <a:cubicBezTo>
                  <a:pt x="868" y="233"/>
                  <a:pt x="882" y="259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534960" y="1927440"/>
            <a:ext cx="4074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上传完成后，服务器端会将所有数据块汇总整合成原始文件。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789120" y="2575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文本框 227"/>
          <p:cNvSpPr txBox="1"/>
          <p:nvPr/>
        </p:nvSpPr>
        <p:spPr>
          <a:xfrm>
            <a:off x="1136520" y="2486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文件分割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" name="任意多边形: 形状 228"/>
          <p:cNvSpPr/>
          <p:nvPr/>
        </p:nvSpPr>
        <p:spPr>
          <a:xfrm>
            <a:off x="534600" y="3242160"/>
            <a:ext cx="4546440" cy="635400"/>
          </a:xfrm>
          <a:custGeom>
            <a:avLst/>
            <a:gdLst/>
            <a:ahLst/>
            <a:cxnLst/>
            <a:rect l="0" t="0" r="r" b="b"/>
            <a:pathLst>
              <a:path w="12629" h="1765">
                <a:moveTo>
                  <a:pt x="0" y="158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443" y="0"/>
                </a:lnTo>
                <a:cubicBezTo>
                  <a:pt x="12456" y="0"/>
                  <a:pt x="12468" y="1"/>
                  <a:pt x="12480" y="4"/>
                </a:cubicBezTo>
                <a:cubicBezTo>
                  <a:pt x="12492" y="6"/>
                  <a:pt x="12503" y="10"/>
                  <a:pt x="12514" y="14"/>
                </a:cubicBezTo>
                <a:cubicBezTo>
                  <a:pt x="12526" y="19"/>
                  <a:pt x="12536" y="25"/>
                  <a:pt x="12547" y="31"/>
                </a:cubicBezTo>
                <a:cubicBezTo>
                  <a:pt x="12557" y="38"/>
                  <a:pt x="12566" y="46"/>
                  <a:pt x="12575" y="55"/>
                </a:cubicBezTo>
                <a:cubicBezTo>
                  <a:pt x="12583" y="63"/>
                  <a:pt x="12591" y="73"/>
                  <a:pt x="12598" y="83"/>
                </a:cubicBezTo>
                <a:cubicBezTo>
                  <a:pt x="12605" y="93"/>
                  <a:pt x="12610" y="104"/>
                  <a:pt x="12615" y="115"/>
                </a:cubicBezTo>
                <a:cubicBezTo>
                  <a:pt x="12620" y="126"/>
                  <a:pt x="12623" y="138"/>
                  <a:pt x="12625" y="150"/>
                </a:cubicBezTo>
                <a:cubicBezTo>
                  <a:pt x="12628" y="162"/>
                  <a:pt x="12629" y="174"/>
                  <a:pt x="12629" y="186"/>
                </a:cubicBezTo>
                <a:lnTo>
                  <a:pt x="12629" y="1580"/>
                </a:lnTo>
                <a:cubicBezTo>
                  <a:pt x="12629" y="1592"/>
                  <a:pt x="12628" y="1604"/>
                  <a:pt x="12625" y="1616"/>
                </a:cubicBezTo>
                <a:cubicBezTo>
                  <a:pt x="12623" y="1628"/>
                  <a:pt x="12620" y="1639"/>
                  <a:pt x="12615" y="1651"/>
                </a:cubicBezTo>
                <a:cubicBezTo>
                  <a:pt x="12610" y="1662"/>
                  <a:pt x="12605" y="1673"/>
                  <a:pt x="12598" y="1683"/>
                </a:cubicBezTo>
                <a:cubicBezTo>
                  <a:pt x="12591" y="1693"/>
                  <a:pt x="12583" y="1702"/>
                  <a:pt x="12575" y="1711"/>
                </a:cubicBezTo>
                <a:cubicBezTo>
                  <a:pt x="12566" y="1720"/>
                  <a:pt x="12557" y="1727"/>
                  <a:pt x="12547" y="1734"/>
                </a:cubicBezTo>
                <a:cubicBezTo>
                  <a:pt x="12536" y="1741"/>
                  <a:pt x="12526" y="1747"/>
                  <a:pt x="12514" y="1751"/>
                </a:cubicBezTo>
                <a:cubicBezTo>
                  <a:pt x="12503" y="1756"/>
                  <a:pt x="12492" y="1759"/>
                  <a:pt x="12480" y="1762"/>
                </a:cubicBezTo>
                <a:cubicBezTo>
                  <a:pt x="12468" y="1764"/>
                  <a:pt x="12456" y="1765"/>
                  <a:pt x="12443" y="1765"/>
                </a:cubicBezTo>
                <a:lnTo>
                  <a:pt x="186" y="1765"/>
                </a:lnTo>
                <a:cubicBezTo>
                  <a:pt x="174" y="1765"/>
                  <a:pt x="162" y="1764"/>
                  <a:pt x="150" y="1762"/>
                </a:cubicBezTo>
                <a:cubicBezTo>
                  <a:pt x="138" y="1759"/>
                  <a:pt x="126" y="1756"/>
                  <a:pt x="115" y="1751"/>
                </a:cubicBezTo>
                <a:cubicBezTo>
                  <a:pt x="104" y="1747"/>
                  <a:pt x="93" y="1741"/>
                  <a:pt x="83" y="1734"/>
                </a:cubicBezTo>
                <a:cubicBezTo>
                  <a:pt x="73" y="1727"/>
                  <a:pt x="63" y="1720"/>
                  <a:pt x="55" y="1711"/>
                </a:cubicBezTo>
                <a:cubicBezTo>
                  <a:pt x="46" y="1702"/>
                  <a:pt x="38" y="1693"/>
                  <a:pt x="31" y="1683"/>
                </a:cubicBezTo>
                <a:cubicBezTo>
                  <a:pt x="25" y="1673"/>
                  <a:pt x="19" y="1662"/>
                  <a:pt x="14" y="1651"/>
                </a:cubicBezTo>
                <a:cubicBezTo>
                  <a:pt x="10" y="1639"/>
                  <a:pt x="6" y="1628"/>
                  <a:pt x="4" y="1616"/>
                </a:cubicBezTo>
                <a:cubicBezTo>
                  <a:pt x="1" y="1604"/>
                  <a:pt x="0" y="1592"/>
                  <a:pt x="0" y="1580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任意多边形: 形状 229"/>
          <p:cNvSpPr/>
          <p:nvPr/>
        </p:nvSpPr>
        <p:spPr>
          <a:xfrm>
            <a:off x="668520" y="339264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2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5" y="930"/>
                </a:cubicBezTo>
                <a:cubicBezTo>
                  <a:pt x="433" y="930"/>
                  <a:pt x="403" y="927"/>
                  <a:pt x="373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8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8" y="375"/>
                </a:cubicBezTo>
                <a:cubicBezTo>
                  <a:pt x="14" y="345"/>
                  <a:pt x="23" y="315"/>
                  <a:pt x="35" y="287"/>
                </a:cubicBezTo>
                <a:cubicBezTo>
                  <a:pt x="47" y="258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3" y="9"/>
                </a:cubicBezTo>
                <a:cubicBezTo>
                  <a:pt x="403" y="3"/>
                  <a:pt x="433" y="0"/>
                  <a:pt x="465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2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8"/>
                  <a:pt x="894" y="287"/>
                </a:cubicBezTo>
                <a:cubicBezTo>
                  <a:pt x="905" y="315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1136520" y="268668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将文件按固定大小切分为多个数据块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789120" y="3477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1136520" y="3389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分块上传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" name="任意多边形: 形状 233"/>
          <p:cNvSpPr/>
          <p:nvPr/>
        </p:nvSpPr>
        <p:spPr>
          <a:xfrm>
            <a:off x="534600" y="4011120"/>
            <a:ext cx="4546440" cy="635400"/>
          </a:xfrm>
          <a:custGeom>
            <a:avLst/>
            <a:gdLst/>
            <a:ahLst/>
            <a:cxnLst/>
            <a:rect l="0" t="0" r="r" b="b"/>
            <a:pathLst>
              <a:path w="12629" h="1765">
                <a:moveTo>
                  <a:pt x="0" y="1579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443" y="0"/>
                </a:lnTo>
                <a:cubicBezTo>
                  <a:pt x="12456" y="0"/>
                  <a:pt x="12468" y="1"/>
                  <a:pt x="12480" y="3"/>
                </a:cubicBezTo>
                <a:cubicBezTo>
                  <a:pt x="12492" y="6"/>
                  <a:pt x="12503" y="9"/>
                  <a:pt x="12514" y="14"/>
                </a:cubicBezTo>
                <a:cubicBezTo>
                  <a:pt x="12526" y="19"/>
                  <a:pt x="12536" y="24"/>
                  <a:pt x="12547" y="31"/>
                </a:cubicBezTo>
                <a:cubicBezTo>
                  <a:pt x="12557" y="38"/>
                  <a:pt x="12566" y="46"/>
                  <a:pt x="12575" y="54"/>
                </a:cubicBezTo>
                <a:cubicBezTo>
                  <a:pt x="12583" y="63"/>
                  <a:pt x="12591" y="72"/>
                  <a:pt x="12598" y="82"/>
                </a:cubicBezTo>
                <a:cubicBezTo>
                  <a:pt x="12605" y="92"/>
                  <a:pt x="12610" y="103"/>
                  <a:pt x="12615" y="114"/>
                </a:cubicBezTo>
                <a:cubicBezTo>
                  <a:pt x="12620" y="126"/>
                  <a:pt x="12623" y="137"/>
                  <a:pt x="12625" y="149"/>
                </a:cubicBezTo>
                <a:cubicBezTo>
                  <a:pt x="12628" y="161"/>
                  <a:pt x="12629" y="173"/>
                  <a:pt x="12629" y="185"/>
                </a:cubicBezTo>
                <a:lnTo>
                  <a:pt x="12629" y="1579"/>
                </a:lnTo>
                <a:cubicBezTo>
                  <a:pt x="12629" y="1591"/>
                  <a:pt x="12628" y="1604"/>
                  <a:pt x="12625" y="1615"/>
                </a:cubicBezTo>
                <a:cubicBezTo>
                  <a:pt x="12623" y="1627"/>
                  <a:pt x="12620" y="1639"/>
                  <a:pt x="12615" y="1650"/>
                </a:cubicBezTo>
                <a:cubicBezTo>
                  <a:pt x="12610" y="1662"/>
                  <a:pt x="12605" y="1672"/>
                  <a:pt x="12598" y="1682"/>
                </a:cubicBezTo>
                <a:cubicBezTo>
                  <a:pt x="12591" y="1693"/>
                  <a:pt x="12583" y="1702"/>
                  <a:pt x="12575" y="1711"/>
                </a:cubicBezTo>
                <a:cubicBezTo>
                  <a:pt x="12566" y="1719"/>
                  <a:pt x="12557" y="1727"/>
                  <a:pt x="12547" y="1734"/>
                </a:cubicBezTo>
                <a:cubicBezTo>
                  <a:pt x="12536" y="1740"/>
                  <a:pt x="12526" y="1746"/>
                  <a:pt x="12514" y="1751"/>
                </a:cubicBezTo>
                <a:cubicBezTo>
                  <a:pt x="12503" y="1755"/>
                  <a:pt x="12492" y="1759"/>
                  <a:pt x="12480" y="1761"/>
                </a:cubicBezTo>
                <a:cubicBezTo>
                  <a:pt x="12468" y="1764"/>
                  <a:pt x="12456" y="1765"/>
                  <a:pt x="12443" y="1765"/>
                </a:cubicBezTo>
                <a:lnTo>
                  <a:pt x="186" y="1765"/>
                </a:lnTo>
                <a:cubicBezTo>
                  <a:pt x="174" y="1765"/>
                  <a:pt x="162" y="1764"/>
                  <a:pt x="150" y="1761"/>
                </a:cubicBezTo>
                <a:cubicBezTo>
                  <a:pt x="138" y="1759"/>
                  <a:pt x="126" y="1755"/>
                  <a:pt x="115" y="1751"/>
                </a:cubicBezTo>
                <a:cubicBezTo>
                  <a:pt x="104" y="1746"/>
                  <a:pt x="93" y="1740"/>
                  <a:pt x="83" y="1734"/>
                </a:cubicBezTo>
                <a:cubicBezTo>
                  <a:pt x="73" y="1727"/>
                  <a:pt x="63" y="1719"/>
                  <a:pt x="55" y="1711"/>
                </a:cubicBezTo>
                <a:cubicBezTo>
                  <a:pt x="46" y="1702"/>
                  <a:pt x="38" y="1693"/>
                  <a:pt x="31" y="1682"/>
                </a:cubicBezTo>
                <a:cubicBezTo>
                  <a:pt x="25" y="1672"/>
                  <a:pt x="19" y="1662"/>
                  <a:pt x="14" y="1650"/>
                </a:cubicBezTo>
                <a:cubicBezTo>
                  <a:pt x="10" y="1639"/>
                  <a:pt x="6" y="1627"/>
                  <a:pt x="4" y="1615"/>
                </a:cubicBezTo>
                <a:cubicBezTo>
                  <a:pt x="1" y="1604"/>
                  <a:pt x="0" y="1591"/>
                  <a:pt x="0" y="1579"/>
                </a:cubicBezTo>
                <a:close/>
              </a:path>
            </a:pathLst>
          </a:custGeom>
          <a:solidFill>
            <a:srgbClr val="FFFFFF">
              <a:alpha val="8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任意多边形: 形状 234"/>
          <p:cNvSpPr/>
          <p:nvPr/>
        </p:nvSpPr>
        <p:spPr>
          <a:xfrm>
            <a:off x="668520" y="416160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5"/>
                </a:cubicBezTo>
                <a:cubicBezTo>
                  <a:pt x="914" y="585"/>
                  <a:pt x="905" y="614"/>
                  <a:pt x="894" y="643"/>
                </a:cubicBezTo>
                <a:cubicBezTo>
                  <a:pt x="882" y="671"/>
                  <a:pt x="868" y="697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2"/>
                  <a:pt x="642" y="894"/>
                </a:cubicBezTo>
                <a:cubicBezTo>
                  <a:pt x="614" y="905"/>
                  <a:pt x="585" y="914"/>
                  <a:pt x="555" y="920"/>
                </a:cubicBezTo>
                <a:cubicBezTo>
                  <a:pt x="525" y="926"/>
                  <a:pt x="495" y="929"/>
                  <a:pt x="465" y="929"/>
                </a:cubicBezTo>
                <a:cubicBezTo>
                  <a:pt x="433" y="929"/>
                  <a:pt x="403" y="926"/>
                  <a:pt x="373" y="920"/>
                </a:cubicBezTo>
                <a:cubicBezTo>
                  <a:pt x="343" y="914"/>
                  <a:pt x="314" y="905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7"/>
                  <a:pt x="47" y="671"/>
                  <a:pt x="35" y="643"/>
                </a:cubicBezTo>
                <a:cubicBezTo>
                  <a:pt x="23" y="614"/>
                  <a:pt x="14" y="585"/>
                  <a:pt x="8" y="555"/>
                </a:cubicBezTo>
                <a:cubicBezTo>
                  <a:pt x="3" y="526"/>
                  <a:pt x="0" y="495"/>
                  <a:pt x="0" y="465"/>
                </a:cubicBezTo>
                <a:cubicBezTo>
                  <a:pt x="0" y="434"/>
                  <a:pt x="3" y="404"/>
                  <a:pt x="8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2"/>
                  <a:pt x="114" y="158"/>
                  <a:pt x="136" y="137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1" y="62"/>
                  <a:pt x="258" y="48"/>
                  <a:pt x="286" y="35"/>
                </a:cubicBezTo>
                <a:cubicBezTo>
                  <a:pt x="314" y="23"/>
                  <a:pt x="343" y="14"/>
                  <a:pt x="373" y="9"/>
                </a:cubicBezTo>
                <a:cubicBezTo>
                  <a:pt x="403" y="3"/>
                  <a:pt x="433" y="0"/>
                  <a:pt x="465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4"/>
                  <a:pt x="614" y="23"/>
                  <a:pt x="642" y="35"/>
                </a:cubicBezTo>
                <a:cubicBezTo>
                  <a:pt x="671" y="48"/>
                  <a:pt x="697" y="62"/>
                  <a:pt x="723" y="79"/>
                </a:cubicBezTo>
                <a:cubicBezTo>
                  <a:pt x="748" y="96"/>
                  <a:pt x="772" y="115"/>
                  <a:pt x="793" y="137"/>
                </a:cubicBezTo>
                <a:cubicBezTo>
                  <a:pt x="815" y="158"/>
                  <a:pt x="834" y="182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1136520" y="358920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各数据块可串行或并行发送至服务器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789120" y="4246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1136520" y="41583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服务端合并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9" name="图片 238"/>
          <p:cNvPicPr/>
          <p:nvPr/>
        </p:nvPicPr>
        <p:blipFill>
          <a:blip r:embed="rId4"/>
          <a:stretch/>
        </p:blipFill>
        <p:spPr>
          <a:xfrm>
            <a:off x="5615640" y="1236960"/>
            <a:ext cx="4545720" cy="1411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0" name="图片 239"/>
          <p:cNvPicPr/>
          <p:nvPr/>
        </p:nvPicPr>
        <p:blipFill>
          <a:blip r:embed="rId5"/>
          <a:stretch/>
        </p:blipFill>
        <p:spPr>
          <a:xfrm>
            <a:off x="5615640" y="30668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1" name="文本框 240"/>
          <p:cNvSpPr txBox="1"/>
          <p:nvPr/>
        </p:nvSpPr>
        <p:spPr>
          <a:xfrm>
            <a:off x="1136520" y="435816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所有分块上传完成后，服务器将其整合还原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任意多边形: 形状 241"/>
          <p:cNvSpPr/>
          <p:nvPr/>
        </p:nvSpPr>
        <p:spPr>
          <a:xfrm>
            <a:off x="5615640" y="3476160"/>
            <a:ext cx="2206440" cy="869400"/>
          </a:xfrm>
          <a:custGeom>
            <a:avLst/>
            <a:gdLst/>
            <a:ahLst/>
            <a:cxnLst/>
            <a:rect l="0" t="0" r="r" b="b"/>
            <a:pathLst>
              <a:path w="6129" h="2415">
                <a:moveTo>
                  <a:pt x="0" y="0"/>
                </a:moveTo>
                <a:lnTo>
                  <a:pt x="6129" y="0"/>
                </a:lnTo>
                <a:lnTo>
                  <a:pt x="6129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任意多边形: 形状 242"/>
          <p:cNvSpPr/>
          <p:nvPr/>
        </p:nvSpPr>
        <p:spPr>
          <a:xfrm>
            <a:off x="5615640" y="347616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44" name="图片 243"/>
          <p:cNvPicPr/>
          <p:nvPr/>
        </p:nvPicPr>
        <p:blipFill>
          <a:blip r:embed="rId6"/>
          <a:stretch/>
        </p:blipFill>
        <p:spPr>
          <a:xfrm>
            <a:off x="5782680" y="3610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5" name="文本框 244"/>
          <p:cNvSpPr txBox="1"/>
          <p:nvPr/>
        </p:nvSpPr>
        <p:spPr>
          <a:xfrm>
            <a:off x="5833080" y="304920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6033600" y="36234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大文件上传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6083640" y="38901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适用于上传数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6785640" y="3894120"/>
            <a:ext cx="17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GB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6956640" y="3890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甚至数十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424640" y="3894120"/>
            <a:ext cx="17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GB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任意多边形: 形状 250"/>
          <p:cNvSpPr/>
          <p:nvPr/>
        </p:nvSpPr>
        <p:spPr>
          <a:xfrm>
            <a:off x="7955280" y="3476160"/>
            <a:ext cx="2206800" cy="869400"/>
          </a:xfrm>
          <a:custGeom>
            <a:avLst/>
            <a:gdLst/>
            <a:ahLst/>
            <a:cxnLst/>
            <a:rect l="0" t="0" r="r" b="b"/>
            <a:pathLst>
              <a:path w="6130" h="2415">
                <a:moveTo>
                  <a:pt x="0" y="0"/>
                </a:moveTo>
                <a:lnTo>
                  <a:pt x="6130" y="0"/>
                </a:lnTo>
                <a:lnTo>
                  <a:pt x="6130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任意多边形: 形状 251"/>
          <p:cNvSpPr/>
          <p:nvPr/>
        </p:nvSpPr>
        <p:spPr>
          <a:xfrm>
            <a:off x="7955280" y="347616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3" name="图片 252"/>
          <p:cNvPicPr/>
          <p:nvPr/>
        </p:nvPicPr>
        <p:blipFill>
          <a:blip r:embed="rId7"/>
          <a:stretch/>
        </p:blipFill>
        <p:spPr>
          <a:xfrm>
            <a:off x="8122680" y="3610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4" name="文本框 253"/>
          <p:cNvSpPr txBox="1"/>
          <p:nvPr/>
        </p:nvSpPr>
        <p:spPr>
          <a:xfrm>
            <a:off x="6083640" y="405720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的大型文件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8473680" y="36234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网络环境不稳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8423640" y="389016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在连接易中断的环境下减少重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任意多边形: 形状 256"/>
          <p:cNvSpPr/>
          <p:nvPr/>
        </p:nvSpPr>
        <p:spPr>
          <a:xfrm>
            <a:off x="5615640" y="4479120"/>
            <a:ext cx="2206440" cy="869400"/>
          </a:xfrm>
          <a:custGeom>
            <a:avLst/>
            <a:gdLst/>
            <a:ahLst/>
            <a:cxnLst/>
            <a:rect l="0" t="0" r="r" b="b"/>
            <a:pathLst>
              <a:path w="6129" h="2415">
                <a:moveTo>
                  <a:pt x="0" y="0"/>
                </a:moveTo>
                <a:lnTo>
                  <a:pt x="6129" y="0"/>
                </a:lnTo>
                <a:lnTo>
                  <a:pt x="6129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任意多边形: 形状 257"/>
          <p:cNvSpPr/>
          <p:nvPr/>
        </p:nvSpPr>
        <p:spPr>
          <a:xfrm>
            <a:off x="5615640" y="447912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9" name="图片 258"/>
          <p:cNvPicPr/>
          <p:nvPr/>
        </p:nvPicPr>
        <p:blipFill>
          <a:blip r:embed="rId8"/>
          <a:stretch/>
        </p:blipFill>
        <p:spPr>
          <a:xfrm>
            <a:off x="5782680" y="461304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0" name="文本框 259"/>
          <p:cNvSpPr txBox="1"/>
          <p:nvPr/>
        </p:nvSpPr>
        <p:spPr>
          <a:xfrm>
            <a:off x="8423640" y="40572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传风险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6108840" y="4626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提升上传效率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6083640" y="48931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利用并行上传加快大文件传输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任意多边形: 形状 262"/>
          <p:cNvSpPr/>
          <p:nvPr/>
        </p:nvSpPr>
        <p:spPr>
          <a:xfrm>
            <a:off x="7955280" y="4479120"/>
            <a:ext cx="2206800" cy="869400"/>
          </a:xfrm>
          <a:custGeom>
            <a:avLst/>
            <a:gdLst/>
            <a:ahLst/>
            <a:cxnLst/>
            <a:rect l="0" t="0" r="r" b="b"/>
            <a:pathLst>
              <a:path w="6130" h="2415">
                <a:moveTo>
                  <a:pt x="0" y="0"/>
                </a:moveTo>
                <a:lnTo>
                  <a:pt x="6130" y="0"/>
                </a:lnTo>
                <a:lnTo>
                  <a:pt x="6130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任意多边形: 形状 263"/>
          <p:cNvSpPr/>
          <p:nvPr/>
        </p:nvSpPr>
        <p:spPr>
          <a:xfrm>
            <a:off x="7955280" y="4479120"/>
            <a:ext cx="33840" cy="869400"/>
          </a:xfrm>
          <a:custGeom>
            <a:avLst/>
            <a:gdLst/>
            <a:ahLst/>
            <a:cxnLst/>
            <a:rect l="0" t="0" r="r" b="b"/>
            <a:pathLst>
              <a:path w="94" h="2415">
                <a:moveTo>
                  <a:pt x="0" y="0"/>
                </a:moveTo>
                <a:lnTo>
                  <a:pt x="94" y="0"/>
                </a:lnTo>
                <a:lnTo>
                  <a:pt x="94" y="2415"/>
                </a:lnTo>
                <a:lnTo>
                  <a:pt x="0" y="241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65" name="图片 264"/>
          <p:cNvPicPr/>
          <p:nvPr/>
        </p:nvPicPr>
        <p:blipFill>
          <a:blip r:embed="rId9"/>
          <a:stretch/>
        </p:blipFill>
        <p:spPr>
          <a:xfrm>
            <a:off x="8122680" y="4613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6" name="文本框 265"/>
          <p:cNvSpPr txBox="1"/>
          <p:nvPr/>
        </p:nvSpPr>
        <p:spPr>
          <a:xfrm>
            <a:off x="6083640" y="5060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速度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8423640" y="4626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优化资源利用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8423640" y="48931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分散服务器处理压力，提高系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8423640" y="5060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统稳定性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534960" y="57121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9824760" y="571608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6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图片 271"/>
          <p:cNvPicPr/>
          <p:nvPr/>
        </p:nvPicPr>
        <p:blipFill>
          <a:blip r:embed="rId2"/>
          <a:stretch/>
        </p:blipFill>
        <p:spPr>
          <a:xfrm>
            <a:off x="0" y="0"/>
            <a:ext cx="10696320" cy="7052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" name="任意多边形: 形状 272"/>
          <p:cNvSpPr/>
          <p:nvPr/>
        </p:nvSpPr>
        <p:spPr>
          <a:xfrm>
            <a:off x="534600" y="935640"/>
            <a:ext cx="802800" cy="33840"/>
          </a:xfrm>
          <a:custGeom>
            <a:avLst/>
            <a:gdLst/>
            <a:ahLst/>
            <a:cxnLst/>
            <a:rect l="0" t="0" r="r" b="b"/>
            <a:pathLst>
              <a:path w="2230" h="94">
                <a:moveTo>
                  <a:pt x="0" y="0"/>
                </a:moveTo>
                <a:lnTo>
                  <a:pt x="2230" y="0"/>
                </a:lnTo>
                <a:lnTo>
                  <a:pt x="2230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任意多边形: 形状 273"/>
          <p:cNvSpPr/>
          <p:nvPr/>
        </p:nvSpPr>
        <p:spPr>
          <a:xfrm>
            <a:off x="551520" y="2473560"/>
            <a:ext cx="4529520" cy="1303920"/>
          </a:xfrm>
          <a:custGeom>
            <a:avLst/>
            <a:gdLst/>
            <a:ahLst/>
            <a:cxnLst/>
            <a:rect l="0" t="0" r="r" b="b"/>
            <a:pathLst>
              <a:path w="12582" h="3622">
                <a:moveTo>
                  <a:pt x="0" y="3436"/>
                </a:moveTo>
                <a:lnTo>
                  <a:pt x="0" y="185"/>
                </a:lnTo>
                <a:cubicBezTo>
                  <a:pt x="0" y="173"/>
                  <a:pt x="0" y="161"/>
                  <a:pt x="2" y="149"/>
                </a:cubicBezTo>
                <a:cubicBezTo>
                  <a:pt x="4" y="137"/>
                  <a:pt x="7" y="125"/>
                  <a:pt x="10" y="114"/>
                </a:cubicBezTo>
                <a:cubicBezTo>
                  <a:pt x="14" y="103"/>
                  <a:pt x="18" y="92"/>
                  <a:pt x="23" y="82"/>
                </a:cubicBezTo>
                <a:cubicBezTo>
                  <a:pt x="28" y="72"/>
                  <a:pt x="34" y="63"/>
                  <a:pt x="40" y="54"/>
                </a:cubicBezTo>
                <a:cubicBezTo>
                  <a:pt x="47" y="45"/>
                  <a:pt x="54" y="38"/>
                  <a:pt x="61" y="31"/>
                </a:cubicBezTo>
                <a:cubicBezTo>
                  <a:pt x="69" y="24"/>
                  <a:pt x="77" y="18"/>
                  <a:pt x="86" y="14"/>
                </a:cubicBezTo>
                <a:cubicBezTo>
                  <a:pt x="94" y="9"/>
                  <a:pt x="103" y="6"/>
                  <a:pt x="112" y="3"/>
                </a:cubicBezTo>
                <a:cubicBezTo>
                  <a:pt x="121" y="1"/>
                  <a:pt x="130" y="0"/>
                  <a:pt x="139" y="0"/>
                </a:cubicBezTo>
                <a:lnTo>
                  <a:pt x="12396" y="0"/>
                </a:lnTo>
                <a:cubicBezTo>
                  <a:pt x="12409" y="0"/>
                  <a:pt x="12421" y="1"/>
                  <a:pt x="12433" y="3"/>
                </a:cubicBezTo>
                <a:cubicBezTo>
                  <a:pt x="12445" y="6"/>
                  <a:pt x="12456" y="9"/>
                  <a:pt x="12467" y="14"/>
                </a:cubicBezTo>
                <a:cubicBezTo>
                  <a:pt x="12479" y="18"/>
                  <a:pt x="12489" y="24"/>
                  <a:pt x="12500" y="31"/>
                </a:cubicBezTo>
                <a:cubicBezTo>
                  <a:pt x="12510" y="38"/>
                  <a:pt x="12519" y="45"/>
                  <a:pt x="12528" y="54"/>
                </a:cubicBezTo>
                <a:cubicBezTo>
                  <a:pt x="12536" y="63"/>
                  <a:pt x="12544" y="72"/>
                  <a:pt x="12551" y="82"/>
                </a:cubicBezTo>
                <a:cubicBezTo>
                  <a:pt x="12558" y="92"/>
                  <a:pt x="12563" y="103"/>
                  <a:pt x="12568" y="114"/>
                </a:cubicBezTo>
                <a:cubicBezTo>
                  <a:pt x="12573" y="125"/>
                  <a:pt x="12576" y="137"/>
                  <a:pt x="12578" y="149"/>
                </a:cubicBezTo>
                <a:cubicBezTo>
                  <a:pt x="12581" y="161"/>
                  <a:pt x="12582" y="173"/>
                  <a:pt x="12582" y="185"/>
                </a:cubicBezTo>
                <a:lnTo>
                  <a:pt x="12582" y="3436"/>
                </a:lnTo>
                <a:cubicBezTo>
                  <a:pt x="12582" y="3448"/>
                  <a:pt x="12581" y="3460"/>
                  <a:pt x="12578" y="3472"/>
                </a:cubicBezTo>
                <a:cubicBezTo>
                  <a:pt x="12576" y="3484"/>
                  <a:pt x="12573" y="3496"/>
                  <a:pt x="12568" y="3507"/>
                </a:cubicBezTo>
                <a:cubicBezTo>
                  <a:pt x="12563" y="3518"/>
                  <a:pt x="12558" y="3529"/>
                  <a:pt x="12551" y="3539"/>
                </a:cubicBezTo>
                <a:cubicBezTo>
                  <a:pt x="12544" y="3549"/>
                  <a:pt x="12536" y="3559"/>
                  <a:pt x="12528" y="3567"/>
                </a:cubicBezTo>
                <a:cubicBezTo>
                  <a:pt x="12519" y="3576"/>
                  <a:pt x="12510" y="3584"/>
                  <a:pt x="12500" y="3591"/>
                </a:cubicBezTo>
                <a:cubicBezTo>
                  <a:pt x="12489" y="3597"/>
                  <a:pt x="12479" y="3603"/>
                  <a:pt x="12467" y="3608"/>
                </a:cubicBezTo>
                <a:cubicBezTo>
                  <a:pt x="12456" y="3612"/>
                  <a:pt x="12445" y="3616"/>
                  <a:pt x="12433" y="3618"/>
                </a:cubicBezTo>
                <a:cubicBezTo>
                  <a:pt x="12421" y="3621"/>
                  <a:pt x="12409" y="3622"/>
                  <a:pt x="12396" y="3622"/>
                </a:cubicBezTo>
                <a:lnTo>
                  <a:pt x="139" y="3622"/>
                </a:lnTo>
                <a:cubicBezTo>
                  <a:pt x="130" y="3622"/>
                  <a:pt x="121" y="3621"/>
                  <a:pt x="112" y="3618"/>
                </a:cubicBezTo>
                <a:cubicBezTo>
                  <a:pt x="103" y="3616"/>
                  <a:pt x="94" y="3612"/>
                  <a:pt x="86" y="3608"/>
                </a:cubicBezTo>
                <a:cubicBezTo>
                  <a:pt x="77" y="3603"/>
                  <a:pt x="69" y="3597"/>
                  <a:pt x="61" y="3591"/>
                </a:cubicBezTo>
                <a:cubicBezTo>
                  <a:pt x="54" y="3584"/>
                  <a:pt x="47" y="3576"/>
                  <a:pt x="40" y="3567"/>
                </a:cubicBezTo>
                <a:cubicBezTo>
                  <a:pt x="34" y="3559"/>
                  <a:pt x="28" y="3549"/>
                  <a:pt x="23" y="3539"/>
                </a:cubicBezTo>
                <a:cubicBezTo>
                  <a:pt x="18" y="3529"/>
                  <a:pt x="14" y="3518"/>
                  <a:pt x="10" y="3507"/>
                </a:cubicBezTo>
                <a:cubicBezTo>
                  <a:pt x="7" y="3496"/>
                  <a:pt x="4" y="3484"/>
                  <a:pt x="2" y="3472"/>
                </a:cubicBezTo>
                <a:cubicBezTo>
                  <a:pt x="0" y="3460"/>
                  <a:pt x="0" y="3448"/>
                  <a:pt x="0" y="3436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任意多边形: 形状 274"/>
          <p:cNvSpPr/>
          <p:nvPr/>
        </p:nvSpPr>
        <p:spPr>
          <a:xfrm>
            <a:off x="534600" y="2473560"/>
            <a:ext cx="67320" cy="1303920"/>
          </a:xfrm>
          <a:custGeom>
            <a:avLst/>
            <a:gdLst/>
            <a:ahLst/>
            <a:cxnLst/>
            <a:rect l="0" t="0" r="r" b="b"/>
            <a:pathLst>
              <a:path w="187" h="3622">
                <a:moveTo>
                  <a:pt x="0" y="0"/>
                </a:moveTo>
                <a:lnTo>
                  <a:pt x="187" y="0"/>
                </a:lnTo>
                <a:lnTo>
                  <a:pt x="187" y="3622"/>
                </a:lnTo>
                <a:lnTo>
                  <a:pt x="0" y="3622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任意多边形: 形状 275"/>
          <p:cNvSpPr/>
          <p:nvPr/>
        </p:nvSpPr>
        <p:spPr>
          <a:xfrm>
            <a:off x="534600" y="4445640"/>
            <a:ext cx="4546440" cy="1604880"/>
          </a:xfrm>
          <a:custGeom>
            <a:avLst/>
            <a:gdLst/>
            <a:ahLst/>
            <a:cxnLst/>
            <a:rect l="0" t="0" r="r" b="b"/>
            <a:pathLst>
              <a:path w="12629" h="4458">
                <a:moveTo>
                  <a:pt x="0" y="4272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443" y="0"/>
                </a:lnTo>
                <a:cubicBezTo>
                  <a:pt x="12456" y="0"/>
                  <a:pt x="12468" y="1"/>
                  <a:pt x="12480" y="3"/>
                </a:cubicBezTo>
                <a:cubicBezTo>
                  <a:pt x="12492" y="6"/>
                  <a:pt x="12503" y="9"/>
                  <a:pt x="12514" y="14"/>
                </a:cubicBezTo>
                <a:cubicBezTo>
                  <a:pt x="12526" y="19"/>
                  <a:pt x="12536" y="24"/>
                  <a:pt x="12547" y="31"/>
                </a:cubicBezTo>
                <a:cubicBezTo>
                  <a:pt x="12557" y="38"/>
                  <a:pt x="12566" y="46"/>
                  <a:pt x="12575" y="54"/>
                </a:cubicBezTo>
                <a:cubicBezTo>
                  <a:pt x="12583" y="63"/>
                  <a:pt x="12591" y="72"/>
                  <a:pt x="12598" y="82"/>
                </a:cubicBezTo>
                <a:cubicBezTo>
                  <a:pt x="12605" y="93"/>
                  <a:pt x="12610" y="103"/>
                  <a:pt x="12615" y="114"/>
                </a:cubicBezTo>
                <a:cubicBezTo>
                  <a:pt x="12620" y="126"/>
                  <a:pt x="12623" y="137"/>
                  <a:pt x="12625" y="149"/>
                </a:cubicBezTo>
                <a:cubicBezTo>
                  <a:pt x="12628" y="161"/>
                  <a:pt x="12629" y="173"/>
                  <a:pt x="12629" y="186"/>
                </a:cubicBezTo>
                <a:lnTo>
                  <a:pt x="12629" y="4272"/>
                </a:lnTo>
                <a:cubicBezTo>
                  <a:pt x="12629" y="4284"/>
                  <a:pt x="12628" y="4296"/>
                  <a:pt x="12625" y="4308"/>
                </a:cubicBezTo>
                <a:cubicBezTo>
                  <a:pt x="12623" y="4320"/>
                  <a:pt x="12620" y="4332"/>
                  <a:pt x="12615" y="4343"/>
                </a:cubicBezTo>
                <a:cubicBezTo>
                  <a:pt x="12610" y="4354"/>
                  <a:pt x="12605" y="4365"/>
                  <a:pt x="12598" y="4375"/>
                </a:cubicBezTo>
                <a:cubicBezTo>
                  <a:pt x="12591" y="4385"/>
                  <a:pt x="12583" y="4395"/>
                  <a:pt x="12575" y="4403"/>
                </a:cubicBezTo>
                <a:cubicBezTo>
                  <a:pt x="12566" y="4412"/>
                  <a:pt x="12557" y="4420"/>
                  <a:pt x="12547" y="4426"/>
                </a:cubicBezTo>
                <a:cubicBezTo>
                  <a:pt x="12536" y="4433"/>
                  <a:pt x="12526" y="4439"/>
                  <a:pt x="12514" y="4444"/>
                </a:cubicBezTo>
                <a:cubicBezTo>
                  <a:pt x="12503" y="4448"/>
                  <a:pt x="12492" y="4452"/>
                  <a:pt x="12480" y="4454"/>
                </a:cubicBezTo>
                <a:cubicBezTo>
                  <a:pt x="12468" y="4457"/>
                  <a:pt x="12456" y="4458"/>
                  <a:pt x="12443" y="4458"/>
                </a:cubicBezTo>
                <a:lnTo>
                  <a:pt x="186" y="4458"/>
                </a:lnTo>
                <a:cubicBezTo>
                  <a:pt x="174" y="4458"/>
                  <a:pt x="162" y="4457"/>
                  <a:pt x="150" y="4454"/>
                </a:cubicBezTo>
                <a:cubicBezTo>
                  <a:pt x="138" y="4452"/>
                  <a:pt x="126" y="4448"/>
                  <a:pt x="115" y="4444"/>
                </a:cubicBezTo>
                <a:cubicBezTo>
                  <a:pt x="104" y="4439"/>
                  <a:pt x="93" y="4433"/>
                  <a:pt x="83" y="4426"/>
                </a:cubicBezTo>
                <a:cubicBezTo>
                  <a:pt x="73" y="4420"/>
                  <a:pt x="63" y="4412"/>
                  <a:pt x="55" y="4403"/>
                </a:cubicBezTo>
                <a:cubicBezTo>
                  <a:pt x="46" y="4395"/>
                  <a:pt x="38" y="4385"/>
                  <a:pt x="31" y="4375"/>
                </a:cubicBezTo>
                <a:cubicBezTo>
                  <a:pt x="25" y="4365"/>
                  <a:pt x="19" y="4354"/>
                  <a:pt x="14" y="4343"/>
                </a:cubicBezTo>
                <a:cubicBezTo>
                  <a:pt x="10" y="4332"/>
                  <a:pt x="6" y="4320"/>
                  <a:pt x="4" y="4308"/>
                </a:cubicBezTo>
                <a:cubicBezTo>
                  <a:pt x="1" y="4296"/>
                  <a:pt x="0" y="4284"/>
                  <a:pt x="0" y="4272"/>
                </a:cubicBezTo>
                <a:close/>
              </a:path>
            </a:pathLst>
          </a:custGeom>
          <a:solidFill>
            <a:srgbClr val="1F2937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7" name="图片 276"/>
          <p:cNvPicPr/>
          <p:nvPr/>
        </p:nvPicPr>
        <p:blipFill>
          <a:blip r:embed="rId3"/>
          <a:stretch/>
        </p:blipFill>
        <p:spPr>
          <a:xfrm>
            <a:off x="534960" y="1261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8" name="文本框 277"/>
          <p:cNvSpPr txBox="1"/>
          <p:nvPr/>
        </p:nvSpPr>
        <p:spPr>
          <a:xfrm>
            <a:off x="534960" y="51264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文件上传类型：断点续传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835560" y="1244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断点续传概念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534960" y="1660320"/>
            <a:ext cx="4527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断点续传是分片上传的衍生应用，其核心在于当文件上传或下载过程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534960" y="1894320"/>
            <a:ext cx="4527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中因网络故障、系统崩溃等异常情况中断时，能够从中断处继续传输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534960" y="212832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未完成的部分，而无需从头开始。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任意多边形: 形状 282"/>
          <p:cNvSpPr/>
          <p:nvPr/>
        </p:nvSpPr>
        <p:spPr>
          <a:xfrm>
            <a:off x="701640" y="29833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09"/>
                  <a:pt x="82" y="112"/>
                </a:cubicBezTo>
                <a:cubicBezTo>
                  <a:pt x="74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6"/>
                  <a:pt x="0" y="59"/>
                </a:cubicBezTo>
                <a:cubicBezTo>
                  <a:pt x="0" y="51"/>
                  <a:pt x="2" y="43"/>
                  <a:pt x="5" y="36"/>
                </a:cubicBezTo>
                <a:cubicBezTo>
                  <a:pt x="8" y="29"/>
                  <a:pt x="12" y="23"/>
                  <a:pt x="17" y="18"/>
                </a:cubicBezTo>
                <a:cubicBezTo>
                  <a:pt x="23" y="12"/>
                  <a:pt x="29" y="8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4" y="1"/>
                  <a:pt x="82" y="4"/>
                </a:cubicBezTo>
                <a:cubicBezTo>
                  <a:pt x="89" y="8"/>
                  <a:pt x="95" y="12"/>
                  <a:pt x="100" y="18"/>
                </a:cubicBezTo>
                <a:cubicBezTo>
                  <a:pt x="106" y="23"/>
                  <a:pt x="110" y="29"/>
                  <a:pt x="113" y="36"/>
                </a:cubicBezTo>
                <a:cubicBezTo>
                  <a:pt x="116" y="43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702000" y="2621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主要优势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任意多边形: 形状 284"/>
          <p:cNvSpPr/>
          <p:nvPr/>
        </p:nvSpPr>
        <p:spPr>
          <a:xfrm>
            <a:off x="701640" y="32504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4"/>
                  <a:pt x="113" y="82"/>
                </a:cubicBezTo>
                <a:cubicBezTo>
                  <a:pt x="110" y="89"/>
                  <a:pt x="106" y="95"/>
                  <a:pt x="100" y="100"/>
                </a:cubicBezTo>
                <a:cubicBezTo>
                  <a:pt x="95" y="106"/>
                  <a:pt x="89" y="110"/>
                  <a:pt x="82" y="113"/>
                </a:cubicBezTo>
                <a:cubicBezTo>
                  <a:pt x="74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9"/>
                  <a:pt x="5" y="82"/>
                </a:cubicBezTo>
                <a:cubicBezTo>
                  <a:pt x="2" y="74"/>
                  <a:pt x="0" y="66"/>
                  <a:pt x="0" y="58"/>
                </a:cubicBezTo>
                <a:cubicBezTo>
                  <a:pt x="0" y="51"/>
                  <a:pt x="2" y="43"/>
                  <a:pt x="5" y="36"/>
                </a:cubicBezTo>
                <a:cubicBezTo>
                  <a:pt x="8" y="29"/>
                  <a:pt x="12" y="23"/>
                  <a:pt x="17" y="17"/>
                </a:cubicBezTo>
                <a:cubicBezTo>
                  <a:pt x="23" y="12"/>
                  <a:pt x="29" y="8"/>
                  <a:pt x="36" y="5"/>
                </a:cubicBezTo>
                <a:cubicBezTo>
                  <a:pt x="43" y="2"/>
                  <a:pt x="51" y="0"/>
                  <a:pt x="58" y="0"/>
                </a:cubicBezTo>
                <a:cubicBezTo>
                  <a:pt x="66" y="0"/>
                  <a:pt x="74" y="2"/>
                  <a:pt x="82" y="5"/>
                </a:cubicBezTo>
                <a:cubicBezTo>
                  <a:pt x="89" y="8"/>
                  <a:pt x="95" y="12"/>
                  <a:pt x="100" y="17"/>
                </a:cubicBezTo>
                <a:cubicBezTo>
                  <a:pt x="106" y="23"/>
                  <a:pt x="110" y="29"/>
                  <a:pt x="113" y="36"/>
                </a:cubicBezTo>
                <a:cubicBezTo>
                  <a:pt x="116" y="43"/>
                  <a:pt x="117" y="51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885960" y="292140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极大提升用户体验和传输效率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任意多边形: 形状 286"/>
          <p:cNvSpPr/>
          <p:nvPr/>
        </p:nvSpPr>
        <p:spPr>
          <a:xfrm>
            <a:off x="701640" y="35179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9"/>
                  <a:pt x="106" y="95"/>
                  <a:pt x="100" y="100"/>
                </a:cubicBezTo>
                <a:cubicBezTo>
                  <a:pt x="95" y="106"/>
                  <a:pt x="89" y="110"/>
                  <a:pt x="82" y="113"/>
                </a:cubicBezTo>
                <a:cubicBezTo>
                  <a:pt x="74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9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2"/>
                  <a:pt x="2" y="44"/>
                  <a:pt x="5" y="37"/>
                </a:cubicBezTo>
                <a:cubicBezTo>
                  <a:pt x="8" y="29"/>
                  <a:pt x="12" y="23"/>
                  <a:pt x="17" y="17"/>
                </a:cubicBezTo>
                <a:cubicBezTo>
                  <a:pt x="23" y="12"/>
                  <a:pt x="29" y="8"/>
                  <a:pt x="36" y="5"/>
                </a:cubicBezTo>
                <a:cubicBezTo>
                  <a:pt x="43" y="2"/>
                  <a:pt x="51" y="0"/>
                  <a:pt x="58" y="0"/>
                </a:cubicBezTo>
                <a:cubicBezTo>
                  <a:pt x="66" y="0"/>
                  <a:pt x="74" y="2"/>
                  <a:pt x="82" y="5"/>
                </a:cubicBezTo>
                <a:cubicBezTo>
                  <a:pt x="89" y="8"/>
                  <a:pt x="95" y="12"/>
                  <a:pt x="100" y="17"/>
                </a:cubicBezTo>
                <a:cubicBezTo>
                  <a:pt x="106" y="23"/>
                  <a:pt x="110" y="29"/>
                  <a:pt x="113" y="37"/>
                </a:cubicBezTo>
                <a:cubicBezTo>
                  <a:pt x="116" y="44"/>
                  <a:pt x="117" y="52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885960" y="318888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减少因中断导致的重复传输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9" name="图片 288"/>
          <p:cNvPicPr/>
          <p:nvPr/>
        </p:nvPicPr>
        <p:blipFill>
          <a:blip r:embed="rId4"/>
          <a:stretch/>
        </p:blipFill>
        <p:spPr>
          <a:xfrm>
            <a:off x="534960" y="40698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0" name="文本框 289"/>
          <p:cNvSpPr txBox="1"/>
          <p:nvPr/>
        </p:nvSpPr>
        <p:spPr>
          <a:xfrm>
            <a:off x="885960" y="34563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节约网络带宽和服务器资源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1" name="图片 290"/>
          <p:cNvPicPr/>
          <p:nvPr/>
        </p:nvPicPr>
        <p:blipFill>
          <a:blip r:embed="rId5"/>
          <a:stretch/>
        </p:blipFill>
        <p:spPr>
          <a:xfrm>
            <a:off x="668520" y="4579560"/>
            <a:ext cx="4278240" cy="1512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2" name="任意多边形: 形状 291"/>
          <p:cNvSpPr/>
          <p:nvPr/>
        </p:nvSpPr>
        <p:spPr>
          <a:xfrm>
            <a:off x="5348160" y="1236600"/>
            <a:ext cx="8640" cy="4813920"/>
          </a:xfrm>
          <a:custGeom>
            <a:avLst/>
            <a:gdLst/>
            <a:ahLst/>
            <a:cxnLst/>
            <a:rect l="0" t="0" r="r" b="b"/>
            <a:pathLst>
              <a:path w="24" h="13372">
                <a:moveTo>
                  <a:pt x="0" y="0"/>
                </a:moveTo>
                <a:lnTo>
                  <a:pt x="24" y="0"/>
                </a:lnTo>
                <a:lnTo>
                  <a:pt x="24" y="13372"/>
                </a:lnTo>
                <a:lnTo>
                  <a:pt x="0" y="13372"/>
                </a:lnTo>
                <a:lnTo>
                  <a:pt x="0" y="0"/>
                </a:lnTo>
                <a:close/>
              </a:path>
            </a:pathLst>
          </a:custGeom>
          <a:solidFill>
            <a:srgbClr val="60A5F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任意多边形: 形状 292"/>
          <p:cNvSpPr/>
          <p:nvPr/>
        </p:nvSpPr>
        <p:spPr>
          <a:xfrm>
            <a:off x="5623920" y="1671120"/>
            <a:ext cx="4538160" cy="936360"/>
          </a:xfrm>
          <a:custGeom>
            <a:avLst/>
            <a:gdLst/>
            <a:ahLst/>
            <a:cxnLst/>
            <a:rect l="0" t="0" r="r" b="b"/>
            <a:pathLst>
              <a:path w="12606" h="2601">
                <a:moveTo>
                  <a:pt x="0" y="0"/>
                </a:moveTo>
                <a:lnTo>
                  <a:pt x="12606" y="0"/>
                </a:lnTo>
                <a:lnTo>
                  <a:pt x="12606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任意多边形: 形状 293"/>
          <p:cNvSpPr/>
          <p:nvPr/>
        </p:nvSpPr>
        <p:spPr>
          <a:xfrm>
            <a:off x="5623920" y="1671120"/>
            <a:ext cx="33840" cy="936360"/>
          </a:xfrm>
          <a:custGeom>
            <a:avLst/>
            <a:gdLst/>
            <a:ahLst/>
            <a:cxnLst/>
            <a:rect l="0" t="0" r="r" b="b"/>
            <a:pathLst>
              <a:path w="94" h="2601">
                <a:moveTo>
                  <a:pt x="0" y="0"/>
                </a:moveTo>
                <a:lnTo>
                  <a:pt x="94" y="0"/>
                </a:lnTo>
                <a:lnTo>
                  <a:pt x="94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任意多边形: 形状 294"/>
          <p:cNvSpPr/>
          <p:nvPr/>
        </p:nvSpPr>
        <p:spPr>
          <a:xfrm>
            <a:off x="5623920" y="2740680"/>
            <a:ext cx="4538160" cy="936360"/>
          </a:xfrm>
          <a:custGeom>
            <a:avLst/>
            <a:gdLst/>
            <a:ahLst/>
            <a:cxnLst/>
            <a:rect l="0" t="0" r="r" b="b"/>
            <a:pathLst>
              <a:path w="12606" h="2601">
                <a:moveTo>
                  <a:pt x="0" y="0"/>
                </a:moveTo>
                <a:lnTo>
                  <a:pt x="12606" y="0"/>
                </a:lnTo>
                <a:lnTo>
                  <a:pt x="12606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任意多边形: 形状 295"/>
          <p:cNvSpPr/>
          <p:nvPr/>
        </p:nvSpPr>
        <p:spPr>
          <a:xfrm>
            <a:off x="5623920" y="2740680"/>
            <a:ext cx="33840" cy="936360"/>
          </a:xfrm>
          <a:custGeom>
            <a:avLst/>
            <a:gdLst/>
            <a:ahLst/>
            <a:cxnLst/>
            <a:rect l="0" t="0" r="r" b="b"/>
            <a:pathLst>
              <a:path w="94" h="2601">
                <a:moveTo>
                  <a:pt x="0" y="0"/>
                </a:moveTo>
                <a:lnTo>
                  <a:pt x="94" y="0"/>
                </a:lnTo>
                <a:lnTo>
                  <a:pt x="94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任意多边形: 形状 296"/>
          <p:cNvSpPr/>
          <p:nvPr/>
        </p:nvSpPr>
        <p:spPr>
          <a:xfrm>
            <a:off x="5623920" y="3810600"/>
            <a:ext cx="4538160" cy="936360"/>
          </a:xfrm>
          <a:custGeom>
            <a:avLst/>
            <a:gdLst/>
            <a:ahLst/>
            <a:cxnLst/>
            <a:rect l="0" t="0" r="r" b="b"/>
            <a:pathLst>
              <a:path w="12606" h="2601">
                <a:moveTo>
                  <a:pt x="0" y="0"/>
                </a:moveTo>
                <a:lnTo>
                  <a:pt x="12606" y="0"/>
                </a:lnTo>
                <a:lnTo>
                  <a:pt x="12606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任意多边形: 形状 297"/>
          <p:cNvSpPr/>
          <p:nvPr/>
        </p:nvSpPr>
        <p:spPr>
          <a:xfrm>
            <a:off x="5623920" y="3810600"/>
            <a:ext cx="33840" cy="936360"/>
          </a:xfrm>
          <a:custGeom>
            <a:avLst/>
            <a:gdLst/>
            <a:ahLst/>
            <a:cxnLst/>
            <a:rect l="0" t="0" r="r" b="b"/>
            <a:pathLst>
              <a:path w="94" h="2601">
                <a:moveTo>
                  <a:pt x="0" y="0"/>
                </a:moveTo>
                <a:lnTo>
                  <a:pt x="94" y="0"/>
                </a:lnTo>
                <a:lnTo>
                  <a:pt x="94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任意多边形: 形状 298"/>
          <p:cNvSpPr/>
          <p:nvPr/>
        </p:nvSpPr>
        <p:spPr>
          <a:xfrm>
            <a:off x="5623920" y="4880160"/>
            <a:ext cx="4538160" cy="936360"/>
          </a:xfrm>
          <a:custGeom>
            <a:avLst/>
            <a:gdLst/>
            <a:ahLst/>
            <a:cxnLst/>
            <a:rect l="0" t="0" r="r" b="b"/>
            <a:pathLst>
              <a:path w="12606" h="2601">
                <a:moveTo>
                  <a:pt x="0" y="0"/>
                </a:moveTo>
                <a:lnTo>
                  <a:pt x="12606" y="0"/>
                </a:lnTo>
                <a:lnTo>
                  <a:pt x="12606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任意多边形: 形状 299"/>
          <p:cNvSpPr/>
          <p:nvPr/>
        </p:nvSpPr>
        <p:spPr>
          <a:xfrm>
            <a:off x="5623920" y="4880160"/>
            <a:ext cx="33840" cy="936360"/>
          </a:xfrm>
          <a:custGeom>
            <a:avLst/>
            <a:gdLst/>
            <a:ahLst/>
            <a:cxnLst/>
            <a:rect l="0" t="0" r="r" b="b"/>
            <a:pathLst>
              <a:path w="94" h="2601">
                <a:moveTo>
                  <a:pt x="0" y="0"/>
                </a:moveTo>
                <a:lnTo>
                  <a:pt x="94" y="0"/>
                </a:lnTo>
                <a:lnTo>
                  <a:pt x="94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1" name="图片 300"/>
          <p:cNvPicPr/>
          <p:nvPr/>
        </p:nvPicPr>
        <p:blipFill>
          <a:blip r:embed="rId6"/>
          <a:stretch/>
        </p:blipFill>
        <p:spPr>
          <a:xfrm>
            <a:off x="5623920" y="126180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2" name="文本框 301"/>
          <p:cNvSpPr txBox="1"/>
          <p:nvPr/>
        </p:nvSpPr>
        <p:spPr>
          <a:xfrm>
            <a:off x="860760" y="4052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断点续传流程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任意多边形: 形状 302"/>
          <p:cNvSpPr/>
          <p:nvPr/>
        </p:nvSpPr>
        <p:spPr>
          <a:xfrm>
            <a:off x="5790960" y="1805040"/>
            <a:ext cx="267840" cy="267480"/>
          </a:xfrm>
          <a:custGeom>
            <a:avLst/>
            <a:gdLst/>
            <a:ahLst/>
            <a:cxnLst/>
            <a:rect l="0" t="0" r="r" b="b"/>
            <a:pathLst>
              <a:path w="744" h="743">
                <a:moveTo>
                  <a:pt x="744" y="371"/>
                </a:moveTo>
                <a:cubicBezTo>
                  <a:pt x="744" y="395"/>
                  <a:pt x="742" y="419"/>
                  <a:pt x="737" y="443"/>
                </a:cubicBezTo>
                <a:cubicBezTo>
                  <a:pt x="732" y="467"/>
                  <a:pt x="725" y="491"/>
                  <a:pt x="716" y="513"/>
                </a:cubicBezTo>
                <a:cubicBezTo>
                  <a:pt x="706" y="536"/>
                  <a:pt x="695" y="558"/>
                  <a:pt x="681" y="578"/>
                </a:cubicBezTo>
                <a:cubicBezTo>
                  <a:pt x="668" y="599"/>
                  <a:pt x="652" y="617"/>
                  <a:pt x="635" y="635"/>
                </a:cubicBezTo>
                <a:cubicBezTo>
                  <a:pt x="618" y="652"/>
                  <a:pt x="598" y="667"/>
                  <a:pt x="578" y="681"/>
                </a:cubicBezTo>
                <a:cubicBezTo>
                  <a:pt x="558" y="694"/>
                  <a:pt x="536" y="706"/>
                  <a:pt x="514" y="715"/>
                </a:cubicBezTo>
                <a:cubicBezTo>
                  <a:pt x="491" y="724"/>
                  <a:pt x="468" y="731"/>
                  <a:pt x="444" y="736"/>
                </a:cubicBezTo>
                <a:cubicBezTo>
                  <a:pt x="420" y="741"/>
                  <a:pt x="396" y="743"/>
                  <a:pt x="372" y="743"/>
                </a:cubicBezTo>
                <a:cubicBezTo>
                  <a:pt x="347" y="743"/>
                  <a:pt x="323" y="741"/>
                  <a:pt x="299" y="736"/>
                </a:cubicBezTo>
                <a:cubicBezTo>
                  <a:pt x="275" y="731"/>
                  <a:pt x="252" y="724"/>
                  <a:pt x="229" y="715"/>
                </a:cubicBezTo>
                <a:cubicBezTo>
                  <a:pt x="207" y="706"/>
                  <a:pt x="185" y="694"/>
                  <a:pt x="165" y="681"/>
                </a:cubicBezTo>
                <a:cubicBezTo>
                  <a:pt x="145" y="667"/>
                  <a:pt x="126" y="652"/>
                  <a:pt x="109" y="635"/>
                </a:cubicBezTo>
                <a:cubicBezTo>
                  <a:pt x="92" y="617"/>
                  <a:pt x="76" y="599"/>
                  <a:pt x="63" y="578"/>
                </a:cubicBezTo>
                <a:cubicBezTo>
                  <a:pt x="49" y="558"/>
                  <a:pt x="38" y="536"/>
                  <a:pt x="28" y="513"/>
                </a:cubicBezTo>
                <a:cubicBezTo>
                  <a:pt x="19" y="491"/>
                  <a:pt x="12" y="467"/>
                  <a:pt x="7" y="443"/>
                </a:cubicBezTo>
                <a:cubicBezTo>
                  <a:pt x="3" y="419"/>
                  <a:pt x="0" y="395"/>
                  <a:pt x="0" y="371"/>
                </a:cubicBezTo>
                <a:cubicBezTo>
                  <a:pt x="0" y="347"/>
                  <a:pt x="3" y="322"/>
                  <a:pt x="7" y="298"/>
                </a:cubicBezTo>
                <a:cubicBezTo>
                  <a:pt x="12" y="275"/>
                  <a:pt x="19" y="251"/>
                  <a:pt x="28" y="229"/>
                </a:cubicBezTo>
                <a:cubicBezTo>
                  <a:pt x="38" y="206"/>
                  <a:pt x="49" y="185"/>
                  <a:pt x="63" y="165"/>
                </a:cubicBezTo>
                <a:cubicBezTo>
                  <a:pt x="76" y="144"/>
                  <a:pt x="92" y="126"/>
                  <a:pt x="109" y="108"/>
                </a:cubicBezTo>
                <a:cubicBezTo>
                  <a:pt x="126" y="91"/>
                  <a:pt x="145" y="76"/>
                  <a:pt x="165" y="62"/>
                </a:cubicBezTo>
                <a:cubicBezTo>
                  <a:pt x="185" y="49"/>
                  <a:pt x="207" y="37"/>
                  <a:pt x="229" y="28"/>
                </a:cubicBezTo>
                <a:cubicBezTo>
                  <a:pt x="252" y="18"/>
                  <a:pt x="275" y="11"/>
                  <a:pt x="299" y="7"/>
                </a:cubicBezTo>
                <a:cubicBezTo>
                  <a:pt x="323" y="2"/>
                  <a:pt x="347" y="0"/>
                  <a:pt x="372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1"/>
                  <a:pt x="491" y="18"/>
                  <a:pt x="514" y="28"/>
                </a:cubicBezTo>
                <a:cubicBezTo>
                  <a:pt x="536" y="37"/>
                  <a:pt x="558" y="49"/>
                  <a:pt x="578" y="62"/>
                </a:cubicBezTo>
                <a:cubicBezTo>
                  <a:pt x="598" y="76"/>
                  <a:pt x="618" y="91"/>
                  <a:pt x="635" y="108"/>
                </a:cubicBezTo>
                <a:cubicBezTo>
                  <a:pt x="652" y="126"/>
                  <a:pt x="668" y="144"/>
                  <a:pt x="681" y="165"/>
                </a:cubicBezTo>
                <a:cubicBezTo>
                  <a:pt x="695" y="185"/>
                  <a:pt x="706" y="206"/>
                  <a:pt x="716" y="229"/>
                </a:cubicBezTo>
                <a:cubicBezTo>
                  <a:pt x="725" y="251"/>
                  <a:pt x="732" y="275"/>
                  <a:pt x="737" y="298"/>
                </a:cubicBezTo>
                <a:cubicBezTo>
                  <a:pt x="742" y="322"/>
                  <a:pt x="744" y="347"/>
                  <a:pt x="744" y="37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5974920" y="1244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核心实现逻辑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5878440" y="18565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6158880" y="181944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客户端进度记录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6158880" y="2085840"/>
            <a:ext cx="3755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客户端需要记录已上传的进度信息，例如已完成的分片序号或文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任意多边形: 形状 307"/>
          <p:cNvSpPr/>
          <p:nvPr/>
        </p:nvSpPr>
        <p:spPr>
          <a:xfrm>
            <a:off x="5790960" y="287460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1"/>
                </a:moveTo>
                <a:cubicBezTo>
                  <a:pt x="744" y="396"/>
                  <a:pt x="742" y="420"/>
                  <a:pt x="737" y="444"/>
                </a:cubicBezTo>
                <a:cubicBezTo>
                  <a:pt x="732" y="468"/>
                  <a:pt x="725" y="491"/>
                  <a:pt x="716" y="513"/>
                </a:cubicBezTo>
                <a:cubicBezTo>
                  <a:pt x="706" y="536"/>
                  <a:pt x="695" y="558"/>
                  <a:pt x="681" y="579"/>
                </a:cubicBezTo>
                <a:cubicBezTo>
                  <a:pt x="668" y="599"/>
                  <a:pt x="652" y="618"/>
                  <a:pt x="635" y="635"/>
                </a:cubicBezTo>
                <a:cubicBezTo>
                  <a:pt x="618" y="652"/>
                  <a:pt x="598" y="667"/>
                  <a:pt x="578" y="681"/>
                </a:cubicBezTo>
                <a:cubicBezTo>
                  <a:pt x="558" y="695"/>
                  <a:pt x="536" y="706"/>
                  <a:pt x="514" y="715"/>
                </a:cubicBezTo>
                <a:cubicBezTo>
                  <a:pt x="491" y="725"/>
                  <a:pt x="468" y="732"/>
                  <a:pt x="444" y="736"/>
                </a:cubicBezTo>
                <a:cubicBezTo>
                  <a:pt x="420" y="741"/>
                  <a:pt x="396" y="744"/>
                  <a:pt x="372" y="744"/>
                </a:cubicBezTo>
                <a:cubicBezTo>
                  <a:pt x="347" y="744"/>
                  <a:pt x="323" y="741"/>
                  <a:pt x="299" y="736"/>
                </a:cubicBezTo>
                <a:cubicBezTo>
                  <a:pt x="275" y="732"/>
                  <a:pt x="252" y="725"/>
                  <a:pt x="229" y="715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7"/>
                  <a:pt x="126" y="652"/>
                  <a:pt x="109" y="635"/>
                </a:cubicBezTo>
                <a:cubicBezTo>
                  <a:pt x="92" y="618"/>
                  <a:pt x="76" y="599"/>
                  <a:pt x="63" y="579"/>
                </a:cubicBezTo>
                <a:cubicBezTo>
                  <a:pt x="49" y="558"/>
                  <a:pt x="38" y="536"/>
                  <a:pt x="28" y="513"/>
                </a:cubicBezTo>
                <a:cubicBezTo>
                  <a:pt x="19" y="491"/>
                  <a:pt x="12" y="468"/>
                  <a:pt x="7" y="444"/>
                </a:cubicBezTo>
                <a:cubicBezTo>
                  <a:pt x="3" y="420"/>
                  <a:pt x="0" y="396"/>
                  <a:pt x="0" y="371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8" y="229"/>
                </a:cubicBezTo>
                <a:cubicBezTo>
                  <a:pt x="38" y="207"/>
                  <a:pt x="49" y="185"/>
                  <a:pt x="63" y="165"/>
                </a:cubicBezTo>
                <a:cubicBezTo>
                  <a:pt x="76" y="145"/>
                  <a:pt x="92" y="126"/>
                  <a:pt x="109" y="109"/>
                </a:cubicBezTo>
                <a:cubicBezTo>
                  <a:pt x="126" y="91"/>
                  <a:pt x="145" y="76"/>
                  <a:pt x="165" y="62"/>
                </a:cubicBezTo>
                <a:cubicBezTo>
                  <a:pt x="185" y="49"/>
                  <a:pt x="207" y="37"/>
                  <a:pt x="229" y="28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2"/>
                  <a:pt x="347" y="0"/>
                  <a:pt x="372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2"/>
                  <a:pt x="491" y="19"/>
                  <a:pt x="514" y="28"/>
                </a:cubicBezTo>
                <a:cubicBezTo>
                  <a:pt x="536" y="37"/>
                  <a:pt x="558" y="49"/>
                  <a:pt x="578" y="62"/>
                </a:cubicBezTo>
                <a:cubicBezTo>
                  <a:pt x="598" y="76"/>
                  <a:pt x="618" y="91"/>
                  <a:pt x="635" y="109"/>
                </a:cubicBezTo>
                <a:cubicBezTo>
                  <a:pt x="652" y="126"/>
                  <a:pt x="668" y="145"/>
                  <a:pt x="681" y="165"/>
                </a:cubicBezTo>
                <a:cubicBezTo>
                  <a:pt x="695" y="185"/>
                  <a:pt x="706" y="207"/>
                  <a:pt x="716" y="229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6158880" y="2286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件偏移量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5878440" y="2926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6158880" y="28893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服务端状态维护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6158880" y="3155400"/>
            <a:ext cx="3755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服务端提供接口，允许客户端查询已上传的分片数据，以便客户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任意多边形: 形状 312"/>
          <p:cNvSpPr/>
          <p:nvPr/>
        </p:nvSpPr>
        <p:spPr>
          <a:xfrm>
            <a:off x="5790960" y="394416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1"/>
                </a:moveTo>
                <a:cubicBezTo>
                  <a:pt x="744" y="396"/>
                  <a:pt x="742" y="420"/>
                  <a:pt x="737" y="444"/>
                </a:cubicBezTo>
                <a:cubicBezTo>
                  <a:pt x="732" y="468"/>
                  <a:pt x="725" y="491"/>
                  <a:pt x="716" y="514"/>
                </a:cubicBezTo>
                <a:cubicBezTo>
                  <a:pt x="706" y="536"/>
                  <a:pt x="695" y="559"/>
                  <a:pt x="681" y="579"/>
                </a:cubicBezTo>
                <a:cubicBezTo>
                  <a:pt x="668" y="599"/>
                  <a:pt x="652" y="618"/>
                  <a:pt x="635" y="635"/>
                </a:cubicBezTo>
                <a:cubicBezTo>
                  <a:pt x="618" y="652"/>
                  <a:pt x="598" y="668"/>
                  <a:pt x="578" y="681"/>
                </a:cubicBezTo>
                <a:cubicBezTo>
                  <a:pt x="558" y="695"/>
                  <a:pt x="536" y="706"/>
                  <a:pt x="514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2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8"/>
                  <a:pt x="126" y="652"/>
                  <a:pt x="109" y="635"/>
                </a:cubicBezTo>
                <a:cubicBezTo>
                  <a:pt x="92" y="618"/>
                  <a:pt x="76" y="599"/>
                  <a:pt x="63" y="579"/>
                </a:cubicBezTo>
                <a:cubicBezTo>
                  <a:pt x="49" y="559"/>
                  <a:pt x="38" y="536"/>
                  <a:pt x="28" y="514"/>
                </a:cubicBezTo>
                <a:cubicBezTo>
                  <a:pt x="19" y="491"/>
                  <a:pt x="12" y="468"/>
                  <a:pt x="7" y="444"/>
                </a:cubicBezTo>
                <a:cubicBezTo>
                  <a:pt x="3" y="420"/>
                  <a:pt x="0" y="396"/>
                  <a:pt x="0" y="371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8" y="229"/>
                </a:cubicBezTo>
                <a:cubicBezTo>
                  <a:pt x="38" y="207"/>
                  <a:pt x="49" y="185"/>
                  <a:pt x="63" y="165"/>
                </a:cubicBezTo>
                <a:cubicBezTo>
                  <a:pt x="76" y="145"/>
                  <a:pt x="92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7" y="38"/>
                  <a:pt x="229" y="28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2"/>
                  <a:pt x="347" y="0"/>
                  <a:pt x="372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2"/>
                  <a:pt x="491" y="19"/>
                  <a:pt x="514" y="28"/>
                </a:cubicBezTo>
                <a:cubicBezTo>
                  <a:pt x="536" y="38"/>
                  <a:pt x="558" y="49"/>
                  <a:pt x="578" y="63"/>
                </a:cubicBezTo>
                <a:cubicBezTo>
                  <a:pt x="598" y="76"/>
                  <a:pt x="618" y="92"/>
                  <a:pt x="635" y="109"/>
                </a:cubicBezTo>
                <a:cubicBezTo>
                  <a:pt x="652" y="126"/>
                  <a:pt x="668" y="145"/>
                  <a:pt x="681" y="165"/>
                </a:cubicBezTo>
                <a:cubicBezTo>
                  <a:pt x="695" y="185"/>
                  <a:pt x="706" y="207"/>
                  <a:pt x="716" y="229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1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6158880" y="33559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端知道从何处继续上传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5878440" y="3995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6158880" y="39589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分片上传与合并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" name="文本框 316"/>
          <p:cNvSpPr txBox="1"/>
          <p:nvPr/>
        </p:nvSpPr>
        <p:spPr>
          <a:xfrm>
            <a:off x="6158880" y="4224960"/>
            <a:ext cx="3621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将文件分割成固定大小的数据块，客户端可按策略（串行或并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任意多边形: 形状 317"/>
          <p:cNvSpPr/>
          <p:nvPr/>
        </p:nvSpPr>
        <p:spPr>
          <a:xfrm>
            <a:off x="5790960" y="501372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6"/>
                  <a:pt x="742" y="420"/>
                  <a:pt x="737" y="444"/>
                </a:cubicBezTo>
                <a:cubicBezTo>
                  <a:pt x="732" y="468"/>
                  <a:pt x="725" y="491"/>
                  <a:pt x="716" y="514"/>
                </a:cubicBezTo>
                <a:cubicBezTo>
                  <a:pt x="706" y="536"/>
                  <a:pt x="695" y="559"/>
                  <a:pt x="681" y="579"/>
                </a:cubicBezTo>
                <a:cubicBezTo>
                  <a:pt x="668" y="599"/>
                  <a:pt x="652" y="618"/>
                  <a:pt x="635" y="635"/>
                </a:cubicBezTo>
                <a:cubicBezTo>
                  <a:pt x="618" y="653"/>
                  <a:pt x="598" y="668"/>
                  <a:pt x="578" y="682"/>
                </a:cubicBezTo>
                <a:cubicBezTo>
                  <a:pt x="558" y="695"/>
                  <a:pt x="536" y="707"/>
                  <a:pt x="514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2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7"/>
                  <a:pt x="185" y="695"/>
                  <a:pt x="165" y="682"/>
                </a:cubicBezTo>
                <a:cubicBezTo>
                  <a:pt x="145" y="668"/>
                  <a:pt x="126" y="653"/>
                  <a:pt x="109" y="635"/>
                </a:cubicBezTo>
                <a:cubicBezTo>
                  <a:pt x="92" y="618"/>
                  <a:pt x="76" y="599"/>
                  <a:pt x="63" y="579"/>
                </a:cubicBezTo>
                <a:cubicBezTo>
                  <a:pt x="49" y="559"/>
                  <a:pt x="38" y="536"/>
                  <a:pt x="28" y="514"/>
                </a:cubicBezTo>
                <a:cubicBezTo>
                  <a:pt x="19" y="491"/>
                  <a:pt x="12" y="468"/>
                  <a:pt x="7" y="444"/>
                </a:cubicBezTo>
                <a:cubicBezTo>
                  <a:pt x="3" y="420"/>
                  <a:pt x="0" y="396"/>
                  <a:pt x="0" y="372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8" y="230"/>
                </a:cubicBezTo>
                <a:cubicBezTo>
                  <a:pt x="38" y="207"/>
                  <a:pt x="49" y="186"/>
                  <a:pt x="63" y="165"/>
                </a:cubicBezTo>
                <a:cubicBezTo>
                  <a:pt x="76" y="145"/>
                  <a:pt x="92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7" y="38"/>
                  <a:pt x="229" y="29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3"/>
                  <a:pt x="347" y="0"/>
                  <a:pt x="372" y="0"/>
                </a:cubicBezTo>
                <a:cubicBezTo>
                  <a:pt x="396" y="0"/>
                  <a:pt x="420" y="3"/>
                  <a:pt x="444" y="7"/>
                </a:cubicBezTo>
                <a:cubicBezTo>
                  <a:pt x="468" y="12"/>
                  <a:pt x="491" y="19"/>
                  <a:pt x="514" y="29"/>
                </a:cubicBezTo>
                <a:cubicBezTo>
                  <a:pt x="536" y="38"/>
                  <a:pt x="558" y="49"/>
                  <a:pt x="578" y="63"/>
                </a:cubicBezTo>
                <a:cubicBezTo>
                  <a:pt x="598" y="76"/>
                  <a:pt x="618" y="92"/>
                  <a:pt x="635" y="109"/>
                </a:cubicBezTo>
                <a:cubicBezTo>
                  <a:pt x="652" y="126"/>
                  <a:pt x="668" y="145"/>
                  <a:pt x="681" y="165"/>
                </a:cubicBezTo>
                <a:cubicBezTo>
                  <a:pt x="695" y="186"/>
                  <a:pt x="706" y="207"/>
                  <a:pt x="716" y="230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2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6158880" y="44254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行）发送各分片，服务端判断完整性并合成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5878440" y="5065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6158880" y="50284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进度文件记录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6158880" y="52948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服务端创建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6827400" y="5299560"/>
            <a:ext cx="331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9900"/>
                </a:solidFill>
                <a:effectLst/>
                <a:uFillTx/>
                <a:latin typeface="DejaVuSans"/>
                <a:ea typeface="DejaVuSans"/>
              </a:rPr>
              <a:t>.conf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7157160" y="529488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文件记录分块位置，每上传一个分块即写入特定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6158880" y="549540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标记，未上传位置则保持默认值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534960" y="634716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9824760" y="635112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7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图片 327"/>
          <p:cNvPicPr/>
          <p:nvPr/>
        </p:nvPicPr>
        <p:blipFill>
          <a:blip r:embed="rId2"/>
          <a:stretch/>
        </p:blipFill>
        <p:spPr>
          <a:xfrm>
            <a:off x="0" y="0"/>
            <a:ext cx="10696320" cy="695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9" name="任意多边形: 形状 328"/>
          <p:cNvSpPr/>
          <p:nvPr/>
        </p:nvSpPr>
        <p:spPr>
          <a:xfrm>
            <a:off x="40104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任意多边形: 形状 329"/>
          <p:cNvSpPr/>
          <p:nvPr/>
        </p:nvSpPr>
        <p:spPr>
          <a:xfrm>
            <a:off x="401040" y="1938600"/>
            <a:ext cx="4746960" cy="2841480"/>
          </a:xfrm>
          <a:custGeom>
            <a:avLst/>
            <a:gdLst/>
            <a:ahLst/>
            <a:cxnLst/>
            <a:rect l="0" t="0" r="r" b="b"/>
            <a:pathLst>
              <a:path w="13186" h="7893">
                <a:moveTo>
                  <a:pt x="0" y="7801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13093" y="0"/>
                </a:lnTo>
                <a:cubicBezTo>
                  <a:pt x="13105" y="0"/>
                  <a:pt x="13117" y="2"/>
                  <a:pt x="13128" y="7"/>
                </a:cubicBezTo>
                <a:cubicBezTo>
                  <a:pt x="13140" y="12"/>
                  <a:pt x="13150" y="18"/>
                  <a:pt x="13159" y="27"/>
                </a:cubicBezTo>
                <a:cubicBezTo>
                  <a:pt x="13167" y="36"/>
                  <a:pt x="13174" y="46"/>
                  <a:pt x="13179" y="57"/>
                </a:cubicBezTo>
                <a:cubicBezTo>
                  <a:pt x="13183" y="69"/>
                  <a:pt x="13186" y="80"/>
                  <a:pt x="13186" y="93"/>
                </a:cubicBezTo>
                <a:lnTo>
                  <a:pt x="13186" y="7801"/>
                </a:lnTo>
                <a:cubicBezTo>
                  <a:pt x="13186" y="7813"/>
                  <a:pt x="13183" y="7825"/>
                  <a:pt x="13179" y="7836"/>
                </a:cubicBezTo>
                <a:cubicBezTo>
                  <a:pt x="13174" y="7847"/>
                  <a:pt x="13167" y="7857"/>
                  <a:pt x="13159" y="7866"/>
                </a:cubicBezTo>
                <a:cubicBezTo>
                  <a:pt x="13150" y="7875"/>
                  <a:pt x="13140" y="7882"/>
                  <a:pt x="13128" y="7886"/>
                </a:cubicBezTo>
                <a:cubicBezTo>
                  <a:pt x="13117" y="7891"/>
                  <a:pt x="13105" y="7893"/>
                  <a:pt x="13093" y="7893"/>
                </a:cubicBezTo>
                <a:lnTo>
                  <a:pt x="93" y="7893"/>
                </a:lnTo>
                <a:cubicBezTo>
                  <a:pt x="80" y="7893"/>
                  <a:pt x="68" y="7891"/>
                  <a:pt x="57" y="7886"/>
                </a:cubicBezTo>
                <a:cubicBezTo>
                  <a:pt x="46" y="7882"/>
                  <a:pt x="36" y="7875"/>
                  <a:pt x="27" y="7866"/>
                </a:cubicBezTo>
                <a:cubicBezTo>
                  <a:pt x="18" y="7857"/>
                  <a:pt x="12" y="7847"/>
                  <a:pt x="7" y="7836"/>
                </a:cubicBezTo>
                <a:cubicBezTo>
                  <a:pt x="2" y="7825"/>
                  <a:pt x="0" y="7813"/>
                  <a:pt x="0" y="780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任意多边形: 形状 330"/>
          <p:cNvSpPr/>
          <p:nvPr/>
        </p:nvSpPr>
        <p:spPr>
          <a:xfrm>
            <a:off x="401040" y="1938600"/>
            <a:ext cx="4746960" cy="334440"/>
          </a:xfrm>
          <a:custGeom>
            <a:avLst/>
            <a:gdLst/>
            <a:ahLst/>
            <a:cxnLst/>
            <a:rect l="0" t="0" r="r" b="b"/>
            <a:pathLst>
              <a:path w="13186" h="929">
                <a:moveTo>
                  <a:pt x="0" y="0"/>
                </a:moveTo>
                <a:lnTo>
                  <a:pt x="13186" y="0"/>
                </a:lnTo>
                <a:lnTo>
                  <a:pt x="13186" y="929"/>
                </a:lnTo>
                <a:lnTo>
                  <a:pt x="0" y="9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32" name="图片 331"/>
          <p:cNvPicPr/>
          <p:nvPr/>
        </p:nvPicPr>
        <p:blipFill>
          <a:blip r:embed="rId3"/>
          <a:stretch/>
        </p:blipFill>
        <p:spPr>
          <a:xfrm>
            <a:off x="401040" y="10612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3" name="文本框 332"/>
          <p:cNvSpPr txBox="1"/>
          <p:nvPr/>
        </p:nvSpPr>
        <p:spPr>
          <a:xfrm>
            <a:off x="401040" y="3787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前端实现方案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718560" y="1050840"/>
            <a:ext cx="11898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FormData 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1896120" y="10436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实现文件上传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401040" y="1422000"/>
            <a:ext cx="708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FormData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1099800" y="14173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结合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1367280" y="1422000"/>
            <a:ext cx="4269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fetch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1792080" y="14173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1926000" y="1422000"/>
            <a:ext cx="1210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XMLHttpRequest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3125520" y="14173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是实现文件上传的常见且推荐的方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401040" y="161784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法，它允许构建键值对集合，模拟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2406600" y="1622520"/>
            <a:ext cx="459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HTML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4" name="图片 343"/>
          <p:cNvPicPr/>
          <p:nvPr/>
        </p:nvPicPr>
        <p:blipFill>
          <a:blip r:embed="rId4"/>
          <a:stretch/>
        </p:blipFill>
        <p:spPr>
          <a:xfrm>
            <a:off x="534960" y="20224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5" name="文本框 344"/>
          <p:cNvSpPr txBox="1"/>
          <p:nvPr/>
        </p:nvSpPr>
        <p:spPr>
          <a:xfrm>
            <a:off x="2863800" y="16178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表单提交。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702000" y="2027880"/>
            <a:ext cx="725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App.vue 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1424160" y="20106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文件上传核心逻辑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2493720" y="20278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534960" y="24264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745560" y="241092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文件选择和上传处理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534960" y="260172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init = () =&gt;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534960" y="277740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let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inputEl = document.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querySelector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'#test-file'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534960" y="2952720"/>
            <a:ext cx="3521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inputEl.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addEventListener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'change'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async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() =&gt;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文本框 353"/>
          <p:cNvSpPr txBox="1"/>
          <p:nvPr/>
        </p:nvSpPr>
        <p:spPr>
          <a:xfrm>
            <a:off x="534960" y="3128400"/>
            <a:ext cx="2394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file = inputEl.files[0];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534960" y="330372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(!file)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534960" y="347904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1026360" y="34639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计算文件哈希，用于秒传判断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534960" y="3654720"/>
            <a:ext cx="2817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console.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time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'fileHashCalculation'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534960" y="3830040"/>
            <a:ext cx="3169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fileInfo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await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useSparkMD5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(file);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文本框 359"/>
          <p:cNvSpPr txBox="1"/>
          <p:nvPr/>
        </p:nvSpPr>
        <p:spPr>
          <a:xfrm>
            <a:off x="534960" y="400572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console.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timeEnd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'fileHashCalculation'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534960" y="4181040"/>
            <a:ext cx="1198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console.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log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文本框 361"/>
          <p:cNvSpPr txBox="1"/>
          <p:nvPr/>
        </p:nvSpPr>
        <p:spPr>
          <a:xfrm>
            <a:off x="1728720" y="41659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WenQuanYiZenHei"/>
                <a:ea typeface="WenQuanYiZenHei"/>
              </a:rPr>
              <a:t>文件信息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2196720" y="4181040"/>
            <a:ext cx="98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:'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fileInfo);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534960" y="435672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文本框 364"/>
          <p:cNvSpPr txBox="1"/>
          <p:nvPr/>
        </p:nvSpPr>
        <p:spPr>
          <a:xfrm>
            <a:off x="1026360" y="4341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实际文件上传逻辑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534960" y="453204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formData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FormData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815760" y="470772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formData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 append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'file'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: 形状 367"/>
          <p:cNvSpPr/>
          <p:nvPr/>
        </p:nvSpPr>
        <p:spPr>
          <a:xfrm>
            <a:off x="5548680" y="1036080"/>
            <a:ext cx="4746960" cy="2841480"/>
          </a:xfrm>
          <a:custGeom>
            <a:avLst/>
            <a:gdLst/>
            <a:ahLst/>
            <a:cxnLst/>
            <a:rect l="0" t="0" r="r" b="b"/>
            <a:pathLst>
              <a:path w="13186" h="7893">
                <a:moveTo>
                  <a:pt x="0" y="7801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13093" y="0"/>
                </a:lnTo>
                <a:cubicBezTo>
                  <a:pt x="13105" y="0"/>
                  <a:pt x="13117" y="2"/>
                  <a:pt x="13129" y="7"/>
                </a:cubicBezTo>
                <a:cubicBezTo>
                  <a:pt x="13140" y="12"/>
                  <a:pt x="13150" y="18"/>
                  <a:pt x="13159" y="27"/>
                </a:cubicBezTo>
                <a:cubicBezTo>
                  <a:pt x="13167" y="36"/>
                  <a:pt x="13174" y="46"/>
                  <a:pt x="13179" y="57"/>
                </a:cubicBezTo>
                <a:cubicBezTo>
                  <a:pt x="13184" y="69"/>
                  <a:pt x="13186" y="80"/>
                  <a:pt x="13186" y="93"/>
                </a:cubicBezTo>
                <a:lnTo>
                  <a:pt x="13186" y="7801"/>
                </a:lnTo>
                <a:cubicBezTo>
                  <a:pt x="13186" y="7813"/>
                  <a:pt x="13184" y="7825"/>
                  <a:pt x="13179" y="7836"/>
                </a:cubicBezTo>
                <a:cubicBezTo>
                  <a:pt x="13174" y="7847"/>
                  <a:pt x="13167" y="7857"/>
                  <a:pt x="13159" y="7866"/>
                </a:cubicBezTo>
                <a:cubicBezTo>
                  <a:pt x="13150" y="7875"/>
                  <a:pt x="13140" y="7882"/>
                  <a:pt x="13129" y="7886"/>
                </a:cubicBezTo>
                <a:cubicBezTo>
                  <a:pt x="13117" y="7891"/>
                  <a:pt x="13105" y="7893"/>
                  <a:pt x="13093" y="7893"/>
                </a:cubicBezTo>
                <a:lnTo>
                  <a:pt x="93" y="7893"/>
                </a:lnTo>
                <a:cubicBezTo>
                  <a:pt x="81" y="7893"/>
                  <a:pt x="69" y="7891"/>
                  <a:pt x="57" y="7886"/>
                </a:cubicBezTo>
                <a:cubicBezTo>
                  <a:pt x="46" y="7882"/>
                  <a:pt x="36" y="7875"/>
                  <a:pt x="27" y="7866"/>
                </a:cubicBezTo>
                <a:cubicBezTo>
                  <a:pt x="18" y="7857"/>
                  <a:pt x="12" y="7847"/>
                  <a:pt x="7" y="7836"/>
                </a:cubicBezTo>
                <a:cubicBezTo>
                  <a:pt x="2" y="7825"/>
                  <a:pt x="0" y="7813"/>
                  <a:pt x="0" y="780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任意多边形: 形状 368"/>
          <p:cNvSpPr/>
          <p:nvPr/>
        </p:nvSpPr>
        <p:spPr>
          <a:xfrm>
            <a:off x="5548680" y="1036080"/>
            <a:ext cx="4746960" cy="334440"/>
          </a:xfrm>
          <a:custGeom>
            <a:avLst/>
            <a:gdLst/>
            <a:ahLst/>
            <a:cxnLst/>
            <a:rect l="0" t="0" r="r" b="b"/>
            <a:pathLst>
              <a:path w="13186" h="929">
                <a:moveTo>
                  <a:pt x="0" y="0"/>
                </a:moveTo>
                <a:lnTo>
                  <a:pt x="13186" y="0"/>
                </a:lnTo>
                <a:lnTo>
                  <a:pt x="13186" y="929"/>
                </a:lnTo>
                <a:lnTo>
                  <a:pt x="0" y="9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任意多边形: 形状 369"/>
          <p:cNvSpPr/>
          <p:nvPr/>
        </p:nvSpPr>
        <p:spPr>
          <a:xfrm>
            <a:off x="5548680" y="4345200"/>
            <a:ext cx="4746960" cy="535320"/>
          </a:xfrm>
          <a:custGeom>
            <a:avLst/>
            <a:gdLst/>
            <a:ahLst/>
            <a:cxnLst/>
            <a:rect l="0" t="0" r="r" b="b"/>
            <a:pathLst>
              <a:path w="13186" h="1487">
                <a:moveTo>
                  <a:pt x="0" y="0"/>
                </a:moveTo>
                <a:lnTo>
                  <a:pt x="13186" y="0"/>
                </a:lnTo>
                <a:lnTo>
                  <a:pt x="13186" y="1487"/>
                </a:lnTo>
                <a:lnTo>
                  <a:pt x="0" y="14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任意多边形: 形状 370"/>
          <p:cNvSpPr/>
          <p:nvPr/>
        </p:nvSpPr>
        <p:spPr>
          <a:xfrm>
            <a:off x="5548680" y="4345200"/>
            <a:ext cx="25560" cy="535320"/>
          </a:xfrm>
          <a:custGeom>
            <a:avLst/>
            <a:gdLst/>
            <a:ahLst/>
            <a:cxnLst/>
            <a:rect l="0" t="0" r="r" b="b"/>
            <a:pathLst>
              <a:path w="71" h="1487">
                <a:moveTo>
                  <a:pt x="0" y="0"/>
                </a:moveTo>
                <a:lnTo>
                  <a:pt x="71" y="0"/>
                </a:lnTo>
                <a:lnTo>
                  <a:pt x="71" y="1487"/>
                </a:lnTo>
                <a:lnTo>
                  <a:pt x="0" y="148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任意多边形: 形状 371"/>
          <p:cNvSpPr/>
          <p:nvPr/>
        </p:nvSpPr>
        <p:spPr>
          <a:xfrm>
            <a:off x="5548680" y="4947120"/>
            <a:ext cx="4746960" cy="534960"/>
          </a:xfrm>
          <a:custGeom>
            <a:avLst/>
            <a:gdLst/>
            <a:ahLst/>
            <a:cxnLst/>
            <a:rect l="0" t="0" r="r" b="b"/>
            <a:pathLst>
              <a:path w="13186" h="1486">
                <a:moveTo>
                  <a:pt x="0" y="0"/>
                </a:moveTo>
                <a:lnTo>
                  <a:pt x="13186" y="0"/>
                </a:lnTo>
                <a:lnTo>
                  <a:pt x="13186" y="1486"/>
                </a:lnTo>
                <a:lnTo>
                  <a:pt x="0" y="148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任意多边形: 形状 372"/>
          <p:cNvSpPr/>
          <p:nvPr/>
        </p:nvSpPr>
        <p:spPr>
          <a:xfrm>
            <a:off x="5548680" y="4947120"/>
            <a:ext cx="25560" cy="534960"/>
          </a:xfrm>
          <a:custGeom>
            <a:avLst/>
            <a:gdLst/>
            <a:ahLst/>
            <a:cxnLst/>
            <a:rect l="0" t="0" r="r" b="b"/>
            <a:pathLst>
              <a:path w="71" h="1486">
                <a:moveTo>
                  <a:pt x="0" y="0"/>
                </a:moveTo>
                <a:lnTo>
                  <a:pt x="71" y="0"/>
                </a:lnTo>
                <a:lnTo>
                  <a:pt x="71" y="1486"/>
                </a:lnTo>
                <a:lnTo>
                  <a:pt x="0" y="148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任意多边形: 形状 373"/>
          <p:cNvSpPr/>
          <p:nvPr/>
        </p:nvSpPr>
        <p:spPr>
          <a:xfrm>
            <a:off x="5548680" y="5548680"/>
            <a:ext cx="4746960" cy="535320"/>
          </a:xfrm>
          <a:custGeom>
            <a:avLst/>
            <a:gdLst/>
            <a:ahLst/>
            <a:cxnLst/>
            <a:rect l="0" t="0" r="r" b="b"/>
            <a:pathLst>
              <a:path w="13186" h="1487">
                <a:moveTo>
                  <a:pt x="0" y="0"/>
                </a:moveTo>
                <a:lnTo>
                  <a:pt x="13186" y="0"/>
                </a:lnTo>
                <a:lnTo>
                  <a:pt x="13186" y="1487"/>
                </a:lnTo>
                <a:lnTo>
                  <a:pt x="0" y="14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: 形状 374"/>
          <p:cNvSpPr/>
          <p:nvPr/>
        </p:nvSpPr>
        <p:spPr>
          <a:xfrm>
            <a:off x="5548680" y="5548680"/>
            <a:ext cx="25560" cy="535320"/>
          </a:xfrm>
          <a:custGeom>
            <a:avLst/>
            <a:gdLst/>
            <a:ahLst/>
            <a:cxnLst/>
            <a:rect l="0" t="0" r="r" b="b"/>
            <a:pathLst>
              <a:path w="71" h="1487">
                <a:moveTo>
                  <a:pt x="0" y="0"/>
                </a:moveTo>
                <a:lnTo>
                  <a:pt x="71" y="0"/>
                </a:lnTo>
                <a:lnTo>
                  <a:pt x="71" y="1487"/>
                </a:lnTo>
                <a:lnTo>
                  <a:pt x="0" y="148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6" name="图片 375"/>
          <p:cNvPicPr/>
          <p:nvPr/>
        </p:nvPicPr>
        <p:blipFill>
          <a:blip r:embed="rId4"/>
          <a:stretch/>
        </p:blipFill>
        <p:spPr>
          <a:xfrm>
            <a:off x="5682600" y="11199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7" name="文本框 376"/>
          <p:cNvSpPr txBox="1"/>
          <p:nvPr/>
        </p:nvSpPr>
        <p:spPr>
          <a:xfrm>
            <a:off x="2500920" y="470772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file);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5849640" y="1125360"/>
            <a:ext cx="12884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useSparkMd5.js 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文本框 378"/>
          <p:cNvSpPr txBox="1"/>
          <p:nvPr/>
        </p:nvSpPr>
        <p:spPr>
          <a:xfrm>
            <a:off x="7133400" y="11080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文本框 379"/>
          <p:cNvSpPr txBox="1"/>
          <p:nvPr/>
        </p:nvSpPr>
        <p:spPr>
          <a:xfrm>
            <a:off x="7400880" y="1125360"/>
            <a:ext cx="2422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MD5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7641720" y="11080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计算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7909200" y="11253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文本框 382"/>
          <p:cNvSpPr txBox="1"/>
          <p:nvPr/>
        </p:nvSpPr>
        <p:spPr>
          <a:xfrm>
            <a:off x="5682600" y="152388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SparkMD5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'spark-md5'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文本框 383"/>
          <p:cNvSpPr txBox="1"/>
          <p:nvPr/>
        </p:nvSpPr>
        <p:spPr>
          <a:xfrm>
            <a:off x="5682600" y="16992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/**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文本框 384"/>
          <p:cNvSpPr txBox="1"/>
          <p:nvPr/>
        </p:nvSpPr>
        <p:spPr>
          <a:xfrm>
            <a:off x="5682600" y="187488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*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5893200" y="1859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文本框 386"/>
          <p:cNvSpPr txBox="1"/>
          <p:nvPr/>
        </p:nvSpPr>
        <p:spPr>
          <a:xfrm>
            <a:off x="6127200" y="1874880"/>
            <a:ext cx="77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spark-md5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6899400" y="18594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库对文件计算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7601400" y="187488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md5 hash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文本框 389"/>
          <p:cNvSpPr txBox="1"/>
          <p:nvPr/>
        </p:nvSpPr>
        <p:spPr>
          <a:xfrm>
            <a:off x="5682600" y="205020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* @param {File} file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文本框 390"/>
          <p:cNvSpPr txBox="1"/>
          <p:nvPr/>
        </p:nvSpPr>
        <p:spPr>
          <a:xfrm>
            <a:off x="5682600" y="222588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*/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5682600" y="2401200"/>
            <a:ext cx="267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export 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useSparkMD5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(file) =&gt;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文本框 392"/>
          <p:cNvSpPr txBox="1"/>
          <p:nvPr/>
        </p:nvSpPr>
        <p:spPr>
          <a:xfrm>
            <a:off x="5682600" y="257652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 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Promise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((resolve, reject) =&gt;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文本框 393"/>
          <p:cNvSpPr txBox="1"/>
          <p:nvPr/>
        </p:nvSpPr>
        <p:spPr>
          <a:xfrm>
            <a:off x="5682600" y="2752200"/>
            <a:ext cx="316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spark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SparkMD5.ArrayBuffer();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文本框 394"/>
          <p:cNvSpPr txBox="1"/>
          <p:nvPr/>
        </p:nvSpPr>
        <p:spPr>
          <a:xfrm>
            <a:off x="5682600" y="2927520"/>
            <a:ext cx="3169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chunkSize = 2 * 1024 * 1024;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2MB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文本框 395"/>
          <p:cNvSpPr txBox="1"/>
          <p:nvPr/>
        </p:nvSpPr>
        <p:spPr>
          <a:xfrm>
            <a:off x="5682600" y="3103200"/>
            <a:ext cx="3662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const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chunks = Math.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ceil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(file.size / chunkSize);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文本框 396"/>
          <p:cNvSpPr txBox="1"/>
          <p:nvPr/>
        </p:nvSpPr>
        <p:spPr>
          <a:xfrm>
            <a:off x="5682600" y="327852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let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currentChunk = 0;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5682600" y="3454200"/>
            <a:ext cx="267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let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fileReader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FileReader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5682600" y="3629520"/>
            <a:ext cx="338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fileReader.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addEventListener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'load'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(e) =&gt;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0" name="图片 399"/>
          <p:cNvPicPr/>
          <p:nvPr/>
        </p:nvPicPr>
        <p:blipFill>
          <a:blip r:embed="rId5"/>
          <a:stretch/>
        </p:blipFill>
        <p:spPr>
          <a:xfrm>
            <a:off x="5548680" y="404460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1" name="文本框 400"/>
          <p:cNvSpPr txBox="1"/>
          <p:nvPr/>
        </p:nvSpPr>
        <p:spPr>
          <a:xfrm>
            <a:off x="6103800" y="380520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let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chunk = e target result;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2" name="图片 401"/>
          <p:cNvPicPr/>
          <p:nvPr/>
        </p:nvPicPr>
        <p:blipFill>
          <a:blip r:embed="rId6"/>
          <a:stretch/>
        </p:blipFill>
        <p:spPr>
          <a:xfrm>
            <a:off x="5674320" y="4445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3" name="文本框 402"/>
          <p:cNvSpPr txBox="1"/>
          <p:nvPr/>
        </p:nvSpPr>
        <p:spPr>
          <a:xfrm>
            <a:off x="5740920" y="4025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实现要点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5874840" y="4430160"/>
            <a:ext cx="666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FormData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6530760" y="44254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优势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5674320" y="46591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自动设置正确的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6493320" y="4663080"/>
            <a:ext cx="797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Content-Type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8" name="图片 407"/>
          <p:cNvPicPr/>
          <p:nvPr/>
        </p:nvPicPr>
        <p:blipFill>
          <a:blip r:embed="rId6"/>
          <a:stretch/>
        </p:blipFill>
        <p:spPr>
          <a:xfrm>
            <a:off x="5674320" y="5047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9" name="文本框 408"/>
          <p:cNvSpPr txBox="1"/>
          <p:nvPr/>
        </p:nvSpPr>
        <p:spPr>
          <a:xfrm>
            <a:off x="7258680" y="465912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，便捷构建模拟表单提交的数据结构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5874840" y="50274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文件哈希计算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文本框 410"/>
          <p:cNvSpPr txBox="1"/>
          <p:nvPr/>
        </p:nvSpPr>
        <p:spPr>
          <a:xfrm>
            <a:off x="5674320" y="5260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5908320" y="5264640"/>
            <a:ext cx="604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SparkMD5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3" name="图片 412"/>
          <p:cNvPicPr/>
          <p:nvPr/>
        </p:nvPicPr>
        <p:blipFill>
          <a:blip r:embed="rId6"/>
          <a:stretch/>
        </p:blipFill>
        <p:spPr>
          <a:xfrm>
            <a:off x="5674320" y="5649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" name="文本框 413"/>
          <p:cNvSpPr txBox="1"/>
          <p:nvPr/>
        </p:nvSpPr>
        <p:spPr>
          <a:xfrm>
            <a:off x="6509880" y="526068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分片读取计算文件哈希，用于实现秒传功能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5874840" y="56289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异步处理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5674320" y="58622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文本框 416"/>
          <p:cNvSpPr txBox="1"/>
          <p:nvPr/>
        </p:nvSpPr>
        <p:spPr>
          <a:xfrm>
            <a:off x="5908320" y="5866560"/>
            <a:ext cx="7002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async/await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6605280" y="586224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简化异步操作，提高代码可读性和维护性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401040" y="638064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9958320" y="638460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8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图片 420"/>
          <p:cNvPicPr/>
          <p:nvPr/>
        </p:nvPicPr>
        <p:blipFill>
          <a:blip r:embed="rId2"/>
          <a:stretch/>
        </p:blipFill>
        <p:spPr>
          <a:xfrm>
            <a:off x="0" y="0"/>
            <a:ext cx="10696320" cy="628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2" name="任意多边形: 形状 421"/>
          <p:cNvSpPr/>
          <p:nvPr/>
        </p:nvSpPr>
        <p:spPr>
          <a:xfrm>
            <a:off x="40104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3" name="文本框 422"/>
          <p:cNvSpPr txBox="1"/>
          <p:nvPr/>
        </p:nvSpPr>
        <p:spPr>
          <a:xfrm>
            <a:off x="401040" y="3787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后端实现方案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401040" y="105084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735480" y="1056600"/>
            <a:ext cx="3549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Java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1088280" y="105084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1255680" y="1056600"/>
            <a:ext cx="321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TCP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: 形状 427"/>
          <p:cNvSpPr/>
          <p:nvPr/>
        </p:nvSpPr>
        <p:spPr>
          <a:xfrm>
            <a:off x="401040" y="1771560"/>
            <a:ext cx="4947480" cy="2340000"/>
          </a:xfrm>
          <a:custGeom>
            <a:avLst/>
            <a:gdLst/>
            <a:ahLst/>
            <a:cxnLst/>
            <a:rect l="0" t="0" r="r" b="b"/>
            <a:pathLst>
              <a:path w="13743" h="6500">
                <a:moveTo>
                  <a:pt x="0" y="6361"/>
                </a:moveTo>
                <a:lnTo>
                  <a:pt x="0" y="139"/>
                </a:lnTo>
                <a:cubicBezTo>
                  <a:pt x="0" y="100"/>
                  <a:pt x="13" y="68"/>
                  <a:pt x="41" y="40"/>
                </a:cubicBezTo>
                <a:cubicBezTo>
                  <a:pt x="68" y="13"/>
                  <a:pt x="101" y="0"/>
                  <a:pt x="139" y="0"/>
                </a:cubicBezTo>
                <a:lnTo>
                  <a:pt x="13604" y="0"/>
                </a:lnTo>
                <a:cubicBezTo>
                  <a:pt x="13642" y="0"/>
                  <a:pt x="13675" y="13"/>
                  <a:pt x="13702" y="40"/>
                </a:cubicBezTo>
                <a:cubicBezTo>
                  <a:pt x="13729" y="68"/>
                  <a:pt x="13743" y="100"/>
                  <a:pt x="13743" y="139"/>
                </a:cubicBezTo>
                <a:lnTo>
                  <a:pt x="13743" y="6361"/>
                </a:lnTo>
                <a:cubicBezTo>
                  <a:pt x="13743" y="6400"/>
                  <a:pt x="13729" y="6432"/>
                  <a:pt x="13702" y="6460"/>
                </a:cubicBezTo>
                <a:cubicBezTo>
                  <a:pt x="13675" y="6487"/>
                  <a:pt x="13642" y="6500"/>
                  <a:pt x="13604" y="6500"/>
                </a:cubicBezTo>
                <a:lnTo>
                  <a:pt x="139" y="6500"/>
                </a:lnTo>
                <a:cubicBezTo>
                  <a:pt x="101" y="6500"/>
                  <a:pt x="68" y="6487"/>
                  <a:pt x="41" y="6460"/>
                </a:cubicBezTo>
                <a:cubicBezTo>
                  <a:pt x="13" y="6432"/>
                  <a:pt x="0" y="6400"/>
                  <a:pt x="0" y="6361"/>
                </a:cubicBezTo>
                <a:close/>
              </a:path>
            </a:pathLst>
          </a:custGeom>
          <a:solidFill>
            <a:srgbClr val="000000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任意多边形: 形状 428"/>
          <p:cNvSpPr/>
          <p:nvPr/>
        </p:nvSpPr>
        <p:spPr>
          <a:xfrm>
            <a:off x="401040" y="4211640"/>
            <a:ext cx="4947480" cy="1270440"/>
          </a:xfrm>
          <a:custGeom>
            <a:avLst/>
            <a:gdLst/>
            <a:ahLst/>
            <a:cxnLst/>
            <a:rect l="0" t="0" r="r" b="b"/>
            <a:pathLst>
              <a:path w="13743" h="3529">
                <a:moveTo>
                  <a:pt x="0" y="3436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13650" y="0"/>
                </a:lnTo>
                <a:cubicBezTo>
                  <a:pt x="13662" y="0"/>
                  <a:pt x="13674" y="2"/>
                  <a:pt x="13686" y="7"/>
                </a:cubicBezTo>
                <a:cubicBezTo>
                  <a:pt x="13697" y="12"/>
                  <a:pt x="13707" y="18"/>
                  <a:pt x="13716" y="27"/>
                </a:cubicBezTo>
                <a:cubicBezTo>
                  <a:pt x="13724" y="36"/>
                  <a:pt x="13731" y="46"/>
                  <a:pt x="13736" y="57"/>
                </a:cubicBezTo>
                <a:cubicBezTo>
                  <a:pt x="13740" y="69"/>
                  <a:pt x="13743" y="80"/>
                  <a:pt x="13743" y="93"/>
                </a:cubicBezTo>
                <a:lnTo>
                  <a:pt x="13743" y="3436"/>
                </a:lnTo>
                <a:cubicBezTo>
                  <a:pt x="13743" y="3449"/>
                  <a:pt x="13740" y="3461"/>
                  <a:pt x="13736" y="3472"/>
                </a:cubicBezTo>
                <a:cubicBezTo>
                  <a:pt x="13731" y="3483"/>
                  <a:pt x="13724" y="3493"/>
                  <a:pt x="13716" y="3502"/>
                </a:cubicBezTo>
                <a:cubicBezTo>
                  <a:pt x="13707" y="3511"/>
                  <a:pt x="13697" y="3517"/>
                  <a:pt x="13686" y="3522"/>
                </a:cubicBezTo>
                <a:cubicBezTo>
                  <a:pt x="13674" y="3527"/>
                  <a:pt x="13662" y="3529"/>
                  <a:pt x="13650" y="3529"/>
                </a:cubicBezTo>
                <a:lnTo>
                  <a:pt x="93" y="3529"/>
                </a:lnTo>
                <a:cubicBezTo>
                  <a:pt x="80" y="3529"/>
                  <a:pt x="68" y="3527"/>
                  <a:pt x="57" y="3522"/>
                </a:cubicBezTo>
                <a:cubicBezTo>
                  <a:pt x="46" y="3517"/>
                  <a:pt x="36" y="3511"/>
                  <a:pt x="27" y="3502"/>
                </a:cubicBezTo>
                <a:cubicBezTo>
                  <a:pt x="18" y="3493"/>
                  <a:pt x="12" y="3483"/>
                  <a:pt x="7" y="3472"/>
                </a:cubicBezTo>
                <a:cubicBezTo>
                  <a:pt x="2" y="3461"/>
                  <a:pt x="0" y="3449"/>
                  <a:pt x="0" y="3436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0" name="图片 429"/>
          <p:cNvPicPr/>
          <p:nvPr/>
        </p:nvPicPr>
        <p:blipFill>
          <a:blip r:embed="rId3"/>
          <a:stretch/>
        </p:blipFill>
        <p:spPr>
          <a:xfrm>
            <a:off x="401040" y="1437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1" name="文本框 430"/>
          <p:cNvSpPr txBox="1"/>
          <p:nvPr/>
        </p:nvSpPr>
        <p:spPr>
          <a:xfrm>
            <a:off x="1565280" y="1050840"/>
            <a:ext cx="40240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文件上传服务器实现，展示基础版本与多线程优化版本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702000" y="14112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基础实现版本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534960" y="1924920"/>
            <a:ext cx="1197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TCPServer.java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4" name="文本框 433"/>
          <p:cNvSpPr txBox="1"/>
          <p:nvPr/>
        </p:nvSpPr>
        <p:spPr>
          <a:xfrm>
            <a:off x="534960" y="210024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public class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TCPServer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534960" y="2275920"/>
            <a:ext cx="4437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public static void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main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(String[] args)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throws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IOException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534960" y="245124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1.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1517760" y="243612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创建服务器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2102760" y="245124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Socket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文本框 438"/>
          <p:cNvSpPr txBox="1"/>
          <p:nvPr/>
        </p:nvSpPr>
        <p:spPr>
          <a:xfrm>
            <a:off x="2523960" y="24361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对象，指定端口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534960" y="2626920"/>
            <a:ext cx="373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ServerSocket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server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ServerSocket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B5CEA8"/>
                </a:solidFill>
                <a:effectLst/>
                <a:uFillTx/>
                <a:latin typeface="Courier New"/>
                <a:ea typeface="Courier New"/>
              </a:rPr>
              <a:t>8088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534960" y="280224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2.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2" name="文本框 441"/>
          <p:cNvSpPr txBox="1"/>
          <p:nvPr/>
        </p:nvSpPr>
        <p:spPr>
          <a:xfrm>
            <a:off x="1517760" y="278712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获取客户端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3" name="文本框 442"/>
          <p:cNvSpPr txBox="1"/>
          <p:nvPr/>
        </p:nvSpPr>
        <p:spPr>
          <a:xfrm>
            <a:off x="2102760" y="280224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Socket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文本框 443"/>
          <p:cNvSpPr txBox="1"/>
          <p:nvPr/>
        </p:nvSpPr>
        <p:spPr>
          <a:xfrm>
            <a:off x="2523960" y="27871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对象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文本框 444"/>
          <p:cNvSpPr txBox="1"/>
          <p:nvPr/>
        </p:nvSpPr>
        <p:spPr>
          <a:xfrm>
            <a:off x="534960" y="2977920"/>
            <a:ext cx="2818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server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accept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文本框 445"/>
          <p:cNvSpPr txBox="1"/>
          <p:nvPr/>
        </p:nvSpPr>
        <p:spPr>
          <a:xfrm>
            <a:off x="534960" y="315324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3.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文本框 446"/>
          <p:cNvSpPr txBox="1"/>
          <p:nvPr/>
        </p:nvSpPr>
        <p:spPr>
          <a:xfrm>
            <a:off x="1517760" y="313812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获取输入流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534960" y="3328920"/>
            <a:ext cx="345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InputStream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is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getInputStream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534960" y="3679920"/>
            <a:ext cx="3521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"D:\\Project\\copy"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534960" y="385524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(!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exists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())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1" name="图片 450"/>
          <p:cNvPicPr/>
          <p:nvPr/>
        </p:nvPicPr>
        <p:blipFill>
          <a:blip r:embed="rId4"/>
          <a:stretch/>
        </p:blipFill>
        <p:spPr>
          <a:xfrm>
            <a:off x="501480" y="434556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2" name="文本框 451"/>
          <p:cNvSpPr txBox="1"/>
          <p:nvPr/>
        </p:nvSpPr>
        <p:spPr>
          <a:xfrm>
            <a:off x="1377360" y="403092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file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mkdirs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任意多边形: 形状 452"/>
          <p:cNvSpPr/>
          <p:nvPr/>
        </p:nvSpPr>
        <p:spPr>
          <a:xfrm>
            <a:off x="568080" y="468792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6"/>
                </a:moveTo>
                <a:cubicBezTo>
                  <a:pt x="94" y="53"/>
                  <a:pt x="93" y="59"/>
                  <a:pt x="90" y="64"/>
                </a:cubicBezTo>
                <a:cubicBezTo>
                  <a:pt x="88" y="70"/>
                  <a:pt x="85" y="75"/>
                  <a:pt x="80" y="79"/>
                </a:cubicBezTo>
                <a:cubicBezTo>
                  <a:pt x="76" y="84"/>
                  <a:pt x="71" y="87"/>
                  <a:pt x="65" y="90"/>
                </a:cubicBezTo>
                <a:cubicBezTo>
                  <a:pt x="59" y="93"/>
                  <a:pt x="54" y="94"/>
                  <a:pt x="47" y="94"/>
                </a:cubicBezTo>
                <a:cubicBezTo>
                  <a:pt x="41" y="94"/>
                  <a:pt x="35" y="93"/>
                  <a:pt x="29" y="90"/>
                </a:cubicBezTo>
                <a:cubicBezTo>
                  <a:pt x="23" y="87"/>
                  <a:pt x="18" y="84"/>
                  <a:pt x="14" y="79"/>
                </a:cubicBezTo>
                <a:cubicBezTo>
                  <a:pt x="9" y="75"/>
                  <a:pt x="6" y="70"/>
                  <a:pt x="4" y="64"/>
                </a:cubicBezTo>
                <a:cubicBezTo>
                  <a:pt x="1" y="59"/>
                  <a:pt x="0" y="53"/>
                  <a:pt x="0" y="46"/>
                </a:cubicBezTo>
                <a:cubicBezTo>
                  <a:pt x="0" y="40"/>
                  <a:pt x="1" y="34"/>
                  <a:pt x="4" y="29"/>
                </a:cubicBezTo>
                <a:cubicBezTo>
                  <a:pt x="6" y="23"/>
                  <a:pt x="9" y="18"/>
                  <a:pt x="14" y="14"/>
                </a:cubicBezTo>
                <a:cubicBezTo>
                  <a:pt x="18" y="9"/>
                  <a:pt x="23" y="6"/>
                  <a:pt x="29" y="4"/>
                </a:cubicBezTo>
                <a:cubicBezTo>
                  <a:pt x="35" y="1"/>
                  <a:pt x="41" y="0"/>
                  <a:pt x="47" y="0"/>
                </a:cubicBezTo>
                <a:cubicBezTo>
                  <a:pt x="54" y="0"/>
                  <a:pt x="59" y="1"/>
                  <a:pt x="65" y="4"/>
                </a:cubicBezTo>
                <a:cubicBezTo>
                  <a:pt x="71" y="6"/>
                  <a:pt x="76" y="9"/>
                  <a:pt x="80" y="14"/>
                </a:cubicBezTo>
                <a:cubicBezTo>
                  <a:pt x="85" y="18"/>
                  <a:pt x="88" y="23"/>
                  <a:pt x="90" y="29"/>
                </a:cubicBezTo>
                <a:cubicBezTo>
                  <a:pt x="93" y="34"/>
                  <a:pt x="94" y="40"/>
                  <a:pt x="94" y="46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685080" y="43344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基础版本特点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任意多边形: 形状 454"/>
          <p:cNvSpPr/>
          <p:nvPr/>
        </p:nvSpPr>
        <p:spPr>
          <a:xfrm>
            <a:off x="568080" y="488844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7"/>
                </a:moveTo>
                <a:cubicBezTo>
                  <a:pt x="94" y="53"/>
                  <a:pt x="93" y="59"/>
                  <a:pt x="90" y="64"/>
                </a:cubicBezTo>
                <a:cubicBezTo>
                  <a:pt x="88" y="70"/>
                  <a:pt x="85" y="75"/>
                  <a:pt x="80" y="79"/>
                </a:cubicBezTo>
                <a:cubicBezTo>
                  <a:pt x="76" y="85"/>
                  <a:pt x="71" y="88"/>
                  <a:pt x="65" y="90"/>
                </a:cubicBezTo>
                <a:cubicBezTo>
                  <a:pt x="59" y="93"/>
                  <a:pt x="54" y="94"/>
                  <a:pt x="47" y="94"/>
                </a:cubicBezTo>
                <a:cubicBezTo>
                  <a:pt x="41" y="94"/>
                  <a:pt x="35" y="93"/>
                  <a:pt x="29" y="90"/>
                </a:cubicBezTo>
                <a:cubicBezTo>
                  <a:pt x="23" y="88"/>
                  <a:pt x="18" y="85"/>
                  <a:pt x="14" y="79"/>
                </a:cubicBezTo>
                <a:cubicBezTo>
                  <a:pt x="9" y="75"/>
                  <a:pt x="6" y="70"/>
                  <a:pt x="4" y="64"/>
                </a:cubicBezTo>
                <a:cubicBezTo>
                  <a:pt x="1" y="59"/>
                  <a:pt x="0" y="53"/>
                  <a:pt x="0" y="47"/>
                </a:cubicBezTo>
                <a:cubicBezTo>
                  <a:pt x="0" y="40"/>
                  <a:pt x="1" y="34"/>
                  <a:pt x="4" y="29"/>
                </a:cubicBezTo>
                <a:cubicBezTo>
                  <a:pt x="6" y="23"/>
                  <a:pt x="9" y="18"/>
                  <a:pt x="14" y="14"/>
                </a:cubicBezTo>
                <a:cubicBezTo>
                  <a:pt x="18" y="9"/>
                  <a:pt x="23" y="6"/>
                  <a:pt x="29" y="4"/>
                </a:cubicBezTo>
                <a:cubicBezTo>
                  <a:pt x="35" y="1"/>
                  <a:pt x="41" y="0"/>
                  <a:pt x="47" y="0"/>
                </a:cubicBezTo>
                <a:cubicBezTo>
                  <a:pt x="54" y="0"/>
                  <a:pt x="59" y="1"/>
                  <a:pt x="65" y="4"/>
                </a:cubicBezTo>
                <a:cubicBezTo>
                  <a:pt x="71" y="6"/>
                  <a:pt x="76" y="9"/>
                  <a:pt x="80" y="14"/>
                </a:cubicBezTo>
                <a:cubicBezTo>
                  <a:pt x="85" y="18"/>
                  <a:pt x="88" y="23"/>
                  <a:pt x="90" y="29"/>
                </a:cubicBezTo>
                <a:cubicBezTo>
                  <a:pt x="93" y="34"/>
                  <a:pt x="94" y="40"/>
                  <a:pt x="94" y="4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文本框 455"/>
          <p:cNvSpPr txBox="1"/>
          <p:nvPr/>
        </p:nvSpPr>
        <p:spPr>
          <a:xfrm>
            <a:off x="727200" y="462564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单线程处理单个客户端请求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任意多边形: 形状 456"/>
          <p:cNvSpPr/>
          <p:nvPr/>
        </p:nvSpPr>
        <p:spPr>
          <a:xfrm>
            <a:off x="568080" y="508896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7"/>
                </a:moveTo>
                <a:cubicBezTo>
                  <a:pt x="94" y="53"/>
                  <a:pt x="93" y="59"/>
                  <a:pt x="90" y="64"/>
                </a:cubicBezTo>
                <a:cubicBezTo>
                  <a:pt x="88" y="70"/>
                  <a:pt x="85" y="75"/>
                  <a:pt x="80" y="81"/>
                </a:cubicBezTo>
                <a:cubicBezTo>
                  <a:pt x="76" y="85"/>
                  <a:pt x="71" y="88"/>
                  <a:pt x="65" y="91"/>
                </a:cubicBezTo>
                <a:cubicBezTo>
                  <a:pt x="59" y="93"/>
                  <a:pt x="54" y="94"/>
                  <a:pt x="47" y="94"/>
                </a:cubicBezTo>
                <a:cubicBezTo>
                  <a:pt x="41" y="94"/>
                  <a:pt x="35" y="93"/>
                  <a:pt x="29" y="91"/>
                </a:cubicBezTo>
                <a:cubicBezTo>
                  <a:pt x="23" y="88"/>
                  <a:pt x="18" y="85"/>
                  <a:pt x="14" y="81"/>
                </a:cubicBezTo>
                <a:cubicBezTo>
                  <a:pt x="9" y="75"/>
                  <a:pt x="6" y="70"/>
                  <a:pt x="4" y="64"/>
                </a:cubicBezTo>
                <a:cubicBezTo>
                  <a:pt x="1" y="59"/>
                  <a:pt x="0" y="53"/>
                  <a:pt x="0" y="47"/>
                </a:cubicBezTo>
                <a:cubicBezTo>
                  <a:pt x="0" y="41"/>
                  <a:pt x="1" y="35"/>
                  <a:pt x="4" y="29"/>
                </a:cubicBezTo>
                <a:cubicBezTo>
                  <a:pt x="6" y="23"/>
                  <a:pt x="9" y="18"/>
                  <a:pt x="14" y="14"/>
                </a:cubicBezTo>
                <a:cubicBezTo>
                  <a:pt x="18" y="9"/>
                  <a:pt x="23" y="6"/>
                  <a:pt x="29" y="4"/>
                </a:cubicBezTo>
                <a:cubicBezTo>
                  <a:pt x="35" y="1"/>
                  <a:pt x="41" y="0"/>
                  <a:pt x="47" y="0"/>
                </a:cubicBezTo>
                <a:cubicBezTo>
                  <a:pt x="54" y="0"/>
                  <a:pt x="59" y="1"/>
                  <a:pt x="65" y="4"/>
                </a:cubicBezTo>
                <a:cubicBezTo>
                  <a:pt x="71" y="6"/>
                  <a:pt x="76" y="9"/>
                  <a:pt x="80" y="14"/>
                </a:cubicBezTo>
                <a:cubicBezTo>
                  <a:pt x="85" y="18"/>
                  <a:pt x="88" y="23"/>
                  <a:pt x="90" y="29"/>
                </a:cubicBezTo>
                <a:cubicBezTo>
                  <a:pt x="93" y="35"/>
                  <a:pt x="94" y="41"/>
                  <a:pt x="94" y="4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727200" y="48261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简单直接的文件保存实现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任意多边形: 形状 458"/>
          <p:cNvSpPr/>
          <p:nvPr/>
        </p:nvSpPr>
        <p:spPr>
          <a:xfrm>
            <a:off x="568080" y="528948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7"/>
                </a:moveTo>
                <a:cubicBezTo>
                  <a:pt x="94" y="53"/>
                  <a:pt x="93" y="59"/>
                  <a:pt x="90" y="65"/>
                </a:cubicBezTo>
                <a:cubicBezTo>
                  <a:pt x="88" y="70"/>
                  <a:pt x="85" y="76"/>
                  <a:pt x="80" y="81"/>
                </a:cubicBezTo>
                <a:cubicBezTo>
                  <a:pt x="76" y="85"/>
                  <a:pt x="71" y="88"/>
                  <a:pt x="65" y="91"/>
                </a:cubicBezTo>
                <a:cubicBezTo>
                  <a:pt x="59" y="93"/>
                  <a:pt x="54" y="94"/>
                  <a:pt x="47" y="94"/>
                </a:cubicBezTo>
                <a:cubicBezTo>
                  <a:pt x="41" y="94"/>
                  <a:pt x="35" y="93"/>
                  <a:pt x="29" y="91"/>
                </a:cubicBezTo>
                <a:cubicBezTo>
                  <a:pt x="23" y="88"/>
                  <a:pt x="18" y="85"/>
                  <a:pt x="14" y="81"/>
                </a:cubicBezTo>
                <a:cubicBezTo>
                  <a:pt x="9" y="76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ubicBezTo>
                  <a:pt x="0" y="41"/>
                  <a:pt x="1" y="35"/>
                  <a:pt x="4" y="29"/>
                </a:cubicBezTo>
                <a:cubicBezTo>
                  <a:pt x="6" y="23"/>
                  <a:pt x="9" y="18"/>
                  <a:pt x="14" y="14"/>
                </a:cubicBezTo>
                <a:cubicBezTo>
                  <a:pt x="18" y="10"/>
                  <a:pt x="23" y="6"/>
                  <a:pt x="29" y="4"/>
                </a:cubicBezTo>
                <a:cubicBezTo>
                  <a:pt x="35" y="2"/>
                  <a:pt x="41" y="0"/>
                  <a:pt x="47" y="0"/>
                </a:cubicBezTo>
                <a:cubicBezTo>
                  <a:pt x="54" y="0"/>
                  <a:pt x="59" y="2"/>
                  <a:pt x="65" y="4"/>
                </a:cubicBezTo>
                <a:cubicBezTo>
                  <a:pt x="71" y="6"/>
                  <a:pt x="76" y="10"/>
                  <a:pt x="80" y="14"/>
                </a:cubicBezTo>
                <a:cubicBezTo>
                  <a:pt x="85" y="18"/>
                  <a:pt x="88" y="23"/>
                  <a:pt x="90" y="29"/>
                </a:cubicBezTo>
                <a:cubicBezTo>
                  <a:pt x="93" y="35"/>
                  <a:pt x="94" y="41"/>
                  <a:pt x="94" y="4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727200" y="5026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使用固定文件名保存上传文件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727200" y="522720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完成后回传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1311840" y="52315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1365840" y="5227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上传成功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1833840" y="52315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任意多边形: 形状 464"/>
          <p:cNvSpPr/>
          <p:nvPr/>
        </p:nvSpPr>
        <p:spPr>
          <a:xfrm>
            <a:off x="5749200" y="1771560"/>
            <a:ext cx="4947480" cy="2340000"/>
          </a:xfrm>
          <a:custGeom>
            <a:avLst/>
            <a:gdLst/>
            <a:ahLst/>
            <a:cxnLst/>
            <a:rect l="0" t="0" r="r" b="b"/>
            <a:pathLst>
              <a:path w="13743" h="6500">
                <a:moveTo>
                  <a:pt x="41" y="40"/>
                </a:moveTo>
                <a:cubicBezTo>
                  <a:pt x="68" y="13"/>
                  <a:pt x="101" y="0"/>
                  <a:pt x="139" y="0"/>
                </a:cubicBezTo>
                <a:lnTo>
                  <a:pt x="13604" y="0"/>
                </a:lnTo>
                <a:cubicBezTo>
                  <a:pt x="13642" y="0"/>
                  <a:pt x="13675" y="13"/>
                  <a:pt x="13702" y="40"/>
                </a:cubicBezTo>
                <a:cubicBezTo>
                  <a:pt x="13730" y="68"/>
                  <a:pt x="13743" y="100"/>
                  <a:pt x="13743" y="139"/>
                </a:cubicBezTo>
                <a:lnTo>
                  <a:pt x="13743" y="6361"/>
                </a:lnTo>
                <a:cubicBezTo>
                  <a:pt x="13743" y="6400"/>
                  <a:pt x="13730" y="6432"/>
                  <a:pt x="13702" y="6460"/>
                </a:cubicBezTo>
                <a:cubicBezTo>
                  <a:pt x="13675" y="6487"/>
                  <a:pt x="13642" y="6500"/>
                  <a:pt x="13604" y="6500"/>
                </a:cubicBezTo>
                <a:lnTo>
                  <a:pt x="139" y="6500"/>
                </a:lnTo>
                <a:cubicBezTo>
                  <a:pt x="101" y="6500"/>
                  <a:pt x="68" y="6487"/>
                  <a:pt x="41" y="6460"/>
                </a:cubicBezTo>
                <a:cubicBezTo>
                  <a:pt x="14" y="6432"/>
                  <a:pt x="0" y="6400"/>
                  <a:pt x="0" y="6361"/>
                </a:cubicBezTo>
                <a:lnTo>
                  <a:pt x="0" y="139"/>
                </a:lnTo>
                <a:cubicBezTo>
                  <a:pt x="0" y="100"/>
                  <a:pt x="14" y="68"/>
                  <a:pt x="41" y="40"/>
                </a:cubicBezTo>
                <a:close/>
              </a:path>
            </a:pathLst>
          </a:custGeom>
          <a:solidFill>
            <a:srgbClr val="000000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任意多边形: 形状 465"/>
          <p:cNvSpPr/>
          <p:nvPr/>
        </p:nvSpPr>
        <p:spPr>
          <a:xfrm>
            <a:off x="5749200" y="4211640"/>
            <a:ext cx="4947480" cy="1270440"/>
          </a:xfrm>
          <a:custGeom>
            <a:avLst/>
            <a:gdLst/>
            <a:ahLst/>
            <a:cxnLst/>
            <a:rect l="0" t="0" r="r" b="b"/>
            <a:pathLst>
              <a:path w="13743" h="3529">
                <a:moveTo>
                  <a:pt x="0" y="3436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13650" y="0"/>
                </a:lnTo>
                <a:cubicBezTo>
                  <a:pt x="13663" y="0"/>
                  <a:pt x="13675" y="2"/>
                  <a:pt x="13686" y="7"/>
                </a:cubicBezTo>
                <a:cubicBezTo>
                  <a:pt x="13697" y="12"/>
                  <a:pt x="13707" y="18"/>
                  <a:pt x="13716" y="27"/>
                </a:cubicBezTo>
                <a:cubicBezTo>
                  <a:pt x="13725" y="36"/>
                  <a:pt x="13731" y="46"/>
                  <a:pt x="13736" y="57"/>
                </a:cubicBezTo>
                <a:cubicBezTo>
                  <a:pt x="13741" y="69"/>
                  <a:pt x="13743" y="80"/>
                  <a:pt x="13743" y="93"/>
                </a:cubicBezTo>
                <a:lnTo>
                  <a:pt x="13743" y="3436"/>
                </a:lnTo>
                <a:cubicBezTo>
                  <a:pt x="13743" y="3449"/>
                  <a:pt x="13741" y="3461"/>
                  <a:pt x="13736" y="3472"/>
                </a:cubicBezTo>
                <a:cubicBezTo>
                  <a:pt x="13731" y="3483"/>
                  <a:pt x="13725" y="3493"/>
                  <a:pt x="13716" y="3502"/>
                </a:cubicBezTo>
                <a:cubicBezTo>
                  <a:pt x="13707" y="3511"/>
                  <a:pt x="13697" y="3517"/>
                  <a:pt x="13686" y="3522"/>
                </a:cubicBezTo>
                <a:cubicBezTo>
                  <a:pt x="13675" y="3527"/>
                  <a:pt x="13663" y="3529"/>
                  <a:pt x="13650" y="3529"/>
                </a:cubicBezTo>
                <a:lnTo>
                  <a:pt x="93" y="3529"/>
                </a:lnTo>
                <a:cubicBezTo>
                  <a:pt x="81" y="3529"/>
                  <a:pt x="69" y="3527"/>
                  <a:pt x="57" y="3522"/>
                </a:cubicBezTo>
                <a:cubicBezTo>
                  <a:pt x="46" y="3517"/>
                  <a:pt x="36" y="3511"/>
                  <a:pt x="27" y="3502"/>
                </a:cubicBezTo>
                <a:cubicBezTo>
                  <a:pt x="19" y="3493"/>
                  <a:pt x="12" y="3483"/>
                  <a:pt x="7" y="3472"/>
                </a:cubicBezTo>
                <a:cubicBezTo>
                  <a:pt x="2" y="3461"/>
                  <a:pt x="0" y="3449"/>
                  <a:pt x="0" y="3436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67" name="图片 466"/>
          <p:cNvPicPr/>
          <p:nvPr/>
        </p:nvPicPr>
        <p:blipFill>
          <a:blip r:embed="rId5"/>
          <a:stretch/>
        </p:blipFill>
        <p:spPr>
          <a:xfrm>
            <a:off x="5749560" y="14374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8" name="文本框 467"/>
          <p:cNvSpPr txBox="1"/>
          <p:nvPr/>
        </p:nvSpPr>
        <p:spPr>
          <a:xfrm>
            <a:off x="1887480" y="52272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消息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6100560" y="141120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9900"/>
                </a:solidFill>
                <a:effectLst/>
                <a:uFillTx/>
                <a:latin typeface="WenQuanYiZenHei"/>
                <a:ea typeface="WenQuanYiZenHei"/>
              </a:rPr>
              <a:t>多线程优化版本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文本框 469"/>
          <p:cNvSpPr txBox="1"/>
          <p:nvPr/>
        </p:nvSpPr>
        <p:spPr>
          <a:xfrm>
            <a:off x="5883120" y="192492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// TCPServer 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6865920" y="19098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多线程优化版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7567920" y="19249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5883120" y="210024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public class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TCPServer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5883120" y="2275920"/>
            <a:ext cx="4437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public static void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main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(String[] args)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throws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IOException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文本框 474"/>
          <p:cNvSpPr txBox="1"/>
          <p:nvPr/>
        </p:nvSpPr>
        <p:spPr>
          <a:xfrm>
            <a:off x="5883120" y="2451240"/>
            <a:ext cx="373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ServerSocket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server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ServerSocket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B5CEA8"/>
                </a:solidFill>
                <a:effectLst/>
                <a:uFillTx/>
                <a:latin typeface="Courier New"/>
                <a:ea typeface="Courier New"/>
              </a:rPr>
              <a:t>8088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文本框 475"/>
          <p:cNvSpPr txBox="1"/>
          <p:nvPr/>
        </p:nvSpPr>
        <p:spPr>
          <a:xfrm>
            <a:off x="5883120" y="2626920"/>
            <a:ext cx="77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/*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文本框 476"/>
          <p:cNvSpPr txBox="1"/>
          <p:nvPr/>
        </p:nvSpPr>
        <p:spPr>
          <a:xfrm>
            <a:off x="6655320" y="26114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使用多线程技术，提高程序的效率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8" name="文本框 477"/>
          <p:cNvSpPr txBox="1"/>
          <p:nvPr/>
        </p:nvSpPr>
        <p:spPr>
          <a:xfrm>
            <a:off x="5883120" y="2802240"/>
            <a:ext cx="77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        *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文本框 478"/>
          <p:cNvSpPr txBox="1"/>
          <p:nvPr/>
        </p:nvSpPr>
        <p:spPr>
          <a:xfrm>
            <a:off x="6655320" y="2787120"/>
            <a:ext cx="2347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有一个客户端请求上传文件，就开启一个线程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5883120" y="2977920"/>
            <a:ext cx="77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         */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5883120" y="315324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while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(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true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)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5883120" y="3328920"/>
            <a:ext cx="274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Thread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new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Runnable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文本框 482"/>
          <p:cNvSpPr txBox="1"/>
          <p:nvPr/>
        </p:nvSpPr>
        <p:spPr>
          <a:xfrm>
            <a:off x="5883120" y="350424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@Override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5883120" y="3679920"/>
            <a:ext cx="246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public void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run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5883120" y="385524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try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6" name="图片 485"/>
          <p:cNvPicPr/>
          <p:nvPr/>
        </p:nvPicPr>
        <p:blipFill>
          <a:blip r:embed="rId6"/>
          <a:stretch/>
        </p:blipFill>
        <p:spPr>
          <a:xfrm>
            <a:off x="5849640" y="434556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7" name="文本框 486"/>
          <p:cNvSpPr txBox="1"/>
          <p:nvPr/>
        </p:nvSpPr>
        <p:spPr>
          <a:xfrm>
            <a:off x="7568280" y="403092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4EC9B0"/>
                </a:solidFill>
                <a:effectLst/>
                <a:uFillTx/>
                <a:latin typeface="Courier New"/>
                <a:ea typeface="Courier New"/>
              </a:rPr>
              <a:t>Socket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 socket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=</a:t>
            </a:r>
            <a:r>
              <a:rPr lang="en-US" sz="920" b="0" u="none" strike="noStrike">
                <a:solidFill>
                  <a:srgbClr val="9CDCFE"/>
                </a:solidFill>
                <a:effectLst/>
                <a:uFillTx/>
                <a:latin typeface="Courier New"/>
                <a:ea typeface="Courier New"/>
              </a:rPr>
              <a:t> server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accept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();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任意多边形: 形状 487"/>
          <p:cNvSpPr/>
          <p:nvPr/>
        </p:nvSpPr>
        <p:spPr>
          <a:xfrm>
            <a:off x="5916240" y="468792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6"/>
                </a:moveTo>
                <a:cubicBezTo>
                  <a:pt x="94" y="53"/>
                  <a:pt x="93" y="59"/>
                  <a:pt x="91" y="64"/>
                </a:cubicBezTo>
                <a:cubicBezTo>
                  <a:pt x="88" y="70"/>
                  <a:pt x="85" y="75"/>
                  <a:pt x="81" y="79"/>
                </a:cubicBezTo>
                <a:cubicBezTo>
                  <a:pt x="75" y="84"/>
                  <a:pt x="70" y="87"/>
                  <a:pt x="65" y="90"/>
                </a:cubicBezTo>
                <a:cubicBezTo>
                  <a:pt x="59" y="93"/>
                  <a:pt x="53" y="94"/>
                  <a:pt x="47" y="94"/>
                </a:cubicBezTo>
                <a:cubicBezTo>
                  <a:pt x="41" y="94"/>
                  <a:pt x="35" y="93"/>
                  <a:pt x="29" y="90"/>
                </a:cubicBezTo>
                <a:cubicBezTo>
                  <a:pt x="23" y="87"/>
                  <a:pt x="18" y="84"/>
                  <a:pt x="14" y="79"/>
                </a:cubicBezTo>
                <a:cubicBezTo>
                  <a:pt x="10" y="75"/>
                  <a:pt x="6" y="70"/>
                  <a:pt x="4" y="64"/>
                </a:cubicBezTo>
                <a:cubicBezTo>
                  <a:pt x="2" y="59"/>
                  <a:pt x="0" y="53"/>
                  <a:pt x="0" y="46"/>
                </a:cubicBezTo>
                <a:cubicBezTo>
                  <a:pt x="0" y="40"/>
                  <a:pt x="2" y="34"/>
                  <a:pt x="4" y="29"/>
                </a:cubicBezTo>
                <a:cubicBezTo>
                  <a:pt x="6" y="23"/>
                  <a:pt x="10" y="18"/>
                  <a:pt x="14" y="14"/>
                </a:cubicBezTo>
                <a:cubicBezTo>
                  <a:pt x="18" y="9"/>
                  <a:pt x="23" y="6"/>
                  <a:pt x="29" y="4"/>
                </a:cubicBezTo>
                <a:cubicBezTo>
                  <a:pt x="35" y="1"/>
                  <a:pt x="41" y="0"/>
                  <a:pt x="47" y="0"/>
                </a:cubicBezTo>
                <a:cubicBezTo>
                  <a:pt x="53" y="0"/>
                  <a:pt x="59" y="1"/>
                  <a:pt x="65" y="4"/>
                </a:cubicBezTo>
                <a:cubicBezTo>
                  <a:pt x="70" y="6"/>
                  <a:pt x="75" y="9"/>
                  <a:pt x="81" y="14"/>
                </a:cubicBezTo>
                <a:cubicBezTo>
                  <a:pt x="85" y="18"/>
                  <a:pt x="88" y="23"/>
                  <a:pt x="91" y="29"/>
                </a:cubicBezTo>
                <a:cubicBezTo>
                  <a:pt x="93" y="34"/>
                  <a:pt x="94" y="40"/>
                  <a:pt x="94" y="46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6067080" y="433440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多线程优化特点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任意多边形: 形状 489"/>
          <p:cNvSpPr/>
          <p:nvPr/>
        </p:nvSpPr>
        <p:spPr>
          <a:xfrm>
            <a:off x="5916240" y="488844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7"/>
                </a:moveTo>
                <a:cubicBezTo>
                  <a:pt x="94" y="53"/>
                  <a:pt x="93" y="59"/>
                  <a:pt x="91" y="64"/>
                </a:cubicBezTo>
                <a:cubicBezTo>
                  <a:pt x="88" y="70"/>
                  <a:pt x="85" y="75"/>
                  <a:pt x="81" y="79"/>
                </a:cubicBezTo>
                <a:cubicBezTo>
                  <a:pt x="75" y="85"/>
                  <a:pt x="70" y="88"/>
                  <a:pt x="65" y="90"/>
                </a:cubicBezTo>
                <a:cubicBezTo>
                  <a:pt x="59" y="93"/>
                  <a:pt x="53" y="94"/>
                  <a:pt x="47" y="94"/>
                </a:cubicBezTo>
                <a:cubicBezTo>
                  <a:pt x="41" y="94"/>
                  <a:pt x="35" y="93"/>
                  <a:pt x="29" y="90"/>
                </a:cubicBezTo>
                <a:cubicBezTo>
                  <a:pt x="23" y="88"/>
                  <a:pt x="18" y="85"/>
                  <a:pt x="14" y="79"/>
                </a:cubicBezTo>
                <a:cubicBezTo>
                  <a:pt x="10" y="75"/>
                  <a:pt x="6" y="70"/>
                  <a:pt x="4" y="64"/>
                </a:cubicBezTo>
                <a:cubicBezTo>
                  <a:pt x="2" y="59"/>
                  <a:pt x="0" y="53"/>
                  <a:pt x="0" y="47"/>
                </a:cubicBezTo>
                <a:cubicBezTo>
                  <a:pt x="0" y="40"/>
                  <a:pt x="2" y="34"/>
                  <a:pt x="4" y="29"/>
                </a:cubicBezTo>
                <a:cubicBezTo>
                  <a:pt x="6" y="23"/>
                  <a:pt x="10" y="18"/>
                  <a:pt x="14" y="14"/>
                </a:cubicBezTo>
                <a:cubicBezTo>
                  <a:pt x="18" y="9"/>
                  <a:pt x="23" y="6"/>
                  <a:pt x="29" y="4"/>
                </a:cubicBezTo>
                <a:cubicBezTo>
                  <a:pt x="35" y="1"/>
                  <a:pt x="41" y="0"/>
                  <a:pt x="47" y="0"/>
                </a:cubicBezTo>
                <a:cubicBezTo>
                  <a:pt x="53" y="0"/>
                  <a:pt x="59" y="1"/>
                  <a:pt x="65" y="4"/>
                </a:cubicBezTo>
                <a:cubicBezTo>
                  <a:pt x="70" y="6"/>
                  <a:pt x="75" y="9"/>
                  <a:pt x="81" y="14"/>
                </a:cubicBezTo>
                <a:cubicBezTo>
                  <a:pt x="85" y="18"/>
                  <a:pt x="88" y="23"/>
                  <a:pt x="91" y="29"/>
                </a:cubicBezTo>
                <a:cubicBezTo>
                  <a:pt x="93" y="34"/>
                  <a:pt x="94" y="40"/>
                  <a:pt x="94" y="4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6075360" y="462564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每个客户端请求使用独立线程处理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任意多边形: 形状 491"/>
          <p:cNvSpPr/>
          <p:nvPr/>
        </p:nvSpPr>
        <p:spPr>
          <a:xfrm>
            <a:off x="5916240" y="508896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7"/>
                </a:moveTo>
                <a:cubicBezTo>
                  <a:pt x="94" y="53"/>
                  <a:pt x="93" y="59"/>
                  <a:pt x="91" y="64"/>
                </a:cubicBezTo>
                <a:cubicBezTo>
                  <a:pt x="88" y="70"/>
                  <a:pt x="85" y="75"/>
                  <a:pt x="81" y="81"/>
                </a:cubicBezTo>
                <a:cubicBezTo>
                  <a:pt x="75" y="85"/>
                  <a:pt x="70" y="88"/>
                  <a:pt x="65" y="91"/>
                </a:cubicBezTo>
                <a:cubicBezTo>
                  <a:pt x="59" y="93"/>
                  <a:pt x="53" y="94"/>
                  <a:pt x="47" y="94"/>
                </a:cubicBezTo>
                <a:cubicBezTo>
                  <a:pt x="41" y="94"/>
                  <a:pt x="35" y="93"/>
                  <a:pt x="29" y="91"/>
                </a:cubicBezTo>
                <a:cubicBezTo>
                  <a:pt x="23" y="88"/>
                  <a:pt x="18" y="85"/>
                  <a:pt x="14" y="81"/>
                </a:cubicBezTo>
                <a:cubicBezTo>
                  <a:pt x="10" y="75"/>
                  <a:pt x="6" y="70"/>
                  <a:pt x="4" y="64"/>
                </a:cubicBezTo>
                <a:cubicBezTo>
                  <a:pt x="2" y="59"/>
                  <a:pt x="0" y="53"/>
                  <a:pt x="0" y="47"/>
                </a:cubicBezTo>
                <a:cubicBezTo>
                  <a:pt x="0" y="41"/>
                  <a:pt x="2" y="35"/>
                  <a:pt x="4" y="29"/>
                </a:cubicBezTo>
                <a:cubicBezTo>
                  <a:pt x="6" y="23"/>
                  <a:pt x="10" y="18"/>
                  <a:pt x="14" y="14"/>
                </a:cubicBezTo>
                <a:cubicBezTo>
                  <a:pt x="18" y="9"/>
                  <a:pt x="23" y="6"/>
                  <a:pt x="29" y="4"/>
                </a:cubicBezTo>
                <a:cubicBezTo>
                  <a:pt x="35" y="1"/>
                  <a:pt x="41" y="0"/>
                  <a:pt x="47" y="0"/>
                </a:cubicBezTo>
                <a:cubicBezTo>
                  <a:pt x="53" y="0"/>
                  <a:pt x="59" y="1"/>
                  <a:pt x="65" y="4"/>
                </a:cubicBezTo>
                <a:cubicBezTo>
                  <a:pt x="70" y="6"/>
                  <a:pt x="75" y="9"/>
                  <a:pt x="81" y="14"/>
                </a:cubicBezTo>
                <a:cubicBezTo>
                  <a:pt x="85" y="18"/>
                  <a:pt x="88" y="23"/>
                  <a:pt x="91" y="29"/>
                </a:cubicBezTo>
                <a:cubicBezTo>
                  <a:pt x="93" y="35"/>
                  <a:pt x="94" y="41"/>
                  <a:pt x="94" y="4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6075360" y="482616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支持并发文件上传请求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6075360" y="50266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使用时间戳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文本框 494"/>
          <p:cNvSpPr txBox="1"/>
          <p:nvPr/>
        </p:nvSpPr>
        <p:spPr>
          <a:xfrm>
            <a:off x="6660360" y="50306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+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任意多边形: 形状 495"/>
          <p:cNvSpPr/>
          <p:nvPr/>
        </p:nvSpPr>
        <p:spPr>
          <a:xfrm>
            <a:off x="5916240" y="5289480"/>
            <a:ext cx="33840" cy="33840"/>
          </a:xfrm>
          <a:custGeom>
            <a:avLst/>
            <a:gdLst/>
            <a:ahLst/>
            <a:cxnLst/>
            <a:rect l="0" t="0" r="r" b="b"/>
            <a:pathLst>
              <a:path w="94" h="94">
                <a:moveTo>
                  <a:pt x="94" y="47"/>
                </a:moveTo>
                <a:cubicBezTo>
                  <a:pt x="94" y="53"/>
                  <a:pt x="93" y="59"/>
                  <a:pt x="91" y="65"/>
                </a:cubicBezTo>
                <a:cubicBezTo>
                  <a:pt x="88" y="70"/>
                  <a:pt x="85" y="76"/>
                  <a:pt x="81" y="81"/>
                </a:cubicBezTo>
                <a:cubicBezTo>
                  <a:pt x="75" y="85"/>
                  <a:pt x="70" y="88"/>
                  <a:pt x="65" y="91"/>
                </a:cubicBezTo>
                <a:cubicBezTo>
                  <a:pt x="59" y="93"/>
                  <a:pt x="53" y="94"/>
                  <a:pt x="47" y="94"/>
                </a:cubicBezTo>
                <a:cubicBezTo>
                  <a:pt x="41" y="94"/>
                  <a:pt x="35" y="93"/>
                  <a:pt x="29" y="91"/>
                </a:cubicBezTo>
                <a:cubicBezTo>
                  <a:pt x="23" y="88"/>
                  <a:pt x="18" y="85"/>
                  <a:pt x="14" y="81"/>
                </a:cubicBezTo>
                <a:cubicBezTo>
                  <a:pt x="10" y="76"/>
                  <a:pt x="6" y="70"/>
                  <a:pt x="4" y="65"/>
                </a:cubicBezTo>
                <a:cubicBezTo>
                  <a:pt x="2" y="59"/>
                  <a:pt x="0" y="53"/>
                  <a:pt x="0" y="47"/>
                </a:cubicBezTo>
                <a:cubicBezTo>
                  <a:pt x="0" y="41"/>
                  <a:pt x="2" y="35"/>
                  <a:pt x="4" y="29"/>
                </a:cubicBezTo>
                <a:cubicBezTo>
                  <a:pt x="6" y="23"/>
                  <a:pt x="10" y="18"/>
                  <a:pt x="14" y="14"/>
                </a:cubicBezTo>
                <a:cubicBezTo>
                  <a:pt x="18" y="10"/>
                  <a:pt x="23" y="6"/>
                  <a:pt x="29" y="4"/>
                </a:cubicBezTo>
                <a:cubicBezTo>
                  <a:pt x="35" y="2"/>
                  <a:pt x="41" y="0"/>
                  <a:pt x="47" y="0"/>
                </a:cubicBezTo>
                <a:cubicBezTo>
                  <a:pt x="53" y="0"/>
                  <a:pt x="59" y="2"/>
                  <a:pt x="65" y="4"/>
                </a:cubicBezTo>
                <a:cubicBezTo>
                  <a:pt x="70" y="6"/>
                  <a:pt x="75" y="10"/>
                  <a:pt x="81" y="14"/>
                </a:cubicBezTo>
                <a:cubicBezTo>
                  <a:pt x="85" y="18"/>
                  <a:pt x="88" y="23"/>
                  <a:pt x="91" y="29"/>
                </a:cubicBezTo>
                <a:cubicBezTo>
                  <a:pt x="93" y="35"/>
                  <a:pt x="94" y="41"/>
                  <a:pt x="94" y="4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7" name="文本框 496"/>
          <p:cNvSpPr txBox="1"/>
          <p:nvPr/>
        </p:nvSpPr>
        <p:spPr>
          <a:xfrm>
            <a:off x="6758280" y="502668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随机数生成唯一文件名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文本框 497"/>
          <p:cNvSpPr txBox="1"/>
          <p:nvPr/>
        </p:nvSpPr>
        <p:spPr>
          <a:xfrm>
            <a:off x="6075360" y="52272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增加异常处理机制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文本框 498"/>
          <p:cNvSpPr txBox="1"/>
          <p:nvPr/>
        </p:nvSpPr>
        <p:spPr>
          <a:xfrm>
            <a:off x="401040" y="57121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文件上传：原理、实现与安全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0" name="文本框 499"/>
          <p:cNvSpPr txBox="1"/>
          <p:nvPr/>
        </p:nvSpPr>
        <p:spPr>
          <a:xfrm>
            <a:off x="9958320" y="571608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9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2653</Words>
  <Application>Microsoft Office PowerPoint</Application>
  <PresentationFormat>自定义</PresentationFormat>
  <Paragraphs>532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DejaVuSans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2025-06-24T05:00:08Z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